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7"/>
  </p:handoutMasterIdLst>
  <p:sldIdLst>
    <p:sldId id="257" r:id="rId3"/>
    <p:sldId id="273" r:id="rId5"/>
    <p:sldId id="260" r:id="rId6"/>
    <p:sldId id="261" r:id="rId7"/>
    <p:sldId id="259" r:id="rId8"/>
    <p:sldId id="266" r:id="rId9"/>
    <p:sldId id="256" r:id="rId10"/>
    <p:sldId id="258" r:id="rId11"/>
    <p:sldId id="262" r:id="rId12"/>
    <p:sldId id="263" r:id="rId13"/>
    <p:sldId id="264" r:id="rId14"/>
    <p:sldId id="265" r:id="rId15"/>
    <p:sldId id="267" r:id="rId16"/>
    <p:sldId id="269" r:id="rId17"/>
    <p:sldId id="268" r:id="rId18"/>
    <p:sldId id="271" r:id="rId19"/>
    <p:sldId id="272" r:id="rId20"/>
    <p:sldId id="278" r:id="rId21"/>
    <p:sldId id="274" r:id="rId22"/>
    <p:sldId id="275" r:id="rId23"/>
    <p:sldId id="276" r:id="rId24"/>
    <p:sldId id="270" r:id="rId25"/>
    <p:sldId id="279"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7E7"/>
    <a:srgbClr val="D6A6B1"/>
    <a:srgbClr val="C8DCE5"/>
    <a:srgbClr val="E2BAC6"/>
    <a:srgbClr val="E4D0D7"/>
    <a:srgbClr val="E2B7C2"/>
    <a:srgbClr val="03958F"/>
    <a:srgbClr val="FEF3DB"/>
    <a:srgbClr val="FFF6DD"/>
    <a:srgbClr val="B160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582" autoAdjust="0"/>
  </p:normalViewPr>
  <p:slideViewPr>
    <p:cSldViewPr snapToGrid="0">
      <p:cViewPr varScale="1">
        <p:scale>
          <a:sx n="110" d="100"/>
          <a:sy n="110" d="100"/>
        </p:scale>
        <p:origin x="78"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19.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11C52-1E03-4D23-8EBF-1A1B110726D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428D46-1033-4BBC-87F7-E580B3A33DD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等腰三角形 2"/>
          <p:cNvSpPr/>
          <p:nvPr userDrawn="1"/>
        </p:nvSpPr>
        <p:spPr>
          <a:xfrm>
            <a:off x="11423277" y="420221"/>
            <a:ext cx="259092" cy="22335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5400000">
            <a:off x="11484612" y="466462"/>
            <a:ext cx="259092" cy="22335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3"/>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等腰三角形 2"/>
          <p:cNvSpPr/>
          <p:nvPr userDrawn="1"/>
        </p:nvSpPr>
        <p:spPr>
          <a:xfrm>
            <a:off x="383242" y="366433"/>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5400000">
            <a:off x="442425" y="414826"/>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等腰三角形 1"/>
          <p:cNvSpPr/>
          <p:nvPr userDrawn="1"/>
        </p:nvSpPr>
        <p:spPr>
          <a:xfrm>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3776707">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500"/>
                            </p:stCondLst>
                            <p:childTnLst>
                              <p:par>
                                <p:cTn id="10" presetID="8" presetClass="emph" presetSubtype="0" repeatCount="indefinite" fill="hold" grpId="1"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1"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animBg="1"/>
      <p:bldP spid="4" grpId="1" animBg="1"/>
      <p:bldP spid="5"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EB14F2B-4AF5-4FDF-890E-BD154797A32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B1EE7-FC48-4A0A-9AB3-44D036BDD2A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7E7E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14F2B-4AF5-4FDF-890E-BD154797A32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B1EE7-FC48-4A0A-9AB3-44D036BDD2A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4.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microsoft.com/office/2007/relationships/hdphoto" Target="../media/image3.wdp"/><Relationship Id="rId2" Type="http://schemas.openxmlformats.org/officeDocument/2006/relationships/image" Target="../media/image2.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8.xml"/><Relationship Id="rId12" Type="http://schemas.openxmlformats.org/officeDocument/2006/relationships/image" Target="../media/image6.png"/><Relationship Id="rId11" Type="http://schemas.openxmlformats.org/officeDocument/2006/relationships/tags" Target="../tags/tag7.xml"/><Relationship Id="rId10" Type="http://schemas.openxmlformats.org/officeDocument/2006/relationships/image" Target="../media/image5.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62.png"/><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66.png"/><Relationship Id="rId1" Type="http://schemas.openxmlformats.org/officeDocument/2006/relationships/image" Target="../media/image65.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ags" Target="../tags/tag18.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notesSlide" Target="../notesSlides/notesSlide3.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15.xml"/><Relationship Id="rId7" Type="http://schemas.openxmlformats.org/officeDocument/2006/relationships/image" Target="../media/image29.png"/><Relationship Id="rId6" Type="http://schemas.openxmlformats.org/officeDocument/2006/relationships/tags" Target="../tags/tag14.xml"/><Relationship Id="rId5" Type="http://schemas.openxmlformats.org/officeDocument/2006/relationships/image" Target="../media/image28.png"/><Relationship Id="rId4" Type="http://schemas.openxmlformats.org/officeDocument/2006/relationships/tags" Target="../tags/tag13.xml"/><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backgroundRemoval t="9951" b="100000" l="0" r="100000"/>
                    </a14:imgEffect>
                  </a14:imgLayer>
                </a14:imgProps>
              </a:ext>
              <a:ext uri="{28A0092B-C50C-407E-A947-70E740481C1C}">
                <a14:useLocalDpi xmlns:a14="http://schemas.microsoft.com/office/drawing/2010/main" val="0"/>
              </a:ext>
            </a:extLst>
          </a:blip>
          <a:stretch>
            <a:fillRect/>
          </a:stretch>
        </p:blipFill>
        <p:spPr>
          <a:xfrm>
            <a:off x="-1" y="13648"/>
            <a:ext cx="12192000" cy="6858000"/>
          </a:xfrm>
          <a:prstGeom prst="rect">
            <a:avLst/>
          </a:prstGeom>
        </p:spPr>
      </p:pic>
      <p:sp>
        <p:nvSpPr>
          <p:cNvPr id="8" name="PA_矩形 7"/>
          <p:cNvSpPr/>
          <p:nvPr>
            <p:custDataLst>
              <p:tags r:id="rId4"/>
            </p:custDataLst>
          </p:nvPr>
        </p:nvSpPr>
        <p:spPr>
          <a:xfrm>
            <a:off x="6636503" y="3119264"/>
            <a:ext cx="2904962" cy="523220"/>
          </a:xfrm>
          <a:prstGeom prst="rect">
            <a:avLst/>
          </a:prstGeom>
        </p:spPr>
        <p:txBody>
          <a:bodyPr wrap="none">
            <a:spAutoFit/>
          </a:bodyPr>
          <a:lstStyle/>
          <a:p>
            <a:r>
              <a:rPr lang="en-US" altLang="zh-CN" sz="2800" b="1" dirty="0" smtClean="0">
                <a:solidFill>
                  <a:srgbClr val="058F8F"/>
                </a:solidFill>
                <a:latin typeface="方正超粗黑简体" panose="03000509000000000000" pitchFamily="65" charset="-122"/>
                <a:ea typeface="方正超粗黑简体" panose="03000509000000000000" pitchFamily="65" charset="-122"/>
              </a:rPr>
              <a:t>P</a:t>
            </a:r>
            <a:r>
              <a:rPr lang="en-US" altLang="zh-CN" sz="2800" b="1" dirty="0" smtClean="0">
                <a:solidFill>
                  <a:srgbClr val="F59909"/>
                </a:solidFill>
                <a:latin typeface="方正超粗黑简体" panose="03000509000000000000" pitchFamily="65" charset="-122"/>
                <a:ea typeface="方正超粗黑简体" panose="03000509000000000000" pitchFamily="65" charset="-122"/>
              </a:rPr>
              <a:t>O</a:t>
            </a:r>
            <a:r>
              <a:rPr lang="en-US" altLang="zh-CN" sz="2800" b="1" dirty="0" smtClean="0">
                <a:solidFill>
                  <a:srgbClr val="EE7B0C"/>
                </a:solidFill>
                <a:latin typeface="方正超粗黑简体" panose="03000509000000000000" pitchFamily="65" charset="-122"/>
                <a:ea typeface="方正超粗黑简体" panose="03000509000000000000" pitchFamily="65" charset="-122"/>
              </a:rPr>
              <a:t>W</a:t>
            </a:r>
            <a:r>
              <a:rPr lang="en-US" altLang="zh-CN" sz="2800" b="1" dirty="0" smtClean="0">
                <a:solidFill>
                  <a:srgbClr val="9AB220"/>
                </a:solidFill>
                <a:latin typeface="方正超粗黑简体" panose="03000509000000000000" pitchFamily="65" charset="-122"/>
                <a:ea typeface="方正超粗黑简体" panose="03000509000000000000" pitchFamily="65" charset="-122"/>
              </a:rPr>
              <a:t>E</a:t>
            </a:r>
            <a:r>
              <a:rPr lang="en-US" altLang="zh-CN" sz="2800" b="1" dirty="0" smtClean="0">
                <a:solidFill>
                  <a:srgbClr val="55B288"/>
                </a:solidFill>
                <a:latin typeface="方正超粗黑简体" panose="03000509000000000000" pitchFamily="65" charset="-122"/>
                <a:ea typeface="方正超粗黑简体" panose="03000509000000000000" pitchFamily="65" charset="-122"/>
              </a:rPr>
              <a:t>R</a:t>
            </a:r>
            <a:r>
              <a:rPr lang="en-US" altLang="zh-CN" sz="2800" b="1" dirty="0" smtClean="0">
                <a:solidFill>
                  <a:srgbClr val="542B5C"/>
                </a:solidFill>
                <a:latin typeface="方正超粗黑简体" panose="03000509000000000000" pitchFamily="65" charset="-122"/>
                <a:ea typeface="方正超粗黑简体" panose="03000509000000000000" pitchFamily="65" charset="-122"/>
              </a:rPr>
              <a:t>P</a:t>
            </a:r>
            <a:r>
              <a:rPr lang="en-US" altLang="zh-CN" sz="2800" b="1" dirty="0" smtClean="0">
                <a:solidFill>
                  <a:srgbClr val="572B5F"/>
                </a:solidFill>
                <a:latin typeface="方正超粗黑简体" panose="03000509000000000000" pitchFamily="65" charset="-122"/>
                <a:ea typeface="方正超粗黑简体" panose="03000509000000000000" pitchFamily="65" charset="-122"/>
              </a:rPr>
              <a:t>O</a:t>
            </a:r>
            <a:r>
              <a:rPr lang="en-US" altLang="zh-CN" sz="2800" b="1" dirty="0" smtClean="0">
                <a:solidFill>
                  <a:srgbClr val="542B5C"/>
                </a:solidFill>
                <a:latin typeface="方正超粗黑简体" panose="03000509000000000000" pitchFamily="65" charset="-122"/>
                <a:ea typeface="方正超粗黑简体" panose="03000509000000000000" pitchFamily="65" charset="-122"/>
              </a:rPr>
              <a:t>I</a:t>
            </a:r>
            <a:r>
              <a:rPr lang="en-US" altLang="zh-CN" sz="2800" b="1" dirty="0" smtClean="0">
                <a:solidFill>
                  <a:srgbClr val="721E4A"/>
                </a:solidFill>
                <a:latin typeface="方正超粗黑简体" panose="03000509000000000000" pitchFamily="65" charset="-122"/>
                <a:ea typeface="方正超粗黑简体" panose="03000509000000000000" pitchFamily="65" charset="-122"/>
              </a:rPr>
              <a:t>N</a:t>
            </a:r>
            <a:r>
              <a:rPr lang="en-US" altLang="zh-CN" sz="2800" b="1" dirty="0" smtClean="0">
                <a:latin typeface="方正超粗黑简体" panose="03000509000000000000" pitchFamily="65" charset="-122"/>
                <a:ea typeface="方正超粗黑简体" panose="03000509000000000000" pitchFamily="65" charset="-122"/>
              </a:rPr>
              <a:t>T</a:t>
            </a:r>
            <a:endParaRPr lang="zh-CN" altLang="en-US" sz="2800" b="1" dirty="0">
              <a:latin typeface="方正超粗黑简体" panose="03000509000000000000" pitchFamily="65" charset="-122"/>
              <a:ea typeface="方正超粗黑简体" panose="03000509000000000000" pitchFamily="65" charset="-122"/>
            </a:endParaRPr>
          </a:p>
        </p:txBody>
      </p:sp>
      <p:sp>
        <p:nvSpPr>
          <p:cNvPr id="9" name="PA_文本框 8"/>
          <p:cNvSpPr txBox="1"/>
          <p:nvPr>
            <p:custDataLst>
              <p:tags r:id="rId5"/>
            </p:custDataLst>
          </p:nvPr>
        </p:nvSpPr>
        <p:spPr>
          <a:xfrm>
            <a:off x="2536898" y="1698597"/>
            <a:ext cx="6940399" cy="400110"/>
          </a:xfrm>
          <a:prstGeom prst="rect">
            <a:avLst/>
          </a:prstGeom>
          <a:noFill/>
        </p:spPr>
        <p:txBody>
          <a:bodyPr wrap="square" rtlCol="0">
            <a:spAutoFit/>
          </a:bodyPr>
          <a:lstStyle/>
          <a:p>
            <a:pPr algn="dist"/>
            <a:r>
              <a:rPr lang="en-US" altLang="zh-CN" sz="2000" b="1" spc="-300" dirty="0" smtClean="0">
                <a:solidFill>
                  <a:srgbClr val="9CC4AE"/>
                </a:solidFill>
                <a:latin typeface="方正喵呜体" panose="02010600010101010101" pitchFamily="2" charset="-122"/>
                <a:ea typeface="方正喵呜体" panose="02010600010101010101" pitchFamily="2" charset="-122"/>
              </a:rPr>
              <a:t>DONG WU YUAN LI KAI DA HUI </a:t>
            </a:r>
            <a:endParaRPr lang="zh-CN" altLang="en-US" sz="2000" b="1" spc="-300" dirty="0">
              <a:solidFill>
                <a:srgbClr val="9CC4AE"/>
              </a:solidFill>
              <a:latin typeface="方正喵呜体" panose="02010600010101010101" pitchFamily="2" charset="-122"/>
              <a:ea typeface="方正喵呜体" panose="02010600010101010101" pitchFamily="2" charset="-122"/>
            </a:endParaRPr>
          </a:p>
        </p:txBody>
      </p:sp>
      <p:cxnSp>
        <p:nvCxnSpPr>
          <p:cNvPr id="11" name="PA_直接连接符 10"/>
          <p:cNvCxnSpPr/>
          <p:nvPr>
            <p:custDataLst>
              <p:tags r:id="rId6"/>
            </p:custDataLst>
          </p:nvPr>
        </p:nvCxnSpPr>
        <p:spPr>
          <a:xfrm>
            <a:off x="2679032" y="3380874"/>
            <a:ext cx="380197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2" name="PA_图片 11"/>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rot="3539129">
            <a:off x="12558509" y="1760525"/>
            <a:ext cx="1047346" cy="1862609"/>
          </a:xfrm>
          <a:prstGeom prst="rect">
            <a:avLst/>
          </a:prstGeom>
        </p:spPr>
      </p:pic>
      <p:pic>
        <p:nvPicPr>
          <p:cNvPr id="2" name="PA_图片 1"/>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26952" y="737706"/>
            <a:ext cx="2347163" cy="5334462"/>
          </a:xfrm>
          <a:prstGeom prst="rect">
            <a:avLst/>
          </a:prstGeom>
        </p:spPr>
      </p:pic>
      <p:pic>
        <p:nvPicPr>
          <p:cNvPr id="3" name="PA_图片 2"/>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8743440" y="449664"/>
            <a:ext cx="3479951" cy="5339199"/>
          </a:xfrm>
          <a:prstGeom prst="rect">
            <a:avLst/>
          </a:prstGeom>
        </p:spPr>
      </p:pic>
      <p:sp>
        <p:nvSpPr>
          <p:cNvPr id="7" name="PA_文本框 6"/>
          <p:cNvSpPr txBox="1"/>
          <p:nvPr>
            <p:custDataLst>
              <p:tags r:id="rId13"/>
            </p:custDataLst>
          </p:nvPr>
        </p:nvSpPr>
        <p:spPr>
          <a:xfrm>
            <a:off x="2396108" y="1945472"/>
            <a:ext cx="7399783" cy="1323439"/>
          </a:xfrm>
          <a:prstGeom prst="rect">
            <a:avLst/>
          </a:prstGeom>
          <a:noFill/>
        </p:spPr>
        <p:txBody>
          <a:bodyPr wrap="none" rtlCol="0">
            <a:spAutoFit/>
          </a:bodyPr>
          <a:lstStyle/>
          <a:p>
            <a:r>
              <a:rPr lang="zh-CN" altLang="en-US" sz="8000" dirty="0">
                <a:solidFill>
                  <a:srgbClr val="058F8F"/>
                </a:solidFill>
                <a:latin typeface="方正琥珀简体" panose="03000509000000000000" pitchFamily="65" charset="-122"/>
                <a:ea typeface="方正琥珀简体" panose="03000509000000000000" pitchFamily="65" charset="-122"/>
              </a:rPr>
              <a:t>动物园</a:t>
            </a:r>
            <a:r>
              <a:rPr lang="zh-CN" altLang="en-US" sz="8000" dirty="0" smtClean="0">
                <a:solidFill>
                  <a:srgbClr val="058F8F"/>
                </a:solidFill>
                <a:latin typeface="方正琥珀简体" panose="03000509000000000000" pitchFamily="65" charset="-122"/>
                <a:ea typeface="方正琥珀简体" panose="03000509000000000000" pitchFamily="65" charset="-122"/>
              </a:rPr>
              <a:t>里开大会</a:t>
            </a:r>
            <a:endParaRPr lang="zh-CN" altLang="en-US" sz="8000" dirty="0">
              <a:latin typeface="方正琥珀简体" panose="03000509000000000000" pitchFamily="65" charset="-122"/>
              <a:ea typeface="方正琥珀简体" panose="03000509000000000000" pitchFamily="65" charset="-122"/>
            </a:endParaRPr>
          </a:p>
        </p:txBody>
      </p:sp>
    </p:spTree>
  </p:cSld>
  <p:clrMapOvr>
    <a:masterClrMapping/>
  </p:clrMapOvr>
  <p:transition advTm="7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700" fill="hold"/>
                                        <p:tgtEl>
                                          <p:spTgt spid="12"/>
                                        </p:tgtEl>
                                        <p:attrNameLst>
                                          <p:attrName>ppt_x</p:attrName>
                                        </p:attrNameLst>
                                      </p:cBhvr>
                                      <p:tavLst>
                                        <p:tav tm="0">
                                          <p:val>
                                            <p:strVal val="0-#ppt_w/2"/>
                                          </p:val>
                                        </p:tav>
                                        <p:tav tm="100000">
                                          <p:val>
                                            <p:strVal val="#ppt_x"/>
                                          </p:val>
                                        </p:tav>
                                      </p:tavLst>
                                    </p:anim>
                                    <p:anim calcmode="lin" valueType="num">
                                      <p:cBhvr additive="base">
                                        <p:cTn id="8" dur="27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3000" fill="hold" nodeType="withEffect">
                                  <p:stCondLst>
                                    <p:cond delay="0"/>
                                  </p:stCondLst>
                                  <p:childTnLst>
                                    <p:animRot by="21600000">
                                      <p:cBhvr>
                                        <p:cTn id="10" dur="900" fill="hold"/>
                                        <p:tgtEl>
                                          <p:spTgt spid="12"/>
                                        </p:tgtEl>
                                        <p:attrNameLst>
                                          <p:attrName>r</p:attrName>
                                        </p:attrNameLst>
                                      </p:cBhvr>
                                    </p:animRot>
                                  </p:childTnLst>
                                </p:cTn>
                              </p:par>
                              <p:par>
                                <p:cTn id="11" presetID="2" presetClass="entr" presetSubtype="1" fill="hold" grpId="0" nodeType="withEffect">
                                  <p:stCondLst>
                                    <p:cond delay="2300"/>
                                  </p:stCondLst>
                                  <p:iterate type="lt">
                                    <p:tmPct val="15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300"/>
                                  </p:stCondLst>
                                  <p:iterate type="lt">
                                    <p:tmPct val="4737"/>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8" fill="hold" nodeType="withEffect">
                                  <p:stCondLst>
                                    <p:cond delay="34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4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6" presetClass="emph" presetSubtype="0" repeatCount="2000" fill="hold" grpId="1" nodeType="withEffect">
                                  <p:stCondLst>
                                    <p:cond delay="4600"/>
                                  </p:stCondLst>
                                  <p:iterate type="lt">
                                    <p:tmPct val="0"/>
                                  </p:iterate>
                                  <p:childTnLst>
                                    <p:animEffect transition="out" filter="fade">
                                      <p:cBhvr>
                                        <p:cTn id="28" dur="300" tmFilter="0, 0; .2, .5; .8, .5; 1, 0"/>
                                        <p:tgtEl>
                                          <p:spTgt spid="7"/>
                                        </p:tgtEl>
                                      </p:cBhvr>
                                    </p:animEffect>
                                    <p:animScale>
                                      <p:cBhvr>
                                        <p:cTn id="29" dur="150" autoRev="1" fill="hold"/>
                                        <p:tgtEl>
                                          <p:spTgt spid="7"/>
                                        </p:tgtEl>
                                      </p:cBhvr>
                                      <p:by x="105000" y="105000"/>
                                    </p:animScale>
                                  </p:childTnLst>
                                </p:cTn>
                              </p:par>
                              <p:par>
                                <p:cTn id="30" presetID="26" presetClass="emph" presetSubtype="0" repeatCount="2000" fill="hold" grpId="1" nodeType="withEffect">
                                  <p:stCondLst>
                                    <p:cond delay="4600"/>
                                  </p:stCondLst>
                                  <p:iterate type="lt">
                                    <p:tmPct val="0"/>
                                  </p:iterate>
                                  <p:childTnLst>
                                    <p:animEffect transition="out" filter="fade">
                                      <p:cBhvr>
                                        <p:cTn id="31" dur="300" tmFilter="0, 0; .2, .5; .8, .5; 1, 0"/>
                                        <p:tgtEl>
                                          <p:spTgt spid="9"/>
                                        </p:tgtEl>
                                      </p:cBhvr>
                                    </p:animEffect>
                                    <p:animScale>
                                      <p:cBhvr>
                                        <p:cTn id="32" dur="1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773633" y="765100"/>
            <a:ext cx="3696052" cy="572753"/>
            <a:chOff x="7773633" y="765100"/>
            <a:chExt cx="3696052" cy="572753"/>
          </a:xfrm>
          <a:solidFill>
            <a:srgbClr val="E2BAC6"/>
          </a:solidFill>
        </p:grpSpPr>
        <p:sp>
          <p:nvSpPr>
            <p:cNvPr id="20" name="任意多边形 19"/>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rot="763210">
            <a:off x="8720485"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602" y="3603338"/>
            <a:ext cx="2826789" cy="3057233"/>
          </a:xfrm>
          <a:prstGeom prst="rect">
            <a:avLst/>
          </a:prstGeom>
        </p:spPr>
      </p:pic>
      <p:sp>
        <p:nvSpPr>
          <p:cNvPr id="12" name="椭圆 31"/>
          <p:cNvSpPr/>
          <p:nvPr/>
        </p:nvSpPr>
        <p:spPr>
          <a:xfrm>
            <a:off x="3710799" y="1379356"/>
            <a:ext cx="6298102" cy="37572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D6A6B1"/>
              </a:solidFill>
              <a:latin typeface="方正喵呜体" panose="02010600010101010101" pitchFamily="2" charset="-122"/>
              <a:ea typeface="方正喵呜体" panose="02010600010101010101" pitchFamily="2" charset="-122"/>
            </a:endParaRPr>
          </a:p>
        </p:txBody>
      </p:sp>
      <p:sp>
        <p:nvSpPr>
          <p:cNvPr id="13" name="矩形 12"/>
          <p:cNvSpPr/>
          <p:nvPr/>
        </p:nvSpPr>
        <p:spPr>
          <a:xfrm flipH="1">
            <a:off x="2035904" y="1469896"/>
            <a:ext cx="1071062" cy="2554545"/>
          </a:xfrm>
          <a:prstGeom prst="rect">
            <a:avLst/>
          </a:prstGeom>
        </p:spPr>
        <p:txBody>
          <a:bodyPr vert="eaVert" wrap="none">
            <a:spAutoFit/>
          </a:bodyPr>
          <a:lstStyle/>
          <a:p>
            <a:pPr fontAlgn="base">
              <a:lnSpc>
                <a:spcPct val="120000"/>
              </a:lnSpc>
            </a:pPr>
            <a:r>
              <a:rPr lang="zh-CN" altLang="en-US" sz="4800" dirty="0">
                <a:solidFill>
                  <a:srgbClr val="D6A6B1"/>
                </a:solidFill>
                <a:latin typeface="方正喵呜体" panose="02010600010101010101" pitchFamily="2" charset="-122"/>
                <a:ea typeface="方正喵呜体" panose="02010600010101010101" pitchFamily="2" charset="-122"/>
                <a:sym typeface="Arial" panose="020B0604020202020204" pitchFamily="34" charset="0"/>
              </a:rPr>
              <a:t>添加标题</a:t>
            </a:r>
            <a:endParaRPr lang="zh-CN" altLang="en-US" sz="4800" dirty="0">
              <a:solidFill>
                <a:srgbClr val="D6A6B1"/>
              </a:solidFill>
              <a:latin typeface="方正喵呜体" panose="02010600010101010101" pitchFamily="2" charset="-122"/>
              <a:ea typeface="方正喵呜体" panose="02010600010101010101" pitchFamily="2" charset="-122"/>
              <a:sym typeface="Arial" panose="020B0604020202020204" pitchFamily="34" charset="0"/>
            </a:endParaRPr>
          </a:p>
        </p:txBody>
      </p:sp>
      <p:sp>
        <p:nvSpPr>
          <p:cNvPr id="14" name="文本框 1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4300421" y="1571089"/>
            <a:ext cx="5365519" cy="3323987"/>
          </a:xfrm>
          <a:prstGeom prst="rect">
            <a:avLst/>
          </a:prstGeom>
          <a:noFill/>
          <a:effectLst/>
        </p:spPr>
        <p:txBody>
          <a:bodyPr wrap="square" rtlCol="0">
            <a:spAutoFit/>
          </a:bodyPr>
          <a:lstStyle/>
          <a:p>
            <a:pPr algn="just">
              <a:lnSpc>
                <a:spcPct val="150000"/>
              </a:lnSpc>
              <a:buClr>
                <a:srgbClr val="0070C0"/>
              </a:buClr>
            </a:pPr>
            <a:r>
              <a:rPr lang="zh-CN" altLang="en-US" sz="2800" dirty="0">
                <a:solidFill>
                  <a:srgbClr val="D6A6B1"/>
                </a:solidFill>
                <a:latin typeface="方正喵呜体" panose="02010600010101010101" pitchFamily="2" charset="-122"/>
                <a:ea typeface="方正喵呜体" panose="02010600010101010101" pitchFamily="2" charset="-122"/>
              </a:rPr>
              <a:t>请在此处填入你需要的内容。请在此处填入你需要的内容。请在此处填入你需要的内容。 请在此处填入你需要的内容。请在此处填入你需要的内容。</a:t>
            </a:r>
            <a:endParaRPr lang="zh-CN" altLang="en-US" sz="2800" dirty="0">
              <a:solidFill>
                <a:srgbClr val="D6A6B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Tree>
  </p:cSld>
  <p:clrMapOvr>
    <a:masterClrMapping/>
  </p:clrMapOvr>
  <p:transition advTm="4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1"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2000"/>
                                        <p:tgtEl>
                                          <p:spTgt spid="12"/>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12"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773633" y="765100"/>
            <a:ext cx="3696052" cy="572753"/>
            <a:chOff x="7773633" y="765100"/>
            <a:chExt cx="3696052" cy="572753"/>
          </a:xfrm>
          <a:solidFill>
            <a:srgbClr val="E2BAC6"/>
          </a:solidFill>
        </p:grpSpPr>
        <p:sp>
          <p:nvSpPr>
            <p:cNvPr id="20" name="任意多边形 19"/>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rot="763210">
            <a:off x="8720487"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1589" y="4191298"/>
            <a:ext cx="2563247" cy="2544118"/>
          </a:xfrm>
          <a:prstGeom prst="rect">
            <a:avLst/>
          </a:prstGeom>
        </p:spPr>
      </p:pic>
      <p:grpSp>
        <p:nvGrpSpPr>
          <p:cNvPr id="12" name="Group 59"/>
          <p:cNvGrpSpPr/>
          <p:nvPr/>
        </p:nvGrpSpPr>
        <p:grpSpPr>
          <a:xfrm rot="2086424">
            <a:off x="9372555" y="2963315"/>
            <a:ext cx="1418849" cy="1430666"/>
            <a:chOff x="0" y="0"/>
            <a:chExt cx="1378195" cy="1389675"/>
          </a:xfrm>
          <a:noFill/>
        </p:grpSpPr>
        <p:grpSp>
          <p:nvGrpSpPr>
            <p:cNvPr id="13" name="Group 55"/>
            <p:cNvGrpSpPr/>
            <p:nvPr/>
          </p:nvGrpSpPr>
          <p:grpSpPr>
            <a:xfrm>
              <a:off x="228599" y="0"/>
              <a:ext cx="1149597" cy="1132531"/>
              <a:chOff x="0" y="0"/>
              <a:chExt cx="1149595" cy="1132530"/>
            </a:xfrm>
            <a:grpFill/>
          </p:grpSpPr>
          <p:sp>
            <p:nvSpPr>
              <p:cNvPr id="17" name="Shape 50"/>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grpFill/>
              <a:ln w="12700" cap="flat">
                <a:solidFill>
                  <a:srgbClr val="D6A6B1"/>
                </a:solid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grpSp>
            <p:nvGrpSpPr>
              <p:cNvPr id="18" name="Group 54"/>
              <p:cNvGrpSpPr/>
              <p:nvPr/>
            </p:nvGrpSpPr>
            <p:grpSpPr>
              <a:xfrm>
                <a:off x="-1" y="0"/>
                <a:ext cx="1149597" cy="1132531"/>
                <a:chOff x="0" y="0"/>
                <a:chExt cx="1149595" cy="1132530"/>
              </a:xfrm>
              <a:grpFill/>
            </p:grpSpPr>
            <p:sp>
              <p:nvSpPr>
                <p:cNvPr id="19" name="Shape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grp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sp>
              <p:nvSpPr>
                <p:cNvPr id="24" name="Shape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grp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sp>
              <p:nvSpPr>
                <p:cNvPr id="25" name="Shape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grp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grpSp>
        </p:grpSp>
        <p:grpSp>
          <p:nvGrpSpPr>
            <p:cNvPr id="14" name="Group 58"/>
            <p:cNvGrpSpPr/>
            <p:nvPr/>
          </p:nvGrpSpPr>
          <p:grpSpPr>
            <a:xfrm>
              <a:off x="0" y="558800"/>
              <a:ext cx="803140" cy="830876"/>
              <a:chOff x="0" y="0"/>
              <a:chExt cx="803139" cy="830875"/>
            </a:xfrm>
            <a:grpFill/>
          </p:grpSpPr>
          <p:sp>
            <p:nvSpPr>
              <p:cNvPr id="15" name="Shape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grp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sp>
            <p:nvSpPr>
              <p:cNvPr id="16" name="Shape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grp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D6A6B1"/>
                  </a:solidFill>
                  <a:latin typeface="方正喵呜体" panose="02010600010101010101" pitchFamily="2" charset="-122"/>
                  <a:ea typeface="方正喵呜体" panose="02010600010101010101" pitchFamily="2" charset="-122"/>
                </a:endParaRPr>
              </a:p>
            </p:txBody>
          </p:sp>
        </p:grpSp>
      </p:grpSp>
      <p:sp>
        <p:nvSpPr>
          <p:cNvPr id="26" name="矩形 25"/>
          <p:cNvSpPr>
            <a:spLocks noChangeArrowheads="1"/>
          </p:cNvSpPr>
          <p:nvPr/>
        </p:nvSpPr>
        <p:spPr bwMode="auto">
          <a:xfrm>
            <a:off x="6134377" y="4054888"/>
            <a:ext cx="3294168" cy="9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lang="zh-CN" altLang="en-US" sz="2000" dirty="0">
                <a:solidFill>
                  <a:srgbClr val="D6A6B1"/>
                </a:solidFill>
                <a:latin typeface="方正喵呜体" panose="02010600010101010101" pitchFamily="2" charset="-122"/>
                <a:ea typeface="方正喵呜体" panose="02010600010101010101" pitchFamily="2" charset="-122"/>
              </a:rPr>
              <a:t>单击此处输入标题</a:t>
            </a:r>
            <a:endParaRPr lang="en-US" altLang="zh-CN" sz="2000" dirty="0">
              <a:solidFill>
                <a:srgbClr val="D6A6B1"/>
              </a:solidFill>
              <a:latin typeface="方正喵呜体" panose="02010600010101010101" pitchFamily="2" charset="-122"/>
              <a:ea typeface="方正喵呜体" panose="02010600010101010101" pitchFamily="2" charset="-122"/>
            </a:endParaRPr>
          </a:p>
          <a:p>
            <a:pPr algn="ctr">
              <a:buNone/>
            </a:pPr>
            <a:r>
              <a:rPr lang="zh-CN" altLang="en-US" sz="1600" dirty="0">
                <a:solidFill>
                  <a:srgbClr val="D6A6B1"/>
                </a:solidFill>
                <a:latin typeface="方正喵呜体" panose="02010600010101010101" pitchFamily="2" charset="-122"/>
                <a:ea typeface="方正喵呜体" panose="02010600010101010101" pitchFamily="2" charset="-122"/>
              </a:rPr>
              <a:t>请在这里输入您的主要叙述内容</a:t>
            </a:r>
            <a:r>
              <a:rPr lang="en-US" altLang="zh-CN" sz="1600" dirty="0">
                <a:solidFill>
                  <a:srgbClr val="D6A6B1"/>
                </a:solidFill>
                <a:latin typeface="方正喵呜体" panose="02010600010101010101" pitchFamily="2" charset="-122"/>
                <a:ea typeface="方正喵呜体" panose="02010600010101010101" pitchFamily="2" charset="-122"/>
              </a:rPr>
              <a:t>,</a:t>
            </a:r>
            <a:r>
              <a:rPr lang="zh-CN" altLang="en-US" sz="1600" dirty="0">
                <a:solidFill>
                  <a:srgbClr val="D6A6B1"/>
                </a:solidFill>
                <a:latin typeface="方正喵呜体" panose="02010600010101010101" pitchFamily="2" charset="-122"/>
                <a:ea typeface="方正喵呜体" panose="02010600010101010101" pitchFamily="2" charset="-122"/>
              </a:rPr>
              <a:t>请在这里输入您的主要叙述内容</a:t>
            </a:r>
            <a:endParaRPr lang="en-US" altLang="zh-CN" sz="1600" dirty="0">
              <a:solidFill>
                <a:srgbClr val="D6A6B1"/>
              </a:solidFill>
              <a:latin typeface="方正喵呜体" panose="02010600010101010101" pitchFamily="2" charset="-122"/>
              <a:ea typeface="方正喵呜体" panose="02010600010101010101" pitchFamily="2" charset="-122"/>
            </a:endParaRPr>
          </a:p>
        </p:txBody>
      </p:sp>
      <p:sp>
        <p:nvSpPr>
          <p:cNvPr id="27" name="矩形 26"/>
          <p:cNvSpPr>
            <a:spLocks noChangeArrowheads="1"/>
          </p:cNvSpPr>
          <p:nvPr/>
        </p:nvSpPr>
        <p:spPr bwMode="auto">
          <a:xfrm>
            <a:off x="4818327" y="1203778"/>
            <a:ext cx="3505220" cy="9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lang="zh-CN" altLang="en-US" sz="2000" dirty="0">
                <a:solidFill>
                  <a:srgbClr val="D6A6B1"/>
                </a:solidFill>
                <a:latin typeface="方正喵呜体" panose="02010600010101010101" pitchFamily="2" charset="-122"/>
                <a:ea typeface="方正喵呜体" panose="02010600010101010101" pitchFamily="2" charset="-122"/>
              </a:rPr>
              <a:t>单击此处输入标题</a:t>
            </a:r>
            <a:endParaRPr lang="en-US" altLang="zh-CN" sz="2000" dirty="0">
              <a:solidFill>
                <a:srgbClr val="D6A6B1"/>
              </a:solidFill>
              <a:latin typeface="方正喵呜体" panose="02010600010101010101" pitchFamily="2" charset="-122"/>
              <a:ea typeface="方正喵呜体" panose="02010600010101010101" pitchFamily="2" charset="-122"/>
            </a:endParaRPr>
          </a:p>
          <a:p>
            <a:pPr algn="ctr">
              <a:buNone/>
            </a:pPr>
            <a:r>
              <a:rPr lang="zh-CN" altLang="en-US" sz="1600" dirty="0">
                <a:solidFill>
                  <a:srgbClr val="D6A6B1"/>
                </a:solidFill>
                <a:latin typeface="方正喵呜体" panose="02010600010101010101" pitchFamily="2" charset="-122"/>
                <a:ea typeface="方正喵呜体" panose="02010600010101010101" pitchFamily="2" charset="-122"/>
              </a:rPr>
              <a:t>请在这里输入您的主要叙述内容，请在这里输入您的主要叙述内容</a:t>
            </a:r>
            <a:endParaRPr lang="en-US" altLang="zh-CN" sz="1600" dirty="0">
              <a:solidFill>
                <a:srgbClr val="D6A6B1"/>
              </a:solidFill>
              <a:latin typeface="方正喵呜体" panose="02010600010101010101" pitchFamily="2" charset="-122"/>
              <a:ea typeface="方正喵呜体" panose="02010600010101010101" pitchFamily="2" charset="-122"/>
            </a:endParaRPr>
          </a:p>
        </p:txBody>
      </p:sp>
      <p:sp>
        <p:nvSpPr>
          <p:cNvPr id="28" name="矩形 27"/>
          <p:cNvSpPr>
            <a:spLocks noChangeArrowheads="1"/>
          </p:cNvSpPr>
          <p:nvPr/>
        </p:nvSpPr>
        <p:spPr bwMode="auto">
          <a:xfrm>
            <a:off x="2047253" y="3942913"/>
            <a:ext cx="3294168" cy="9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lang="zh-CN" altLang="en-US" sz="2000" dirty="0">
                <a:solidFill>
                  <a:srgbClr val="D6A6B1"/>
                </a:solidFill>
                <a:latin typeface="方正喵呜体" panose="02010600010101010101" pitchFamily="2" charset="-122"/>
                <a:ea typeface="方正喵呜体" panose="02010600010101010101" pitchFamily="2" charset="-122"/>
              </a:rPr>
              <a:t>单击此处输入标题</a:t>
            </a:r>
            <a:endParaRPr lang="en-US" altLang="zh-CN" sz="2000" dirty="0">
              <a:solidFill>
                <a:srgbClr val="D6A6B1"/>
              </a:solidFill>
              <a:latin typeface="方正喵呜体" panose="02010600010101010101" pitchFamily="2" charset="-122"/>
              <a:ea typeface="方正喵呜体" panose="02010600010101010101" pitchFamily="2" charset="-122"/>
            </a:endParaRPr>
          </a:p>
          <a:p>
            <a:pPr algn="ctr">
              <a:buNone/>
            </a:pPr>
            <a:r>
              <a:rPr lang="zh-CN" altLang="en-US" sz="1600" dirty="0">
                <a:solidFill>
                  <a:srgbClr val="D6A6B1"/>
                </a:solidFill>
                <a:latin typeface="方正喵呜体" panose="02010600010101010101" pitchFamily="2" charset="-122"/>
                <a:ea typeface="方正喵呜体" panose="02010600010101010101" pitchFamily="2" charset="-122"/>
              </a:rPr>
              <a:t>请在这里输入您的主要叙述内容</a:t>
            </a:r>
            <a:r>
              <a:rPr lang="en-US" altLang="zh-CN" sz="1600" dirty="0">
                <a:solidFill>
                  <a:srgbClr val="D6A6B1"/>
                </a:solidFill>
                <a:latin typeface="方正喵呜体" panose="02010600010101010101" pitchFamily="2" charset="-122"/>
                <a:ea typeface="方正喵呜体" panose="02010600010101010101" pitchFamily="2" charset="-122"/>
              </a:rPr>
              <a:t>,</a:t>
            </a:r>
            <a:r>
              <a:rPr lang="zh-CN" altLang="en-US" sz="1600" dirty="0">
                <a:solidFill>
                  <a:srgbClr val="D6A6B1"/>
                </a:solidFill>
                <a:latin typeface="方正喵呜体" panose="02010600010101010101" pitchFamily="2" charset="-122"/>
                <a:ea typeface="方正喵呜体" panose="02010600010101010101" pitchFamily="2" charset="-122"/>
              </a:rPr>
              <a:t>请在这里输入您的主要叙述内容</a:t>
            </a:r>
            <a:endParaRPr lang="en-US" altLang="zh-CN" sz="1600" dirty="0">
              <a:solidFill>
                <a:srgbClr val="D6A6B1"/>
              </a:solidFill>
              <a:latin typeface="方正喵呜体" panose="02010600010101010101" pitchFamily="2" charset="-122"/>
              <a:ea typeface="方正喵呜体" panose="02010600010101010101" pitchFamily="2" charset="-122"/>
            </a:endParaRPr>
          </a:p>
        </p:txBody>
      </p:sp>
      <p:sp>
        <p:nvSpPr>
          <p:cNvPr id="32" name="Shape 29"/>
          <p:cNvSpPr/>
          <p:nvPr/>
        </p:nvSpPr>
        <p:spPr>
          <a:xfrm rot="6300000">
            <a:off x="5300338" y="-845701"/>
            <a:ext cx="1949775" cy="7662732"/>
          </a:xfrm>
          <a:custGeom>
            <a:avLst/>
            <a:gdLst>
              <a:gd name="connsiteX0" fmla="*/ 15178 w 19871"/>
              <a:gd name="connsiteY0" fmla="*/ 0 h 21600"/>
              <a:gd name="connsiteX1" fmla="*/ 0 w 19871"/>
              <a:gd name="connsiteY1" fmla="*/ 2538 h 21600"/>
              <a:gd name="connsiteX2" fmla="*/ 4463 w 19871"/>
              <a:gd name="connsiteY2" fmla="*/ 21600 h 21600"/>
              <a:gd name="connsiteX3" fmla="*/ 19871 w 19871"/>
              <a:gd name="connsiteY3" fmla="*/ 18777 h 21600"/>
              <a:gd name="connsiteX4" fmla="*/ 17450 w 19871"/>
              <a:gd name="connsiteY4" fmla="*/ 8748 h 21600"/>
              <a:gd name="connsiteX5" fmla="*/ 15178 w 19871"/>
              <a:gd name="connsiteY5" fmla="*/ 0 h 21600"/>
              <a:gd name="connsiteX0-1" fmla="*/ 14798 w 19871"/>
              <a:gd name="connsiteY0-2" fmla="*/ 0 h 22890"/>
              <a:gd name="connsiteX1-3" fmla="*/ 0 w 19871"/>
              <a:gd name="connsiteY1-4" fmla="*/ 3828 h 22890"/>
              <a:gd name="connsiteX2-5" fmla="*/ 4463 w 19871"/>
              <a:gd name="connsiteY2-6" fmla="*/ 22890 h 22890"/>
              <a:gd name="connsiteX3-7" fmla="*/ 19871 w 19871"/>
              <a:gd name="connsiteY3-8" fmla="*/ 20067 h 22890"/>
              <a:gd name="connsiteX4-9" fmla="*/ 17450 w 19871"/>
              <a:gd name="connsiteY4-10" fmla="*/ 10038 h 22890"/>
              <a:gd name="connsiteX5-11" fmla="*/ 14798 w 19871"/>
              <a:gd name="connsiteY5-12" fmla="*/ 0 h 22890"/>
              <a:gd name="connsiteX0-13" fmla="*/ 14798 w 19871"/>
              <a:gd name="connsiteY0-14" fmla="*/ 0 h 22785"/>
              <a:gd name="connsiteX1-15" fmla="*/ 0 w 19871"/>
              <a:gd name="connsiteY1-16" fmla="*/ 3828 h 22785"/>
              <a:gd name="connsiteX2-17" fmla="*/ 5300 w 19871"/>
              <a:gd name="connsiteY2-18" fmla="*/ 22785 h 22785"/>
              <a:gd name="connsiteX3-19" fmla="*/ 19871 w 19871"/>
              <a:gd name="connsiteY3-20" fmla="*/ 20067 h 22785"/>
              <a:gd name="connsiteX4-21" fmla="*/ 17450 w 19871"/>
              <a:gd name="connsiteY4-22" fmla="*/ 10038 h 22785"/>
              <a:gd name="connsiteX5-23" fmla="*/ 14798 w 19871"/>
              <a:gd name="connsiteY5-24" fmla="*/ 0 h 22785"/>
              <a:gd name="connsiteX0-25" fmla="*/ 14798 w 19871"/>
              <a:gd name="connsiteY0-26" fmla="*/ 0 h 23019"/>
              <a:gd name="connsiteX1-27" fmla="*/ 0 w 19871"/>
              <a:gd name="connsiteY1-28" fmla="*/ 3828 h 23019"/>
              <a:gd name="connsiteX2-29" fmla="*/ 5152 w 19871"/>
              <a:gd name="connsiteY2-30" fmla="*/ 23019 h 23019"/>
              <a:gd name="connsiteX3-31" fmla="*/ 19871 w 19871"/>
              <a:gd name="connsiteY3-32" fmla="*/ 20067 h 23019"/>
              <a:gd name="connsiteX4-33" fmla="*/ 17450 w 19871"/>
              <a:gd name="connsiteY4-34" fmla="*/ 10038 h 23019"/>
              <a:gd name="connsiteX5-35" fmla="*/ 14798 w 19871"/>
              <a:gd name="connsiteY5-36" fmla="*/ 0 h 23019"/>
              <a:gd name="connsiteX0-37" fmla="*/ 14798 w 20350"/>
              <a:gd name="connsiteY0-38" fmla="*/ 0 h 23019"/>
              <a:gd name="connsiteX1-39" fmla="*/ 0 w 20350"/>
              <a:gd name="connsiteY1-40" fmla="*/ 3828 h 23019"/>
              <a:gd name="connsiteX2-41" fmla="*/ 5152 w 20350"/>
              <a:gd name="connsiteY2-42" fmla="*/ 23019 h 23019"/>
              <a:gd name="connsiteX3-43" fmla="*/ 20350 w 20350"/>
              <a:gd name="connsiteY3-44" fmla="*/ 19851 h 23019"/>
              <a:gd name="connsiteX4-45" fmla="*/ 17450 w 20350"/>
              <a:gd name="connsiteY4-46" fmla="*/ 10038 h 23019"/>
              <a:gd name="connsiteX5-47" fmla="*/ 14798 w 20350"/>
              <a:gd name="connsiteY5-48" fmla="*/ 0 h 23019"/>
              <a:gd name="connsiteX0-49" fmla="*/ 14798 w 20350"/>
              <a:gd name="connsiteY0-50" fmla="*/ 0 h 23019"/>
              <a:gd name="connsiteX1-51" fmla="*/ 0 w 20350"/>
              <a:gd name="connsiteY1-52" fmla="*/ 3828 h 23019"/>
              <a:gd name="connsiteX2-53" fmla="*/ 5152 w 20350"/>
              <a:gd name="connsiteY2-54" fmla="*/ 23019 h 23019"/>
              <a:gd name="connsiteX3-55" fmla="*/ 20350 w 20350"/>
              <a:gd name="connsiteY3-56" fmla="*/ 19851 h 23019"/>
              <a:gd name="connsiteX4-57" fmla="*/ 17450 w 20350"/>
              <a:gd name="connsiteY4-58" fmla="*/ 10038 h 23019"/>
              <a:gd name="connsiteX5-59" fmla="*/ 14798 w 20350"/>
              <a:gd name="connsiteY5-60" fmla="*/ 0 h 23019"/>
              <a:gd name="connsiteX0-61" fmla="*/ 14798 w 20370"/>
              <a:gd name="connsiteY0-62" fmla="*/ 0 h 23019"/>
              <a:gd name="connsiteX1-63" fmla="*/ 0 w 20370"/>
              <a:gd name="connsiteY1-64" fmla="*/ 3828 h 23019"/>
              <a:gd name="connsiteX2-65" fmla="*/ 5152 w 20370"/>
              <a:gd name="connsiteY2-66" fmla="*/ 23019 h 23019"/>
              <a:gd name="connsiteX3-67" fmla="*/ 20370 w 20370"/>
              <a:gd name="connsiteY3-68" fmla="*/ 19550 h 23019"/>
              <a:gd name="connsiteX4-69" fmla="*/ 17450 w 20370"/>
              <a:gd name="connsiteY4-70" fmla="*/ 10038 h 23019"/>
              <a:gd name="connsiteX5-71" fmla="*/ 14798 w 20370"/>
              <a:gd name="connsiteY5-72" fmla="*/ 0 h 23019"/>
              <a:gd name="connsiteX0-73" fmla="*/ 14798 w 20370"/>
              <a:gd name="connsiteY0-74" fmla="*/ 0 h 23019"/>
              <a:gd name="connsiteX1-75" fmla="*/ 0 w 20370"/>
              <a:gd name="connsiteY1-76" fmla="*/ 3828 h 23019"/>
              <a:gd name="connsiteX2-77" fmla="*/ 5152 w 20370"/>
              <a:gd name="connsiteY2-78" fmla="*/ 23019 h 23019"/>
              <a:gd name="connsiteX3-79" fmla="*/ 20370 w 20370"/>
              <a:gd name="connsiteY3-80" fmla="*/ 19550 h 23019"/>
              <a:gd name="connsiteX4-81" fmla="*/ 17754 w 20370"/>
              <a:gd name="connsiteY4-82" fmla="*/ 9964 h 23019"/>
              <a:gd name="connsiteX5-83" fmla="*/ 14798 w 20370"/>
              <a:gd name="connsiteY5-84" fmla="*/ 0 h 23019"/>
              <a:gd name="connsiteX0-85" fmla="*/ 14907 w 20370"/>
              <a:gd name="connsiteY0-86" fmla="*/ 0 h 22650"/>
              <a:gd name="connsiteX1-87" fmla="*/ 0 w 20370"/>
              <a:gd name="connsiteY1-88" fmla="*/ 3459 h 22650"/>
              <a:gd name="connsiteX2-89" fmla="*/ 5152 w 20370"/>
              <a:gd name="connsiteY2-90" fmla="*/ 22650 h 22650"/>
              <a:gd name="connsiteX3-91" fmla="*/ 20370 w 20370"/>
              <a:gd name="connsiteY3-92" fmla="*/ 19181 h 22650"/>
              <a:gd name="connsiteX4-93" fmla="*/ 17754 w 20370"/>
              <a:gd name="connsiteY4-94" fmla="*/ 9595 h 22650"/>
              <a:gd name="connsiteX5-95" fmla="*/ 14907 w 20370"/>
              <a:gd name="connsiteY5-96" fmla="*/ 0 h 22650"/>
              <a:gd name="connsiteX0-97" fmla="*/ 14407 w 19870"/>
              <a:gd name="connsiteY0-98" fmla="*/ 0 h 22650"/>
              <a:gd name="connsiteX1-99" fmla="*/ 0 w 19870"/>
              <a:gd name="connsiteY1-100" fmla="*/ 4384 h 22650"/>
              <a:gd name="connsiteX2-101" fmla="*/ 4652 w 19870"/>
              <a:gd name="connsiteY2-102" fmla="*/ 22650 h 22650"/>
              <a:gd name="connsiteX3-103" fmla="*/ 19870 w 19870"/>
              <a:gd name="connsiteY3-104" fmla="*/ 19181 h 22650"/>
              <a:gd name="connsiteX4-105" fmla="*/ 17254 w 19870"/>
              <a:gd name="connsiteY4-106" fmla="*/ 9595 h 22650"/>
              <a:gd name="connsiteX5-107" fmla="*/ 14407 w 19870"/>
              <a:gd name="connsiteY5-108" fmla="*/ 0 h 22650"/>
              <a:gd name="connsiteX0-109" fmla="*/ 14407 w 19870"/>
              <a:gd name="connsiteY0-110" fmla="*/ 0 h 23857"/>
              <a:gd name="connsiteX1-111" fmla="*/ 0 w 19870"/>
              <a:gd name="connsiteY1-112" fmla="*/ 4384 h 23857"/>
              <a:gd name="connsiteX2-113" fmla="*/ 4935 w 19870"/>
              <a:gd name="connsiteY2-114" fmla="*/ 23857 h 23857"/>
              <a:gd name="connsiteX3-115" fmla="*/ 19870 w 19870"/>
              <a:gd name="connsiteY3-116" fmla="*/ 19181 h 23857"/>
              <a:gd name="connsiteX4-117" fmla="*/ 17254 w 19870"/>
              <a:gd name="connsiteY4-118" fmla="*/ 9595 h 23857"/>
              <a:gd name="connsiteX5-119" fmla="*/ 14407 w 19870"/>
              <a:gd name="connsiteY5-120" fmla="*/ 0 h 23857"/>
              <a:gd name="connsiteX0-121" fmla="*/ 14407 w 19870"/>
              <a:gd name="connsiteY0-122" fmla="*/ 0 h 23857"/>
              <a:gd name="connsiteX1-123" fmla="*/ 0 w 19870"/>
              <a:gd name="connsiteY1-124" fmla="*/ 4384 h 23857"/>
              <a:gd name="connsiteX2-125" fmla="*/ 4935 w 19870"/>
              <a:gd name="connsiteY2-126" fmla="*/ 23857 h 23857"/>
              <a:gd name="connsiteX3-127" fmla="*/ 19870 w 19870"/>
              <a:gd name="connsiteY3-128" fmla="*/ 19181 h 23857"/>
              <a:gd name="connsiteX4-129" fmla="*/ 17254 w 19870"/>
              <a:gd name="connsiteY4-130" fmla="*/ 9595 h 23857"/>
              <a:gd name="connsiteX5-131" fmla="*/ 14407 w 19870"/>
              <a:gd name="connsiteY5-132" fmla="*/ 0 h 23857"/>
              <a:gd name="connsiteX0-133" fmla="*/ 14407 w 19870"/>
              <a:gd name="connsiteY0-134" fmla="*/ 0 h 23663"/>
              <a:gd name="connsiteX1-135" fmla="*/ 0 w 19870"/>
              <a:gd name="connsiteY1-136" fmla="*/ 4384 h 23663"/>
              <a:gd name="connsiteX2-137" fmla="*/ 4512 w 19870"/>
              <a:gd name="connsiteY2-138" fmla="*/ 23663 h 23663"/>
              <a:gd name="connsiteX3-139" fmla="*/ 19870 w 19870"/>
              <a:gd name="connsiteY3-140" fmla="*/ 19181 h 23663"/>
              <a:gd name="connsiteX4-141" fmla="*/ 17254 w 19870"/>
              <a:gd name="connsiteY4-142" fmla="*/ 9595 h 23663"/>
              <a:gd name="connsiteX5-143" fmla="*/ 14407 w 19870"/>
              <a:gd name="connsiteY5-144" fmla="*/ 0 h 23663"/>
              <a:gd name="connsiteX0-145" fmla="*/ 14407 w 19078"/>
              <a:gd name="connsiteY0-146" fmla="*/ 0 h 23663"/>
              <a:gd name="connsiteX1-147" fmla="*/ 0 w 19078"/>
              <a:gd name="connsiteY1-148" fmla="*/ 4384 h 23663"/>
              <a:gd name="connsiteX2-149" fmla="*/ 4512 w 19078"/>
              <a:gd name="connsiteY2-150" fmla="*/ 23663 h 23663"/>
              <a:gd name="connsiteX3-151" fmla="*/ 19078 w 19078"/>
              <a:gd name="connsiteY3-152" fmla="*/ 19424 h 23663"/>
              <a:gd name="connsiteX4-153" fmla="*/ 17254 w 19078"/>
              <a:gd name="connsiteY4-154" fmla="*/ 9595 h 23663"/>
              <a:gd name="connsiteX5-155" fmla="*/ 14407 w 19078"/>
              <a:gd name="connsiteY5-156" fmla="*/ 0 h 23663"/>
              <a:gd name="connsiteX0-157" fmla="*/ 14407 w 19078"/>
              <a:gd name="connsiteY0-158" fmla="*/ 0 h 23663"/>
              <a:gd name="connsiteX1-159" fmla="*/ 0 w 19078"/>
              <a:gd name="connsiteY1-160" fmla="*/ 4384 h 23663"/>
              <a:gd name="connsiteX2-161" fmla="*/ 4512 w 19078"/>
              <a:gd name="connsiteY2-162" fmla="*/ 23663 h 23663"/>
              <a:gd name="connsiteX3-163" fmla="*/ 19078 w 19078"/>
              <a:gd name="connsiteY3-164" fmla="*/ 19424 h 23663"/>
              <a:gd name="connsiteX4-165" fmla="*/ 16878 w 19078"/>
              <a:gd name="connsiteY4-166" fmla="*/ 9602 h 23663"/>
              <a:gd name="connsiteX5-167" fmla="*/ 14407 w 19078"/>
              <a:gd name="connsiteY5-168" fmla="*/ 0 h 23663"/>
              <a:gd name="connsiteX0-169" fmla="*/ 0 w 19078"/>
              <a:gd name="connsiteY0-170" fmla="*/ 4384 h 23663"/>
              <a:gd name="connsiteX1-171" fmla="*/ 4512 w 19078"/>
              <a:gd name="connsiteY1-172" fmla="*/ 23663 h 23663"/>
              <a:gd name="connsiteX2-173" fmla="*/ 19078 w 19078"/>
              <a:gd name="connsiteY2-174" fmla="*/ 19424 h 23663"/>
              <a:gd name="connsiteX3-175" fmla="*/ 16878 w 19078"/>
              <a:gd name="connsiteY3-176" fmla="*/ 9602 h 23663"/>
              <a:gd name="connsiteX4-177" fmla="*/ 14407 w 19078"/>
              <a:gd name="connsiteY4-178" fmla="*/ 0 h 23663"/>
              <a:gd name="connsiteX5-179" fmla="*/ 587 w 19078"/>
              <a:gd name="connsiteY5-180" fmla="*/ 5055 h 23663"/>
              <a:gd name="connsiteX0-181" fmla="*/ 3925 w 18491"/>
              <a:gd name="connsiteY0-182" fmla="*/ 23663 h 23663"/>
              <a:gd name="connsiteX1-183" fmla="*/ 18491 w 18491"/>
              <a:gd name="connsiteY1-184" fmla="*/ 19424 h 23663"/>
              <a:gd name="connsiteX2-185" fmla="*/ 16291 w 18491"/>
              <a:gd name="connsiteY2-186" fmla="*/ 9602 h 23663"/>
              <a:gd name="connsiteX3-187" fmla="*/ 13820 w 18491"/>
              <a:gd name="connsiteY3-188" fmla="*/ 0 h 23663"/>
              <a:gd name="connsiteX4-189" fmla="*/ 0 w 18491"/>
              <a:gd name="connsiteY4-190" fmla="*/ 5055 h 23663"/>
              <a:gd name="connsiteX0-191" fmla="*/ 0 w 14566"/>
              <a:gd name="connsiteY0-192" fmla="*/ 23663 h 23663"/>
              <a:gd name="connsiteX1-193" fmla="*/ 14566 w 14566"/>
              <a:gd name="connsiteY1-194" fmla="*/ 19424 h 23663"/>
              <a:gd name="connsiteX2-195" fmla="*/ 12366 w 14566"/>
              <a:gd name="connsiteY2-196" fmla="*/ 9602 h 23663"/>
              <a:gd name="connsiteX3-197" fmla="*/ 9895 w 14566"/>
              <a:gd name="connsiteY3-198" fmla="*/ 0 h 23663"/>
              <a:gd name="connsiteX0-199" fmla="*/ 4671 w 4671"/>
              <a:gd name="connsiteY0-200" fmla="*/ 19424 h 19424"/>
              <a:gd name="connsiteX1-201" fmla="*/ 2471 w 4671"/>
              <a:gd name="connsiteY1-202" fmla="*/ 9602 h 19424"/>
              <a:gd name="connsiteX2-203" fmla="*/ 0 w 4671"/>
              <a:gd name="connsiteY2-204" fmla="*/ 0 h 19424"/>
              <a:gd name="connsiteX0-205" fmla="*/ 7486 w 7486"/>
              <a:gd name="connsiteY0-206" fmla="*/ 7669 h 7669"/>
              <a:gd name="connsiteX1-207" fmla="*/ 2776 w 7486"/>
              <a:gd name="connsiteY1-208" fmla="*/ 2612 h 7669"/>
              <a:gd name="connsiteX2-209" fmla="*/ 0 w 7486"/>
              <a:gd name="connsiteY2-210" fmla="*/ 0 h 7669"/>
              <a:gd name="connsiteX0-211" fmla="*/ 8267 w 8267"/>
              <a:gd name="connsiteY0-212" fmla="*/ 7620 h 7620"/>
              <a:gd name="connsiteX1-213" fmla="*/ 3708 w 8267"/>
              <a:gd name="connsiteY1-214" fmla="*/ 3406 h 7620"/>
              <a:gd name="connsiteX2-215" fmla="*/ 0 w 8267"/>
              <a:gd name="connsiteY2-216" fmla="*/ 0 h 7620"/>
              <a:gd name="connsiteX0-217" fmla="*/ 36336 w 36336"/>
              <a:gd name="connsiteY0-218" fmla="*/ 39449 h 39449"/>
              <a:gd name="connsiteX1-219" fmla="*/ 30821 w 36336"/>
              <a:gd name="connsiteY1-220" fmla="*/ 33919 h 39449"/>
              <a:gd name="connsiteX2-221" fmla="*/ 0 w 36336"/>
              <a:gd name="connsiteY2-222" fmla="*/ 0 h 39449"/>
            </a:gdLst>
            <a:ahLst/>
            <a:cxnLst>
              <a:cxn ang="0">
                <a:pos x="connsiteX0-1" y="connsiteY0-2"/>
              </a:cxn>
              <a:cxn ang="0">
                <a:pos x="connsiteX1-3" y="connsiteY1-4"/>
              </a:cxn>
              <a:cxn ang="0">
                <a:pos x="connsiteX2-5" y="connsiteY2-6"/>
              </a:cxn>
            </a:cxnLst>
            <a:rect l="l" t="t" r="r" b="b"/>
            <a:pathLst>
              <a:path w="36336" h="39449" extrusionOk="0">
                <a:moveTo>
                  <a:pt x="36336" y="39449"/>
                </a:moveTo>
                <a:cubicBezTo>
                  <a:pt x="32770" y="36694"/>
                  <a:pt x="34872" y="36713"/>
                  <a:pt x="30821" y="33919"/>
                </a:cubicBezTo>
                <a:cubicBezTo>
                  <a:pt x="27179" y="31407"/>
                  <a:pt x="2908" y="2543"/>
                  <a:pt x="0" y="0"/>
                </a:cubicBezTo>
              </a:path>
            </a:pathLst>
          </a:custGeom>
          <a:noFill/>
          <a:ln w="38100" cap="flat">
            <a:solidFill>
              <a:srgbClr val="D6A6B1"/>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chemeClr val="bg1"/>
              </a:solidFill>
              <a:latin typeface="方正喵呜体" panose="02010600010101010101" pitchFamily="2" charset="-122"/>
              <a:ea typeface="方正喵呜体" panose="02010600010101010101" pitchFamily="2"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635" y="2244311"/>
            <a:ext cx="1428708" cy="1285958"/>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859" y="2084253"/>
            <a:ext cx="1338996" cy="1751599"/>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254" y="2129573"/>
            <a:ext cx="1074001" cy="1492858"/>
          </a:xfrm>
          <a:prstGeom prst="rect">
            <a:avLst/>
          </a:prstGeom>
        </p:spPr>
      </p:pic>
    </p:spTree>
  </p:cSld>
  <p:clrMapOvr>
    <a:masterClrMapping/>
  </p:clrMapOvr>
  <p:transition advTm="4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850"/>
                                        <p:tgtEl>
                                          <p:spTgt spid="31"/>
                                        </p:tgtEl>
                                      </p:cBhvr>
                                    </p:animEffect>
                                  </p:childTnLst>
                                </p:cTn>
                              </p:par>
                              <p:par>
                                <p:cTn id="43" presetID="10" presetClass="entr" presetSubtype="0" fill="hold" nodeType="withEffect">
                                  <p:stCondLst>
                                    <p:cond delay="20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850"/>
                                        <p:tgtEl>
                                          <p:spTgt spid="29"/>
                                        </p:tgtEl>
                                      </p:cBhvr>
                                    </p:animEffect>
                                  </p:childTnLst>
                                </p:cTn>
                              </p:par>
                              <p:par>
                                <p:cTn id="46" presetID="10" presetClass="entr" presetSubtype="0" fill="hold" nodeType="withEffect">
                                  <p:stCondLst>
                                    <p:cond delay="4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850"/>
                                        <p:tgtEl>
                                          <p:spTgt spid="30"/>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grpId="0" nodeType="withEffect">
                                  <p:stCondLst>
                                    <p:cond delay="25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par>
                                <p:cTn id="56" presetID="22" presetClass="entr" presetSubtype="8" fill="hold" grpId="0" nodeType="withEffect">
                                  <p:stCondLst>
                                    <p:cond delay="50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par>
                          <p:cTn id="59" fill="hold">
                            <p:stCondLst>
                              <p:cond delay="3000"/>
                            </p:stCondLst>
                            <p:childTnLst>
                              <p:par>
                                <p:cTn id="60" presetID="22" presetClass="entr" presetSubtype="8"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26" grpId="0"/>
      <p:bldP spid="27" grpId="0"/>
      <p:bldP spid="28"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7C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 name="connsiteX0-89" fmla="*/ 181593 w 12358602"/>
              <a:gd name="connsiteY0-90" fmla="*/ 830441 h 868049"/>
              <a:gd name="connsiteX1-91" fmla="*/ 378874 w 12358602"/>
              <a:gd name="connsiteY1-92" fmla="*/ 293240 h 868049"/>
              <a:gd name="connsiteX2-93" fmla="*/ 3324252 w 12358602"/>
              <a:gd name="connsiteY2-94" fmla="*/ 178 h 868049"/>
              <a:gd name="connsiteX3-95" fmla="*/ 5495952 w 12358602"/>
              <a:gd name="connsiteY3-96" fmla="*/ 247828 h 868049"/>
              <a:gd name="connsiteX4-97" fmla="*/ 7781952 w 12358602"/>
              <a:gd name="connsiteY4-98" fmla="*/ 114478 h 868049"/>
              <a:gd name="connsiteX5-99" fmla="*/ 10487052 w 12358602"/>
              <a:gd name="connsiteY5-100" fmla="*/ 38278 h 868049"/>
              <a:gd name="connsiteX6-101" fmla="*/ 12224728 w 12358602"/>
              <a:gd name="connsiteY6-102" fmla="*/ 515460 h 868049"/>
              <a:gd name="connsiteX7-103" fmla="*/ 12205266 w 12358602"/>
              <a:gd name="connsiteY7-104" fmla="*/ 868049 h 868049"/>
              <a:gd name="connsiteX8-105" fmla="*/ 181593 w 12358602"/>
              <a:gd name="connsiteY8-106" fmla="*/ 830441 h 868049"/>
              <a:gd name="connsiteX0-107" fmla="*/ 181593 w 12358602"/>
              <a:gd name="connsiteY0-108" fmla="*/ 884369 h 921977"/>
              <a:gd name="connsiteX1-109" fmla="*/ 378874 w 12358602"/>
              <a:gd name="connsiteY1-110" fmla="*/ 347168 h 921977"/>
              <a:gd name="connsiteX2-111" fmla="*/ 3324252 w 12358602"/>
              <a:gd name="connsiteY2-112" fmla="*/ 54106 h 921977"/>
              <a:gd name="connsiteX3-113" fmla="*/ 5495952 w 12358602"/>
              <a:gd name="connsiteY3-114" fmla="*/ 301756 h 921977"/>
              <a:gd name="connsiteX4-115" fmla="*/ 7840340 w 12358602"/>
              <a:gd name="connsiteY4-116" fmla="*/ 7689 h 921977"/>
              <a:gd name="connsiteX5-117" fmla="*/ 10487052 w 12358602"/>
              <a:gd name="connsiteY5-118" fmla="*/ 92206 h 921977"/>
              <a:gd name="connsiteX6-119" fmla="*/ 12224728 w 12358602"/>
              <a:gd name="connsiteY6-120" fmla="*/ 569388 h 921977"/>
              <a:gd name="connsiteX7-121" fmla="*/ 12205266 w 12358602"/>
              <a:gd name="connsiteY7-122" fmla="*/ 921977 h 921977"/>
              <a:gd name="connsiteX8-123" fmla="*/ 181593 w 12358602"/>
              <a:gd name="connsiteY8-124" fmla="*/ 884369 h 921977"/>
              <a:gd name="connsiteX0-125" fmla="*/ 181593 w 12358602"/>
              <a:gd name="connsiteY0-126" fmla="*/ 876680 h 914288"/>
              <a:gd name="connsiteX1-127" fmla="*/ 378874 w 12358602"/>
              <a:gd name="connsiteY1-128" fmla="*/ 339479 h 914288"/>
              <a:gd name="connsiteX2-129" fmla="*/ 3324252 w 12358602"/>
              <a:gd name="connsiteY2-130" fmla="*/ 46417 h 914288"/>
              <a:gd name="connsiteX3-131" fmla="*/ 5495952 w 12358602"/>
              <a:gd name="connsiteY3-132" fmla="*/ 294067 h 914288"/>
              <a:gd name="connsiteX4-133" fmla="*/ 7840340 w 12358602"/>
              <a:gd name="connsiteY4-134" fmla="*/ 0 h 914288"/>
              <a:gd name="connsiteX5-135" fmla="*/ 9996592 w 12358602"/>
              <a:gd name="connsiteY5-136" fmla="*/ 84517 h 914288"/>
              <a:gd name="connsiteX6-137" fmla="*/ 12224728 w 12358602"/>
              <a:gd name="connsiteY6-138" fmla="*/ 561699 h 914288"/>
              <a:gd name="connsiteX7-139" fmla="*/ 12205266 w 12358602"/>
              <a:gd name="connsiteY7-140" fmla="*/ 914288 h 914288"/>
              <a:gd name="connsiteX8-141" fmla="*/ 181593 w 12358602"/>
              <a:gd name="connsiteY8-142" fmla="*/ 876680 h 914288"/>
              <a:gd name="connsiteX0-143" fmla="*/ 181593 w 12358602"/>
              <a:gd name="connsiteY0-144" fmla="*/ 876680 h 914288"/>
              <a:gd name="connsiteX1-145" fmla="*/ 378874 w 12358602"/>
              <a:gd name="connsiteY1-146" fmla="*/ 339479 h 914288"/>
              <a:gd name="connsiteX2-147" fmla="*/ 3324252 w 12358602"/>
              <a:gd name="connsiteY2-148" fmla="*/ 46417 h 914288"/>
              <a:gd name="connsiteX3-149" fmla="*/ 5495952 w 12358602"/>
              <a:gd name="connsiteY3-150" fmla="*/ 294067 h 914288"/>
              <a:gd name="connsiteX4-151" fmla="*/ 7840340 w 12358602"/>
              <a:gd name="connsiteY4-152" fmla="*/ 0 h 914288"/>
              <a:gd name="connsiteX5-153" fmla="*/ 12224728 w 12358602"/>
              <a:gd name="connsiteY5-154" fmla="*/ 561699 h 914288"/>
              <a:gd name="connsiteX6-155" fmla="*/ 12205266 w 12358602"/>
              <a:gd name="connsiteY6-156" fmla="*/ 914288 h 914288"/>
              <a:gd name="connsiteX7-157" fmla="*/ 181593 w 12358602"/>
              <a:gd name="connsiteY7-158" fmla="*/ 876680 h 914288"/>
              <a:gd name="connsiteX0-159" fmla="*/ 181593 w 12358602"/>
              <a:gd name="connsiteY0-160" fmla="*/ 891982 h 929590"/>
              <a:gd name="connsiteX1-161" fmla="*/ 378874 w 12358602"/>
              <a:gd name="connsiteY1-162" fmla="*/ 354781 h 929590"/>
              <a:gd name="connsiteX2-163" fmla="*/ 3324252 w 12358602"/>
              <a:gd name="connsiteY2-164" fmla="*/ 61719 h 929590"/>
              <a:gd name="connsiteX3-165" fmla="*/ 5495952 w 12358602"/>
              <a:gd name="connsiteY3-166" fmla="*/ 309369 h 929590"/>
              <a:gd name="connsiteX4-167" fmla="*/ 7840340 w 12358602"/>
              <a:gd name="connsiteY4-168" fmla="*/ 15302 h 929590"/>
              <a:gd name="connsiteX5-169" fmla="*/ 12224728 w 12358602"/>
              <a:gd name="connsiteY5-170" fmla="*/ 577001 h 929590"/>
              <a:gd name="connsiteX6-171" fmla="*/ 12205266 w 12358602"/>
              <a:gd name="connsiteY6-172" fmla="*/ 929590 h 929590"/>
              <a:gd name="connsiteX7-173" fmla="*/ 181593 w 12358602"/>
              <a:gd name="connsiteY7-174" fmla="*/ 891982 h 929590"/>
              <a:gd name="connsiteX0-175" fmla="*/ 181593 w 12358602"/>
              <a:gd name="connsiteY0-176" fmla="*/ 920450 h 958058"/>
              <a:gd name="connsiteX1-177" fmla="*/ 378874 w 12358602"/>
              <a:gd name="connsiteY1-178" fmla="*/ 383249 h 958058"/>
              <a:gd name="connsiteX2-179" fmla="*/ 3324252 w 12358602"/>
              <a:gd name="connsiteY2-180" fmla="*/ 90187 h 958058"/>
              <a:gd name="connsiteX3-181" fmla="*/ 5495952 w 12358602"/>
              <a:gd name="connsiteY3-182" fmla="*/ 337837 h 958058"/>
              <a:gd name="connsiteX4-183" fmla="*/ 7840340 w 12358602"/>
              <a:gd name="connsiteY4-184" fmla="*/ 43770 h 958058"/>
              <a:gd name="connsiteX5-185" fmla="*/ 12224728 w 12358602"/>
              <a:gd name="connsiteY5-186" fmla="*/ 605469 h 958058"/>
              <a:gd name="connsiteX6-187" fmla="*/ 12205266 w 12358602"/>
              <a:gd name="connsiteY6-188" fmla="*/ 958058 h 958058"/>
              <a:gd name="connsiteX7-189" fmla="*/ 181593 w 12358602"/>
              <a:gd name="connsiteY7-190" fmla="*/ 920450 h 958058"/>
              <a:gd name="connsiteX0-191" fmla="*/ 181593 w 12358602"/>
              <a:gd name="connsiteY0-192" fmla="*/ 888120 h 925728"/>
              <a:gd name="connsiteX1-193" fmla="*/ 378874 w 12358602"/>
              <a:gd name="connsiteY1-194" fmla="*/ 350919 h 925728"/>
              <a:gd name="connsiteX2-195" fmla="*/ 3324252 w 12358602"/>
              <a:gd name="connsiteY2-196" fmla="*/ 57857 h 925728"/>
              <a:gd name="connsiteX3-197" fmla="*/ 5495952 w 12358602"/>
              <a:gd name="connsiteY3-198" fmla="*/ 305507 h 925728"/>
              <a:gd name="connsiteX4-199" fmla="*/ 7840340 w 12358602"/>
              <a:gd name="connsiteY4-200" fmla="*/ 11440 h 925728"/>
              <a:gd name="connsiteX5-201" fmla="*/ 12224728 w 12358602"/>
              <a:gd name="connsiteY5-202" fmla="*/ 573139 h 925728"/>
              <a:gd name="connsiteX6-203" fmla="*/ 12205266 w 12358602"/>
              <a:gd name="connsiteY6-204" fmla="*/ 925728 h 925728"/>
              <a:gd name="connsiteX7-205" fmla="*/ 181593 w 12358602"/>
              <a:gd name="connsiteY7-206" fmla="*/ 888120 h 925728"/>
              <a:gd name="connsiteX0-207" fmla="*/ 181593 w 12358602"/>
              <a:gd name="connsiteY0-208" fmla="*/ 938850 h 976458"/>
              <a:gd name="connsiteX1-209" fmla="*/ 378874 w 12358602"/>
              <a:gd name="connsiteY1-210" fmla="*/ 401649 h 976458"/>
              <a:gd name="connsiteX2-211" fmla="*/ 3324252 w 12358602"/>
              <a:gd name="connsiteY2-212" fmla="*/ 108587 h 976458"/>
              <a:gd name="connsiteX3-213" fmla="*/ 5495952 w 12358602"/>
              <a:gd name="connsiteY3-214" fmla="*/ 356237 h 976458"/>
              <a:gd name="connsiteX4-215" fmla="*/ 7840340 w 12358602"/>
              <a:gd name="connsiteY4-216" fmla="*/ 62170 h 976458"/>
              <a:gd name="connsiteX5-217" fmla="*/ 12224728 w 12358602"/>
              <a:gd name="connsiteY5-218" fmla="*/ 623869 h 976458"/>
              <a:gd name="connsiteX6-219" fmla="*/ 12205266 w 12358602"/>
              <a:gd name="connsiteY6-220" fmla="*/ 976458 h 976458"/>
              <a:gd name="connsiteX7-221" fmla="*/ 181593 w 12358602"/>
              <a:gd name="connsiteY7-222" fmla="*/ 938850 h 9764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380740" y="127435"/>
            <a:ext cx="11132362" cy="6470923"/>
            <a:chOff x="1611663" y="-839720"/>
            <a:chExt cx="11132362" cy="6470923"/>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11663" y="1872298"/>
              <a:ext cx="2631233" cy="3758905"/>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0244" y="-745111"/>
              <a:ext cx="2163781" cy="3200181"/>
            </a:xfrm>
            <a:prstGeom prst="rect">
              <a:avLst/>
            </a:prstGeom>
          </p:spPr>
        </p:pic>
        <p:sp>
          <p:nvSpPr>
            <p:cNvPr id="4" name="任意多边形 3"/>
            <p:cNvSpPr/>
            <p:nvPr/>
          </p:nvSpPr>
          <p:spPr>
            <a:xfrm>
              <a:off x="1846385" y="-839720"/>
              <a:ext cx="10568354" cy="3688427"/>
            </a:xfrm>
            <a:custGeom>
              <a:avLst/>
              <a:gdLst>
                <a:gd name="connsiteX0" fmla="*/ 0 w 9179169"/>
                <a:gd name="connsiteY0" fmla="*/ 2198099 h 2233269"/>
                <a:gd name="connsiteX1" fmla="*/ 4185138 w 9179169"/>
                <a:gd name="connsiteY1" fmla="*/ 23 h 2233269"/>
                <a:gd name="connsiteX2" fmla="*/ 9179169 w 9179169"/>
                <a:gd name="connsiteY2" fmla="*/ 2233269 h 2233269"/>
                <a:gd name="connsiteX0-1" fmla="*/ 0 w 9126416"/>
                <a:gd name="connsiteY0-2" fmla="*/ 2233245 h 2233246"/>
                <a:gd name="connsiteX1-3" fmla="*/ 4132385 w 9126416"/>
                <a:gd name="connsiteY1-4" fmla="*/ 0 h 2233246"/>
                <a:gd name="connsiteX2-5" fmla="*/ 9126416 w 9126416"/>
                <a:gd name="connsiteY2-6" fmla="*/ 2233246 h 2233246"/>
                <a:gd name="connsiteX0-7" fmla="*/ 0 w 9126416"/>
                <a:gd name="connsiteY0-8" fmla="*/ 2233245 h 2233246"/>
                <a:gd name="connsiteX1-9" fmla="*/ 4132385 w 9126416"/>
                <a:gd name="connsiteY1-10" fmla="*/ 0 h 2233246"/>
                <a:gd name="connsiteX2-11" fmla="*/ 9126416 w 9126416"/>
                <a:gd name="connsiteY2-12" fmla="*/ 2233246 h 2233246"/>
                <a:gd name="connsiteX0-13" fmla="*/ 0 w 9126416"/>
                <a:gd name="connsiteY0-14" fmla="*/ 2233245 h 2233246"/>
                <a:gd name="connsiteX1-15" fmla="*/ 4132385 w 9126416"/>
                <a:gd name="connsiteY1-16" fmla="*/ 0 h 2233246"/>
                <a:gd name="connsiteX2-17" fmla="*/ 9126416 w 9126416"/>
                <a:gd name="connsiteY2-18" fmla="*/ 2233246 h 2233246"/>
                <a:gd name="connsiteX0-19" fmla="*/ 0 w 10568354"/>
                <a:gd name="connsiteY0-20" fmla="*/ 4001051 h 4001051"/>
                <a:gd name="connsiteX1-21" fmla="*/ 4132385 w 10568354"/>
                <a:gd name="connsiteY1-22" fmla="*/ 1767806 h 4001051"/>
                <a:gd name="connsiteX2-23" fmla="*/ 10568354 w 10568354"/>
                <a:gd name="connsiteY2-24" fmla="*/ 783068 h 4001051"/>
                <a:gd name="connsiteX0-25" fmla="*/ 0 w 10568354"/>
                <a:gd name="connsiteY0-26" fmla="*/ 4055499 h 4055499"/>
                <a:gd name="connsiteX1-27" fmla="*/ 3552092 w 10568354"/>
                <a:gd name="connsiteY1-28" fmla="*/ 1558485 h 4055499"/>
                <a:gd name="connsiteX2-29" fmla="*/ 10568354 w 10568354"/>
                <a:gd name="connsiteY2-30" fmla="*/ 837516 h 4055499"/>
                <a:gd name="connsiteX0-31" fmla="*/ 0 w 10568354"/>
                <a:gd name="connsiteY0-32" fmla="*/ 3410728 h 3410728"/>
                <a:gd name="connsiteX1-33" fmla="*/ 3552092 w 10568354"/>
                <a:gd name="connsiteY1-34" fmla="*/ 913714 h 3410728"/>
                <a:gd name="connsiteX2-35" fmla="*/ 10568354 w 10568354"/>
                <a:gd name="connsiteY2-36" fmla="*/ 192745 h 3410728"/>
                <a:gd name="connsiteX0-37" fmla="*/ 0 w 10568354"/>
                <a:gd name="connsiteY0-38" fmla="*/ 3521462 h 3521462"/>
                <a:gd name="connsiteX1-39" fmla="*/ 3657599 w 10568354"/>
                <a:gd name="connsiteY1-40" fmla="*/ 549664 h 3521462"/>
                <a:gd name="connsiteX2-41" fmla="*/ 10568354 w 10568354"/>
                <a:gd name="connsiteY2-42" fmla="*/ 303479 h 3521462"/>
                <a:gd name="connsiteX0-43" fmla="*/ 0 w 10568354"/>
                <a:gd name="connsiteY0-44" fmla="*/ 3644715 h 3644715"/>
                <a:gd name="connsiteX1-45" fmla="*/ 3657599 w 10568354"/>
                <a:gd name="connsiteY1-46" fmla="*/ 672917 h 3644715"/>
                <a:gd name="connsiteX2-47" fmla="*/ 10568354 w 10568354"/>
                <a:gd name="connsiteY2-48" fmla="*/ 426732 h 3644715"/>
                <a:gd name="connsiteX0-49" fmla="*/ 0 w 10568354"/>
                <a:gd name="connsiteY0-50" fmla="*/ 3688427 h 3688427"/>
                <a:gd name="connsiteX1-51" fmla="*/ 3657599 w 10568354"/>
                <a:gd name="connsiteY1-52" fmla="*/ 716629 h 3688427"/>
                <a:gd name="connsiteX2-53" fmla="*/ 10568354 w 10568354"/>
                <a:gd name="connsiteY2-54" fmla="*/ 470444 h 3688427"/>
              </a:gdLst>
              <a:ahLst/>
              <a:cxnLst>
                <a:cxn ang="0">
                  <a:pos x="connsiteX0-1" y="connsiteY0-2"/>
                </a:cxn>
                <a:cxn ang="0">
                  <a:pos x="connsiteX1-3" y="connsiteY1-4"/>
                </a:cxn>
                <a:cxn ang="0">
                  <a:pos x="connsiteX2-5" y="connsiteY2-6"/>
                </a:cxn>
              </a:cxnLst>
              <a:rect l="l" t="t" r="r" b="b"/>
              <a:pathLst>
                <a:path w="10568354" h="3688427">
                  <a:moveTo>
                    <a:pt x="0" y="3688427"/>
                  </a:moveTo>
                  <a:cubicBezTo>
                    <a:pt x="782515" y="2182012"/>
                    <a:pt x="1931376" y="1411220"/>
                    <a:pt x="3657599" y="716629"/>
                  </a:cubicBezTo>
                  <a:cubicBezTo>
                    <a:pt x="5383822" y="22038"/>
                    <a:pt x="8302868" y="-356033"/>
                    <a:pt x="10568354" y="470444"/>
                  </a:cubicBezTo>
                </a:path>
              </a:pathLst>
            </a:custGeom>
            <a:noFill/>
            <a:ln>
              <a:solidFill>
                <a:srgbClr val="6262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3604846" y="-244556"/>
              <a:ext cx="7016263" cy="3093264"/>
            </a:xfrm>
            <a:custGeom>
              <a:avLst/>
              <a:gdLst>
                <a:gd name="connsiteX0" fmla="*/ 0 w 9179169"/>
                <a:gd name="connsiteY0" fmla="*/ 2198099 h 2233269"/>
                <a:gd name="connsiteX1" fmla="*/ 4185138 w 9179169"/>
                <a:gd name="connsiteY1" fmla="*/ 23 h 2233269"/>
                <a:gd name="connsiteX2" fmla="*/ 9179169 w 9179169"/>
                <a:gd name="connsiteY2" fmla="*/ 2233269 h 2233269"/>
                <a:gd name="connsiteX0-1" fmla="*/ 0 w 9126416"/>
                <a:gd name="connsiteY0-2" fmla="*/ 2233245 h 2233246"/>
                <a:gd name="connsiteX1-3" fmla="*/ 4132385 w 9126416"/>
                <a:gd name="connsiteY1-4" fmla="*/ 0 h 2233246"/>
                <a:gd name="connsiteX2-5" fmla="*/ 9126416 w 9126416"/>
                <a:gd name="connsiteY2-6" fmla="*/ 2233246 h 2233246"/>
                <a:gd name="connsiteX0-7" fmla="*/ 0 w 9126416"/>
                <a:gd name="connsiteY0-8" fmla="*/ 2233245 h 2233246"/>
                <a:gd name="connsiteX1-9" fmla="*/ 4132385 w 9126416"/>
                <a:gd name="connsiteY1-10" fmla="*/ 0 h 2233246"/>
                <a:gd name="connsiteX2-11" fmla="*/ 9126416 w 9126416"/>
                <a:gd name="connsiteY2-12" fmla="*/ 2233246 h 2233246"/>
                <a:gd name="connsiteX0-13" fmla="*/ 0 w 9126416"/>
                <a:gd name="connsiteY0-14" fmla="*/ 2233245 h 2233246"/>
                <a:gd name="connsiteX1-15" fmla="*/ 4132385 w 9126416"/>
                <a:gd name="connsiteY1-16" fmla="*/ 0 h 2233246"/>
                <a:gd name="connsiteX2-17" fmla="*/ 9126416 w 9126416"/>
                <a:gd name="connsiteY2-18" fmla="*/ 2233246 h 2233246"/>
                <a:gd name="connsiteX0-19" fmla="*/ 0 w 9272205"/>
                <a:gd name="connsiteY0-20" fmla="*/ 2240191 h 2789914"/>
                <a:gd name="connsiteX1-21" fmla="*/ 4132385 w 9272205"/>
                <a:gd name="connsiteY1-22" fmla="*/ 6946 h 2789914"/>
                <a:gd name="connsiteX2-23" fmla="*/ 9272205 w 9272205"/>
                <a:gd name="connsiteY2-24" fmla="*/ 2789914 h 2789914"/>
                <a:gd name="connsiteX0-25" fmla="*/ 0 w 9272205"/>
                <a:gd name="connsiteY0-26" fmla="*/ 2240191 h 2789914"/>
                <a:gd name="connsiteX1-27" fmla="*/ 4132385 w 9272205"/>
                <a:gd name="connsiteY1-28" fmla="*/ 6946 h 2789914"/>
                <a:gd name="connsiteX2-29" fmla="*/ 9272205 w 9272205"/>
                <a:gd name="connsiteY2-30" fmla="*/ 2789914 h 2789914"/>
                <a:gd name="connsiteX0-31" fmla="*/ 0 w 9272205"/>
                <a:gd name="connsiteY0-32" fmla="*/ 2445075 h 2994798"/>
                <a:gd name="connsiteX1-33" fmla="*/ 4190700 w 9272205"/>
                <a:gd name="connsiteY1-34" fmla="*/ 5684 h 2994798"/>
                <a:gd name="connsiteX2-35" fmla="*/ 9272205 w 9272205"/>
                <a:gd name="connsiteY2-36" fmla="*/ 2994798 h 2994798"/>
                <a:gd name="connsiteX0-37" fmla="*/ 0 w 11633993"/>
                <a:gd name="connsiteY0-38" fmla="*/ 6665812 h 6665812"/>
                <a:gd name="connsiteX1-39" fmla="*/ 4190700 w 11633993"/>
                <a:gd name="connsiteY1-40" fmla="*/ 4226421 h 6665812"/>
                <a:gd name="connsiteX2-41" fmla="*/ 11633993 w 11633993"/>
                <a:gd name="connsiteY2-42" fmla="*/ 790659 h 6665812"/>
                <a:gd name="connsiteX0-43" fmla="*/ 0 w 11633993"/>
                <a:gd name="connsiteY0-44" fmla="*/ 6033124 h 6033124"/>
                <a:gd name="connsiteX1-45" fmla="*/ 4190700 w 11633993"/>
                <a:gd name="connsiteY1-46" fmla="*/ 3593733 h 6033124"/>
                <a:gd name="connsiteX2-47" fmla="*/ 11633993 w 11633993"/>
                <a:gd name="connsiteY2-48" fmla="*/ 157971 h 6033124"/>
                <a:gd name="connsiteX0-49" fmla="*/ 0 w 11633993"/>
                <a:gd name="connsiteY0-50" fmla="*/ 6183166 h 6183166"/>
                <a:gd name="connsiteX1-51" fmla="*/ 3578385 w 11633993"/>
                <a:gd name="connsiteY1-52" fmla="*/ 1716675 h 6183166"/>
                <a:gd name="connsiteX2-53" fmla="*/ 11633993 w 11633993"/>
                <a:gd name="connsiteY2-54" fmla="*/ 308013 h 6183166"/>
                <a:gd name="connsiteX0-55" fmla="*/ 0 w 11633993"/>
                <a:gd name="connsiteY0-56" fmla="*/ 6252488 h 6252488"/>
                <a:gd name="connsiteX1-57" fmla="*/ 4249017 w 11633993"/>
                <a:gd name="connsiteY1-58" fmla="*/ 1373706 h 6252488"/>
                <a:gd name="connsiteX2-59" fmla="*/ 11633993 w 11633993"/>
                <a:gd name="connsiteY2-60" fmla="*/ 377335 h 6252488"/>
                <a:gd name="connsiteX0-61" fmla="*/ 0 w 11633993"/>
                <a:gd name="connsiteY0-62" fmla="*/ 6252488 h 6252488"/>
                <a:gd name="connsiteX1-63" fmla="*/ 4249017 w 11633993"/>
                <a:gd name="connsiteY1-64" fmla="*/ 1373706 h 6252488"/>
                <a:gd name="connsiteX2-65" fmla="*/ 11633993 w 11633993"/>
                <a:gd name="connsiteY2-66" fmla="*/ 377335 h 6252488"/>
                <a:gd name="connsiteX0-67" fmla="*/ 0 w 11633993"/>
                <a:gd name="connsiteY0-68" fmla="*/ 6043761 h 6043761"/>
                <a:gd name="connsiteX1-69" fmla="*/ 4249017 w 11633993"/>
                <a:gd name="connsiteY1-70" fmla="*/ 1164979 h 6043761"/>
                <a:gd name="connsiteX2-71" fmla="*/ 11633993 w 11633993"/>
                <a:gd name="connsiteY2-72" fmla="*/ 168608 h 6043761"/>
              </a:gdLst>
              <a:ahLst/>
              <a:cxnLst>
                <a:cxn ang="0">
                  <a:pos x="connsiteX0-1" y="connsiteY0-2"/>
                </a:cxn>
                <a:cxn ang="0">
                  <a:pos x="connsiteX1-3" y="connsiteY1-4"/>
                </a:cxn>
                <a:cxn ang="0">
                  <a:pos x="connsiteX2-5" y="connsiteY2-6"/>
                </a:cxn>
              </a:cxnLst>
              <a:rect l="l" t="t" r="r" b="b"/>
              <a:pathLst>
                <a:path w="11633993" h="6043761">
                  <a:moveTo>
                    <a:pt x="0" y="6043761"/>
                  </a:moveTo>
                  <a:cubicBezTo>
                    <a:pt x="228514" y="4399916"/>
                    <a:pt x="2310018" y="2144171"/>
                    <a:pt x="4249017" y="1164979"/>
                  </a:cubicBezTo>
                  <a:cubicBezTo>
                    <a:pt x="6188016" y="185787"/>
                    <a:pt x="9903409" y="-273171"/>
                    <a:pt x="11633993" y="168608"/>
                  </a:cubicBezTo>
                </a:path>
              </a:pathLst>
            </a:custGeom>
            <a:noFill/>
            <a:ln>
              <a:solidFill>
                <a:srgbClr val="6262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6300" t="90258" r="12329" b="351"/>
          <a:stretch>
            <a:fillRect/>
          </a:stretch>
        </p:blipFill>
        <p:spPr>
          <a:xfrm rot="21334321">
            <a:off x="10166742" y="6181529"/>
            <a:ext cx="865773" cy="644011"/>
          </a:xfrm>
          <a:prstGeom prst="rect">
            <a:avLst/>
          </a:prstGeom>
        </p:spPr>
      </p:pic>
      <p:sp>
        <p:nvSpPr>
          <p:cNvPr id="13" name="任意多边形 1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原创设计师QQ：178119980 喵小姐"/>
          <p:cNvSpPr/>
          <p:nvPr/>
        </p:nvSpPr>
        <p:spPr>
          <a:xfrm>
            <a:off x="2824390" y="3376208"/>
            <a:ext cx="2849003" cy="2012859"/>
          </a:xfrm>
          <a:prstGeom prst="rect">
            <a:avLst/>
          </a:prstGeom>
        </p:spPr>
        <p:txBody>
          <a:bodyPr wrap="square">
            <a:spAutoFit/>
          </a:bodyPr>
          <a:lstStyle/>
          <a:p>
            <a:pPr algn="ctr">
              <a:lnSpc>
                <a:spcPct val="130000"/>
              </a:lnSpc>
            </a:pPr>
            <a:r>
              <a:rPr lang="zh-CN" altLang="en-US" sz="3600" b="1" dirty="0">
                <a:solidFill>
                  <a:schemeClr val="bg1"/>
                </a:solidFill>
                <a:latin typeface="方正喵呜体" panose="02010600010101010101" pitchFamily="2" charset="-122"/>
                <a:ea typeface="方正喵呜体" panose="02010600010101010101" pitchFamily="2" charset="-122"/>
              </a:rPr>
              <a:t>添加</a:t>
            </a:r>
            <a:r>
              <a:rPr lang="zh-CN" altLang="en-US" sz="3600" b="1" dirty="0" smtClean="0">
                <a:solidFill>
                  <a:schemeClr val="bg1"/>
                </a:solidFill>
                <a:latin typeface="方正喵呜体" panose="02010600010101010101" pitchFamily="2" charset="-122"/>
                <a:ea typeface="方正喵呜体" panose="02010600010101010101" pitchFamily="2" charset="-122"/>
              </a:rPr>
              <a:t>标题</a:t>
            </a:r>
            <a:endParaRPr lang="en-US" altLang="zh-CN" sz="3600" b="1" dirty="0" smtClean="0">
              <a:solidFill>
                <a:schemeClr val="bg1"/>
              </a:solidFill>
              <a:latin typeface="方正喵呜体" panose="02010600010101010101" pitchFamily="2" charset="-122"/>
              <a:ea typeface="方正喵呜体" panose="02010600010101010101" pitchFamily="2" charset="-122"/>
            </a:endParaRPr>
          </a:p>
          <a:p>
            <a:pPr algn="ctr">
              <a:lnSpc>
                <a:spcPct val="130000"/>
              </a:lnSpc>
            </a:pPr>
            <a:r>
              <a:rPr lang="zh-CN" altLang="en-US" sz="2000" dirty="0" smtClean="0">
                <a:solidFill>
                  <a:schemeClr val="bg1"/>
                </a:solidFill>
                <a:latin typeface="方正喵呜体" panose="02010600010101010101" pitchFamily="2" charset="-122"/>
                <a:ea typeface="方正喵呜体" panose="02010600010101010101" pitchFamily="2" charset="-122"/>
              </a:rPr>
              <a:t>添加</a:t>
            </a:r>
            <a:r>
              <a:rPr lang="zh-CN" altLang="en-US" sz="2000" dirty="0">
                <a:solidFill>
                  <a:schemeClr val="bg1"/>
                </a:solidFill>
                <a:latin typeface="方正喵呜体" panose="02010600010101010101" pitchFamily="2" charset="-122"/>
                <a:ea typeface="方正喵呜体" panose="02010600010101010101" pitchFamily="2" charset="-122"/>
              </a:rPr>
              <a:t>您的小标题添加您的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小标题添加</a:t>
            </a:r>
            <a:r>
              <a:rPr lang="zh-CN" altLang="en-US" sz="2000" dirty="0">
                <a:solidFill>
                  <a:schemeClr val="bg1"/>
                </a:solidFill>
                <a:latin typeface="方正喵呜体" panose="02010600010101010101" pitchFamily="2" charset="-122"/>
                <a:ea typeface="方正喵呜体" panose="02010600010101010101" pitchFamily="2" charset="-122"/>
              </a:rPr>
              <a:t>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小标题添加</a:t>
            </a:r>
            <a:r>
              <a:rPr lang="zh-CN" altLang="en-US" sz="2000" dirty="0">
                <a:solidFill>
                  <a:schemeClr val="bg1"/>
                </a:solidFill>
                <a:latin typeface="方正喵呜体" panose="02010600010101010101" pitchFamily="2" charset="-122"/>
                <a:ea typeface="方正喵呜体" panose="02010600010101010101" pitchFamily="2" charset="-122"/>
              </a:rPr>
              <a:t>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a:t>
            </a:r>
            <a:endParaRPr lang="en-US" altLang="zh-CN" sz="2000" dirty="0">
              <a:solidFill>
                <a:schemeClr val="bg1"/>
              </a:solidFill>
              <a:latin typeface="方正喵呜体" panose="02010600010101010101" pitchFamily="2" charset="-122"/>
              <a:ea typeface="方正喵呜体" panose="02010600010101010101" pitchFamily="2" charset="-122"/>
            </a:endParaRPr>
          </a:p>
        </p:txBody>
      </p:sp>
      <p:sp>
        <p:nvSpPr>
          <p:cNvPr id="16" name="原创设计师QQ：178119980 喵小姐"/>
          <p:cNvSpPr/>
          <p:nvPr/>
        </p:nvSpPr>
        <p:spPr>
          <a:xfrm>
            <a:off x="6382957" y="1262801"/>
            <a:ext cx="2849003" cy="2012859"/>
          </a:xfrm>
          <a:prstGeom prst="rect">
            <a:avLst/>
          </a:prstGeom>
        </p:spPr>
        <p:txBody>
          <a:bodyPr wrap="square">
            <a:spAutoFit/>
          </a:bodyPr>
          <a:lstStyle/>
          <a:p>
            <a:pPr algn="ctr">
              <a:lnSpc>
                <a:spcPct val="130000"/>
              </a:lnSpc>
            </a:pPr>
            <a:r>
              <a:rPr lang="zh-CN" altLang="en-US" sz="3600" b="1" dirty="0">
                <a:solidFill>
                  <a:schemeClr val="bg1"/>
                </a:solidFill>
                <a:latin typeface="方正喵呜体" panose="02010600010101010101" pitchFamily="2" charset="-122"/>
                <a:ea typeface="方正喵呜体" panose="02010600010101010101" pitchFamily="2" charset="-122"/>
              </a:rPr>
              <a:t>添加</a:t>
            </a:r>
            <a:r>
              <a:rPr lang="zh-CN" altLang="en-US" sz="3600" b="1" dirty="0" smtClean="0">
                <a:solidFill>
                  <a:schemeClr val="bg1"/>
                </a:solidFill>
                <a:latin typeface="方正喵呜体" panose="02010600010101010101" pitchFamily="2" charset="-122"/>
                <a:ea typeface="方正喵呜体" panose="02010600010101010101" pitchFamily="2" charset="-122"/>
              </a:rPr>
              <a:t>标题</a:t>
            </a:r>
            <a:endParaRPr lang="en-US" altLang="zh-CN" sz="3600" b="1" dirty="0" smtClean="0">
              <a:solidFill>
                <a:schemeClr val="bg1"/>
              </a:solidFill>
              <a:latin typeface="方正喵呜体" panose="02010600010101010101" pitchFamily="2" charset="-122"/>
              <a:ea typeface="方正喵呜体" panose="02010600010101010101" pitchFamily="2" charset="-122"/>
            </a:endParaRPr>
          </a:p>
          <a:p>
            <a:pPr algn="ctr">
              <a:lnSpc>
                <a:spcPct val="130000"/>
              </a:lnSpc>
            </a:pPr>
            <a:r>
              <a:rPr lang="zh-CN" altLang="en-US" sz="2000" dirty="0" smtClean="0">
                <a:solidFill>
                  <a:schemeClr val="bg1"/>
                </a:solidFill>
                <a:latin typeface="方正喵呜体" panose="02010600010101010101" pitchFamily="2" charset="-122"/>
                <a:ea typeface="方正喵呜体" panose="02010600010101010101" pitchFamily="2" charset="-122"/>
              </a:rPr>
              <a:t>添加</a:t>
            </a:r>
            <a:r>
              <a:rPr lang="zh-CN" altLang="en-US" sz="2000" dirty="0">
                <a:solidFill>
                  <a:schemeClr val="bg1"/>
                </a:solidFill>
                <a:latin typeface="方正喵呜体" panose="02010600010101010101" pitchFamily="2" charset="-122"/>
                <a:ea typeface="方正喵呜体" panose="02010600010101010101" pitchFamily="2" charset="-122"/>
              </a:rPr>
              <a:t>您的小标题添加您的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小标题添加</a:t>
            </a:r>
            <a:r>
              <a:rPr lang="zh-CN" altLang="en-US" sz="2000" dirty="0">
                <a:solidFill>
                  <a:schemeClr val="bg1"/>
                </a:solidFill>
                <a:latin typeface="方正喵呜体" panose="02010600010101010101" pitchFamily="2" charset="-122"/>
                <a:ea typeface="方正喵呜体" panose="02010600010101010101" pitchFamily="2" charset="-122"/>
              </a:rPr>
              <a:t>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小标题添加</a:t>
            </a:r>
            <a:r>
              <a:rPr lang="zh-CN" altLang="en-US" sz="2000" dirty="0">
                <a:solidFill>
                  <a:schemeClr val="bg1"/>
                </a:solidFill>
                <a:latin typeface="方正喵呜体" panose="02010600010101010101" pitchFamily="2" charset="-122"/>
                <a:ea typeface="方正喵呜体" panose="02010600010101010101" pitchFamily="2" charset="-122"/>
              </a:rPr>
              <a:t>您的</a:t>
            </a:r>
            <a:r>
              <a:rPr lang="zh-CN" altLang="en-US" sz="2000" dirty="0" smtClean="0">
                <a:solidFill>
                  <a:schemeClr val="bg1"/>
                </a:solidFill>
                <a:latin typeface="方正喵呜体" panose="02010600010101010101" pitchFamily="2" charset="-122"/>
                <a:ea typeface="方正喵呜体" panose="02010600010101010101" pitchFamily="2" charset="-122"/>
              </a:rPr>
              <a:t>小标题</a:t>
            </a:r>
            <a:endParaRPr lang="en-US" altLang="zh-CN" sz="2000" dirty="0">
              <a:solidFill>
                <a:schemeClr val="bg1"/>
              </a:solidFill>
              <a:latin typeface="方正喵呜体" panose="02010600010101010101" pitchFamily="2" charset="-122"/>
              <a:ea typeface="方正喵呜体" panose="02010600010101010101" pitchFamily="2" charset="-122"/>
            </a:endParaRPr>
          </a:p>
        </p:txBody>
      </p:sp>
    </p:spTree>
  </p:cSld>
  <p:clrMapOvr>
    <a:masterClrMapping/>
  </p:clrMapOvr>
  <p:transition advTm="4664"/>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3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8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38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5"/>
                                            </p:tgtEl>
                                            <p:attrNameLst>
                                              <p:attrName>ppt_y</p:attrName>
                                            </p:attrNameLst>
                                          </p:cBhvr>
                                          <p:tavLst>
                                            <p:tav tm="0">
                                              <p:val>
                                                <p:strVal val="#ppt_y"/>
                                              </p:val>
                                            </p:tav>
                                            <p:tav tm="100000">
                                              <p:val>
                                                <p:strVal val="#ppt_y"/>
                                              </p:val>
                                            </p:tav>
                                          </p:tavLst>
                                        </p:anim>
                                        <p:anim calcmode="lin" valueType="num">
                                          <p:cBhvr>
                                            <p:cTn id="2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5"/>
                                            </p:tgtEl>
                                          </p:cBhvr>
                                        </p:animEffect>
                                      </p:childTnLst>
                                    </p:cTn>
                                  </p:par>
                                </p:childTnLst>
                              </p:cTn>
                            </p:par>
                            <p:par>
                              <p:cTn id="30" fill="hold">
                                <p:stCondLst>
                                  <p:cond delay="2049"/>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6"/>
                                            </p:tgtEl>
                                            <p:attrNameLst>
                                              <p:attrName>ppt_y</p:attrName>
                                            </p:attrNameLst>
                                          </p:cBhvr>
                                          <p:tavLst>
                                            <p:tav tm="0">
                                              <p:val>
                                                <p:strVal val="#ppt_y"/>
                                              </p:val>
                                            </p:tav>
                                            <p:tav tm="100000">
                                              <p:val>
                                                <p:strVal val="#ppt_y"/>
                                              </p:val>
                                            </p:tav>
                                          </p:tavLst>
                                        </p:anim>
                                        <p:anim calcmode="lin" valueType="num">
                                          <p:cBhvr>
                                            <p:cTn id="3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5"/>
                                            </p:tgtEl>
                                            <p:attrNameLst>
                                              <p:attrName>ppt_y</p:attrName>
                                            </p:attrNameLst>
                                          </p:cBhvr>
                                          <p:tavLst>
                                            <p:tav tm="0">
                                              <p:val>
                                                <p:strVal val="#ppt_y"/>
                                              </p:val>
                                            </p:tav>
                                            <p:tav tm="100000">
                                              <p:val>
                                                <p:strVal val="#ppt_y"/>
                                              </p:val>
                                            </p:tav>
                                          </p:tavLst>
                                        </p:anim>
                                        <p:anim calcmode="lin" valueType="num">
                                          <p:cBhvr>
                                            <p:cTn id="2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5"/>
                                            </p:tgtEl>
                                          </p:cBhvr>
                                        </p:animEffect>
                                      </p:childTnLst>
                                    </p:cTn>
                                  </p:par>
                                </p:childTnLst>
                              </p:cTn>
                            </p:par>
                            <p:par>
                              <p:cTn id="30" fill="hold">
                                <p:stCondLst>
                                  <p:cond delay="2049"/>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6"/>
                                            </p:tgtEl>
                                            <p:attrNameLst>
                                              <p:attrName>ppt_y</p:attrName>
                                            </p:attrNameLst>
                                          </p:cBhvr>
                                          <p:tavLst>
                                            <p:tav tm="0">
                                              <p:val>
                                                <p:strVal val="#ppt_y"/>
                                              </p:val>
                                            </p:tav>
                                            <p:tav tm="100000">
                                              <p:val>
                                                <p:strVal val="#ppt_y"/>
                                              </p:val>
                                            </p:tav>
                                          </p:tavLst>
                                        </p:anim>
                                        <p:anim calcmode="lin" valueType="num">
                                          <p:cBhvr>
                                            <p:cTn id="3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AC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9577137" y="5070166"/>
            <a:ext cx="1904692" cy="1493965"/>
          </a:xfrm>
          <a:prstGeom prst="rect">
            <a:avLst/>
          </a:prstGeom>
        </p:spPr>
      </p:pic>
      <p:sp>
        <p:nvSpPr>
          <p:cNvPr id="6" name="任意多边形 5"/>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 name="connsiteX0-89" fmla="*/ 181593 w 12358602"/>
              <a:gd name="connsiteY0-90" fmla="*/ 830441 h 868049"/>
              <a:gd name="connsiteX1-91" fmla="*/ 378874 w 12358602"/>
              <a:gd name="connsiteY1-92" fmla="*/ 293240 h 868049"/>
              <a:gd name="connsiteX2-93" fmla="*/ 3324252 w 12358602"/>
              <a:gd name="connsiteY2-94" fmla="*/ 178 h 868049"/>
              <a:gd name="connsiteX3-95" fmla="*/ 5495952 w 12358602"/>
              <a:gd name="connsiteY3-96" fmla="*/ 247828 h 868049"/>
              <a:gd name="connsiteX4-97" fmla="*/ 7781952 w 12358602"/>
              <a:gd name="connsiteY4-98" fmla="*/ 114478 h 868049"/>
              <a:gd name="connsiteX5-99" fmla="*/ 10487052 w 12358602"/>
              <a:gd name="connsiteY5-100" fmla="*/ 38278 h 868049"/>
              <a:gd name="connsiteX6-101" fmla="*/ 12224728 w 12358602"/>
              <a:gd name="connsiteY6-102" fmla="*/ 515460 h 868049"/>
              <a:gd name="connsiteX7-103" fmla="*/ 12205266 w 12358602"/>
              <a:gd name="connsiteY7-104" fmla="*/ 868049 h 868049"/>
              <a:gd name="connsiteX8-105" fmla="*/ 181593 w 12358602"/>
              <a:gd name="connsiteY8-106" fmla="*/ 830441 h 868049"/>
              <a:gd name="connsiteX0-107" fmla="*/ 181593 w 12358602"/>
              <a:gd name="connsiteY0-108" fmla="*/ 884369 h 921977"/>
              <a:gd name="connsiteX1-109" fmla="*/ 378874 w 12358602"/>
              <a:gd name="connsiteY1-110" fmla="*/ 347168 h 921977"/>
              <a:gd name="connsiteX2-111" fmla="*/ 3324252 w 12358602"/>
              <a:gd name="connsiteY2-112" fmla="*/ 54106 h 921977"/>
              <a:gd name="connsiteX3-113" fmla="*/ 5495952 w 12358602"/>
              <a:gd name="connsiteY3-114" fmla="*/ 301756 h 921977"/>
              <a:gd name="connsiteX4-115" fmla="*/ 7840340 w 12358602"/>
              <a:gd name="connsiteY4-116" fmla="*/ 7689 h 921977"/>
              <a:gd name="connsiteX5-117" fmla="*/ 10487052 w 12358602"/>
              <a:gd name="connsiteY5-118" fmla="*/ 92206 h 921977"/>
              <a:gd name="connsiteX6-119" fmla="*/ 12224728 w 12358602"/>
              <a:gd name="connsiteY6-120" fmla="*/ 569388 h 921977"/>
              <a:gd name="connsiteX7-121" fmla="*/ 12205266 w 12358602"/>
              <a:gd name="connsiteY7-122" fmla="*/ 921977 h 921977"/>
              <a:gd name="connsiteX8-123" fmla="*/ 181593 w 12358602"/>
              <a:gd name="connsiteY8-124" fmla="*/ 884369 h 921977"/>
              <a:gd name="connsiteX0-125" fmla="*/ 181593 w 12358602"/>
              <a:gd name="connsiteY0-126" fmla="*/ 876680 h 914288"/>
              <a:gd name="connsiteX1-127" fmla="*/ 378874 w 12358602"/>
              <a:gd name="connsiteY1-128" fmla="*/ 339479 h 914288"/>
              <a:gd name="connsiteX2-129" fmla="*/ 3324252 w 12358602"/>
              <a:gd name="connsiteY2-130" fmla="*/ 46417 h 914288"/>
              <a:gd name="connsiteX3-131" fmla="*/ 5495952 w 12358602"/>
              <a:gd name="connsiteY3-132" fmla="*/ 294067 h 914288"/>
              <a:gd name="connsiteX4-133" fmla="*/ 7840340 w 12358602"/>
              <a:gd name="connsiteY4-134" fmla="*/ 0 h 914288"/>
              <a:gd name="connsiteX5-135" fmla="*/ 9996592 w 12358602"/>
              <a:gd name="connsiteY5-136" fmla="*/ 84517 h 914288"/>
              <a:gd name="connsiteX6-137" fmla="*/ 12224728 w 12358602"/>
              <a:gd name="connsiteY6-138" fmla="*/ 561699 h 914288"/>
              <a:gd name="connsiteX7-139" fmla="*/ 12205266 w 12358602"/>
              <a:gd name="connsiteY7-140" fmla="*/ 914288 h 914288"/>
              <a:gd name="connsiteX8-141" fmla="*/ 181593 w 12358602"/>
              <a:gd name="connsiteY8-142" fmla="*/ 876680 h 914288"/>
              <a:gd name="connsiteX0-143" fmla="*/ 181593 w 12358602"/>
              <a:gd name="connsiteY0-144" fmla="*/ 876680 h 914288"/>
              <a:gd name="connsiteX1-145" fmla="*/ 378874 w 12358602"/>
              <a:gd name="connsiteY1-146" fmla="*/ 339479 h 914288"/>
              <a:gd name="connsiteX2-147" fmla="*/ 3324252 w 12358602"/>
              <a:gd name="connsiteY2-148" fmla="*/ 46417 h 914288"/>
              <a:gd name="connsiteX3-149" fmla="*/ 5495952 w 12358602"/>
              <a:gd name="connsiteY3-150" fmla="*/ 294067 h 914288"/>
              <a:gd name="connsiteX4-151" fmla="*/ 7840340 w 12358602"/>
              <a:gd name="connsiteY4-152" fmla="*/ 0 h 914288"/>
              <a:gd name="connsiteX5-153" fmla="*/ 12224728 w 12358602"/>
              <a:gd name="connsiteY5-154" fmla="*/ 561699 h 914288"/>
              <a:gd name="connsiteX6-155" fmla="*/ 12205266 w 12358602"/>
              <a:gd name="connsiteY6-156" fmla="*/ 914288 h 914288"/>
              <a:gd name="connsiteX7-157" fmla="*/ 181593 w 12358602"/>
              <a:gd name="connsiteY7-158" fmla="*/ 876680 h 914288"/>
              <a:gd name="connsiteX0-159" fmla="*/ 181593 w 12358602"/>
              <a:gd name="connsiteY0-160" fmla="*/ 891982 h 929590"/>
              <a:gd name="connsiteX1-161" fmla="*/ 378874 w 12358602"/>
              <a:gd name="connsiteY1-162" fmla="*/ 354781 h 929590"/>
              <a:gd name="connsiteX2-163" fmla="*/ 3324252 w 12358602"/>
              <a:gd name="connsiteY2-164" fmla="*/ 61719 h 929590"/>
              <a:gd name="connsiteX3-165" fmla="*/ 5495952 w 12358602"/>
              <a:gd name="connsiteY3-166" fmla="*/ 309369 h 929590"/>
              <a:gd name="connsiteX4-167" fmla="*/ 7840340 w 12358602"/>
              <a:gd name="connsiteY4-168" fmla="*/ 15302 h 929590"/>
              <a:gd name="connsiteX5-169" fmla="*/ 12224728 w 12358602"/>
              <a:gd name="connsiteY5-170" fmla="*/ 577001 h 929590"/>
              <a:gd name="connsiteX6-171" fmla="*/ 12205266 w 12358602"/>
              <a:gd name="connsiteY6-172" fmla="*/ 929590 h 929590"/>
              <a:gd name="connsiteX7-173" fmla="*/ 181593 w 12358602"/>
              <a:gd name="connsiteY7-174" fmla="*/ 891982 h 929590"/>
              <a:gd name="connsiteX0-175" fmla="*/ 181593 w 12358602"/>
              <a:gd name="connsiteY0-176" fmla="*/ 920450 h 958058"/>
              <a:gd name="connsiteX1-177" fmla="*/ 378874 w 12358602"/>
              <a:gd name="connsiteY1-178" fmla="*/ 383249 h 958058"/>
              <a:gd name="connsiteX2-179" fmla="*/ 3324252 w 12358602"/>
              <a:gd name="connsiteY2-180" fmla="*/ 90187 h 958058"/>
              <a:gd name="connsiteX3-181" fmla="*/ 5495952 w 12358602"/>
              <a:gd name="connsiteY3-182" fmla="*/ 337837 h 958058"/>
              <a:gd name="connsiteX4-183" fmla="*/ 7840340 w 12358602"/>
              <a:gd name="connsiteY4-184" fmla="*/ 43770 h 958058"/>
              <a:gd name="connsiteX5-185" fmla="*/ 12224728 w 12358602"/>
              <a:gd name="connsiteY5-186" fmla="*/ 605469 h 958058"/>
              <a:gd name="connsiteX6-187" fmla="*/ 12205266 w 12358602"/>
              <a:gd name="connsiteY6-188" fmla="*/ 958058 h 958058"/>
              <a:gd name="connsiteX7-189" fmla="*/ 181593 w 12358602"/>
              <a:gd name="connsiteY7-190" fmla="*/ 920450 h 958058"/>
              <a:gd name="connsiteX0-191" fmla="*/ 181593 w 12358602"/>
              <a:gd name="connsiteY0-192" fmla="*/ 888120 h 925728"/>
              <a:gd name="connsiteX1-193" fmla="*/ 378874 w 12358602"/>
              <a:gd name="connsiteY1-194" fmla="*/ 350919 h 925728"/>
              <a:gd name="connsiteX2-195" fmla="*/ 3324252 w 12358602"/>
              <a:gd name="connsiteY2-196" fmla="*/ 57857 h 925728"/>
              <a:gd name="connsiteX3-197" fmla="*/ 5495952 w 12358602"/>
              <a:gd name="connsiteY3-198" fmla="*/ 305507 h 925728"/>
              <a:gd name="connsiteX4-199" fmla="*/ 7840340 w 12358602"/>
              <a:gd name="connsiteY4-200" fmla="*/ 11440 h 925728"/>
              <a:gd name="connsiteX5-201" fmla="*/ 12224728 w 12358602"/>
              <a:gd name="connsiteY5-202" fmla="*/ 573139 h 925728"/>
              <a:gd name="connsiteX6-203" fmla="*/ 12205266 w 12358602"/>
              <a:gd name="connsiteY6-204" fmla="*/ 925728 h 925728"/>
              <a:gd name="connsiteX7-205" fmla="*/ 181593 w 12358602"/>
              <a:gd name="connsiteY7-206" fmla="*/ 888120 h 925728"/>
              <a:gd name="connsiteX0-207" fmla="*/ 181593 w 12358602"/>
              <a:gd name="connsiteY0-208" fmla="*/ 938850 h 976458"/>
              <a:gd name="connsiteX1-209" fmla="*/ 378874 w 12358602"/>
              <a:gd name="connsiteY1-210" fmla="*/ 401649 h 976458"/>
              <a:gd name="connsiteX2-211" fmla="*/ 3324252 w 12358602"/>
              <a:gd name="connsiteY2-212" fmla="*/ 108587 h 976458"/>
              <a:gd name="connsiteX3-213" fmla="*/ 5495952 w 12358602"/>
              <a:gd name="connsiteY3-214" fmla="*/ 356237 h 976458"/>
              <a:gd name="connsiteX4-215" fmla="*/ 7840340 w 12358602"/>
              <a:gd name="connsiteY4-216" fmla="*/ 62170 h 976458"/>
              <a:gd name="connsiteX5-217" fmla="*/ 12224728 w 12358602"/>
              <a:gd name="connsiteY5-218" fmla="*/ 623869 h 976458"/>
              <a:gd name="connsiteX6-219" fmla="*/ 12205266 w 12358602"/>
              <a:gd name="connsiteY6-220" fmla="*/ 976458 h 976458"/>
              <a:gd name="connsiteX7-221" fmla="*/ 181593 w 12358602"/>
              <a:gd name="connsiteY7-222" fmla="*/ 938850 h 9764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87190" t="60000" b="351"/>
          <a:stretch>
            <a:fillRect/>
          </a:stretch>
        </p:blipFill>
        <p:spPr>
          <a:xfrm>
            <a:off x="11216661" y="2185869"/>
            <a:ext cx="975339" cy="2719137"/>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76300" t="90258" r="12329" b="351"/>
          <a:stretch>
            <a:fillRect/>
          </a:stretch>
        </p:blipFill>
        <p:spPr>
          <a:xfrm rot="21334321">
            <a:off x="2049398" y="5434951"/>
            <a:ext cx="928985" cy="644011"/>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68719" t="73547" r="19910" b="12088"/>
          <a:stretch>
            <a:fillRect/>
          </a:stretch>
        </p:blipFill>
        <p:spPr>
          <a:xfrm rot="1878322">
            <a:off x="11133326" y="340516"/>
            <a:ext cx="865773" cy="985087"/>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76300" t="90258" r="12329" b="351"/>
          <a:stretch>
            <a:fillRect/>
          </a:stretch>
        </p:blipFill>
        <p:spPr>
          <a:xfrm rot="21334321">
            <a:off x="10096596" y="32460"/>
            <a:ext cx="865773" cy="644011"/>
          </a:xfrm>
          <a:prstGeom prst="rect">
            <a:avLst/>
          </a:prstGeom>
        </p:spPr>
      </p:pic>
      <p:pic>
        <p:nvPicPr>
          <p:cNvPr id="41" name="图片 40"/>
          <p:cNvPicPr>
            <a:picLocks noChangeAspect="1"/>
          </p:cNvPicPr>
          <p:nvPr/>
        </p:nvPicPr>
        <p:blipFill rotWithShape="1">
          <a:blip r:embed="rId3" cstate="print">
            <a:extLst>
              <a:ext uri="{28A0092B-C50C-407E-A947-70E740481C1C}">
                <a14:useLocalDpi xmlns:a14="http://schemas.microsoft.com/office/drawing/2010/main" val="0"/>
              </a:ext>
            </a:extLst>
          </a:blip>
          <a:srcRect r="33984" b="48423"/>
          <a:stretch>
            <a:fillRect/>
          </a:stretch>
        </p:blipFill>
        <p:spPr>
          <a:xfrm>
            <a:off x="-2345340" y="238303"/>
            <a:ext cx="1854804" cy="1318703"/>
          </a:xfrm>
          <a:prstGeom prst="rect">
            <a:avLst/>
          </a:prstGeom>
        </p:spPr>
      </p:pic>
      <p:grpSp>
        <p:nvGrpSpPr>
          <p:cNvPr id="12" name="组合 11"/>
          <p:cNvGrpSpPr/>
          <p:nvPr/>
        </p:nvGrpSpPr>
        <p:grpSpPr>
          <a:xfrm rot="7559312">
            <a:off x="3400482" y="1712000"/>
            <a:ext cx="517357" cy="4645116"/>
            <a:chOff x="2466473" y="-517358"/>
            <a:chExt cx="517357" cy="4645116"/>
          </a:xfrm>
        </p:grpSpPr>
        <p:sp>
          <p:nvSpPr>
            <p:cNvPr id="13" name="任意多边形 12"/>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flipV="1">
              <a:off x="2496568" y="864964"/>
              <a:ext cx="461665" cy="2776227"/>
            </a:xfrm>
            <a:prstGeom prst="rect">
              <a:avLst/>
            </a:prstGeom>
            <a:noFill/>
          </p:spPr>
          <p:txBody>
            <a:bodyPr vert="eaVert" wrap="squar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16" name="组合 15"/>
          <p:cNvGrpSpPr/>
          <p:nvPr/>
        </p:nvGrpSpPr>
        <p:grpSpPr>
          <a:xfrm rot="9158604">
            <a:off x="4788746" y="924551"/>
            <a:ext cx="517357" cy="4645116"/>
            <a:chOff x="2466473" y="-517358"/>
            <a:chExt cx="517357" cy="4645116"/>
          </a:xfrm>
        </p:grpSpPr>
        <p:sp>
          <p:nvSpPr>
            <p:cNvPr id="17" name="任意多边形 16"/>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flipV="1">
              <a:off x="2496567" y="864964"/>
              <a:ext cx="461665" cy="2776227"/>
            </a:xfrm>
            <a:prstGeom prst="rect">
              <a:avLst/>
            </a:prstGeom>
            <a:noFill/>
          </p:spPr>
          <p:txBody>
            <a:bodyPr vert="eaVert" wrap="squar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20" name="组合 19"/>
          <p:cNvGrpSpPr/>
          <p:nvPr/>
        </p:nvGrpSpPr>
        <p:grpSpPr>
          <a:xfrm rot="11201124">
            <a:off x="6296151" y="807704"/>
            <a:ext cx="517357" cy="4645116"/>
            <a:chOff x="2466473" y="-517358"/>
            <a:chExt cx="517357" cy="4645116"/>
          </a:xfrm>
        </p:grpSpPr>
        <p:sp>
          <p:nvSpPr>
            <p:cNvPr id="21" name="任意多边形 20"/>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flipV="1">
              <a:off x="2496568" y="864964"/>
              <a:ext cx="461665" cy="2776227"/>
            </a:xfrm>
            <a:prstGeom prst="rect">
              <a:avLst/>
            </a:prstGeom>
            <a:noFill/>
          </p:spPr>
          <p:txBody>
            <a:bodyPr vert="eaVert" wrap="squar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24" name="组合 23"/>
          <p:cNvGrpSpPr/>
          <p:nvPr/>
        </p:nvGrpSpPr>
        <p:grpSpPr>
          <a:xfrm rot="12765656">
            <a:off x="7662578" y="1178483"/>
            <a:ext cx="517357" cy="4645116"/>
            <a:chOff x="2466473" y="-517358"/>
            <a:chExt cx="517357" cy="4645116"/>
          </a:xfrm>
        </p:grpSpPr>
        <p:sp>
          <p:nvSpPr>
            <p:cNvPr id="25" name="任意多边形 24"/>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p:cNvSpPr txBox="1"/>
            <p:nvPr/>
          </p:nvSpPr>
          <p:spPr>
            <a:xfrm flipV="1">
              <a:off x="2496568" y="864964"/>
              <a:ext cx="461665" cy="2776227"/>
            </a:xfrm>
            <a:prstGeom prst="rect">
              <a:avLst/>
            </a:prstGeom>
            <a:noFill/>
          </p:spPr>
          <p:txBody>
            <a:bodyPr vert="eaVert" wrap="squar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28" name="组合 27"/>
          <p:cNvGrpSpPr/>
          <p:nvPr/>
        </p:nvGrpSpPr>
        <p:grpSpPr>
          <a:xfrm rot="14276442">
            <a:off x="8469947" y="2030926"/>
            <a:ext cx="517357" cy="4645116"/>
            <a:chOff x="2466473" y="-517358"/>
            <a:chExt cx="517357" cy="4645116"/>
          </a:xfrm>
        </p:grpSpPr>
        <p:sp>
          <p:nvSpPr>
            <p:cNvPr id="29" name="任意多边形 28"/>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p:cNvSpPr txBox="1"/>
            <p:nvPr/>
          </p:nvSpPr>
          <p:spPr>
            <a:xfrm flipV="1">
              <a:off x="2496568" y="864964"/>
              <a:ext cx="461665" cy="2776227"/>
            </a:xfrm>
            <a:prstGeom prst="rect">
              <a:avLst/>
            </a:prstGeom>
            <a:noFill/>
          </p:spPr>
          <p:txBody>
            <a:bodyPr vert="eaVert" wrap="squar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664" y="3868739"/>
            <a:ext cx="1922389" cy="2989261"/>
          </a:xfrm>
          <a:prstGeom prst="rect">
            <a:avLst/>
          </a:prstGeom>
        </p:spPr>
      </p:pic>
      <p:sp>
        <p:nvSpPr>
          <p:cNvPr id="3" name="任意多边形 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8143"/>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6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36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36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 presetClass="entr" presetSubtype="4" fill="hold" nodeType="withEffect" p14:presetBounceEnd="28000">
                                      <p:stCondLst>
                                        <p:cond delay="300"/>
                                      </p:stCondLst>
                                      <p:childTnLst>
                                        <p:set>
                                          <p:cBhvr>
                                            <p:cTn id="27" dur="1" fill="hold">
                                              <p:stCondLst>
                                                <p:cond delay="0"/>
                                              </p:stCondLst>
                                            </p:cTn>
                                            <p:tgtEl>
                                              <p:spTgt spid="4"/>
                                            </p:tgtEl>
                                            <p:attrNameLst>
                                              <p:attrName>style.visibility</p:attrName>
                                            </p:attrNameLst>
                                          </p:cBhvr>
                                          <p:to>
                                            <p:strVal val="visible"/>
                                          </p:to>
                                        </p:set>
                                        <p:anim calcmode="lin" valueType="num" p14:bounceEnd="28000">
                                          <p:cBhvr additive="base">
                                            <p:cTn id="28" dur="800" fill="hold"/>
                                            <p:tgtEl>
                                              <p:spTgt spid="4"/>
                                            </p:tgtEl>
                                            <p:attrNameLst>
                                              <p:attrName>ppt_x</p:attrName>
                                            </p:attrNameLst>
                                          </p:cBhvr>
                                          <p:tavLst>
                                            <p:tav tm="0">
                                              <p:val>
                                                <p:strVal val="#ppt_x"/>
                                              </p:val>
                                            </p:tav>
                                            <p:tav tm="100000">
                                              <p:val>
                                                <p:strVal val="#ppt_x"/>
                                              </p:val>
                                            </p:tav>
                                          </p:tavLst>
                                        </p:anim>
                                        <p:anim calcmode="lin" valueType="num" p14:bounceEnd="28000">
                                          <p:cBhvr additive="base">
                                            <p:cTn id="29" dur="8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1000"/>
                                            <p:tgtEl>
                                              <p:spTgt spid="16"/>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1000"/>
                                            <p:tgtEl>
                                              <p:spTgt spid="20"/>
                                            </p:tgtEl>
                                          </p:cBhvr>
                                        </p:animEffect>
                                      </p:childTnLst>
                                    </p:cTn>
                                  </p:par>
                                </p:childTnLst>
                              </p:cTn>
                            </p:par>
                            <p:par>
                              <p:cTn id="46" fill="hold">
                                <p:stCondLst>
                                  <p:cond delay="50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6000"/>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 presetClass="entr" presetSubtype="4" fill="hold" nodeType="withEffect">
                                      <p:stCondLst>
                                        <p:cond delay="3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800" fill="hold"/>
                                            <p:tgtEl>
                                              <p:spTgt spid="4"/>
                                            </p:tgtEl>
                                            <p:attrNameLst>
                                              <p:attrName>ppt_x</p:attrName>
                                            </p:attrNameLst>
                                          </p:cBhvr>
                                          <p:tavLst>
                                            <p:tav tm="0">
                                              <p:val>
                                                <p:strVal val="#ppt_x"/>
                                              </p:val>
                                            </p:tav>
                                            <p:tav tm="100000">
                                              <p:val>
                                                <p:strVal val="#ppt_x"/>
                                              </p:val>
                                            </p:tav>
                                          </p:tavLst>
                                        </p:anim>
                                        <p:anim calcmode="lin" valueType="num">
                                          <p:cBhvr additive="base">
                                            <p:cTn id="29" dur="8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1000"/>
                                            <p:tgtEl>
                                              <p:spTgt spid="16"/>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1000"/>
                                            <p:tgtEl>
                                              <p:spTgt spid="20"/>
                                            </p:tgtEl>
                                          </p:cBhvr>
                                        </p:animEffect>
                                      </p:childTnLst>
                                    </p:cTn>
                                  </p:par>
                                </p:childTnLst>
                              </p:cTn>
                            </p:par>
                            <p:par>
                              <p:cTn id="46" fill="hold">
                                <p:stCondLst>
                                  <p:cond delay="50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6000"/>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7C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 name="connsiteX0-89" fmla="*/ 181593 w 12358602"/>
              <a:gd name="connsiteY0-90" fmla="*/ 830441 h 868049"/>
              <a:gd name="connsiteX1-91" fmla="*/ 378874 w 12358602"/>
              <a:gd name="connsiteY1-92" fmla="*/ 293240 h 868049"/>
              <a:gd name="connsiteX2-93" fmla="*/ 3324252 w 12358602"/>
              <a:gd name="connsiteY2-94" fmla="*/ 178 h 868049"/>
              <a:gd name="connsiteX3-95" fmla="*/ 5495952 w 12358602"/>
              <a:gd name="connsiteY3-96" fmla="*/ 247828 h 868049"/>
              <a:gd name="connsiteX4-97" fmla="*/ 7781952 w 12358602"/>
              <a:gd name="connsiteY4-98" fmla="*/ 114478 h 868049"/>
              <a:gd name="connsiteX5-99" fmla="*/ 10487052 w 12358602"/>
              <a:gd name="connsiteY5-100" fmla="*/ 38278 h 868049"/>
              <a:gd name="connsiteX6-101" fmla="*/ 12224728 w 12358602"/>
              <a:gd name="connsiteY6-102" fmla="*/ 515460 h 868049"/>
              <a:gd name="connsiteX7-103" fmla="*/ 12205266 w 12358602"/>
              <a:gd name="connsiteY7-104" fmla="*/ 868049 h 868049"/>
              <a:gd name="connsiteX8-105" fmla="*/ 181593 w 12358602"/>
              <a:gd name="connsiteY8-106" fmla="*/ 830441 h 868049"/>
              <a:gd name="connsiteX0-107" fmla="*/ 181593 w 12358602"/>
              <a:gd name="connsiteY0-108" fmla="*/ 884369 h 921977"/>
              <a:gd name="connsiteX1-109" fmla="*/ 378874 w 12358602"/>
              <a:gd name="connsiteY1-110" fmla="*/ 347168 h 921977"/>
              <a:gd name="connsiteX2-111" fmla="*/ 3324252 w 12358602"/>
              <a:gd name="connsiteY2-112" fmla="*/ 54106 h 921977"/>
              <a:gd name="connsiteX3-113" fmla="*/ 5495952 w 12358602"/>
              <a:gd name="connsiteY3-114" fmla="*/ 301756 h 921977"/>
              <a:gd name="connsiteX4-115" fmla="*/ 7840340 w 12358602"/>
              <a:gd name="connsiteY4-116" fmla="*/ 7689 h 921977"/>
              <a:gd name="connsiteX5-117" fmla="*/ 10487052 w 12358602"/>
              <a:gd name="connsiteY5-118" fmla="*/ 92206 h 921977"/>
              <a:gd name="connsiteX6-119" fmla="*/ 12224728 w 12358602"/>
              <a:gd name="connsiteY6-120" fmla="*/ 569388 h 921977"/>
              <a:gd name="connsiteX7-121" fmla="*/ 12205266 w 12358602"/>
              <a:gd name="connsiteY7-122" fmla="*/ 921977 h 921977"/>
              <a:gd name="connsiteX8-123" fmla="*/ 181593 w 12358602"/>
              <a:gd name="connsiteY8-124" fmla="*/ 884369 h 921977"/>
              <a:gd name="connsiteX0-125" fmla="*/ 181593 w 12358602"/>
              <a:gd name="connsiteY0-126" fmla="*/ 876680 h 914288"/>
              <a:gd name="connsiteX1-127" fmla="*/ 378874 w 12358602"/>
              <a:gd name="connsiteY1-128" fmla="*/ 339479 h 914288"/>
              <a:gd name="connsiteX2-129" fmla="*/ 3324252 w 12358602"/>
              <a:gd name="connsiteY2-130" fmla="*/ 46417 h 914288"/>
              <a:gd name="connsiteX3-131" fmla="*/ 5495952 w 12358602"/>
              <a:gd name="connsiteY3-132" fmla="*/ 294067 h 914288"/>
              <a:gd name="connsiteX4-133" fmla="*/ 7840340 w 12358602"/>
              <a:gd name="connsiteY4-134" fmla="*/ 0 h 914288"/>
              <a:gd name="connsiteX5-135" fmla="*/ 9996592 w 12358602"/>
              <a:gd name="connsiteY5-136" fmla="*/ 84517 h 914288"/>
              <a:gd name="connsiteX6-137" fmla="*/ 12224728 w 12358602"/>
              <a:gd name="connsiteY6-138" fmla="*/ 561699 h 914288"/>
              <a:gd name="connsiteX7-139" fmla="*/ 12205266 w 12358602"/>
              <a:gd name="connsiteY7-140" fmla="*/ 914288 h 914288"/>
              <a:gd name="connsiteX8-141" fmla="*/ 181593 w 12358602"/>
              <a:gd name="connsiteY8-142" fmla="*/ 876680 h 914288"/>
              <a:gd name="connsiteX0-143" fmla="*/ 181593 w 12358602"/>
              <a:gd name="connsiteY0-144" fmla="*/ 876680 h 914288"/>
              <a:gd name="connsiteX1-145" fmla="*/ 378874 w 12358602"/>
              <a:gd name="connsiteY1-146" fmla="*/ 339479 h 914288"/>
              <a:gd name="connsiteX2-147" fmla="*/ 3324252 w 12358602"/>
              <a:gd name="connsiteY2-148" fmla="*/ 46417 h 914288"/>
              <a:gd name="connsiteX3-149" fmla="*/ 5495952 w 12358602"/>
              <a:gd name="connsiteY3-150" fmla="*/ 294067 h 914288"/>
              <a:gd name="connsiteX4-151" fmla="*/ 7840340 w 12358602"/>
              <a:gd name="connsiteY4-152" fmla="*/ 0 h 914288"/>
              <a:gd name="connsiteX5-153" fmla="*/ 12224728 w 12358602"/>
              <a:gd name="connsiteY5-154" fmla="*/ 561699 h 914288"/>
              <a:gd name="connsiteX6-155" fmla="*/ 12205266 w 12358602"/>
              <a:gd name="connsiteY6-156" fmla="*/ 914288 h 914288"/>
              <a:gd name="connsiteX7-157" fmla="*/ 181593 w 12358602"/>
              <a:gd name="connsiteY7-158" fmla="*/ 876680 h 914288"/>
              <a:gd name="connsiteX0-159" fmla="*/ 181593 w 12358602"/>
              <a:gd name="connsiteY0-160" fmla="*/ 891982 h 929590"/>
              <a:gd name="connsiteX1-161" fmla="*/ 378874 w 12358602"/>
              <a:gd name="connsiteY1-162" fmla="*/ 354781 h 929590"/>
              <a:gd name="connsiteX2-163" fmla="*/ 3324252 w 12358602"/>
              <a:gd name="connsiteY2-164" fmla="*/ 61719 h 929590"/>
              <a:gd name="connsiteX3-165" fmla="*/ 5495952 w 12358602"/>
              <a:gd name="connsiteY3-166" fmla="*/ 309369 h 929590"/>
              <a:gd name="connsiteX4-167" fmla="*/ 7840340 w 12358602"/>
              <a:gd name="connsiteY4-168" fmla="*/ 15302 h 929590"/>
              <a:gd name="connsiteX5-169" fmla="*/ 12224728 w 12358602"/>
              <a:gd name="connsiteY5-170" fmla="*/ 577001 h 929590"/>
              <a:gd name="connsiteX6-171" fmla="*/ 12205266 w 12358602"/>
              <a:gd name="connsiteY6-172" fmla="*/ 929590 h 929590"/>
              <a:gd name="connsiteX7-173" fmla="*/ 181593 w 12358602"/>
              <a:gd name="connsiteY7-174" fmla="*/ 891982 h 929590"/>
              <a:gd name="connsiteX0-175" fmla="*/ 181593 w 12358602"/>
              <a:gd name="connsiteY0-176" fmla="*/ 920450 h 958058"/>
              <a:gd name="connsiteX1-177" fmla="*/ 378874 w 12358602"/>
              <a:gd name="connsiteY1-178" fmla="*/ 383249 h 958058"/>
              <a:gd name="connsiteX2-179" fmla="*/ 3324252 w 12358602"/>
              <a:gd name="connsiteY2-180" fmla="*/ 90187 h 958058"/>
              <a:gd name="connsiteX3-181" fmla="*/ 5495952 w 12358602"/>
              <a:gd name="connsiteY3-182" fmla="*/ 337837 h 958058"/>
              <a:gd name="connsiteX4-183" fmla="*/ 7840340 w 12358602"/>
              <a:gd name="connsiteY4-184" fmla="*/ 43770 h 958058"/>
              <a:gd name="connsiteX5-185" fmla="*/ 12224728 w 12358602"/>
              <a:gd name="connsiteY5-186" fmla="*/ 605469 h 958058"/>
              <a:gd name="connsiteX6-187" fmla="*/ 12205266 w 12358602"/>
              <a:gd name="connsiteY6-188" fmla="*/ 958058 h 958058"/>
              <a:gd name="connsiteX7-189" fmla="*/ 181593 w 12358602"/>
              <a:gd name="connsiteY7-190" fmla="*/ 920450 h 958058"/>
              <a:gd name="connsiteX0-191" fmla="*/ 181593 w 12358602"/>
              <a:gd name="connsiteY0-192" fmla="*/ 888120 h 925728"/>
              <a:gd name="connsiteX1-193" fmla="*/ 378874 w 12358602"/>
              <a:gd name="connsiteY1-194" fmla="*/ 350919 h 925728"/>
              <a:gd name="connsiteX2-195" fmla="*/ 3324252 w 12358602"/>
              <a:gd name="connsiteY2-196" fmla="*/ 57857 h 925728"/>
              <a:gd name="connsiteX3-197" fmla="*/ 5495952 w 12358602"/>
              <a:gd name="connsiteY3-198" fmla="*/ 305507 h 925728"/>
              <a:gd name="connsiteX4-199" fmla="*/ 7840340 w 12358602"/>
              <a:gd name="connsiteY4-200" fmla="*/ 11440 h 925728"/>
              <a:gd name="connsiteX5-201" fmla="*/ 12224728 w 12358602"/>
              <a:gd name="connsiteY5-202" fmla="*/ 573139 h 925728"/>
              <a:gd name="connsiteX6-203" fmla="*/ 12205266 w 12358602"/>
              <a:gd name="connsiteY6-204" fmla="*/ 925728 h 925728"/>
              <a:gd name="connsiteX7-205" fmla="*/ 181593 w 12358602"/>
              <a:gd name="connsiteY7-206" fmla="*/ 888120 h 925728"/>
              <a:gd name="connsiteX0-207" fmla="*/ 181593 w 12358602"/>
              <a:gd name="connsiteY0-208" fmla="*/ 938850 h 976458"/>
              <a:gd name="connsiteX1-209" fmla="*/ 378874 w 12358602"/>
              <a:gd name="connsiteY1-210" fmla="*/ 401649 h 976458"/>
              <a:gd name="connsiteX2-211" fmla="*/ 3324252 w 12358602"/>
              <a:gd name="connsiteY2-212" fmla="*/ 108587 h 976458"/>
              <a:gd name="connsiteX3-213" fmla="*/ 5495952 w 12358602"/>
              <a:gd name="connsiteY3-214" fmla="*/ 356237 h 976458"/>
              <a:gd name="connsiteX4-215" fmla="*/ 7840340 w 12358602"/>
              <a:gd name="connsiteY4-216" fmla="*/ 62170 h 976458"/>
              <a:gd name="connsiteX5-217" fmla="*/ 12224728 w 12358602"/>
              <a:gd name="connsiteY5-218" fmla="*/ 623869 h 976458"/>
              <a:gd name="connsiteX6-219" fmla="*/ 12205266 w 12358602"/>
              <a:gd name="connsiteY6-220" fmla="*/ 976458 h 976458"/>
              <a:gd name="connsiteX7-221" fmla="*/ 181593 w 12358602"/>
              <a:gd name="connsiteY7-222" fmla="*/ 938850 h 9764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87190" t="60000" b="351"/>
          <a:stretch>
            <a:fillRect/>
          </a:stretch>
        </p:blipFill>
        <p:spPr>
          <a:xfrm>
            <a:off x="11216661" y="2185869"/>
            <a:ext cx="975339" cy="2719137"/>
          </a:xfrm>
          <a:prstGeom prst="rect">
            <a:avLst/>
          </a:prstGeom>
        </p:spPr>
      </p:pic>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l="68719" t="73547" r="19910" b="12088"/>
          <a:stretch>
            <a:fillRect/>
          </a:stretch>
        </p:blipFill>
        <p:spPr>
          <a:xfrm rot="2822833">
            <a:off x="11070262" y="183929"/>
            <a:ext cx="865773" cy="985087"/>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240" y="2415523"/>
            <a:ext cx="2829486" cy="4184742"/>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149" y="4953221"/>
            <a:ext cx="1001763" cy="1264146"/>
          </a:xfrm>
          <a:prstGeom prst="rect">
            <a:avLst/>
          </a:prstGeom>
        </p:spPr>
      </p:pic>
      <p:sp>
        <p:nvSpPr>
          <p:cNvPr id="13" name="任意多边形 1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298180" y="-580292"/>
            <a:ext cx="2092569" cy="4273061"/>
            <a:chOff x="3298180" y="-580292"/>
            <a:chExt cx="2092569" cy="4273061"/>
          </a:xfrm>
        </p:grpSpPr>
        <p:grpSp>
          <p:nvGrpSpPr>
            <p:cNvPr id="27" name="组合 26"/>
            <p:cNvGrpSpPr/>
            <p:nvPr/>
          </p:nvGrpSpPr>
          <p:grpSpPr>
            <a:xfrm>
              <a:off x="3298180" y="-580292"/>
              <a:ext cx="2092569" cy="4273061"/>
              <a:chOff x="3675185" y="-580292"/>
              <a:chExt cx="2092569" cy="4273061"/>
            </a:xfrm>
          </p:grpSpPr>
          <p:sp>
            <p:nvSpPr>
              <p:cNvPr id="24" name="任意多边形 23"/>
              <p:cNvSpPr/>
              <p:nvPr/>
            </p:nvSpPr>
            <p:spPr>
              <a:xfrm>
                <a:off x="4304812" y="-580292"/>
                <a:ext cx="485386" cy="2426677"/>
              </a:xfrm>
              <a:custGeom>
                <a:avLst/>
                <a:gdLst>
                  <a:gd name="connsiteX0" fmla="*/ 302357 w 485386"/>
                  <a:gd name="connsiteY0" fmla="*/ 0 h 2426677"/>
                  <a:gd name="connsiteX1" fmla="*/ 3419 w 485386"/>
                  <a:gd name="connsiteY1" fmla="*/ 1002323 h 2426677"/>
                  <a:gd name="connsiteX2" fmla="*/ 478203 w 485386"/>
                  <a:gd name="connsiteY2" fmla="*/ 2004646 h 2426677"/>
                  <a:gd name="connsiteX3" fmla="*/ 302357 w 485386"/>
                  <a:gd name="connsiteY3" fmla="*/ 2426677 h 2426677"/>
                </a:gdLst>
                <a:ahLst/>
                <a:cxnLst>
                  <a:cxn ang="0">
                    <a:pos x="connsiteX0" y="connsiteY0"/>
                  </a:cxn>
                  <a:cxn ang="0">
                    <a:pos x="connsiteX1" y="connsiteY1"/>
                  </a:cxn>
                  <a:cxn ang="0">
                    <a:pos x="connsiteX2" y="connsiteY2"/>
                  </a:cxn>
                  <a:cxn ang="0">
                    <a:pos x="connsiteX3" y="connsiteY3"/>
                  </a:cxn>
                </a:cxnLst>
                <a:rect l="l" t="t" r="r" b="b"/>
                <a:pathLst>
                  <a:path w="485386" h="2426677">
                    <a:moveTo>
                      <a:pt x="302357" y="0"/>
                    </a:moveTo>
                    <a:cubicBezTo>
                      <a:pt x="138234" y="334107"/>
                      <a:pt x="-25889" y="668215"/>
                      <a:pt x="3419" y="1002323"/>
                    </a:cubicBezTo>
                    <a:cubicBezTo>
                      <a:pt x="32727" y="1336431"/>
                      <a:pt x="428380" y="1767254"/>
                      <a:pt x="478203" y="2004646"/>
                    </a:cubicBezTo>
                    <a:cubicBezTo>
                      <a:pt x="528026" y="2242038"/>
                      <a:pt x="302357" y="2426677"/>
                      <a:pt x="302357" y="242667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675185" y="1600200"/>
                <a:ext cx="2092569" cy="2092569"/>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3298180" y="2016368"/>
              <a:ext cx="2092569" cy="1118024"/>
              <a:chOff x="3298180" y="2016368"/>
              <a:chExt cx="2092569" cy="1118024"/>
            </a:xfrm>
          </p:grpSpPr>
          <p:sp>
            <p:nvSpPr>
              <p:cNvPr id="33" name="文本框 32"/>
              <p:cNvSpPr txBox="1"/>
              <p:nvPr/>
            </p:nvSpPr>
            <p:spPr>
              <a:xfrm>
                <a:off x="3693106" y="2016368"/>
                <a:ext cx="1364476" cy="707886"/>
              </a:xfrm>
              <a:prstGeom prst="rect">
                <a:avLst/>
              </a:prstGeom>
              <a:noFill/>
            </p:spPr>
            <p:txBody>
              <a:bodyPr vert="horz" wrap="none" rtlCol="0">
                <a:spAutoFit/>
              </a:bodyPr>
              <a:lstStyle/>
              <a:p>
                <a:pPr algn="ctr"/>
                <a:r>
                  <a:rPr lang="zh-CN" altLang="en-US" sz="2000" spc="300" dirty="0">
                    <a:solidFill>
                      <a:schemeClr val="tx1">
                        <a:lumMod val="65000"/>
                        <a:lumOff val="35000"/>
                      </a:schemeClr>
                    </a:solidFill>
                    <a:latin typeface="方正喵呜体" panose="02010600010101010101" pitchFamily="2" charset="-122"/>
                    <a:ea typeface="方正喵呜体" panose="02010600010101010101" pitchFamily="2" charset="-122"/>
                  </a:rPr>
                  <a:t>坐</a:t>
                </a:r>
                <a:r>
                  <a:rPr lang="zh-CN" altLang="en-US" sz="2000" spc="300" dirty="0" smtClean="0">
                    <a:solidFill>
                      <a:schemeClr val="tx1">
                        <a:lumMod val="65000"/>
                        <a:lumOff val="35000"/>
                      </a:schemeClr>
                    </a:solidFill>
                    <a:latin typeface="方正喵呜体" panose="02010600010101010101" pitchFamily="2" charset="-122"/>
                    <a:ea typeface="方正喵呜体" panose="02010600010101010101" pitchFamily="2" charset="-122"/>
                  </a:rPr>
                  <a:t>着</a:t>
                </a:r>
                <a:endParaRPr lang="en-US" altLang="zh-CN" sz="2000" spc="300" dirty="0" smtClean="0">
                  <a:solidFill>
                    <a:schemeClr val="tx1">
                      <a:lumMod val="65000"/>
                      <a:lumOff val="35000"/>
                    </a:schemeClr>
                  </a:solidFill>
                  <a:latin typeface="方正喵呜体" panose="02010600010101010101" pitchFamily="2" charset="-122"/>
                  <a:ea typeface="方正喵呜体" panose="02010600010101010101" pitchFamily="2" charset="-122"/>
                </a:endParaRPr>
              </a:p>
              <a:p>
                <a:pPr algn="ctr"/>
                <a:r>
                  <a:rPr lang="zh-CN" altLang="en-US" sz="2000" spc="300" dirty="0" smtClean="0">
                    <a:solidFill>
                      <a:schemeClr val="tx1">
                        <a:lumMod val="65000"/>
                        <a:lumOff val="35000"/>
                      </a:schemeClr>
                    </a:solidFill>
                    <a:latin typeface="方正喵呜体" panose="02010600010101010101" pitchFamily="2" charset="-122"/>
                    <a:ea typeface="方正喵呜体" panose="02010600010101010101" pitchFamily="2" charset="-122"/>
                  </a:rPr>
                  <a:t>那火车去</a:t>
                </a:r>
                <a:endParaRPr lang="zh-CN" altLang="en-US" sz="2000"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sp>
            <p:nvSpPr>
              <p:cNvPr id="34" name="文本框 33"/>
              <p:cNvSpPr txBox="1"/>
              <p:nvPr/>
            </p:nvSpPr>
            <p:spPr>
              <a:xfrm>
                <a:off x="3442150" y="2858802"/>
                <a:ext cx="1914382" cy="275590"/>
              </a:xfrm>
              <a:prstGeom prst="rect">
                <a:avLst/>
              </a:prstGeom>
              <a:noFill/>
            </p:spPr>
            <p:txBody>
              <a:bodyPr vert="horz" wrap="square" rtlCol="0">
                <a:spAutoFit/>
              </a:bodyPr>
              <a:lstStyle/>
              <a:p>
                <a:pPr algn="ctr"/>
                <a:endParaRPr lang="zh-CN" altLang="en-US" sz="1200" spc="300" dirty="0">
                  <a:solidFill>
                    <a:srgbClr val="45275A"/>
                  </a:solidFill>
                  <a:latin typeface="Kozuka Gothic Pr6N L" panose="020B0200000000000000" pitchFamily="34" charset="-128"/>
                  <a:ea typeface="Kozuka Gothic Pr6N L" panose="020B0200000000000000" pitchFamily="34" charset="-128"/>
                </a:endParaRPr>
              </a:p>
            </p:txBody>
          </p:sp>
          <p:cxnSp>
            <p:nvCxnSpPr>
              <p:cNvPr id="3" name="直接连接符 2"/>
              <p:cNvCxnSpPr/>
              <p:nvPr/>
            </p:nvCxnSpPr>
            <p:spPr>
              <a:xfrm>
                <a:off x="3298180" y="2799410"/>
                <a:ext cx="2092569"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a:off x="5810081" y="-324245"/>
            <a:ext cx="1384554" cy="4407659"/>
            <a:chOff x="5810081" y="-324245"/>
            <a:chExt cx="1384554" cy="4407659"/>
          </a:xfrm>
        </p:grpSpPr>
        <p:grpSp>
          <p:nvGrpSpPr>
            <p:cNvPr id="28" name="组合 27"/>
            <p:cNvGrpSpPr/>
            <p:nvPr/>
          </p:nvGrpSpPr>
          <p:grpSpPr>
            <a:xfrm>
              <a:off x="5810081" y="-324245"/>
              <a:ext cx="1384554" cy="4407659"/>
              <a:chOff x="6082613" y="-324245"/>
              <a:chExt cx="1384554" cy="4407659"/>
            </a:xfrm>
          </p:grpSpPr>
          <p:sp>
            <p:nvSpPr>
              <p:cNvPr id="25" name="任意多边形 24"/>
              <p:cNvSpPr/>
              <p:nvPr/>
            </p:nvSpPr>
            <p:spPr>
              <a:xfrm>
                <a:off x="6640700" y="-324245"/>
                <a:ext cx="328265" cy="3225707"/>
              </a:xfrm>
              <a:custGeom>
                <a:avLst/>
                <a:gdLst>
                  <a:gd name="connsiteX0" fmla="*/ 111792 w 328265"/>
                  <a:gd name="connsiteY0" fmla="*/ 60476 h 3225707"/>
                  <a:gd name="connsiteX1" fmla="*/ 111792 w 328265"/>
                  <a:gd name="connsiteY1" fmla="*/ 130814 h 3225707"/>
                  <a:gd name="connsiteX2" fmla="*/ 6285 w 328265"/>
                  <a:gd name="connsiteY2" fmla="*/ 1221060 h 3225707"/>
                  <a:gd name="connsiteX3" fmla="*/ 322808 w 328265"/>
                  <a:gd name="connsiteY3" fmla="*/ 2188214 h 3225707"/>
                  <a:gd name="connsiteX4" fmla="*/ 217300 w 328265"/>
                  <a:gd name="connsiteY4" fmla="*/ 3225707 h 322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265" h="3225707">
                    <a:moveTo>
                      <a:pt x="111792" y="60476"/>
                    </a:moveTo>
                    <a:cubicBezTo>
                      <a:pt x="120584" y="-1071"/>
                      <a:pt x="129376" y="-62617"/>
                      <a:pt x="111792" y="130814"/>
                    </a:cubicBezTo>
                    <a:cubicBezTo>
                      <a:pt x="94208" y="324245"/>
                      <a:pt x="-28884" y="878160"/>
                      <a:pt x="6285" y="1221060"/>
                    </a:cubicBezTo>
                    <a:cubicBezTo>
                      <a:pt x="41454" y="1563960"/>
                      <a:pt x="287639" y="1854106"/>
                      <a:pt x="322808" y="2188214"/>
                    </a:cubicBezTo>
                    <a:cubicBezTo>
                      <a:pt x="357977" y="2522322"/>
                      <a:pt x="211439" y="2994176"/>
                      <a:pt x="217300" y="322570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082613" y="2698860"/>
                <a:ext cx="1384554" cy="138455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5810081" y="3057880"/>
              <a:ext cx="1332744" cy="431263"/>
              <a:chOff x="3622246" y="2242120"/>
              <a:chExt cx="1332744" cy="431263"/>
            </a:xfrm>
          </p:grpSpPr>
          <p:sp>
            <p:nvSpPr>
              <p:cNvPr id="36" name="文本框 35"/>
              <p:cNvSpPr txBox="1"/>
              <p:nvPr/>
            </p:nvSpPr>
            <p:spPr>
              <a:xfrm>
                <a:off x="3818233" y="2242120"/>
                <a:ext cx="992580" cy="369332"/>
              </a:xfrm>
              <a:prstGeom prst="rect">
                <a:avLst/>
              </a:prstGeom>
              <a:noFill/>
            </p:spPr>
            <p:txBody>
              <a:bodyPr vert="horz" wrap="none" rtlCol="0">
                <a:spAutoFit/>
              </a:bodyPr>
              <a:lstStyle/>
              <a:p>
                <a:pPr algn="ctr"/>
                <a:r>
                  <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rPr>
                  <a:t>去看那</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cxnSp>
            <p:nvCxnSpPr>
              <p:cNvPr id="38" name="直接连接符 37"/>
              <p:cNvCxnSpPr/>
              <p:nvPr/>
            </p:nvCxnSpPr>
            <p:spPr>
              <a:xfrm>
                <a:off x="3622246" y="2673383"/>
                <a:ext cx="1332744"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8" name="组合 17"/>
          <p:cNvGrpSpPr/>
          <p:nvPr/>
        </p:nvGrpSpPr>
        <p:grpSpPr>
          <a:xfrm>
            <a:off x="7736221" y="-105508"/>
            <a:ext cx="1579922" cy="3549399"/>
            <a:chOff x="7736221" y="-105508"/>
            <a:chExt cx="1579922" cy="3549399"/>
          </a:xfrm>
        </p:grpSpPr>
        <p:grpSp>
          <p:nvGrpSpPr>
            <p:cNvPr id="29" name="组合 28"/>
            <p:cNvGrpSpPr/>
            <p:nvPr/>
          </p:nvGrpSpPr>
          <p:grpSpPr>
            <a:xfrm>
              <a:off x="7736221" y="-105508"/>
              <a:ext cx="1579922" cy="3549399"/>
              <a:chOff x="7736221" y="-158262"/>
              <a:chExt cx="1579922" cy="3549399"/>
            </a:xfrm>
          </p:grpSpPr>
          <p:sp>
            <p:nvSpPr>
              <p:cNvPr id="26" name="任意多边形 25"/>
              <p:cNvSpPr/>
              <p:nvPr/>
            </p:nvSpPr>
            <p:spPr>
              <a:xfrm>
                <a:off x="8352692" y="-158262"/>
                <a:ext cx="173490" cy="2162908"/>
              </a:xfrm>
              <a:custGeom>
                <a:avLst/>
                <a:gdLst>
                  <a:gd name="connsiteX0" fmla="*/ 35170 w 173490"/>
                  <a:gd name="connsiteY0" fmla="*/ 0 h 2162908"/>
                  <a:gd name="connsiteX1" fmla="*/ 158262 w 173490"/>
                  <a:gd name="connsiteY1" fmla="*/ 650631 h 2162908"/>
                  <a:gd name="connsiteX2" fmla="*/ 0 w 173490"/>
                  <a:gd name="connsiteY2" fmla="*/ 1195754 h 2162908"/>
                  <a:gd name="connsiteX3" fmla="*/ 158262 w 173490"/>
                  <a:gd name="connsiteY3" fmla="*/ 1793631 h 2162908"/>
                  <a:gd name="connsiteX4" fmla="*/ 158262 w 173490"/>
                  <a:gd name="connsiteY4" fmla="*/ 2162908 h 216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90" h="2162908">
                    <a:moveTo>
                      <a:pt x="35170" y="0"/>
                    </a:moveTo>
                    <a:cubicBezTo>
                      <a:pt x="99647" y="225669"/>
                      <a:pt x="164124" y="451339"/>
                      <a:pt x="158262" y="650631"/>
                    </a:cubicBezTo>
                    <a:cubicBezTo>
                      <a:pt x="152400" y="849923"/>
                      <a:pt x="0" y="1005254"/>
                      <a:pt x="0" y="1195754"/>
                    </a:cubicBezTo>
                    <a:cubicBezTo>
                      <a:pt x="0" y="1386254"/>
                      <a:pt x="131885" y="1632439"/>
                      <a:pt x="158262" y="1793631"/>
                    </a:cubicBezTo>
                    <a:cubicBezTo>
                      <a:pt x="184639" y="1954823"/>
                      <a:pt x="171450" y="2058865"/>
                      <a:pt x="158262" y="2162908"/>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7736221" y="1811215"/>
                <a:ext cx="1579922" cy="157992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7736221" y="2294354"/>
              <a:ext cx="1579922" cy="431263"/>
              <a:chOff x="3470487" y="2242120"/>
              <a:chExt cx="1579922" cy="431263"/>
            </a:xfrm>
          </p:grpSpPr>
          <p:sp>
            <p:nvSpPr>
              <p:cNvPr id="40" name="文本框 39"/>
              <p:cNvSpPr txBox="1"/>
              <p:nvPr/>
            </p:nvSpPr>
            <p:spPr>
              <a:xfrm>
                <a:off x="3818234" y="2242120"/>
                <a:ext cx="992579" cy="369332"/>
              </a:xfrm>
              <a:prstGeom prst="rect">
                <a:avLst/>
              </a:prstGeom>
              <a:noFill/>
            </p:spPr>
            <p:txBody>
              <a:bodyPr vert="horz" wrap="none" rtlCol="0">
                <a:spAutoFit/>
              </a:bodyPr>
              <a:lstStyle/>
              <a:p>
                <a:pPr algn="ctr"/>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美丽的</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cxnSp>
            <p:nvCxnSpPr>
              <p:cNvPr id="42" name="直接连接符 41"/>
              <p:cNvCxnSpPr/>
              <p:nvPr/>
            </p:nvCxnSpPr>
            <p:spPr>
              <a:xfrm>
                <a:off x="3470487" y="2673383"/>
                <a:ext cx="1579922"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0" name="组合 19"/>
          <p:cNvGrpSpPr/>
          <p:nvPr/>
        </p:nvGrpSpPr>
        <p:grpSpPr>
          <a:xfrm>
            <a:off x="9751750" y="24019"/>
            <a:ext cx="1208362" cy="3868530"/>
            <a:chOff x="9751750" y="24019"/>
            <a:chExt cx="1208362" cy="3868530"/>
          </a:xfrm>
        </p:grpSpPr>
        <p:grpSp>
          <p:nvGrpSpPr>
            <p:cNvPr id="30" name="组合 29"/>
            <p:cNvGrpSpPr/>
            <p:nvPr/>
          </p:nvGrpSpPr>
          <p:grpSpPr>
            <a:xfrm>
              <a:off x="9751750" y="24019"/>
              <a:ext cx="1208362" cy="3868530"/>
              <a:chOff x="7736221" y="-1666930"/>
              <a:chExt cx="1579922" cy="5058067"/>
            </a:xfrm>
          </p:grpSpPr>
          <p:sp>
            <p:nvSpPr>
              <p:cNvPr id="31" name="任意多边形 30"/>
              <p:cNvSpPr/>
              <p:nvPr/>
            </p:nvSpPr>
            <p:spPr>
              <a:xfrm>
                <a:off x="8352692" y="-1666930"/>
                <a:ext cx="173490" cy="3671576"/>
              </a:xfrm>
              <a:custGeom>
                <a:avLst/>
                <a:gdLst>
                  <a:gd name="connsiteX0" fmla="*/ 35170 w 173490"/>
                  <a:gd name="connsiteY0" fmla="*/ 0 h 2162908"/>
                  <a:gd name="connsiteX1" fmla="*/ 158262 w 173490"/>
                  <a:gd name="connsiteY1" fmla="*/ 650631 h 2162908"/>
                  <a:gd name="connsiteX2" fmla="*/ 0 w 173490"/>
                  <a:gd name="connsiteY2" fmla="*/ 1195754 h 2162908"/>
                  <a:gd name="connsiteX3" fmla="*/ 158262 w 173490"/>
                  <a:gd name="connsiteY3" fmla="*/ 1793631 h 2162908"/>
                  <a:gd name="connsiteX4" fmla="*/ 158262 w 173490"/>
                  <a:gd name="connsiteY4" fmla="*/ 2162908 h 216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90" h="2162908">
                    <a:moveTo>
                      <a:pt x="35170" y="0"/>
                    </a:moveTo>
                    <a:cubicBezTo>
                      <a:pt x="99647" y="225669"/>
                      <a:pt x="164124" y="451339"/>
                      <a:pt x="158262" y="650631"/>
                    </a:cubicBezTo>
                    <a:cubicBezTo>
                      <a:pt x="152400" y="849923"/>
                      <a:pt x="0" y="1005254"/>
                      <a:pt x="0" y="1195754"/>
                    </a:cubicBezTo>
                    <a:cubicBezTo>
                      <a:pt x="0" y="1386254"/>
                      <a:pt x="131885" y="1632439"/>
                      <a:pt x="158262" y="1793631"/>
                    </a:cubicBezTo>
                    <a:cubicBezTo>
                      <a:pt x="184639" y="1954823"/>
                      <a:pt x="171450" y="2058865"/>
                      <a:pt x="158262" y="2162908"/>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7736221" y="1811215"/>
                <a:ext cx="1579922" cy="157992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9769249" y="2955974"/>
              <a:ext cx="1181099" cy="406211"/>
              <a:chOff x="3673683" y="2267172"/>
              <a:chExt cx="1181099" cy="406211"/>
            </a:xfrm>
          </p:grpSpPr>
          <p:sp>
            <p:nvSpPr>
              <p:cNvPr id="48" name="文本框 47"/>
              <p:cNvSpPr txBox="1"/>
              <p:nvPr/>
            </p:nvSpPr>
            <p:spPr>
              <a:xfrm>
                <a:off x="3818234" y="2267172"/>
                <a:ext cx="992580" cy="369332"/>
              </a:xfrm>
              <a:prstGeom prst="rect">
                <a:avLst/>
              </a:prstGeom>
              <a:noFill/>
            </p:spPr>
            <p:txBody>
              <a:bodyPr vert="horz" wrap="none" rtlCol="0">
                <a:spAutoFit/>
              </a:bodyPr>
              <a:lstStyle/>
              <a:p>
                <a:pPr algn="ctr"/>
                <a:r>
                  <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rPr>
                  <a:t>格桑花</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cxnSp>
            <p:nvCxnSpPr>
              <p:cNvPr id="50" name="直接连接符 49"/>
              <p:cNvCxnSpPr/>
              <p:nvPr/>
            </p:nvCxnSpPr>
            <p:spPr>
              <a:xfrm>
                <a:off x="3673683" y="2673383"/>
                <a:ext cx="1181099"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advTm="8065"/>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26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2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26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26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6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26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28000">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14:bounceEnd="2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2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28000">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2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2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14:presetBounceEnd="38000">
                                      <p:stCondLst>
                                        <p:cond delay="300"/>
                                      </p:stCondLst>
                                      <p:childTnLst>
                                        <p:set>
                                          <p:cBhvr>
                                            <p:cTn id="26" dur="1" fill="hold">
                                              <p:stCondLst>
                                                <p:cond delay="0"/>
                                              </p:stCondLst>
                                            </p:cTn>
                                            <p:tgtEl>
                                              <p:spTgt spid="17"/>
                                            </p:tgtEl>
                                            <p:attrNameLst>
                                              <p:attrName>style.visibility</p:attrName>
                                            </p:attrNameLst>
                                          </p:cBhvr>
                                          <p:to>
                                            <p:strVal val="visible"/>
                                          </p:to>
                                        </p:set>
                                        <p:anim calcmode="lin" valueType="num" p14:bounceEnd="3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38000">
                                          <p:cBhvr additive="base">
                                            <p:cTn id="28" dur="10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8000">
                                      <p:stCondLst>
                                        <p:cond delay="700"/>
                                      </p:stCondLst>
                                      <p:childTnLst>
                                        <p:set>
                                          <p:cBhvr>
                                            <p:cTn id="30" dur="1" fill="hold">
                                              <p:stCondLst>
                                                <p:cond delay="0"/>
                                              </p:stCondLst>
                                            </p:cTn>
                                            <p:tgtEl>
                                              <p:spTgt spid="19"/>
                                            </p:tgtEl>
                                            <p:attrNameLst>
                                              <p:attrName>style.visibility</p:attrName>
                                            </p:attrNameLst>
                                          </p:cBhvr>
                                          <p:to>
                                            <p:strVal val="visible"/>
                                          </p:to>
                                        </p:set>
                                        <p:anim calcmode="lin" valueType="num" p14:bounceEnd="38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38000">
                                          <p:cBhvr additive="base">
                                            <p:cTn id="32" dur="10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38000">
                                      <p:stCondLst>
                                        <p:cond delay="1100"/>
                                      </p:stCondLst>
                                      <p:childTnLst>
                                        <p:set>
                                          <p:cBhvr>
                                            <p:cTn id="34" dur="1" fill="hold">
                                              <p:stCondLst>
                                                <p:cond delay="0"/>
                                              </p:stCondLst>
                                            </p:cTn>
                                            <p:tgtEl>
                                              <p:spTgt spid="18"/>
                                            </p:tgtEl>
                                            <p:attrNameLst>
                                              <p:attrName>style.visibility</p:attrName>
                                            </p:attrNameLst>
                                          </p:cBhvr>
                                          <p:to>
                                            <p:strVal val="visible"/>
                                          </p:to>
                                        </p:set>
                                        <p:anim calcmode="lin" valueType="num" p14:bounceEnd="38000">
                                          <p:cBhvr additive="base">
                                            <p:cTn id="35" dur="1000" fill="hold"/>
                                            <p:tgtEl>
                                              <p:spTgt spid="18"/>
                                            </p:tgtEl>
                                            <p:attrNameLst>
                                              <p:attrName>ppt_x</p:attrName>
                                            </p:attrNameLst>
                                          </p:cBhvr>
                                          <p:tavLst>
                                            <p:tav tm="0">
                                              <p:val>
                                                <p:strVal val="#ppt_x"/>
                                              </p:val>
                                            </p:tav>
                                            <p:tav tm="100000">
                                              <p:val>
                                                <p:strVal val="#ppt_x"/>
                                              </p:val>
                                            </p:tav>
                                          </p:tavLst>
                                        </p:anim>
                                        <p:anim calcmode="lin" valueType="num" p14:bounceEnd="38000">
                                          <p:cBhvr additive="base">
                                            <p:cTn id="36" dur="1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38000">
                                      <p:stCondLst>
                                        <p:cond delay="1500"/>
                                      </p:stCondLst>
                                      <p:childTnLst>
                                        <p:set>
                                          <p:cBhvr>
                                            <p:cTn id="38" dur="1" fill="hold">
                                              <p:stCondLst>
                                                <p:cond delay="0"/>
                                              </p:stCondLst>
                                            </p:cTn>
                                            <p:tgtEl>
                                              <p:spTgt spid="20"/>
                                            </p:tgtEl>
                                            <p:attrNameLst>
                                              <p:attrName>style.visibility</p:attrName>
                                            </p:attrNameLst>
                                          </p:cBhvr>
                                          <p:to>
                                            <p:strVal val="visible"/>
                                          </p:to>
                                        </p:set>
                                        <p:anim calcmode="lin" valueType="num" p14:bounceEnd="38000">
                                          <p:cBhvr additive="base">
                                            <p:cTn id="39" dur="1000" fill="hold"/>
                                            <p:tgtEl>
                                              <p:spTgt spid="20"/>
                                            </p:tgtEl>
                                            <p:attrNameLst>
                                              <p:attrName>ppt_x</p:attrName>
                                            </p:attrNameLst>
                                          </p:cBhvr>
                                          <p:tavLst>
                                            <p:tav tm="0">
                                              <p:val>
                                                <p:strVal val="#ppt_x"/>
                                              </p:val>
                                            </p:tav>
                                            <p:tav tm="100000">
                                              <p:val>
                                                <p:strVal val="#ppt_x"/>
                                              </p:val>
                                            </p:tav>
                                          </p:tavLst>
                                        </p:anim>
                                        <p:anim calcmode="lin" valueType="num" p14:bounceEnd="38000">
                                          <p:cBhvr additive="base">
                                            <p:cTn id="4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3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7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1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ppt_x"/>
                                              </p:val>
                                            </p:tav>
                                            <p:tav tm="100000">
                                              <p:val>
                                                <p:strVal val="#ppt_x"/>
                                              </p:val>
                                            </p:tav>
                                          </p:tavLst>
                                        </p:anim>
                                        <p:anim calcmode="lin" valueType="num">
                                          <p:cBhvr additive="base">
                                            <p:cTn id="36" dur="1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5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ppt_x"/>
                                              </p:val>
                                            </p:tav>
                                            <p:tav tm="100000">
                                              <p:val>
                                                <p:strVal val="#ppt_x"/>
                                              </p:val>
                                            </p:tav>
                                          </p:tavLst>
                                        </p:anim>
                                        <p:anim calcmode="lin" valueType="num">
                                          <p:cBhvr additive="base">
                                            <p:cTn id="4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9987846">
            <a:off x="220205" y="330789"/>
            <a:ext cx="6536755" cy="3008671"/>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513" y="2169699"/>
            <a:ext cx="3090194" cy="4193003"/>
          </a:xfrm>
          <a:prstGeom prst="rect">
            <a:avLst/>
          </a:prstGeom>
        </p:spPr>
      </p:pic>
      <p:sp>
        <p:nvSpPr>
          <p:cNvPr id="13" name="任意多边形 12"/>
          <p:cNvSpPr/>
          <p:nvPr/>
        </p:nvSpPr>
        <p:spPr>
          <a:xfrm>
            <a:off x="1553862" y="5981516"/>
            <a:ext cx="10638138" cy="1117922"/>
          </a:xfrm>
          <a:custGeom>
            <a:avLst/>
            <a:gdLst>
              <a:gd name="connsiteX0" fmla="*/ 3425014 w 10638138"/>
              <a:gd name="connsiteY0" fmla="*/ 231 h 1117922"/>
              <a:gd name="connsiteX1" fmla="*/ 5662541 w 10638138"/>
              <a:gd name="connsiteY1" fmla="*/ 321344 h 1117922"/>
              <a:gd name="connsiteX2" fmla="*/ 8017831 w 10638138"/>
              <a:gd name="connsiteY2" fmla="*/ 148437 h 1117922"/>
              <a:gd name="connsiteX3" fmla="*/ 10507040 w 10638138"/>
              <a:gd name="connsiteY3" fmla="*/ 42515 h 1117922"/>
              <a:gd name="connsiteX4" fmla="*/ 10638138 w 10638138"/>
              <a:gd name="connsiteY4" fmla="*/ 45648 h 1117922"/>
              <a:gd name="connsiteX5" fmla="*/ 10638138 w 10638138"/>
              <a:gd name="connsiteY5" fmla="*/ 1117922 h 1117922"/>
              <a:gd name="connsiteX6" fmla="*/ 187098 w 10638138"/>
              <a:gd name="connsiteY6" fmla="*/ 1076783 h 1117922"/>
              <a:gd name="connsiteX7" fmla="*/ 390358 w 10638138"/>
              <a:gd name="connsiteY7" fmla="*/ 380227 h 1117922"/>
              <a:gd name="connsiteX8" fmla="*/ 3425014 w 10638138"/>
              <a:gd name="connsiteY8" fmla="*/ 231 h 111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138" h="1117922">
                <a:moveTo>
                  <a:pt x="3425014" y="231"/>
                </a:moveTo>
                <a:cubicBezTo>
                  <a:pt x="4303710" y="-9584"/>
                  <a:pt x="4897071" y="296643"/>
                  <a:pt x="5662541" y="321344"/>
                </a:cubicBezTo>
                <a:cubicBezTo>
                  <a:pt x="6428010" y="346045"/>
                  <a:pt x="7160766" y="193722"/>
                  <a:pt x="8017831" y="148437"/>
                </a:cubicBezTo>
                <a:cubicBezTo>
                  <a:pt x="8767762" y="108812"/>
                  <a:pt x="9770435" y="37534"/>
                  <a:pt x="10507040" y="42515"/>
                </a:cubicBezTo>
                <a:lnTo>
                  <a:pt x="10638138" y="45648"/>
                </a:lnTo>
                <a:lnTo>
                  <a:pt x="10638138" y="1117922"/>
                </a:lnTo>
                <a:lnTo>
                  <a:pt x="187098" y="1076783"/>
                </a:lnTo>
                <a:cubicBezTo>
                  <a:pt x="-40254" y="1120009"/>
                  <a:pt x="-149295" y="559652"/>
                  <a:pt x="390358" y="380227"/>
                </a:cubicBezTo>
                <a:cubicBezTo>
                  <a:pt x="930012" y="200802"/>
                  <a:pt x="2546317" y="10045"/>
                  <a:pt x="3425014" y="231"/>
                </a:cubicBez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a:off x="0" y="5505548"/>
            <a:ext cx="3488582" cy="1714309"/>
          </a:xfrm>
          <a:custGeom>
            <a:avLst/>
            <a:gdLst>
              <a:gd name="connsiteX0" fmla="*/ 0 w 3488582"/>
              <a:gd name="connsiteY0" fmla="*/ 0 h 1714309"/>
              <a:gd name="connsiteX1" fmla="*/ 181041 w 3488582"/>
              <a:gd name="connsiteY1" fmla="*/ 29790 h 1714309"/>
              <a:gd name="connsiteX2" fmla="*/ 3350650 w 3488582"/>
              <a:gd name="connsiteY2" fmla="*/ 1080816 h 1714309"/>
              <a:gd name="connsiteX3" fmla="*/ 3330598 w 3488582"/>
              <a:gd name="connsiteY3" fmla="*/ 1714309 h 1714309"/>
              <a:gd name="connsiteX4" fmla="*/ 0 w 3488582"/>
              <a:gd name="connsiteY4" fmla="*/ 1696143 h 171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582" h="1714309">
                <a:moveTo>
                  <a:pt x="0" y="0"/>
                </a:moveTo>
                <a:lnTo>
                  <a:pt x="181041" y="29790"/>
                </a:lnTo>
                <a:cubicBezTo>
                  <a:pt x="1211987" y="237251"/>
                  <a:pt x="2315439" y="849542"/>
                  <a:pt x="3350650" y="1080816"/>
                </a:cubicBezTo>
                <a:cubicBezTo>
                  <a:pt x="3705857" y="1154238"/>
                  <a:pt x="3253730" y="1709584"/>
                  <a:pt x="3330598" y="1714309"/>
                </a:cubicBezTo>
                <a:lnTo>
                  <a:pt x="0" y="1696143"/>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14"/>
          <p:cNvSpPr/>
          <p:nvPr/>
        </p:nvSpPr>
        <p:spPr>
          <a:xfrm>
            <a:off x="1" y="6226655"/>
            <a:ext cx="12191999" cy="1124176"/>
          </a:xfrm>
          <a:custGeom>
            <a:avLst/>
            <a:gdLst>
              <a:gd name="connsiteX0" fmla="*/ 1937169 w 12191999"/>
              <a:gd name="connsiteY0" fmla="*/ 231 h 1124176"/>
              <a:gd name="connsiteX1" fmla="*/ 4544068 w 12191999"/>
              <a:gd name="connsiteY1" fmla="*/ 321344 h 1124176"/>
              <a:gd name="connsiteX2" fmla="*/ 7288171 w 12191999"/>
              <a:gd name="connsiteY2" fmla="*/ 148437 h 1124176"/>
              <a:gd name="connsiteX3" fmla="*/ 10535361 w 12191999"/>
              <a:gd name="connsiteY3" fmla="*/ 49633 h 1124176"/>
              <a:gd name="connsiteX4" fmla="*/ 12100527 w 12191999"/>
              <a:gd name="connsiteY4" fmla="*/ 282919 h 1124176"/>
              <a:gd name="connsiteX5" fmla="*/ 12191999 w 12191999"/>
              <a:gd name="connsiteY5" fmla="*/ 301302 h 1124176"/>
              <a:gd name="connsiteX6" fmla="*/ 12191999 w 12191999"/>
              <a:gd name="connsiteY6" fmla="*/ 1124176 h 1124176"/>
              <a:gd name="connsiteX7" fmla="*/ 0 w 12191999"/>
              <a:gd name="connsiteY7" fmla="*/ 1082984 h 1124176"/>
              <a:gd name="connsiteX8" fmla="*/ 0 w 12191999"/>
              <a:gd name="connsiteY8" fmla="*/ 129076 h 1124176"/>
              <a:gd name="connsiteX9" fmla="*/ 21230 w 12191999"/>
              <a:gd name="connsiteY9" fmla="*/ 126625 h 1124176"/>
              <a:gd name="connsiteX10" fmla="*/ 1937169 w 12191999"/>
              <a:gd name="connsiteY10" fmla="*/ 231 h 112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1124176">
                <a:moveTo>
                  <a:pt x="1937169" y="231"/>
                </a:moveTo>
                <a:cubicBezTo>
                  <a:pt x="2960922" y="-9584"/>
                  <a:pt x="3652234" y="296643"/>
                  <a:pt x="4544068" y="321344"/>
                </a:cubicBezTo>
                <a:cubicBezTo>
                  <a:pt x="5435902" y="346045"/>
                  <a:pt x="6289623" y="193722"/>
                  <a:pt x="7288171" y="148437"/>
                </a:cubicBezTo>
                <a:cubicBezTo>
                  <a:pt x="8286720" y="103152"/>
                  <a:pt x="9669876" y="16523"/>
                  <a:pt x="10535361" y="49633"/>
                </a:cubicBezTo>
                <a:cubicBezTo>
                  <a:pt x="11184475" y="74466"/>
                  <a:pt x="11705829" y="199567"/>
                  <a:pt x="12100527" y="282919"/>
                </a:cubicBezTo>
                <a:lnTo>
                  <a:pt x="12191999" y="301302"/>
                </a:lnTo>
                <a:lnTo>
                  <a:pt x="12191999" y="1124176"/>
                </a:lnTo>
                <a:lnTo>
                  <a:pt x="0" y="1082984"/>
                </a:lnTo>
                <a:lnTo>
                  <a:pt x="0" y="129076"/>
                </a:lnTo>
                <a:lnTo>
                  <a:pt x="21230" y="126625"/>
                </a:lnTo>
                <a:cubicBezTo>
                  <a:pt x="698573" y="55281"/>
                  <a:pt x="1425293" y="5138"/>
                  <a:pt x="1937169" y="231"/>
                </a:cubicBezTo>
                <a:close/>
              </a:path>
            </a:pathLst>
          </a:custGeom>
          <a:solidFill>
            <a:srgbClr val="E2BAC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r="33984" b="48423"/>
          <a:stretch>
            <a:fillRect/>
          </a:stretch>
        </p:blipFill>
        <p:spPr>
          <a:xfrm>
            <a:off x="9633669" y="-51717"/>
            <a:ext cx="2144673" cy="1524790"/>
          </a:xfrm>
          <a:prstGeom prst="rect">
            <a:avLst/>
          </a:prstGeom>
        </p:spPr>
      </p:pic>
      <p:sp>
        <p:nvSpPr>
          <p:cNvPr id="19" name="任意多边形 18"/>
          <p:cNvSpPr/>
          <p:nvPr/>
        </p:nvSpPr>
        <p:spPr>
          <a:xfrm>
            <a:off x="5190230" y="1231965"/>
            <a:ext cx="1736396" cy="651910"/>
          </a:xfrm>
          <a:custGeom>
            <a:avLst/>
            <a:gdLst>
              <a:gd name="connsiteX0" fmla="*/ 306938 w 3036977"/>
              <a:gd name="connsiteY0" fmla="*/ 936208 h 1198361"/>
              <a:gd name="connsiteX1" fmla="*/ 589966 w 3036977"/>
              <a:gd name="connsiteY1" fmla="*/ 348380 h 1198361"/>
              <a:gd name="connsiteX2" fmla="*/ 1439052 w 3036977"/>
              <a:gd name="connsiteY2" fmla="*/ 457237 h 1198361"/>
              <a:gd name="connsiteX3" fmla="*/ 1809166 w 3036977"/>
              <a:gd name="connsiteY3" fmla="*/ 37 h 1198361"/>
              <a:gd name="connsiteX4" fmla="*/ 2549395 w 3036977"/>
              <a:gd name="connsiteY4" fmla="*/ 435466 h 1198361"/>
              <a:gd name="connsiteX5" fmla="*/ 2984823 w 3036977"/>
              <a:gd name="connsiteY5" fmla="*/ 1088608 h 1198361"/>
              <a:gd name="connsiteX6" fmla="*/ 1330195 w 3036977"/>
              <a:gd name="connsiteY6" fmla="*/ 1197466 h 1198361"/>
              <a:gd name="connsiteX7" fmla="*/ 45681 w 3036977"/>
              <a:gd name="connsiteY7" fmla="*/ 1088608 h 1198361"/>
              <a:gd name="connsiteX8" fmla="*/ 306938 w 3036977"/>
              <a:gd name="connsiteY8" fmla="*/ 936208 h 1198361"/>
              <a:gd name="connsiteX0-1" fmla="*/ 21591 w 3012887"/>
              <a:gd name="connsiteY0-2" fmla="*/ 1088608 h 1200722"/>
              <a:gd name="connsiteX1-3" fmla="*/ 565876 w 3012887"/>
              <a:gd name="connsiteY1-4" fmla="*/ 348380 h 1200722"/>
              <a:gd name="connsiteX2-5" fmla="*/ 1414962 w 3012887"/>
              <a:gd name="connsiteY2-6" fmla="*/ 457237 h 1200722"/>
              <a:gd name="connsiteX3-7" fmla="*/ 1785076 w 3012887"/>
              <a:gd name="connsiteY3-8" fmla="*/ 37 h 1200722"/>
              <a:gd name="connsiteX4-9" fmla="*/ 2525305 w 3012887"/>
              <a:gd name="connsiteY4-10" fmla="*/ 435466 h 1200722"/>
              <a:gd name="connsiteX5-11" fmla="*/ 2960733 w 3012887"/>
              <a:gd name="connsiteY5-12" fmla="*/ 1088608 h 1200722"/>
              <a:gd name="connsiteX6-13" fmla="*/ 1306105 w 3012887"/>
              <a:gd name="connsiteY6-14" fmla="*/ 1197466 h 1200722"/>
              <a:gd name="connsiteX7-15" fmla="*/ 21591 w 3012887"/>
              <a:gd name="connsiteY7-16" fmla="*/ 1088608 h 1200722"/>
              <a:gd name="connsiteX0-17" fmla="*/ 27060 w 2887728"/>
              <a:gd name="connsiteY0-18" fmla="*/ 1088608 h 1200722"/>
              <a:gd name="connsiteX1-19" fmla="*/ 440717 w 2887728"/>
              <a:gd name="connsiteY1-20" fmla="*/ 348380 h 1200722"/>
              <a:gd name="connsiteX2-21" fmla="*/ 1289803 w 2887728"/>
              <a:gd name="connsiteY2-22" fmla="*/ 457237 h 1200722"/>
              <a:gd name="connsiteX3-23" fmla="*/ 1659917 w 2887728"/>
              <a:gd name="connsiteY3-24" fmla="*/ 37 h 1200722"/>
              <a:gd name="connsiteX4-25" fmla="*/ 2400146 w 2887728"/>
              <a:gd name="connsiteY4-26" fmla="*/ 435466 h 1200722"/>
              <a:gd name="connsiteX5-27" fmla="*/ 2835574 w 2887728"/>
              <a:gd name="connsiteY5-28" fmla="*/ 1088608 h 1200722"/>
              <a:gd name="connsiteX6-29" fmla="*/ 1180946 w 2887728"/>
              <a:gd name="connsiteY6-30" fmla="*/ 1197466 h 1200722"/>
              <a:gd name="connsiteX7-31" fmla="*/ 27060 w 2887728"/>
              <a:gd name="connsiteY7-32" fmla="*/ 1088608 h 1200722"/>
              <a:gd name="connsiteX0-33" fmla="*/ 62513 w 2923181"/>
              <a:gd name="connsiteY0-34" fmla="*/ 1088608 h 1200722"/>
              <a:gd name="connsiteX1-35" fmla="*/ 476170 w 2923181"/>
              <a:gd name="connsiteY1-36" fmla="*/ 348380 h 1200722"/>
              <a:gd name="connsiteX2-37" fmla="*/ 1325256 w 2923181"/>
              <a:gd name="connsiteY2-38" fmla="*/ 457237 h 1200722"/>
              <a:gd name="connsiteX3-39" fmla="*/ 1695370 w 2923181"/>
              <a:gd name="connsiteY3-40" fmla="*/ 37 h 1200722"/>
              <a:gd name="connsiteX4-41" fmla="*/ 2435599 w 2923181"/>
              <a:gd name="connsiteY4-42" fmla="*/ 435466 h 1200722"/>
              <a:gd name="connsiteX5-43" fmla="*/ 2871027 w 2923181"/>
              <a:gd name="connsiteY5-44" fmla="*/ 1088608 h 1200722"/>
              <a:gd name="connsiteX6-45" fmla="*/ 1216399 w 2923181"/>
              <a:gd name="connsiteY6-46" fmla="*/ 1197466 h 1200722"/>
              <a:gd name="connsiteX7-47" fmla="*/ 62513 w 2923181"/>
              <a:gd name="connsiteY7-48" fmla="*/ 1088608 h 1200722"/>
              <a:gd name="connsiteX0-49" fmla="*/ 62513 w 2923181"/>
              <a:gd name="connsiteY0-50" fmla="*/ 1103506 h 1215620"/>
              <a:gd name="connsiteX1-51" fmla="*/ 476170 w 2923181"/>
              <a:gd name="connsiteY1-52" fmla="*/ 363278 h 1215620"/>
              <a:gd name="connsiteX2-53" fmla="*/ 1325256 w 2923181"/>
              <a:gd name="connsiteY2-54" fmla="*/ 472135 h 1215620"/>
              <a:gd name="connsiteX3-55" fmla="*/ 1695370 w 2923181"/>
              <a:gd name="connsiteY3-56" fmla="*/ 14935 h 1215620"/>
              <a:gd name="connsiteX4-57" fmla="*/ 2435599 w 2923181"/>
              <a:gd name="connsiteY4-58" fmla="*/ 450364 h 1215620"/>
              <a:gd name="connsiteX5-59" fmla="*/ 2871027 w 2923181"/>
              <a:gd name="connsiteY5-60" fmla="*/ 1103506 h 1215620"/>
              <a:gd name="connsiteX6-61" fmla="*/ 1216399 w 2923181"/>
              <a:gd name="connsiteY6-62" fmla="*/ 1212364 h 1215620"/>
              <a:gd name="connsiteX7-63" fmla="*/ 62513 w 2923181"/>
              <a:gd name="connsiteY7-64" fmla="*/ 1103506 h 1215620"/>
              <a:gd name="connsiteX0-65" fmla="*/ 62513 w 2961172"/>
              <a:gd name="connsiteY0-66" fmla="*/ 1088944 h 1201058"/>
              <a:gd name="connsiteX1-67" fmla="*/ 476170 w 2961172"/>
              <a:gd name="connsiteY1-68" fmla="*/ 348716 h 1201058"/>
              <a:gd name="connsiteX2-69" fmla="*/ 1325256 w 2961172"/>
              <a:gd name="connsiteY2-70" fmla="*/ 457573 h 1201058"/>
              <a:gd name="connsiteX3-71" fmla="*/ 1695370 w 2961172"/>
              <a:gd name="connsiteY3-72" fmla="*/ 373 h 1201058"/>
              <a:gd name="connsiteX4-73" fmla="*/ 2631542 w 2961172"/>
              <a:gd name="connsiteY4-74" fmla="*/ 544659 h 1201058"/>
              <a:gd name="connsiteX5-75" fmla="*/ 2871027 w 2961172"/>
              <a:gd name="connsiteY5-76" fmla="*/ 1088944 h 1201058"/>
              <a:gd name="connsiteX6-77" fmla="*/ 1216399 w 2961172"/>
              <a:gd name="connsiteY6-78" fmla="*/ 1197802 h 1201058"/>
              <a:gd name="connsiteX7-79" fmla="*/ 62513 w 2961172"/>
              <a:gd name="connsiteY7-80" fmla="*/ 1088944 h 1201058"/>
              <a:gd name="connsiteX0-81" fmla="*/ 62513 w 2875558"/>
              <a:gd name="connsiteY0-82" fmla="*/ 1102963 h 1232390"/>
              <a:gd name="connsiteX1-83" fmla="*/ 476170 w 2875558"/>
              <a:gd name="connsiteY1-84" fmla="*/ 362735 h 1232390"/>
              <a:gd name="connsiteX2-85" fmla="*/ 1325256 w 2875558"/>
              <a:gd name="connsiteY2-86" fmla="*/ 471592 h 1232390"/>
              <a:gd name="connsiteX3-87" fmla="*/ 1695370 w 2875558"/>
              <a:gd name="connsiteY3-88" fmla="*/ 14392 h 1232390"/>
              <a:gd name="connsiteX4-89" fmla="*/ 2871027 w 2875558"/>
              <a:gd name="connsiteY4-90" fmla="*/ 1102963 h 1232390"/>
              <a:gd name="connsiteX5-91" fmla="*/ 1216399 w 2875558"/>
              <a:gd name="connsiteY5-92" fmla="*/ 1211821 h 1232390"/>
              <a:gd name="connsiteX6-93" fmla="*/ 62513 w 2875558"/>
              <a:gd name="connsiteY6-94" fmla="*/ 1102963 h 1232390"/>
              <a:gd name="connsiteX0-95" fmla="*/ 62513 w 2877914"/>
              <a:gd name="connsiteY0-96" fmla="*/ 1097354 h 1226781"/>
              <a:gd name="connsiteX1-97" fmla="*/ 476170 w 2877914"/>
              <a:gd name="connsiteY1-98" fmla="*/ 357126 h 1226781"/>
              <a:gd name="connsiteX2-99" fmla="*/ 1325256 w 2877914"/>
              <a:gd name="connsiteY2-100" fmla="*/ 465983 h 1226781"/>
              <a:gd name="connsiteX3-101" fmla="*/ 1695370 w 2877914"/>
              <a:gd name="connsiteY3-102" fmla="*/ 8783 h 1226781"/>
              <a:gd name="connsiteX4-103" fmla="*/ 2871027 w 2877914"/>
              <a:gd name="connsiteY4-104" fmla="*/ 1097354 h 1226781"/>
              <a:gd name="connsiteX5-105" fmla="*/ 1216399 w 2877914"/>
              <a:gd name="connsiteY5-106" fmla="*/ 1206212 h 1226781"/>
              <a:gd name="connsiteX6-107" fmla="*/ 62513 w 2877914"/>
              <a:gd name="connsiteY6-108" fmla="*/ 1097354 h 1226781"/>
              <a:gd name="connsiteX0-109" fmla="*/ 62513 w 2889448"/>
              <a:gd name="connsiteY0-110" fmla="*/ 967709 h 1089719"/>
              <a:gd name="connsiteX1-111" fmla="*/ 476170 w 2889448"/>
              <a:gd name="connsiteY1-112" fmla="*/ 227481 h 1089719"/>
              <a:gd name="connsiteX2-113" fmla="*/ 1325256 w 2889448"/>
              <a:gd name="connsiteY2-114" fmla="*/ 336338 h 1089719"/>
              <a:gd name="connsiteX3-115" fmla="*/ 1913084 w 2889448"/>
              <a:gd name="connsiteY3-116" fmla="*/ 9767 h 1089719"/>
              <a:gd name="connsiteX4-117" fmla="*/ 2871027 w 2889448"/>
              <a:gd name="connsiteY4-118" fmla="*/ 967709 h 1089719"/>
              <a:gd name="connsiteX5-119" fmla="*/ 1216399 w 2889448"/>
              <a:gd name="connsiteY5-120" fmla="*/ 1076567 h 1089719"/>
              <a:gd name="connsiteX6-121" fmla="*/ 62513 w 2889448"/>
              <a:gd name="connsiteY6-122" fmla="*/ 967709 h 1089719"/>
              <a:gd name="connsiteX0-123" fmla="*/ 62513 w 2889448"/>
              <a:gd name="connsiteY0-124" fmla="*/ 967709 h 1089719"/>
              <a:gd name="connsiteX1-125" fmla="*/ 476170 w 2889448"/>
              <a:gd name="connsiteY1-126" fmla="*/ 227481 h 1089719"/>
              <a:gd name="connsiteX2-127" fmla="*/ 1325256 w 2889448"/>
              <a:gd name="connsiteY2-128" fmla="*/ 336338 h 1089719"/>
              <a:gd name="connsiteX3-129" fmla="*/ 1913084 w 2889448"/>
              <a:gd name="connsiteY3-130" fmla="*/ 9767 h 1089719"/>
              <a:gd name="connsiteX4-131" fmla="*/ 2871027 w 2889448"/>
              <a:gd name="connsiteY4-132" fmla="*/ 967709 h 1089719"/>
              <a:gd name="connsiteX5-133" fmla="*/ 1216399 w 2889448"/>
              <a:gd name="connsiteY5-134" fmla="*/ 1076567 h 1089719"/>
              <a:gd name="connsiteX6-135" fmla="*/ 62513 w 2889448"/>
              <a:gd name="connsiteY6-136" fmla="*/ 967709 h 1089719"/>
              <a:gd name="connsiteX0-137" fmla="*/ 62513 w 2889448"/>
              <a:gd name="connsiteY0-138" fmla="*/ 967709 h 1089719"/>
              <a:gd name="connsiteX1-139" fmla="*/ 476170 w 2889448"/>
              <a:gd name="connsiteY1-140" fmla="*/ 227481 h 1089719"/>
              <a:gd name="connsiteX2-141" fmla="*/ 1325256 w 2889448"/>
              <a:gd name="connsiteY2-142" fmla="*/ 336338 h 1089719"/>
              <a:gd name="connsiteX3-143" fmla="*/ 1913084 w 2889448"/>
              <a:gd name="connsiteY3-144" fmla="*/ 9767 h 1089719"/>
              <a:gd name="connsiteX4-145" fmla="*/ 2871027 w 2889448"/>
              <a:gd name="connsiteY4-146" fmla="*/ 967709 h 1089719"/>
              <a:gd name="connsiteX5-147" fmla="*/ 1216399 w 2889448"/>
              <a:gd name="connsiteY5-148" fmla="*/ 1076567 h 1089719"/>
              <a:gd name="connsiteX6-149" fmla="*/ 62513 w 2889448"/>
              <a:gd name="connsiteY6-150" fmla="*/ 967709 h 1089719"/>
              <a:gd name="connsiteX0-151" fmla="*/ 62513 w 2887087"/>
              <a:gd name="connsiteY0-152" fmla="*/ 961914 h 1083924"/>
              <a:gd name="connsiteX1-153" fmla="*/ 476170 w 2887087"/>
              <a:gd name="connsiteY1-154" fmla="*/ 221686 h 1083924"/>
              <a:gd name="connsiteX2-155" fmla="*/ 1325256 w 2887087"/>
              <a:gd name="connsiteY2-156" fmla="*/ 330543 h 1083924"/>
              <a:gd name="connsiteX3-157" fmla="*/ 1913084 w 2887087"/>
              <a:gd name="connsiteY3-158" fmla="*/ 3972 h 1083924"/>
              <a:gd name="connsiteX4-159" fmla="*/ 2871027 w 2887087"/>
              <a:gd name="connsiteY4-160" fmla="*/ 961914 h 1083924"/>
              <a:gd name="connsiteX5-161" fmla="*/ 1216399 w 2887087"/>
              <a:gd name="connsiteY5-162" fmla="*/ 1070772 h 1083924"/>
              <a:gd name="connsiteX6-163" fmla="*/ 62513 w 2887087"/>
              <a:gd name="connsiteY6-164" fmla="*/ 961914 h 1083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887087" h="1083924">
                <a:moveTo>
                  <a:pt x="62513" y="961914"/>
                </a:moveTo>
                <a:cubicBezTo>
                  <a:pt x="-60859" y="820400"/>
                  <a:pt x="-39087" y="283371"/>
                  <a:pt x="476170" y="221686"/>
                </a:cubicBezTo>
                <a:cubicBezTo>
                  <a:pt x="991427" y="160001"/>
                  <a:pt x="1129312" y="388601"/>
                  <a:pt x="1325256" y="330543"/>
                </a:cubicBezTo>
                <a:cubicBezTo>
                  <a:pt x="1521200" y="272485"/>
                  <a:pt x="1372427" y="72914"/>
                  <a:pt x="1913084" y="3972"/>
                </a:cubicBezTo>
                <a:cubicBezTo>
                  <a:pt x="2453741" y="-64970"/>
                  <a:pt x="2987141" y="784114"/>
                  <a:pt x="2871027" y="961914"/>
                </a:cubicBezTo>
                <a:cubicBezTo>
                  <a:pt x="2754913" y="1139714"/>
                  <a:pt x="1706256" y="1070772"/>
                  <a:pt x="1216399" y="1070772"/>
                </a:cubicBezTo>
                <a:cubicBezTo>
                  <a:pt x="726542" y="1070772"/>
                  <a:pt x="185885" y="1103428"/>
                  <a:pt x="62513" y="96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flipH="1">
            <a:off x="6682934" y="1312228"/>
            <a:ext cx="912963" cy="342762"/>
          </a:xfrm>
          <a:custGeom>
            <a:avLst/>
            <a:gdLst>
              <a:gd name="connsiteX0" fmla="*/ 306938 w 3036977"/>
              <a:gd name="connsiteY0" fmla="*/ 936208 h 1198361"/>
              <a:gd name="connsiteX1" fmla="*/ 589966 w 3036977"/>
              <a:gd name="connsiteY1" fmla="*/ 348380 h 1198361"/>
              <a:gd name="connsiteX2" fmla="*/ 1439052 w 3036977"/>
              <a:gd name="connsiteY2" fmla="*/ 457237 h 1198361"/>
              <a:gd name="connsiteX3" fmla="*/ 1809166 w 3036977"/>
              <a:gd name="connsiteY3" fmla="*/ 37 h 1198361"/>
              <a:gd name="connsiteX4" fmla="*/ 2549395 w 3036977"/>
              <a:gd name="connsiteY4" fmla="*/ 435466 h 1198361"/>
              <a:gd name="connsiteX5" fmla="*/ 2984823 w 3036977"/>
              <a:gd name="connsiteY5" fmla="*/ 1088608 h 1198361"/>
              <a:gd name="connsiteX6" fmla="*/ 1330195 w 3036977"/>
              <a:gd name="connsiteY6" fmla="*/ 1197466 h 1198361"/>
              <a:gd name="connsiteX7" fmla="*/ 45681 w 3036977"/>
              <a:gd name="connsiteY7" fmla="*/ 1088608 h 1198361"/>
              <a:gd name="connsiteX8" fmla="*/ 306938 w 3036977"/>
              <a:gd name="connsiteY8" fmla="*/ 936208 h 1198361"/>
              <a:gd name="connsiteX0-1" fmla="*/ 21591 w 3012887"/>
              <a:gd name="connsiteY0-2" fmla="*/ 1088608 h 1200722"/>
              <a:gd name="connsiteX1-3" fmla="*/ 565876 w 3012887"/>
              <a:gd name="connsiteY1-4" fmla="*/ 348380 h 1200722"/>
              <a:gd name="connsiteX2-5" fmla="*/ 1414962 w 3012887"/>
              <a:gd name="connsiteY2-6" fmla="*/ 457237 h 1200722"/>
              <a:gd name="connsiteX3-7" fmla="*/ 1785076 w 3012887"/>
              <a:gd name="connsiteY3-8" fmla="*/ 37 h 1200722"/>
              <a:gd name="connsiteX4-9" fmla="*/ 2525305 w 3012887"/>
              <a:gd name="connsiteY4-10" fmla="*/ 435466 h 1200722"/>
              <a:gd name="connsiteX5-11" fmla="*/ 2960733 w 3012887"/>
              <a:gd name="connsiteY5-12" fmla="*/ 1088608 h 1200722"/>
              <a:gd name="connsiteX6-13" fmla="*/ 1306105 w 3012887"/>
              <a:gd name="connsiteY6-14" fmla="*/ 1197466 h 1200722"/>
              <a:gd name="connsiteX7-15" fmla="*/ 21591 w 3012887"/>
              <a:gd name="connsiteY7-16" fmla="*/ 1088608 h 1200722"/>
              <a:gd name="connsiteX0-17" fmla="*/ 27060 w 2887728"/>
              <a:gd name="connsiteY0-18" fmla="*/ 1088608 h 1200722"/>
              <a:gd name="connsiteX1-19" fmla="*/ 440717 w 2887728"/>
              <a:gd name="connsiteY1-20" fmla="*/ 348380 h 1200722"/>
              <a:gd name="connsiteX2-21" fmla="*/ 1289803 w 2887728"/>
              <a:gd name="connsiteY2-22" fmla="*/ 457237 h 1200722"/>
              <a:gd name="connsiteX3-23" fmla="*/ 1659917 w 2887728"/>
              <a:gd name="connsiteY3-24" fmla="*/ 37 h 1200722"/>
              <a:gd name="connsiteX4-25" fmla="*/ 2400146 w 2887728"/>
              <a:gd name="connsiteY4-26" fmla="*/ 435466 h 1200722"/>
              <a:gd name="connsiteX5-27" fmla="*/ 2835574 w 2887728"/>
              <a:gd name="connsiteY5-28" fmla="*/ 1088608 h 1200722"/>
              <a:gd name="connsiteX6-29" fmla="*/ 1180946 w 2887728"/>
              <a:gd name="connsiteY6-30" fmla="*/ 1197466 h 1200722"/>
              <a:gd name="connsiteX7-31" fmla="*/ 27060 w 2887728"/>
              <a:gd name="connsiteY7-32" fmla="*/ 1088608 h 1200722"/>
              <a:gd name="connsiteX0-33" fmla="*/ 62513 w 2923181"/>
              <a:gd name="connsiteY0-34" fmla="*/ 1088608 h 1200722"/>
              <a:gd name="connsiteX1-35" fmla="*/ 476170 w 2923181"/>
              <a:gd name="connsiteY1-36" fmla="*/ 348380 h 1200722"/>
              <a:gd name="connsiteX2-37" fmla="*/ 1325256 w 2923181"/>
              <a:gd name="connsiteY2-38" fmla="*/ 457237 h 1200722"/>
              <a:gd name="connsiteX3-39" fmla="*/ 1695370 w 2923181"/>
              <a:gd name="connsiteY3-40" fmla="*/ 37 h 1200722"/>
              <a:gd name="connsiteX4-41" fmla="*/ 2435599 w 2923181"/>
              <a:gd name="connsiteY4-42" fmla="*/ 435466 h 1200722"/>
              <a:gd name="connsiteX5-43" fmla="*/ 2871027 w 2923181"/>
              <a:gd name="connsiteY5-44" fmla="*/ 1088608 h 1200722"/>
              <a:gd name="connsiteX6-45" fmla="*/ 1216399 w 2923181"/>
              <a:gd name="connsiteY6-46" fmla="*/ 1197466 h 1200722"/>
              <a:gd name="connsiteX7-47" fmla="*/ 62513 w 2923181"/>
              <a:gd name="connsiteY7-48" fmla="*/ 1088608 h 1200722"/>
              <a:gd name="connsiteX0-49" fmla="*/ 62513 w 2923181"/>
              <a:gd name="connsiteY0-50" fmla="*/ 1103506 h 1215620"/>
              <a:gd name="connsiteX1-51" fmla="*/ 476170 w 2923181"/>
              <a:gd name="connsiteY1-52" fmla="*/ 363278 h 1215620"/>
              <a:gd name="connsiteX2-53" fmla="*/ 1325256 w 2923181"/>
              <a:gd name="connsiteY2-54" fmla="*/ 472135 h 1215620"/>
              <a:gd name="connsiteX3-55" fmla="*/ 1695370 w 2923181"/>
              <a:gd name="connsiteY3-56" fmla="*/ 14935 h 1215620"/>
              <a:gd name="connsiteX4-57" fmla="*/ 2435599 w 2923181"/>
              <a:gd name="connsiteY4-58" fmla="*/ 450364 h 1215620"/>
              <a:gd name="connsiteX5-59" fmla="*/ 2871027 w 2923181"/>
              <a:gd name="connsiteY5-60" fmla="*/ 1103506 h 1215620"/>
              <a:gd name="connsiteX6-61" fmla="*/ 1216399 w 2923181"/>
              <a:gd name="connsiteY6-62" fmla="*/ 1212364 h 1215620"/>
              <a:gd name="connsiteX7-63" fmla="*/ 62513 w 2923181"/>
              <a:gd name="connsiteY7-64" fmla="*/ 1103506 h 1215620"/>
              <a:gd name="connsiteX0-65" fmla="*/ 62513 w 2961172"/>
              <a:gd name="connsiteY0-66" fmla="*/ 1088944 h 1201058"/>
              <a:gd name="connsiteX1-67" fmla="*/ 476170 w 2961172"/>
              <a:gd name="connsiteY1-68" fmla="*/ 348716 h 1201058"/>
              <a:gd name="connsiteX2-69" fmla="*/ 1325256 w 2961172"/>
              <a:gd name="connsiteY2-70" fmla="*/ 457573 h 1201058"/>
              <a:gd name="connsiteX3-71" fmla="*/ 1695370 w 2961172"/>
              <a:gd name="connsiteY3-72" fmla="*/ 373 h 1201058"/>
              <a:gd name="connsiteX4-73" fmla="*/ 2631542 w 2961172"/>
              <a:gd name="connsiteY4-74" fmla="*/ 544659 h 1201058"/>
              <a:gd name="connsiteX5-75" fmla="*/ 2871027 w 2961172"/>
              <a:gd name="connsiteY5-76" fmla="*/ 1088944 h 1201058"/>
              <a:gd name="connsiteX6-77" fmla="*/ 1216399 w 2961172"/>
              <a:gd name="connsiteY6-78" fmla="*/ 1197802 h 1201058"/>
              <a:gd name="connsiteX7-79" fmla="*/ 62513 w 2961172"/>
              <a:gd name="connsiteY7-80" fmla="*/ 1088944 h 1201058"/>
              <a:gd name="connsiteX0-81" fmla="*/ 62513 w 2875558"/>
              <a:gd name="connsiteY0-82" fmla="*/ 1102963 h 1232390"/>
              <a:gd name="connsiteX1-83" fmla="*/ 476170 w 2875558"/>
              <a:gd name="connsiteY1-84" fmla="*/ 362735 h 1232390"/>
              <a:gd name="connsiteX2-85" fmla="*/ 1325256 w 2875558"/>
              <a:gd name="connsiteY2-86" fmla="*/ 471592 h 1232390"/>
              <a:gd name="connsiteX3-87" fmla="*/ 1695370 w 2875558"/>
              <a:gd name="connsiteY3-88" fmla="*/ 14392 h 1232390"/>
              <a:gd name="connsiteX4-89" fmla="*/ 2871027 w 2875558"/>
              <a:gd name="connsiteY4-90" fmla="*/ 1102963 h 1232390"/>
              <a:gd name="connsiteX5-91" fmla="*/ 1216399 w 2875558"/>
              <a:gd name="connsiteY5-92" fmla="*/ 1211821 h 1232390"/>
              <a:gd name="connsiteX6-93" fmla="*/ 62513 w 2875558"/>
              <a:gd name="connsiteY6-94" fmla="*/ 1102963 h 1232390"/>
              <a:gd name="connsiteX0-95" fmla="*/ 62513 w 2877914"/>
              <a:gd name="connsiteY0-96" fmla="*/ 1097354 h 1226781"/>
              <a:gd name="connsiteX1-97" fmla="*/ 476170 w 2877914"/>
              <a:gd name="connsiteY1-98" fmla="*/ 357126 h 1226781"/>
              <a:gd name="connsiteX2-99" fmla="*/ 1325256 w 2877914"/>
              <a:gd name="connsiteY2-100" fmla="*/ 465983 h 1226781"/>
              <a:gd name="connsiteX3-101" fmla="*/ 1695370 w 2877914"/>
              <a:gd name="connsiteY3-102" fmla="*/ 8783 h 1226781"/>
              <a:gd name="connsiteX4-103" fmla="*/ 2871027 w 2877914"/>
              <a:gd name="connsiteY4-104" fmla="*/ 1097354 h 1226781"/>
              <a:gd name="connsiteX5-105" fmla="*/ 1216399 w 2877914"/>
              <a:gd name="connsiteY5-106" fmla="*/ 1206212 h 1226781"/>
              <a:gd name="connsiteX6-107" fmla="*/ 62513 w 2877914"/>
              <a:gd name="connsiteY6-108" fmla="*/ 1097354 h 1226781"/>
              <a:gd name="connsiteX0-109" fmla="*/ 62513 w 2889448"/>
              <a:gd name="connsiteY0-110" fmla="*/ 967709 h 1089719"/>
              <a:gd name="connsiteX1-111" fmla="*/ 476170 w 2889448"/>
              <a:gd name="connsiteY1-112" fmla="*/ 227481 h 1089719"/>
              <a:gd name="connsiteX2-113" fmla="*/ 1325256 w 2889448"/>
              <a:gd name="connsiteY2-114" fmla="*/ 336338 h 1089719"/>
              <a:gd name="connsiteX3-115" fmla="*/ 1913084 w 2889448"/>
              <a:gd name="connsiteY3-116" fmla="*/ 9767 h 1089719"/>
              <a:gd name="connsiteX4-117" fmla="*/ 2871027 w 2889448"/>
              <a:gd name="connsiteY4-118" fmla="*/ 967709 h 1089719"/>
              <a:gd name="connsiteX5-119" fmla="*/ 1216399 w 2889448"/>
              <a:gd name="connsiteY5-120" fmla="*/ 1076567 h 1089719"/>
              <a:gd name="connsiteX6-121" fmla="*/ 62513 w 2889448"/>
              <a:gd name="connsiteY6-122" fmla="*/ 967709 h 1089719"/>
              <a:gd name="connsiteX0-123" fmla="*/ 62513 w 2889448"/>
              <a:gd name="connsiteY0-124" fmla="*/ 967709 h 1089719"/>
              <a:gd name="connsiteX1-125" fmla="*/ 476170 w 2889448"/>
              <a:gd name="connsiteY1-126" fmla="*/ 227481 h 1089719"/>
              <a:gd name="connsiteX2-127" fmla="*/ 1325256 w 2889448"/>
              <a:gd name="connsiteY2-128" fmla="*/ 336338 h 1089719"/>
              <a:gd name="connsiteX3-129" fmla="*/ 1913084 w 2889448"/>
              <a:gd name="connsiteY3-130" fmla="*/ 9767 h 1089719"/>
              <a:gd name="connsiteX4-131" fmla="*/ 2871027 w 2889448"/>
              <a:gd name="connsiteY4-132" fmla="*/ 967709 h 1089719"/>
              <a:gd name="connsiteX5-133" fmla="*/ 1216399 w 2889448"/>
              <a:gd name="connsiteY5-134" fmla="*/ 1076567 h 1089719"/>
              <a:gd name="connsiteX6-135" fmla="*/ 62513 w 2889448"/>
              <a:gd name="connsiteY6-136" fmla="*/ 967709 h 1089719"/>
              <a:gd name="connsiteX0-137" fmla="*/ 62513 w 2889448"/>
              <a:gd name="connsiteY0-138" fmla="*/ 967709 h 1089719"/>
              <a:gd name="connsiteX1-139" fmla="*/ 476170 w 2889448"/>
              <a:gd name="connsiteY1-140" fmla="*/ 227481 h 1089719"/>
              <a:gd name="connsiteX2-141" fmla="*/ 1325256 w 2889448"/>
              <a:gd name="connsiteY2-142" fmla="*/ 336338 h 1089719"/>
              <a:gd name="connsiteX3-143" fmla="*/ 1913084 w 2889448"/>
              <a:gd name="connsiteY3-144" fmla="*/ 9767 h 1089719"/>
              <a:gd name="connsiteX4-145" fmla="*/ 2871027 w 2889448"/>
              <a:gd name="connsiteY4-146" fmla="*/ 967709 h 1089719"/>
              <a:gd name="connsiteX5-147" fmla="*/ 1216399 w 2889448"/>
              <a:gd name="connsiteY5-148" fmla="*/ 1076567 h 1089719"/>
              <a:gd name="connsiteX6-149" fmla="*/ 62513 w 2889448"/>
              <a:gd name="connsiteY6-150" fmla="*/ 967709 h 1089719"/>
              <a:gd name="connsiteX0-151" fmla="*/ 62513 w 2887087"/>
              <a:gd name="connsiteY0-152" fmla="*/ 961914 h 1083924"/>
              <a:gd name="connsiteX1-153" fmla="*/ 476170 w 2887087"/>
              <a:gd name="connsiteY1-154" fmla="*/ 221686 h 1083924"/>
              <a:gd name="connsiteX2-155" fmla="*/ 1325256 w 2887087"/>
              <a:gd name="connsiteY2-156" fmla="*/ 330543 h 1083924"/>
              <a:gd name="connsiteX3-157" fmla="*/ 1913084 w 2887087"/>
              <a:gd name="connsiteY3-158" fmla="*/ 3972 h 1083924"/>
              <a:gd name="connsiteX4-159" fmla="*/ 2871027 w 2887087"/>
              <a:gd name="connsiteY4-160" fmla="*/ 961914 h 1083924"/>
              <a:gd name="connsiteX5-161" fmla="*/ 1216399 w 2887087"/>
              <a:gd name="connsiteY5-162" fmla="*/ 1070772 h 1083924"/>
              <a:gd name="connsiteX6-163" fmla="*/ 62513 w 2887087"/>
              <a:gd name="connsiteY6-164" fmla="*/ 961914 h 1083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887087" h="1083924">
                <a:moveTo>
                  <a:pt x="62513" y="961914"/>
                </a:moveTo>
                <a:cubicBezTo>
                  <a:pt x="-60859" y="820400"/>
                  <a:pt x="-39087" y="283371"/>
                  <a:pt x="476170" y="221686"/>
                </a:cubicBezTo>
                <a:cubicBezTo>
                  <a:pt x="991427" y="160001"/>
                  <a:pt x="1129312" y="388601"/>
                  <a:pt x="1325256" y="330543"/>
                </a:cubicBezTo>
                <a:cubicBezTo>
                  <a:pt x="1521200" y="272485"/>
                  <a:pt x="1372427" y="72914"/>
                  <a:pt x="1913084" y="3972"/>
                </a:cubicBezTo>
                <a:cubicBezTo>
                  <a:pt x="2453741" y="-64970"/>
                  <a:pt x="2987141" y="784114"/>
                  <a:pt x="2871027" y="961914"/>
                </a:cubicBezTo>
                <a:cubicBezTo>
                  <a:pt x="2754913" y="1139714"/>
                  <a:pt x="1706256" y="1070772"/>
                  <a:pt x="1216399" y="1070772"/>
                </a:cubicBezTo>
                <a:cubicBezTo>
                  <a:pt x="726542" y="1070772"/>
                  <a:pt x="185885" y="1103428"/>
                  <a:pt x="62513" y="96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原创设计师QQ：178119980 喵小姐"/>
          <p:cNvSpPr/>
          <p:nvPr/>
        </p:nvSpPr>
        <p:spPr>
          <a:xfrm>
            <a:off x="3878842" y="2239495"/>
            <a:ext cx="6809279" cy="1812804"/>
          </a:xfrm>
          <a:prstGeom prst="rect">
            <a:avLst/>
          </a:prstGeom>
        </p:spPr>
        <p:txBody>
          <a:bodyPr wrap="square">
            <a:spAutoFit/>
          </a:bodyPr>
          <a:lstStyle/>
          <a:p>
            <a:pPr>
              <a:lnSpc>
                <a:spcPct val="130000"/>
              </a:lnSpc>
            </a:pPr>
            <a:r>
              <a:rPr lang="zh-CN" altLang="en-US" sz="3200" b="1" dirty="0">
                <a:solidFill>
                  <a:schemeClr val="bg1"/>
                </a:solidFill>
                <a:latin typeface="方正喵呜体" panose="02010600010101010101" pitchFamily="2" charset="-122"/>
                <a:ea typeface="方正喵呜体" panose="02010600010101010101" pitchFamily="2" charset="-122"/>
              </a:rPr>
              <a:t>添加</a:t>
            </a:r>
            <a:r>
              <a:rPr lang="zh-CN" altLang="en-US" sz="3200" b="1" dirty="0" smtClean="0">
                <a:solidFill>
                  <a:schemeClr val="bg1"/>
                </a:solidFill>
                <a:latin typeface="方正喵呜体" panose="02010600010101010101" pitchFamily="2" charset="-122"/>
                <a:ea typeface="方正喵呜体" panose="02010600010101010101" pitchFamily="2" charset="-122"/>
              </a:rPr>
              <a:t>标题</a:t>
            </a:r>
            <a:endParaRPr lang="en-US" altLang="zh-CN" sz="3200" b="1" dirty="0" smtClean="0">
              <a:solidFill>
                <a:schemeClr val="bg1"/>
              </a:solidFill>
              <a:latin typeface="方正喵呜体" panose="02010600010101010101" pitchFamily="2" charset="-122"/>
              <a:ea typeface="方正喵呜体" panose="02010600010101010101" pitchFamily="2" charset="-122"/>
            </a:endParaRPr>
          </a:p>
          <a:p>
            <a:pPr>
              <a:lnSpc>
                <a:spcPct val="130000"/>
              </a:lnSpc>
            </a:pPr>
            <a:r>
              <a:rPr lang="zh-CN" altLang="en-US" dirty="0" smtClean="0">
                <a:solidFill>
                  <a:schemeClr val="bg1"/>
                </a:solidFill>
                <a:latin typeface="方正喵呜体" panose="02010600010101010101" pitchFamily="2" charset="-122"/>
                <a:ea typeface="方正喵呜体" panose="02010600010101010101" pitchFamily="2" charset="-122"/>
              </a:rPr>
              <a:t>添加</a:t>
            </a:r>
            <a:r>
              <a:rPr lang="zh-CN" altLang="en-US" dirty="0">
                <a:solidFill>
                  <a:schemeClr val="bg1"/>
                </a:solidFill>
                <a:latin typeface="方正喵呜体" panose="02010600010101010101" pitchFamily="2" charset="-122"/>
                <a:ea typeface="方正喵呜体" panose="02010600010101010101" pitchFamily="2" charset="-122"/>
              </a:rPr>
              <a:t>您的小标题添加您的</a:t>
            </a:r>
            <a:r>
              <a:rPr lang="zh-CN" altLang="en-US" dirty="0" smtClean="0">
                <a:solidFill>
                  <a:schemeClr val="bg1"/>
                </a:solidFill>
                <a:latin typeface="方正喵呜体" panose="02010600010101010101" pitchFamily="2" charset="-122"/>
                <a:ea typeface="方正喵呜体" panose="02010600010101010101" pitchFamily="2" charset="-122"/>
              </a:rPr>
              <a:t>小标题添加</a:t>
            </a:r>
            <a:r>
              <a:rPr lang="zh-CN" altLang="en-US" dirty="0">
                <a:solidFill>
                  <a:schemeClr val="bg1"/>
                </a:solidFill>
                <a:latin typeface="方正喵呜体" panose="02010600010101010101" pitchFamily="2" charset="-122"/>
                <a:ea typeface="方正喵呜体" panose="02010600010101010101" pitchFamily="2" charset="-122"/>
              </a:rPr>
              <a:t>您的</a:t>
            </a:r>
            <a:r>
              <a:rPr lang="zh-CN" altLang="en-US" dirty="0" smtClean="0">
                <a:solidFill>
                  <a:schemeClr val="bg1"/>
                </a:solidFill>
                <a:latin typeface="方正喵呜体" panose="02010600010101010101" pitchFamily="2" charset="-122"/>
                <a:ea typeface="方正喵呜体" panose="02010600010101010101" pitchFamily="2" charset="-122"/>
              </a:rPr>
              <a:t>小标题添加</a:t>
            </a:r>
            <a:r>
              <a:rPr lang="zh-CN" altLang="en-US" dirty="0">
                <a:solidFill>
                  <a:schemeClr val="bg1"/>
                </a:solidFill>
                <a:latin typeface="方正喵呜体" panose="02010600010101010101" pitchFamily="2" charset="-122"/>
                <a:ea typeface="方正喵呜体" panose="02010600010101010101" pitchFamily="2" charset="-122"/>
              </a:rPr>
              <a:t>您的小标题，添加您的小标题添加您的小标题添加您的小标题添加您的小标题</a:t>
            </a:r>
            <a:endParaRPr lang="en-US" altLang="zh-CN" dirty="0">
              <a:solidFill>
                <a:schemeClr val="bg1"/>
              </a:solidFill>
              <a:latin typeface="方正喵呜体" panose="02010600010101010101" pitchFamily="2" charset="-122"/>
              <a:ea typeface="方正喵呜体" panose="02010600010101010101" pitchFamily="2" charset="-122"/>
            </a:endParaRPr>
          </a:p>
          <a:p>
            <a:pPr>
              <a:lnSpc>
                <a:spcPct val="130000"/>
              </a:lnSpc>
            </a:pPr>
            <a:endParaRPr lang="en-US" altLang="zh-CN" dirty="0">
              <a:solidFill>
                <a:schemeClr val="bg1"/>
              </a:solidFill>
              <a:latin typeface="方正喵呜体" panose="02010600010101010101" pitchFamily="2" charset="-122"/>
              <a:ea typeface="方正喵呜体" panose="02010600010101010101" pitchFamily="2" charset="-122"/>
            </a:endParaRPr>
          </a:p>
        </p:txBody>
      </p:sp>
      <p:sp>
        <p:nvSpPr>
          <p:cNvPr id="12" name="原创设计师QQ：178119980 喵小姐"/>
          <p:cNvSpPr/>
          <p:nvPr/>
        </p:nvSpPr>
        <p:spPr>
          <a:xfrm>
            <a:off x="3796717" y="3992952"/>
            <a:ext cx="6809279" cy="1812804"/>
          </a:xfrm>
          <a:prstGeom prst="rect">
            <a:avLst/>
          </a:prstGeom>
        </p:spPr>
        <p:txBody>
          <a:bodyPr wrap="square">
            <a:spAutoFit/>
          </a:bodyPr>
          <a:lstStyle/>
          <a:p>
            <a:pPr>
              <a:lnSpc>
                <a:spcPct val="130000"/>
              </a:lnSpc>
            </a:pPr>
            <a:r>
              <a:rPr lang="zh-CN" altLang="en-US" sz="3200" b="1" dirty="0">
                <a:solidFill>
                  <a:schemeClr val="bg1"/>
                </a:solidFill>
                <a:latin typeface="方正喵呜体" panose="02010600010101010101" pitchFamily="2" charset="-122"/>
                <a:ea typeface="方正喵呜体" panose="02010600010101010101" pitchFamily="2" charset="-122"/>
              </a:rPr>
              <a:t>添加</a:t>
            </a:r>
            <a:r>
              <a:rPr lang="zh-CN" altLang="en-US" sz="3200" b="1" dirty="0" smtClean="0">
                <a:solidFill>
                  <a:schemeClr val="bg1"/>
                </a:solidFill>
                <a:latin typeface="方正喵呜体" panose="02010600010101010101" pitchFamily="2" charset="-122"/>
                <a:ea typeface="方正喵呜体" panose="02010600010101010101" pitchFamily="2" charset="-122"/>
              </a:rPr>
              <a:t>标题</a:t>
            </a:r>
            <a:endParaRPr lang="en-US" altLang="zh-CN" sz="3200" b="1" dirty="0" smtClean="0">
              <a:solidFill>
                <a:schemeClr val="bg1"/>
              </a:solidFill>
              <a:latin typeface="方正喵呜体" panose="02010600010101010101" pitchFamily="2" charset="-122"/>
              <a:ea typeface="方正喵呜体" panose="02010600010101010101" pitchFamily="2" charset="-122"/>
            </a:endParaRPr>
          </a:p>
          <a:p>
            <a:pPr>
              <a:lnSpc>
                <a:spcPct val="130000"/>
              </a:lnSpc>
            </a:pPr>
            <a:r>
              <a:rPr lang="zh-CN" altLang="en-US" dirty="0" smtClean="0">
                <a:solidFill>
                  <a:schemeClr val="bg1"/>
                </a:solidFill>
                <a:latin typeface="方正喵呜体" panose="02010600010101010101" pitchFamily="2" charset="-122"/>
                <a:ea typeface="方正喵呜体" panose="02010600010101010101" pitchFamily="2" charset="-122"/>
              </a:rPr>
              <a:t>添加</a:t>
            </a:r>
            <a:r>
              <a:rPr lang="zh-CN" altLang="en-US" dirty="0">
                <a:solidFill>
                  <a:schemeClr val="bg1"/>
                </a:solidFill>
                <a:latin typeface="方正喵呜体" panose="02010600010101010101" pitchFamily="2" charset="-122"/>
                <a:ea typeface="方正喵呜体" panose="02010600010101010101" pitchFamily="2" charset="-122"/>
              </a:rPr>
              <a:t>您的小标题添加您的</a:t>
            </a:r>
            <a:r>
              <a:rPr lang="zh-CN" altLang="en-US" dirty="0" smtClean="0">
                <a:solidFill>
                  <a:schemeClr val="bg1"/>
                </a:solidFill>
                <a:latin typeface="方正喵呜体" panose="02010600010101010101" pitchFamily="2" charset="-122"/>
                <a:ea typeface="方正喵呜体" panose="02010600010101010101" pitchFamily="2" charset="-122"/>
              </a:rPr>
              <a:t>小标题添加</a:t>
            </a:r>
            <a:r>
              <a:rPr lang="zh-CN" altLang="en-US" dirty="0">
                <a:solidFill>
                  <a:schemeClr val="bg1"/>
                </a:solidFill>
                <a:latin typeface="方正喵呜体" panose="02010600010101010101" pitchFamily="2" charset="-122"/>
                <a:ea typeface="方正喵呜体" panose="02010600010101010101" pitchFamily="2" charset="-122"/>
              </a:rPr>
              <a:t>您的</a:t>
            </a:r>
            <a:r>
              <a:rPr lang="zh-CN" altLang="en-US" dirty="0" smtClean="0">
                <a:solidFill>
                  <a:schemeClr val="bg1"/>
                </a:solidFill>
                <a:latin typeface="方正喵呜体" panose="02010600010101010101" pitchFamily="2" charset="-122"/>
                <a:ea typeface="方正喵呜体" panose="02010600010101010101" pitchFamily="2" charset="-122"/>
              </a:rPr>
              <a:t>小标题添加</a:t>
            </a:r>
            <a:r>
              <a:rPr lang="zh-CN" altLang="en-US" dirty="0">
                <a:solidFill>
                  <a:schemeClr val="bg1"/>
                </a:solidFill>
                <a:latin typeface="方正喵呜体" panose="02010600010101010101" pitchFamily="2" charset="-122"/>
                <a:ea typeface="方正喵呜体" panose="02010600010101010101" pitchFamily="2" charset="-122"/>
              </a:rPr>
              <a:t>您的小标题，添加您的小标题添加您的小标题添加您的小标题添加您的小标题</a:t>
            </a:r>
            <a:endParaRPr lang="en-US" altLang="zh-CN" dirty="0">
              <a:solidFill>
                <a:schemeClr val="bg1"/>
              </a:solidFill>
              <a:latin typeface="方正喵呜体" panose="02010600010101010101" pitchFamily="2" charset="-122"/>
              <a:ea typeface="方正喵呜体" panose="02010600010101010101" pitchFamily="2" charset="-122"/>
            </a:endParaRPr>
          </a:p>
          <a:p>
            <a:pPr>
              <a:lnSpc>
                <a:spcPct val="130000"/>
              </a:lnSpc>
            </a:pPr>
            <a:endParaRPr lang="en-US" altLang="zh-CN" dirty="0">
              <a:solidFill>
                <a:schemeClr val="bg1"/>
              </a:solidFill>
              <a:latin typeface="方正喵呜体" panose="02010600010101010101" pitchFamily="2" charset="-122"/>
              <a:ea typeface="方正喵呜体" panose="02010600010101010101" pitchFamily="2" charset="-122"/>
            </a:endParaRPr>
          </a:p>
        </p:txBody>
      </p:sp>
    </p:spTree>
  </p:cSld>
  <p:clrMapOvr>
    <a:masterClrMapping/>
  </p:clrMapOvr>
  <p:transition advTm="7644"/>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3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33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33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3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3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33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3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33000">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33000">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2" presetClass="entr" presetSubtype="4" fill="hold" nodeType="withEffect" p14:presetBounceEnd="31000">
                                      <p:stCondLst>
                                        <p:cond delay="250"/>
                                      </p:stCondLst>
                                      <p:childTnLst>
                                        <p:set>
                                          <p:cBhvr>
                                            <p:cTn id="21" dur="1" fill="hold">
                                              <p:stCondLst>
                                                <p:cond delay="0"/>
                                              </p:stCondLst>
                                            </p:cTn>
                                            <p:tgtEl>
                                              <p:spTgt spid="3"/>
                                            </p:tgtEl>
                                            <p:attrNameLst>
                                              <p:attrName>style.visibility</p:attrName>
                                            </p:attrNameLst>
                                          </p:cBhvr>
                                          <p:to>
                                            <p:strVal val="visible"/>
                                          </p:to>
                                        </p:set>
                                        <p:anim calcmode="lin" valueType="num" p14:bounceEnd="31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31000">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2" presetClass="entr" presetSubtype="8" fill="hold"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par>
                                    <p:cTn id="27" presetID="2" presetClass="entr" presetSubtype="8" fill="hold" grpId="0" nodeType="withEffect">
                                      <p:stCondLst>
                                        <p:cond delay="75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75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5" grpId="0" animBg="1"/>
          <p:bldP spid="19" grpId="0" animBg="1"/>
          <p:bldP spid="21" grpId="0" animBg="1"/>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2" presetClass="entr" presetSubtype="4" fill="hold" nodeType="withEffect">
                                      <p:stCondLst>
                                        <p:cond delay="2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2" presetClass="entr" presetSubtype="8" fill="hold"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par>
                                    <p:cTn id="27" presetID="2" presetClass="entr" presetSubtype="8" fill="hold" grpId="0" nodeType="withEffect">
                                      <p:stCondLst>
                                        <p:cond delay="75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75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childTnLst>
                              </p:cTn>
                            </p:par>
                            <p:par>
                              <p:cTn id="43" fill="hold">
                                <p:stCondLst>
                                  <p:cond delay="3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5" grpId="0" animBg="1"/>
          <p:bldP spid="19" grpId="0" animBg="1"/>
          <p:bldP spid="21" grpId="0" animBg="1"/>
          <p:bldP spid="11"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2132996"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71027" y="2481668"/>
            <a:ext cx="1916149" cy="3936568"/>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 y="4449952"/>
            <a:ext cx="1726119" cy="2202224"/>
          </a:xfrm>
          <a:prstGeom prst="rect">
            <a:avLst/>
          </a:prstGeom>
        </p:spPr>
      </p:pic>
      <p:sp>
        <p:nvSpPr>
          <p:cNvPr id="13" name="任意多边形 12"/>
          <p:cNvSpPr/>
          <p:nvPr/>
        </p:nvSpPr>
        <p:spPr>
          <a:xfrm>
            <a:off x="1"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87190" t="60000" b="351"/>
          <a:stretch>
            <a:fillRect/>
          </a:stretch>
        </p:blipFill>
        <p:spPr>
          <a:xfrm rot="4699266">
            <a:off x="1295671" y="5676445"/>
            <a:ext cx="598726" cy="1669181"/>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68719" t="73547" r="19910" b="12088"/>
          <a:stretch>
            <a:fillRect/>
          </a:stretch>
        </p:blipFill>
        <p:spPr>
          <a:xfrm rot="18454796">
            <a:off x="630383" y="511232"/>
            <a:ext cx="865773" cy="985087"/>
          </a:xfrm>
          <a:prstGeom prst="rect">
            <a:avLst/>
          </a:prstGeom>
        </p:spPr>
      </p:pic>
      <p:grpSp>
        <p:nvGrpSpPr>
          <p:cNvPr id="20" name="组合 19"/>
          <p:cNvGrpSpPr/>
          <p:nvPr/>
        </p:nvGrpSpPr>
        <p:grpSpPr>
          <a:xfrm>
            <a:off x="8880512" y="470690"/>
            <a:ext cx="3696052" cy="572753"/>
            <a:chOff x="7773633" y="765100"/>
            <a:chExt cx="3696052" cy="572753"/>
          </a:xfrm>
          <a:solidFill>
            <a:srgbClr val="0070C0"/>
          </a:solidFill>
        </p:grpSpPr>
        <p:sp>
          <p:nvSpPr>
            <p:cNvPr id="21" name="任意多边形 20"/>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Freeform 140"/>
          <p:cNvSpPr>
            <a:spLocks noEditPoints="1"/>
          </p:cNvSpPr>
          <p:nvPr/>
        </p:nvSpPr>
        <p:spPr bwMode="auto">
          <a:xfrm rot="4737770" flipH="1">
            <a:off x="-387004" y="1938572"/>
            <a:ext cx="3723932" cy="1243321"/>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D6A6B1"/>
          </a:solidFill>
          <a:ln w="9525">
            <a:solidFill>
              <a:srgbClr val="D6A6B1"/>
            </a:solidFill>
            <a:round/>
          </a:ln>
        </p:spPr>
        <p:txBody>
          <a:bodyPr vert="horz" wrap="square" lIns="121920" tIns="60960" rIns="121920" bIns="60960" numCol="1" anchor="t" anchorCtr="0" compatLnSpc="1"/>
          <a:lstStyle/>
          <a:p>
            <a:endParaRPr lang="zh-CN" altLang="en-US" sz="2400">
              <a:solidFill>
                <a:schemeClr val="bg1"/>
              </a:solidFill>
              <a:latin typeface="方正喵呜体" panose="02010600010101010101" pitchFamily="2" charset="-122"/>
              <a:ea typeface="方正喵呜体" panose="02010600010101010101" pitchFamily="2" charset="-122"/>
            </a:endParaRPr>
          </a:p>
        </p:txBody>
      </p:sp>
      <p:sp>
        <p:nvSpPr>
          <p:cNvPr id="19" name="Freeform 100"/>
          <p:cNvSpPr>
            <a:spLocks noEditPoints="1"/>
          </p:cNvSpPr>
          <p:nvPr/>
        </p:nvSpPr>
        <p:spPr bwMode="auto">
          <a:xfrm flipV="1">
            <a:off x="7541618" y="3335081"/>
            <a:ext cx="233123" cy="274119"/>
          </a:xfrm>
          <a:custGeom>
            <a:avLst/>
            <a:gdLst/>
            <a:ahLst/>
            <a:cxnLst>
              <a:cxn ang="0">
                <a:pos x="49" y="26"/>
              </a:cxn>
              <a:cxn ang="0">
                <a:pos x="117" y="2"/>
              </a:cxn>
              <a:cxn ang="0">
                <a:pos x="191" y="6"/>
              </a:cxn>
              <a:cxn ang="0">
                <a:pos x="233" y="33"/>
              </a:cxn>
              <a:cxn ang="0">
                <a:pos x="256" y="85"/>
              </a:cxn>
              <a:cxn ang="0">
                <a:pos x="254" y="147"/>
              </a:cxn>
              <a:cxn ang="0">
                <a:pos x="230" y="193"/>
              </a:cxn>
              <a:cxn ang="0">
                <a:pos x="199" y="227"/>
              </a:cxn>
              <a:cxn ang="0">
                <a:pos x="152" y="244"/>
              </a:cxn>
              <a:cxn ang="0">
                <a:pos x="91" y="239"/>
              </a:cxn>
              <a:cxn ang="0">
                <a:pos x="42" y="211"/>
              </a:cxn>
              <a:cxn ang="0">
                <a:pos x="18" y="182"/>
              </a:cxn>
              <a:cxn ang="0">
                <a:pos x="0" y="110"/>
              </a:cxn>
              <a:cxn ang="0">
                <a:pos x="15" y="69"/>
              </a:cxn>
              <a:cxn ang="0">
                <a:pos x="59" y="155"/>
              </a:cxn>
              <a:cxn ang="0">
                <a:pos x="128" y="107"/>
              </a:cxn>
              <a:cxn ang="0">
                <a:pos x="198" y="54"/>
              </a:cxn>
              <a:cxn ang="0">
                <a:pos x="183" y="38"/>
              </a:cxn>
              <a:cxn ang="0">
                <a:pos x="174" y="52"/>
              </a:cxn>
              <a:cxn ang="0">
                <a:pos x="124" y="88"/>
              </a:cxn>
              <a:cxn ang="0">
                <a:pos x="59" y="151"/>
              </a:cxn>
              <a:cxn ang="0">
                <a:pos x="46" y="109"/>
              </a:cxn>
              <a:cxn ang="0">
                <a:pos x="63" y="95"/>
              </a:cxn>
              <a:cxn ang="0">
                <a:pos x="129" y="29"/>
              </a:cxn>
              <a:cxn ang="0">
                <a:pos x="63" y="68"/>
              </a:cxn>
              <a:cxn ang="0">
                <a:pos x="35" y="86"/>
              </a:cxn>
              <a:cxn ang="0">
                <a:pos x="29" y="125"/>
              </a:cxn>
              <a:cxn ang="0">
                <a:pos x="216" y="140"/>
              </a:cxn>
              <a:cxn ang="0">
                <a:pos x="216" y="109"/>
              </a:cxn>
              <a:cxn ang="0">
                <a:pos x="149" y="182"/>
              </a:cxn>
              <a:cxn ang="0">
                <a:pos x="83" y="211"/>
              </a:cxn>
              <a:cxn ang="0">
                <a:pos x="135" y="175"/>
              </a:cxn>
              <a:cxn ang="0">
                <a:pos x="150" y="151"/>
              </a:cxn>
              <a:cxn ang="0">
                <a:pos x="46" y="180"/>
              </a:cxn>
              <a:cxn ang="0">
                <a:pos x="56" y="193"/>
              </a:cxn>
              <a:cxn ang="0">
                <a:pos x="132" y="120"/>
              </a:cxn>
              <a:cxn ang="0">
                <a:pos x="46" y="180"/>
              </a:cxn>
              <a:cxn ang="0">
                <a:pos x="152" y="24"/>
              </a:cxn>
              <a:cxn ang="0">
                <a:pos x="91" y="90"/>
              </a:cxn>
              <a:cxn ang="0">
                <a:pos x="156" y="48"/>
              </a:cxn>
              <a:cxn ang="0">
                <a:pos x="143" y="138"/>
              </a:cxn>
              <a:cxn ang="0">
                <a:pos x="209" y="90"/>
              </a:cxn>
              <a:cxn ang="0">
                <a:pos x="208" y="71"/>
              </a:cxn>
              <a:cxn ang="0">
                <a:pos x="169" y="102"/>
              </a:cxn>
              <a:cxn ang="0">
                <a:pos x="143" y="138"/>
              </a:cxn>
              <a:cxn ang="0">
                <a:pos x="239" y="121"/>
              </a:cxn>
              <a:cxn ang="0">
                <a:pos x="236" y="71"/>
              </a:cxn>
              <a:cxn ang="0">
                <a:pos x="230" y="79"/>
              </a:cxn>
              <a:cxn ang="0">
                <a:pos x="139" y="222"/>
              </a:cxn>
              <a:cxn ang="0">
                <a:pos x="173" y="204"/>
              </a:cxn>
              <a:cxn ang="0">
                <a:pos x="174" y="190"/>
              </a:cxn>
              <a:cxn ang="0">
                <a:pos x="103" y="26"/>
              </a:cxn>
              <a:cxn ang="0">
                <a:pos x="76" y="38"/>
              </a:cxn>
              <a:cxn ang="0">
                <a:pos x="84" y="44"/>
              </a:cxn>
              <a:cxn ang="0">
                <a:pos x="103" y="26"/>
              </a:cxn>
              <a:cxn ang="0">
                <a:pos x="38" y="155"/>
              </a:cxn>
              <a:cxn ang="0">
                <a:pos x="49" y="141"/>
              </a:cxn>
              <a:cxn ang="0">
                <a:pos x="29" y="145"/>
              </a:cxn>
              <a:cxn ang="0">
                <a:pos x="34" y="156"/>
              </a:cxn>
              <a:cxn ang="0">
                <a:pos x="201" y="200"/>
              </a:cxn>
              <a:cxn ang="0">
                <a:pos x="136" y="151"/>
              </a:cxn>
              <a:cxn ang="0">
                <a:pos x="126" y="148"/>
              </a:cxn>
              <a:cxn ang="0">
                <a:pos x="136" y="151"/>
              </a:cxn>
            </a:cxnLst>
            <a:rect l="0" t="0" r="r" b="b"/>
            <a:pathLst>
              <a:path w="258" h="245">
                <a:moveTo>
                  <a:pt x="24" y="51"/>
                </a:moveTo>
                <a:lnTo>
                  <a:pt x="24" y="51"/>
                </a:lnTo>
                <a:lnTo>
                  <a:pt x="31" y="43"/>
                </a:lnTo>
                <a:lnTo>
                  <a:pt x="39" y="33"/>
                </a:lnTo>
                <a:lnTo>
                  <a:pt x="49" y="26"/>
                </a:lnTo>
                <a:lnTo>
                  <a:pt x="62" y="19"/>
                </a:lnTo>
                <a:lnTo>
                  <a:pt x="74" y="13"/>
                </a:lnTo>
                <a:lnTo>
                  <a:pt x="87" y="7"/>
                </a:lnTo>
                <a:lnTo>
                  <a:pt x="103" y="5"/>
                </a:lnTo>
                <a:lnTo>
                  <a:pt x="117" y="2"/>
                </a:lnTo>
                <a:lnTo>
                  <a:pt x="132" y="0"/>
                </a:lnTo>
                <a:lnTo>
                  <a:pt x="147" y="0"/>
                </a:lnTo>
                <a:lnTo>
                  <a:pt x="162" y="0"/>
                </a:lnTo>
                <a:lnTo>
                  <a:pt x="177" y="3"/>
                </a:lnTo>
                <a:lnTo>
                  <a:pt x="191" y="6"/>
                </a:lnTo>
                <a:lnTo>
                  <a:pt x="204" y="12"/>
                </a:lnTo>
                <a:lnTo>
                  <a:pt x="215" y="17"/>
                </a:lnTo>
                <a:lnTo>
                  <a:pt x="226" y="26"/>
                </a:lnTo>
                <a:lnTo>
                  <a:pt x="226" y="26"/>
                </a:lnTo>
                <a:lnTo>
                  <a:pt x="233" y="33"/>
                </a:lnTo>
                <a:lnTo>
                  <a:pt x="240" y="41"/>
                </a:lnTo>
                <a:lnTo>
                  <a:pt x="246" y="51"/>
                </a:lnTo>
                <a:lnTo>
                  <a:pt x="250" y="62"/>
                </a:lnTo>
                <a:lnTo>
                  <a:pt x="253" y="73"/>
                </a:lnTo>
                <a:lnTo>
                  <a:pt x="256" y="85"/>
                </a:lnTo>
                <a:lnTo>
                  <a:pt x="257" y="97"/>
                </a:lnTo>
                <a:lnTo>
                  <a:pt x="258" y="110"/>
                </a:lnTo>
                <a:lnTo>
                  <a:pt x="257" y="123"/>
                </a:lnTo>
                <a:lnTo>
                  <a:pt x="257" y="134"/>
                </a:lnTo>
                <a:lnTo>
                  <a:pt x="254" y="147"/>
                </a:lnTo>
                <a:lnTo>
                  <a:pt x="251" y="158"/>
                </a:lnTo>
                <a:lnTo>
                  <a:pt x="247" y="168"/>
                </a:lnTo>
                <a:lnTo>
                  <a:pt x="243" y="177"/>
                </a:lnTo>
                <a:lnTo>
                  <a:pt x="237" y="186"/>
                </a:lnTo>
                <a:lnTo>
                  <a:pt x="230" y="193"/>
                </a:lnTo>
                <a:lnTo>
                  <a:pt x="230" y="193"/>
                </a:lnTo>
                <a:lnTo>
                  <a:pt x="223" y="201"/>
                </a:lnTo>
                <a:lnTo>
                  <a:pt x="216" y="211"/>
                </a:lnTo>
                <a:lnTo>
                  <a:pt x="208" y="220"/>
                </a:lnTo>
                <a:lnTo>
                  <a:pt x="199" y="227"/>
                </a:lnTo>
                <a:lnTo>
                  <a:pt x="199" y="227"/>
                </a:lnTo>
                <a:lnTo>
                  <a:pt x="188" y="232"/>
                </a:lnTo>
                <a:lnTo>
                  <a:pt x="177" y="236"/>
                </a:lnTo>
                <a:lnTo>
                  <a:pt x="164" y="241"/>
                </a:lnTo>
                <a:lnTo>
                  <a:pt x="152" y="244"/>
                </a:lnTo>
                <a:lnTo>
                  <a:pt x="140" y="245"/>
                </a:lnTo>
                <a:lnTo>
                  <a:pt x="128" y="245"/>
                </a:lnTo>
                <a:lnTo>
                  <a:pt x="115" y="244"/>
                </a:lnTo>
                <a:lnTo>
                  <a:pt x="103" y="242"/>
                </a:lnTo>
                <a:lnTo>
                  <a:pt x="91" y="239"/>
                </a:lnTo>
                <a:lnTo>
                  <a:pt x="80" y="236"/>
                </a:lnTo>
                <a:lnTo>
                  <a:pt x="69" y="231"/>
                </a:lnTo>
                <a:lnTo>
                  <a:pt x="59" y="225"/>
                </a:lnTo>
                <a:lnTo>
                  <a:pt x="51" y="220"/>
                </a:lnTo>
                <a:lnTo>
                  <a:pt x="42" y="211"/>
                </a:lnTo>
                <a:lnTo>
                  <a:pt x="35" y="204"/>
                </a:lnTo>
                <a:lnTo>
                  <a:pt x="28" y="194"/>
                </a:lnTo>
                <a:lnTo>
                  <a:pt x="28" y="194"/>
                </a:lnTo>
                <a:lnTo>
                  <a:pt x="22" y="189"/>
                </a:lnTo>
                <a:lnTo>
                  <a:pt x="18" y="182"/>
                </a:lnTo>
                <a:lnTo>
                  <a:pt x="13" y="175"/>
                </a:lnTo>
                <a:lnTo>
                  <a:pt x="8" y="166"/>
                </a:lnTo>
                <a:lnTo>
                  <a:pt x="3" y="148"/>
                </a:lnTo>
                <a:lnTo>
                  <a:pt x="0" y="130"/>
                </a:lnTo>
                <a:lnTo>
                  <a:pt x="0" y="110"/>
                </a:lnTo>
                <a:lnTo>
                  <a:pt x="1" y="102"/>
                </a:lnTo>
                <a:lnTo>
                  <a:pt x="3" y="92"/>
                </a:lnTo>
                <a:lnTo>
                  <a:pt x="6" y="85"/>
                </a:lnTo>
                <a:lnTo>
                  <a:pt x="10" y="76"/>
                </a:lnTo>
                <a:lnTo>
                  <a:pt x="15" y="69"/>
                </a:lnTo>
                <a:lnTo>
                  <a:pt x="21" y="62"/>
                </a:lnTo>
                <a:lnTo>
                  <a:pt x="21" y="62"/>
                </a:lnTo>
                <a:lnTo>
                  <a:pt x="27" y="57"/>
                </a:lnTo>
                <a:lnTo>
                  <a:pt x="24" y="51"/>
                </a:lnTo>
                <a:close/>
                <a:moveTo>
                  <a:pt x="59" y="155"/>
                </a:moveTo>
                <a:lnTo>
                  <a:pt x="60" y="159"/>
                </a:lnTo>
                <a:lnTo>
                  <a:pt x="60" y="159"/>
                </a:lnTo>
                <a:lnTo>
                  <a:pt x="77" y="145"/>
                </a:lnTo>
                <a:lnTo>
                  <a:pt x="94" y="132"/>
                </a:lnTo>
                <a:lnTo>
                  <a:pt x="128" y="107"/>
                </a:lnTo>
                <a:lnTo>
                  <a:pt x="162" y="85"/>
                </a:lnTo>
                <a:lnTo>
                  <a:pt x="195" y="61"/>
                </a:lnTo>
                <a:lnTo>
                  <a:pt x="195" y="61"/>
                </a:lnTo>
                <a:lnTo>
                  <a:pt x="198" y="58"/>
                </a:lnTo>
                <a:lnTo>
                  <a:pt x="198" y="54"/>
                </a:lnTo>
                <a:lnTo>
                  <a:pt x="198" y="51"/>
                </a:lnTo>
                <a:lnTo>
                  <a:pt x="195" y="48"/>
                </a:lnTo>
                <a:lnTo>
                  <a:pt x="190" y="41"/>
                </a:lnTo>
                <a:lnTo>
                  <a:pt x="183" y="38"/>
                </a:lnTo>
                <a:lnTo>
                  <a:pt x="183" y="38"/>
                </a:lnTo>
                <a:lnTo>
                  <a:pt x="178" y="37"/>
                </a:lnTo>
                <a:lnTo>
                  <a:pt x="176" y="38"/>
                </a:lnTo>
                <a:lnTo>
                  <a:pt x="174" y="41"/>
                </a:lnTo>
                <a:lnTo>
                  <a:pt x="173" y="44"/>
                </a:lnTo>
                <a:lnTo>
                  <a:pt x="174" y="52"/>
                </a:lnTo>
                <a:lnTo>
                  <a:pt x="173" y="55"/>
                </a:lnTo>
                <a:lnTo>
                  <a:pt x="173" y="57"/>
                </a:lnTo>
                <a:lnTo>
                  <a:pt x="173" y="57"/>
                </a:lnTo>
                <a:lnTo>
                  <a:pt x="139" y="76"/>
                </a:lnTo>
                <a:lnTo>
                  <a:pt x="124" y="88"/>
                </a:lnTo>
                <a:lnTo>
                  <a:pt x="110" y="99"/>
                </a:lnTo>
                <a:lnTo>
                  <a:pt x="95" y="111"/>
                </a:lnTo>
                <a:lnTo>
                  <a:pt x="81" y="124"/>
                </a:lnTo>
                <a:lnTo>
                  <a:pt x="70" y="137"/>
                </a:lnTo>
                <a:lnTo>
                  <a:pt x="59" y="151"/>
                </a:lnTo>
                <a:lnTo>
                  <a:pt x="59" y="155"/>
                </a:lnTo>
                <a:close/>
                <a:moveTo>
                  <a:pt x="34" y="123"/>
                </a:moveTo>
                <a:lnTo>
                  <a:pt x="34" y="123"/>
                </a:lnTo>
                <a:lnTo>
                  <a:pt x="42" y="113"/>
                </a:lnTo>
                <a:lnTo>
                  <a:pt x="46" y="109"/>
                </a:lnTo>
                <a:lnTo>
                  <a:pt x="52" y="106"/>
                </a:lnTo>
                <a:lnTo>
                  <a:pt x="55" y="103"/>
                </a:lnTo>
                <a:lnTo>
                  <a:pt x="58" y="100"/>
                </a:lnTo>
                <a:lnTo>
                  <a:pt x="60" y="97"/>
                </a:lnTo>
                <a:lnTo>
                  <a:pt x="63" y="95"/>
                </a:lnTo>
                <a:lnTo>
                  <a:pt x="67" y="92"/>
                </a:lnTo>
                <a:lnTo>
                  <a:pt x="67" y="92"/>
                </a:lnTo>
                <a:lnTo>
                  <a:pt x="97" y="64"/>
                </a:lnTo>
                <a:lnTo>
                  <a:pt x="112" y="47"/>
                </a:lnTo>
                <a:lnTo>
                  <a:pt x="129" y="29"/>
                </a:lnTo>
                <a:lnTo>
                  <a:pt x="129" y="29"/>
                </a:lnTo>
                <a:lnTo>
                  <a:pt x="117" y="34"/>
                </a:lnTo>
                <a:lnTo>
                  <a:pt x="105" y="41"/>
                </a:lnTo>
                <a:lnTo>
                  <a:pt x="84" y="55"/>
                </a:lnTo>
                <a:lnTo>
                  <a:pt x="63" y="68"/>
                </a:lnTo>
                <a:lnTo>
                  <a:pt x="53" y="73"/>
                </a:lnTo>
                <a:lnTo>
                  <a:pt x="43" y="78"/>
                </a:lnTo>
                <a:lnTo>
                  <a:pt x="43" y="78"/>
                </a:lnTo>
                <a:lnTo>
                  <a:pt x="38" y="80"/>
                </a:lnTo>
                <a:lnTo>
                  <a:pt x="35" y="86"/>
                </a:lnTo>
                <a:lnTo>
                  <a:pt x="32" y="92"/>
                </a:lnTo>
                <a:lnTo>
                  <a:pt x="29" y="99"/>
                </a:lnTo>
                <a:lnTo>
                  <a:pt x="28" y="114"/>
                </a:lnTo>
                <a:lnTo>
                  <a:pt x="28" y="120"/>
                </a:lnTo>
                <a:lnTo>
                  <a:pt x="29" y="125"/>
                </a:lnTo>
                <a:lnTo>
                  <a:pt x="34" y="123"/>
                </a:lnTo>
                <a:close/>
                <a:moveTo>
                  <a:pt x="129" y="210"/>
                </a:moveTo>
                <a:lnTo>
                  <a:pt x="214" y="144"/>
                </a:lnTo>
                <a:lnTo>
                  <a:pt x="214" y="144"/>
                </a:lnTo>
                <a:lnTo>
                  <a:pt x="216" y="140"/>
                </a:lnTo>
                <a:lnTo>
                  <a:pt x="218" y="137"/>
                </a:lnTo>
                <a:lnTo>
                  <a:pt x="218" y="128"/>
                </a:lnTo>
                <a:lnTo>
                  <a:pt x="216" y="118"/>
                </a:lnTo>
                <a:lnTo>
                  <a:pt x="216" y="109"/>
                </a:lnTo>
                <a:lnTo>
                  <a:pt x="216" y="109"/>
                </a:lnTo>
                <a:lnTo>
                  <a:pt x="211" y="103"/>
                </a:lnTo>
                <a:lnTo>
                  <a:pt x="211" y="103"/>
                </a:lnTo>
                <a:lnTo>
                  <a:pt x="191" y="130"/>
                </a:lnTo>
                <a:lnTo>
                  <a:pt x="170" y="156"/>
                </a:lnTo>
                <a:lnTo>
                  <a:pt x="149" y="182"/>
                </a:lnTo>
                <a:lnTo>
                  <a:pt x="129" y="210"/>
                </a:lnTo>
                <a:lnTo>
                  <a:pt x="129" y="210"/>
                </a:lnTo>
                <a:close/>
                <a:moveTo>
                  <a:pt x="79" y="207"/>
                </a:moveTo>
                <a:lnTo>
                  <a:pt x="79" y="207"/>
                </a:lnTo>
                <a:lnTo>
                  <a:pt x="83" y="211"/>
                </a:lnTo>
                <a:lnTo>
                  <a:pt x="88" y="214"/>
                </a:lnTo>
                <a:lnTo>
                  <a:pt x="101" y="220"/>
                </a:lnTo>
                <a:lnTo>
                  <a:pt x="101" y="220"/>
                </a:lnTo>
                <a:lnTo>
                  <a:pt x="118" y="199"/>
                </a:lnTo>
                <a:lnTo>
                  <a:pt x="135" y="175"/>
                </a:lnTo>
                <a:lnTo>
                  <a:pt x="155" y="152"/>
                </a:lnTo>
                <a:lnTo>
                  <a:pt x="164" y="142"/>
                </a:lnTo>
                <a:lnTo>
                  <a:pt x="174" y="134"/>
                </a:lnTo>
                <a:lnTo>
                  <a:pt x="174" y="134"/>
                </a:lnTo>
                <a:lnTo>
                  <a:pt x="150" y="151"/>
                </a:lnTo>
                <a:lnTo>
                  <a:pt x="125" y="168"/>
                </a:lnTo>
                <a:lnTo>
                  <a:pt x="101" y="187"/>
                </a:lnTo>
                <a:lnTo>
                  <a:pt x="79" y="207"/>
                </a:lnTo>
                <a:lnTo>
                  <a:pt x="79" y="207"/>
                </a:lnTo>
                <a:close/>
                <a:moveTo>
                  <a:pt x="46" y="180"/>
                </a:moveTo>
                <a:lnTo>
                  <a:pt x="46" y="180"/>
                </a:lnTo>
                <a:lnTo>
                  <a:pt x="45" y="182"/>
                </a:lnTo>
                <a:lnTo>
                  <a:pt x="46" y="184"/>
                </a:lnTo>
                <a:lnTo>
                  <a:pt x="51" y="189"/>
                </a:lnTo>
                <a:lnTo>
                  <a:pt x="56" y="193"/>
                </a:lnTo>
                <a:lnTo>
                  <a:pt x="59" y="194"/>
                </a:lnTo>
                <a:lnTo>
                  <a:pt x="60" y="193"/>
                </a:lnTo>
                <a:lnTo>
                  <a:pt x="146" y="113"/>
                </a:lnTo>
                <a:lnTo>
                  <a:pt x="146" y="113"/>
                </a:lnTo>
                <a:lnTo>
                  <a:pt x="132" y="120"/>
                </a:lnTo>
                <a:lnTo>
                  <a:pt x="119" y="127"/>
                </a:lnTo>
                <a:lnTo>
                  <a:pt x="95" y="145"/>
                </a:lnTo>
                <a:lnTo>
                  <a:pt x="72" y="163"/>
                </a:lnTo>
                <a:lnTo>
                  <a:pt x="46" y="180"/>
                </a:lnTo>
                <a:lnTo>
                  <a:pt x="46" y="180"/>
                </a:lnTo>
                <a:close/>
                <a:moveTo>
                  <a:pt x="174" y="30"/>
                </a:moveTo>
                <a:lnTo>
                  <a:pt x="174" y="30"/>
                </a:lnTo>
                <a:lnTo>
                  <a:pt x="160" y="24"/>
                </a:lnTo>
                <a:lnTo>
                  <a:pt x="155" y="24"/>
                </a:lnTo>
                <a:lnTo>
                  <a:pt x="152" y="24"/>
                </a:lnTo>
                <a:lnTo>
                  <a:pt x="149" y="26"/>
                </a:lnTo>
                <a:lnTo>
                  <a:pt x="149" y="26"/>
                </a:lnTo>
                <a:lnTo>
                  <a:pt x="119" y="57"/>
                </a:lnTo>
                <a:lnTo>
                  <a:pt x="104" y="73"/>
                </a:lnTo>
                <a:lnTo>
                  <a:pt x="91" y="90"/>
                </a:lnTo>
                <a:lnTo>
                  <a:pt x="91" y="90"/>
                </a:lnTo>
                <a:lnTo>
                  <a:pt x="112" y="76"/>
                </a:lnTo>
                <a:lnTo>
                  <a:pt x="135" y="64"/>
                </a:lnTo>
                <a:lnTo>
                  <a:pt x="146" y="57"/>
                </a:lnTo>
                <a:lnTo>
                  <a:pt x="156" y="48"/>
                </a:lnTo>
                <a:lnTo>
                  <a:pt x="166" y="40"/>
                </a:lnTo>
                <a:lnTo>
                  <a:pt x="174" y="30"/>
                </a:lnTo>
                <a:lnTo>
                  <a:pt x="174" y="30"/>
                </a:lnTo>
                <a:close/>
                <a:moveTo>
                  <a:pt x="143" y="138"/>
                </a:moveTo>
                <a:lnTo>
                  <a:pt x="143" y="138"/>
                </a:lnTo>
                <a:lnTo>
                  <a:pt x="159" y="125"/>
                </a:lnTo>
                <a:lnTo>
                  <a:pt x="174" y="114"/>
                </a:lnTo>
                <a:lnTo>
                  <a:pt x="207" y="92"/>
                </a:lnTo>
                <a:lnTo>
                  <a:pt x="207" y="92"/>
                </a:lnTo>
                <a:lnTo>
                  <a:pt x="209" y="90"/>
                </a:lnTo>
                <a:lnTo>
                  <a:pt x="211" y="88"/>
                </a:lnTo>
                <a:lnTo>
                  <a:pt x="212" y="80"/>
                </a:lnTo>
                <a:lnTo>
                  <a:pt x="211" y="78"/>
                </a:lnTo>
                <a:lnTo>
                  <a:pt x="209" y="73"/>
                </a:lnTo>
                <a:lnTo>
                  <a:pt x="208" y="71"/>
                </a:lnTo>
                <a:lnTo>
                  <a:pt x="204" y="69"/>
                </a:lnTo>
                <a:lnTo>
                  <a:pt x="204" y="69"/>
                </a:lnTo>
                <a:lnTo>
                  <a:pt x="194" y="76"/>
                </a:lnTo>
                <a:lnTo>
                  <a:pt x="185" y="85"/>
                </a:lnTo>
                <a:lnTo>
                  <a:pt x="169" y="102"/>
                </a:lnTo>
                <a:lnTo>
                  <a:pt x="153" y="121"/>
                </a:lnTo>
                <a:lnTo>
                  <a:pt x="136" y="140"/>
                </a:lnTo>
                <a:lnTo>
                  <a:pt x="136" y="140"/>
                </a:lnTo>
                <a:lnTo>
                  <a:pt x="140" y="140"/>
                </a:lnTo>
                <a:lnTo>
                  <a:pt x="143" y="138"/>
                </a:lnTo>
                <a:lnTo>
                  <a:pt x="143" y="138"/>
                </a:lnTo>
                <a:close/>
                <a:moveTo>
                  <a:pt x="232" y="138"/>
                </a:moveTo>
                <a:lnTo>
                  <a:pt x="232" y="138"/>
                </a:lnTo>
                <a:lnTo>
                  <a:pt x="236" y="131"/>
                </a:lnTo>
                <a:lnTo>
                  <a:pt x="239" y="121"/>
                </a:lnTo>
                <a:lnTo>
                  <a:pt x="242" y="111"/>
                </a:lnTo>
                <a:lnTo>
                  <a:pt x="243" y="100"/>
                </a:lnTo>
                <a:lnTo>
                  <a:pt x="243" y="90"/>
                </a:lnTo>
                <a:lnTo>
                  <a:pt x="240" y="79"/>
                </a:lnTo>
                <a:lnTo>
                  <a:pt x="236" y="71"/>
                </a:lnTo>
                <a:lnTo>
                  <a:pt x="230" y="62"/>
                </a:lnTo>
                <a:lnTo>
                  <a:pt x="230" y="62"/>
                </a:lnTo>
                <a:lnTo>
                  <a:pt x="226" y="59"/>
                </a:lnTo>
                <a:lnTo>
                  <a:pt x="226" y="59"/>
                </a:lnTo>
                <a:lnTo>
                  <a:pt x="230" y="79"/>
                </a:lnTo>
                <a:lnTo>
                  <a:pt x="233" y="99"/>
                </a:lnTo>
                <a:lnTo>
                  <a:pt x="233" y="118"/>
                </a:lnTo>
                <a:lnTo>
                  <a:pt x="232" y="138"/>
                </a:lnTo>
                <a:lnTo>
                  <a:pt x="232" y="138"/>
                </a:lnTo>
                <a:close/>
                <a:moveTo>
                  <a:pt x="139" y="222"/>
                </a:moveTo>
                <a:lnTo>
                  <a:pt x="139" y="222"/>
                </a:lnTo>
                <a:lnTo>
                  <a:pt x="149" y="221"/>
                </a:lnTo>
                <a:lnTo>
                  <a:pt x="157" y="217"/>
                </a:lnTo>
                <a:lnTo>
                  <a:pt x="166" y="211"/>
                </a:lnTo>
                <a:lnTo>
                  <a:pt x="173" y="204"/>
                </a:lnTo>
                <a:lnTo>
                  <a:pt x="178" y="197"/>
                </a:lnTo>
                <a:lnTo>
                  <a:pt x="183" y="192"/>
                </a:lnTo>
                <a:lnTo>
                  <a:pt x="188" y="182"/>
                </a:lnTo>
                <a:lnTo>
                  <a:pt x="188" y="182"/>
                </a:lnTo>
                <a:lnTo>
                  <a:pt x="174" y="190"/>
                </a:lnTo>
                <a:lnTo>
                  <a:pt x="162" y="200"/>
                </a:lnTo>
                <a:lnTo>
                  <a:pt x="150" y="211"/>
                </a:lnTo>
                <a:lnTo>
                  <a:pt x="139" y="222"/>
                </a:lnTo>
                <a:lnTo>
                  <a:pt x="139" y="222"/>
                </a:lnTo>
                <a:close/>
                <a:moveTo>
                  <a:pt x="103" y="26"/>
                </a:moveTo>
                <a:lnTo>
                  <a:pt x="103" y="26"/>
                </a:lnTo>
                <a:lnTo>
                  <a:pt x="95" y="27"/>
                </a:lnTo>
                <a:lnTo>
                  <a:pt x="88" y="30"/>
                </a:lnTo>
                <a:lnTo>
                  <a:pt x="81" y="34"/>
                </a:lnTo>
                <a:lnTo>
                  <a:pt x="76" y="38"/>
                </a:lnTo>
                <a:lnTo>
                  <a:pt x="63" y="50"/>
                </a:lnTo>
                <a:lnTo>
                  <a:pt x="55" y="59"/>
                </a:lnTo>
                <a:lnTo>
                  <a:pt x="55" y="59"/>
                </a:lnTo>
                <a:lnTo>
                  <a:pt x="67" y="54"/>
                </a:lnTo>
                <a:lnTo>
                  <a:pt x="84" y="44"/>
                </a:lnTo>
                <a:lnTo>
                  <a:pt x="101" y="34"/>
                </a:lnTo>
                <a:lnTo>
                  <a:pt x="105" y="29"/>
                </a:lnTo>
                <a:lnTo>
                  <a:pt x="107" y="26"/>
                </a:lnTo>
                <a:lnTo>
                  <a:pt x="107" y="26"/>
                </a:lnTo>
                <a:lnTo>
                  <a:pt x="103" y="26"/>
                </a:lnTo>
                <a:lnTo>
                  <a:pt x="103" y="26"/>
                </a:lnTo>
                <a:close/>
                <a:moveTo>
                  <a:pt x="34" y="156"/>
                </a:moveTo>
                <a:lnTo>
                  <a:pt x="34" y="156"/>
                </a:lnTo>
                <a:lnTo>
                  <a:pt x="36" y="156"/>
                </a:lnTo>
                <a:lnTo>
                  <a:pt x="38" y="155"/>
                </a:lnTo>
                <a:lnTo>
                  <a:pt x="39" y="149"/>
                </a:lnTo>
                <a:lnTo>
                  <a:pt x="39" y="145"/>
                </a:lnTo>
                <a:lnTo>
                  <a:pt x="42" y="142"/>
                </a:lnTo>
                <a:lnTo>
                  <a:pt x="45" y="140"/>
                </a:lnTo>
                <a:lnTo>
                  <a:pt x="49" y="141"/>
                </a:lnTo>
                <a:lnTo>
                  <a:pt x="46" y="138"/>
                </a:lnTo>
                <a:lnTo>
                  <a:pt x="46" y="138"/>
                </a:lnTo>
                <a:lnTo>
                  <a:pt x="43" y="140"/>
                </a:lnTo>
                <a:lnTo>
                  <a:pt x="38" y="142"/>
                </a:lnTo>
                <a:lnTo>
                  <a:pt x="29" y="145"/>
                </a:lnTo>
                <a:lnTo>
                  <a:pt x="27" y="147"/>
                </a:lnTo>
                <a:lnTo>
                  <a:pt x="25" y="149"/>
                </a:lnTo>
                <a:lnTo>
                  <a:pt x="28" y="152"/>
                </a:lnTo>
                <a:lnTo>
                  <a:pt x="34" y="156"/>
                </a:lnTo>
                <a:lnTo>
                  <a:pt x="34" y="156"/>
                </a:lnTo>
                <a:close/>
                <a:moveTo>
                  <a:pt x="190" y="206"/>
                </a:moveTo>
                <a:lnTo>
                  <a:pt x="190" y="206"/>
                </a:lnTo>
                <a:lnTo>
                  <a:pt x="194" y="204"/>
                </a:lnTo>
                <a:lnTo>
                  <a:pt x="198" y="203"/>
                </a:lnTo>
                <a:lnTo>
                  <a:pt x="201" y="200"/>
                </a:lnTo>
                <a:lnTo>
                  <a:pt x="202" y="196"/>
                </a:lnTo>
                <a:lnTo>
                  <a:pt x="205" y="187"/>
                </a:lnTo>
                <a:lnTo>
                  <a:pt x="208" y="180"/>
                </a:lnTo>
                <a:lnTo>
                  <a:pt x="190" y="206"/>
                </a:lnTo>
                <a:close/>
                <a:moveTo>
                  <a:pt x="136" y="151"/>
                </a:moveTo>
                <a:lnTo>
                  <a:pt x="133" y="144"/>
                </a:lnTo>
                <a:lnTo>
                  <a:pt x="133" y="144"/>
                </a:lnTo>
                <a:lnTo>
                  <a:pt x="129" y="144"/>
                </a:lnTo>
                <a:lnTo>
                  <a:pt x="126" y="145"/>
                </a:lnTo>
                <a:lnTo>
                  <a:pt x="126" y="148"/>
                </a:lnTo>
                <a:lnTo>
                  <a:pt x="126" y="149"/>
                </a:lnTo>
                <a:lnTo>
                  <a:pt x="128" y="152"/>
                </a:lnTo>
                <a:lnTo>
                  <a:pt x="129" y="152"/>
                </a:lnTo>
                <a:lnTo>
                  <a:pt x="132" y="152"/>
                </a:lnTo>
                <a:lnTo>
                  <a:pt x="136" y="151"/>
                </a:lnTo>
                <a:lnTo>
                  <a:pt x="136" y="151"/>
                </a:lnTo>
                <a:close/>
              </a:path>
            </a:pathLst>
          </a:custGeom>
          <a:solidFill>
            <a:srgbClr val="D6A6B1"/>
          </a:solidFill>
          <a:ln w="9525">
            <a:solidFill>
              <a:srgbClr val="D6A6B1"/>
            </a:solidFill>
            <a:round/>
          </a:ln>
        </p:spPr>
        <p:txBody>
          <a:bodyPr vert="horz" wrap="square" lIns="121920" tIns="60960" rIns="121920" bIns="60960" numCol="1" anchor="t" anchorCtr="0" compatLnSpc="1"/>
          <a:lstStyle/>
          <a:p>
            <a:endParaRPr lang="zh-CN" altLang="en-US" sz="2400">
              <a:solidFill>
                <a:schemeClr val="bg1"/>
              </a:solidFill>
              <a:latin typeface="方正喵呜体" panose="02010600010101010101" pitchFamily="2" charset="-122"/>
              <a:ea typeface="方正喵呜体" panose="02010600010101010101" pitchFamily="2" charset="-122"/>
            </a:endParaRPr>
          </a:p>
        </p:txBody>
      </p:sp>
      <p:sp>
        <p:nvSpPr>
          <p:cNvPr id="24" name="Freeform 100"/>
          <p:cNvSpPr>
            <a:spLocks noEditPoints="1"/>
          </p:cNvSpPr>
          <p:nvPr/>
        </p:nvSpPr>
        <p:spPr bwMode="auto">
          <a:xfrm flipV="1">
            <a:off x="4963671" y="3335081"/>
            <a:ext cx="233123" cy="274119"/>
          </a:xfrm>
          <a:custGeom>
            <a:avLst/>
            <a:gdLst/>
            <a:ahLst/>
            <a:cxnLst>
              <a:cxn ang="0">
                <a:pos x="49" y="26"/>
              </a:cxn>
              <a:cxn ang="0">
                <a:pos x="117" y="2"/>
              </a:cxn>
              <a:cxn ang="0">
                <a:pos x="191" y="6"/>
              </a:cxn>
              <a:cxn ang="0">
                <a:pos x="233" y="33"/>
              </a:cxn>
              <a:cxn ang="0">
                <a:pos x="256" y="85"/>
              </a:cxn>
              <a:cxn ang="0">
                <a:pos x="254" y="147"/>
              </a:cxn>
              <a:cxn ang="0">
                <a:pos x="230" y="193"/>
              </a:cxn>
              <a:cxn ang="0">
                <a:pos x="199" y="227"/>
              </a:cxn>
              <a:cxn ang="0">
                <a:pos x="152" y="244"/>
              </a:cxn>
              <a:cxn ang="0">
                <a:pos x="91" y="239"/>
              </a:cxn>
              <a:cxn ang="0">
                <a:pos x="42" y="211"/>
              </a:cxn>
              <a:cxn ang="0">
                <a:pos x="18" y="182"/>
              </a:cxn>
              <a:cxn ang="0">
                <a:pos x="0" y="110"/>
              </a:cxn>
              <a:cxn ang="0">
                <a:pos x="15" y="69"/>
              </a:cxn>
              <a:cxn ang="0">
                <a:pos x="59" y="155"/>
              </a:cxn>
              <a:cxn ang="0">
                <a:pos x="128" y="107"/>
              </a:cxn>
              <a:cxn ang="0">
                <a:pos x="198" y="54"/>
              </a:cxn>
              <a:cxn ang="0">
                <a:pos x="183" y="38"/>
              </a:cxn>
              <a:cxn ang="0">
                <a:pos x="174" y="52"/>
              </a:cxn>
              <a:cxn ang="0">
                <a:pos x="124" y="88"/>
              </a:cxn>
              <a:cxn ang="0">
                <a:pos x="59" y="151"/>
              </a:cxn>
              <a:cxn ang="0">
                <a:pos x="46" y="109"/>
              </a:cxn>
              <a:cxn ang="0">
                <a:pos x="63" y="95"/>
              </a:cxn>
              <a:cxn ang="0">
                <a:pos x="129" y="29"/>
              </a:cxn>
              <a:cxn ang="0">
                <a:pos x="63" y="68"/>
              </a:cxn>
              <a:cxn ang="0">
                <a:pos x="35" y="86"/>
              </a:cxn>
              <a:cxn ang="0">
                <a:pos x="29" y="125"/>
              </a:cxn>
              <a:cxn ang="0">
                <a:pos x="216" y="140"/>
              </a:cxn>
              <a:cxn ang="0">
                <a:pos x="216" y="109"/>
              </a:cxn>
              <a:cxn ang="0">
                <a:pos x="149" y="182"/>
              </a:cxn>
              <a:cxn ang="0">
                <a:pos x="83" y="211"/>
              </a:cxn>
              <a:cxn ang="0">
                <a:pos x="135" y="175"/>
              </a:cxn>
              <a:cxn ang="0">
                <a:pos x="150" y="151"/>
              </a:cxn>
              <a:cxn ang="0">
                <a:pos x="46" y="180"/>
              </a:cxn>
              <a:cxn ang="0">
                <a:pos x="56" y="193"/>
              </a:cxn>
              <a:cxn ang="0">
                <a:pos x="132" y="120"/>
              </a:cxn>
              <a:cxn ang="0">
                <a:pos x="46" y="180"/>
              </a:cxn>
              <a:cxn ang="0">
                <a:pos x="152" y="24"/>
              </a:cxn>
              <a:cxn ang="0">
                <a:pos x="91" y="90"/>
              </a:cxn>
              <a:cxn ang="0">
                <a:pos x="156" y="48"/>
              </a:cxn>
              <a:cxn ang="0">
                <a:pos x="143" y="138"/>
              </a:cxn>
              <a:cxn ang="0">
                <a:pos x="209" y="90"/>
              </a:cxn>
              <a:cxn ang="0">
                <a:pos x="208" y="71"/>
              </a:cxn>
              <a:cxn ang="0">
                <a:pos x="169" y="102"/>
              </a:cxn>
              <a:cxn ang="0">
                <a:pos x="143" y="138"/>
              </a:cxn>
              <a:cxn ang="0">
                <a:pos x="239" y="121"/>
              </a:cxn>
              <a:cxn ang="0">
                <a:pos x="236" y="71"/>
              </a:cxn>
              <a:cxn ang="0">
                <a:pos x="230" y="79"/>
              </a:cxn>
              <a:cxn ang="0">
                <a:pos x="139" y="222"/>
              </a:cxn>
              <a:cxn ang="0">
                <a:pos x="173" y="204"/>
              </a:cxn>
              <a:cxn ang="0">
                <a:pos x="174" y="190"/>
              </a:cxn>
              <a:cxn ang="0">
                <a:pos x="103" y="26"/>
              </a:cxn>
              <a:cxn ang="0">
                <a:pos x="76" y="38"/>
              </a:cxn>
              <a:cxn ang="0">
                <a:pos x="84" y="44"/>
              </a:cxn>
              <a:cxn ang="0">
                <a:pos x="103" y="26"/>
              </a:cxn>
              <a:cxn ang="0">
                <a:pos x="38" y="155"/>
              </a:cxn>
              <a:cxn ang="0">
                <a:pos x="49" y="141"/>
              </a:cxn>
              <a:cxn ang="0">
                <a:pos x="29" y="145"/>
              </a:cxn>
              <a:cxn ang="0">
                <a:pos x="34" y="156"/>
              </a:cxn>
              <a:cxn ang="0">
                <a:pos x="201" y="200"/>
              </a:cxn>
              <a:cxn ang="0">
                <a:pos x="136" y="151"/>
              </a:cxn>
              <a:cxn ang="0">
                <a:pos x="126" y="148"/>
              </a:cxn>
              <a:cxn ang="0">
                <a:pos x="136" y="151"/>
              </a:cxn>
            </a:cxnLst>
            <a:rect l="0" t="0" r="r" b="b"/>
            <a:pathLst>
              <a:path w="258" h="245">
                <a:moveTo>
                  <a:pt x="24" y="51"/>
                </a:moveTo>
                <a:lnTo>
                  <a:pt x="24" y="51"/>
                </a:lnTo>
                <a:lnTo>
                  <a:pt x="31" y="43"/>
                </a:lnTo>
                <a:lnTo>
                  <a:pt x="39" y="33"/>
                </a:lnTo>
                <a:lnTo>
                  <a:pt x="49" y="26"/>
                </a:lnTo>
                <a:lnTo>
                  <a:pt x="62" y="19"/>
                </a:lnTo>
                <a:lnTo>
                  <a:pt x="74" y="13"/>
                </a:lnTo>
                <a:lnTo>
                  <a:pt x="87" y="7"/>
                </a:lnTo>
                <a:lnTo>
                  <a:pt x="103" y="5"/>
                </a:lnTo>
                <a:lnTo>
                  <a:pt x="117" y="2"/>
                </a:lnTo>
                <a:lnTo>
                  <a:pt x="132" y="0"/>
                </a:lnTo>
                <a:lnTo>
                  <a:pt x="147" y="0"/>
                </a:lnTo>
                <a:lnTo>
                  <a:pt x="162" y="0"/>
                </a:lnTo>
                <a:lnTo>
                  <a:pt x="177" y="3"/>
                </a:lnTo>
                <a:lnTo>
                  <a:pt x="191" y="6"/>
                </a:lnTo>
                <a:lnTo>
                  <a:pt x="204" y="12"/>
                </a:lnTo>
                <a:lnTo>
                  <a:pt x="215" y="17"/>
                </a:lnTo>
                <a:lnTo>
                  <a:pt x="226" y="26"/>
                </a:lnTo>
                <a:lnTo>
                  <a:pt x="226" y="26"/>
                </a:lnTo>
                <a:lnTo>
                  <a:pt x="233" y="33"/>
                </a:lnTo>
                <a:lnTo>
                  <a:pt x="240" y="41"/>
                </a:lnTo>
                <a:lnTo>
                  <a:pt x="246" y="51"/>
                </a:lnTo>
                <a:lnTo>
                  <a:pt x="250" y="62"/>
                </a:lnTo>
                <a:lnTo>
                  <a:pt x="253" y="73"/>
                </a:lnTo>
                <a:lnTo>
                  <a:pt x="256" y="85"/>
                </a:lnTo>
                <a:lnTo>
                  <a:pt x="257" y="97"/>
                </a:lnTo>
                <a:lnTo>
                  <a:pt x="258" y="110"/>
                </a:lnTo>
                <a:lnTo>
                  <a:pt x="257" y="123"/>
                </a:lnTo>
                <a:lnTo>
                  <a:pt x="257" y="134"/>
                </a:lnTo>
                <a:lnTo>
                  <a:pt x="254" y="147"/>
                </a:lnTo>
                <a:lnTo>
                  <a:pt x="251" y="158"/>
                </a:lnTo>
                <a:lnTo>
                  <a:pt x="247" y="168"/>
                </a:lnTo>
                <a:lnTo>
                  <a:pt x="243" y="177"/>
                </a:lnTo>
                <a:lnTo>
                  <a:pt x="237" y="186"/>
                </a:lnTo>
                <a:lnTo>
                  <a:pt x="230" y="193"/>
                </a:lnTo>
                <a:lnTo>
                  <a:pt x="230" y="193"/>
                </a:lnTo>
                <a:lnTo>
                  <a:pt x="223" y="201"/>
                </a:lnTo>
                <a:lnTo>
                  <a:pt x="216" y="211"/>
                </a:lnTo>
                <a:lnTo>
                  <a:pt x="208" y="220"/>
                </a:lnTo>
                <a:lnTo>
                  <a:pt x="199" y="227"/>
                </a:lnTo>
                <a:lnTo>
                  <a:pt x="199" y="227"/>
                </a:lnTo>
                <a:lnTo>
                  <a:pt x="188" y="232"/>
                </a:lnTo>
                <a:lnTo>
                  <a:pt x="177" y="236"/>
                </a:lnTo>
                <a:lnTo>
                  <a:pt x="164" y="241"/>
                </a:lnTo>
                <a:lnTo>
                  <a:pt x="152" y="244"/>
                </a:lnTo>
                <a:lnTo>
                  <a:pt x="140" y="245"/>
                </a:lnTo>
                <a:lnTo>
                  <a:pt x="128" y="245"/>
                </a:lnTo>
                <a:lnTo>
                  <a:pt x="115" y="244"/>
                </a:lnTo>
                <a:lnTo>
                  <a:pt x="103" y="242"/>
                </a:lnTo>
                <a:lnTo>
                  <a:pt x="91" y="239"/>
                </a:lnTo>
                <a:lnTo>
                  <a:pt x="80" y="236"/>
                </a:lnTo>
                <a:lnTo>
                  <a:pt x="69" y="231"/>
                </a:lnTo>
                <a:lnTo>
                  <a:pt x="59" y="225"/>
                </a:lnTo>
                <a:lnTo>
                  <a:pt x="51" y="220"/>
                </a:lnTo>
                <a:lnTo>
                  <a:pt x="42" y="211"/>
                </a:lnTo>
                <a:lnTo>
                  <a:pt x="35" y="204"/>
                </a:lnTo>
                <a:lnTo>
                  <a:pt x="28" y="194"/>
                </a:lnTo>
                <a:lnTo>
                  <a:pt x="28" y="194"/>
                </a:lnTo>
                <a:lnTo>
                  <a:pt x="22" y="189"/>
                </a:lnTo>
                <a:lnTo>
                  <a:pt x="18" y="182"/>
                </a:lnTo>
                <a:lnTo>
                  <a:pt x="13" y="175"/>
                </a:lnTo>
                <a:lnTo>
                  <a:pt x="8" y="166"/>
                </a:lnTo>
                <a:lnTo>
                  <a:pt x="3" y="148"/>
                </a:lnTo>
                <a:lnTo>
                  <a:pt x="0" y="130"/>
                </a:lnTo>
                <a:lnTo>
                  <a:pt x="0" y="110"/>
                </a:lnTo>
                <a:lnTo>
                  <a:pt x="1" y="102"/>
                </a:lnTo>
                <a:lnTo>
                  <a:pt x="3" y="92"/>
                </a:lnTo>
                <a:lnTo>
                  <a:pt x="6" y="85"/>
                </a:lnTo>
                <a:lnTo>
                  <a:pt x="10" y="76"/>
                </a:lnTo>
                <a:lnTo>
                  <a:pt x="15" y="69"/>
                </a:lnTo>
                <a:lnTo>
                  <a:pt x="21" y="62"/>
                </a:lnTo>
                <a:lnTo>
                  <a:pt x="21" y="62"/>
                </a:lnTo>
                <a:lnTo>
                  <a:pt x="27" y="57"/>
                </a:lnTo>
                <a:lnTo>
                  <a:pt x="24" y="51"/>
                </a:lnTo>
                <a:close/>
                <a:moveTo>
                  <a:pt x="59" y="155"/>
                </a:moveTo>
                <a:lnTo>
                  <a:pt x="60" y="159"/>
                </a:lnTo>
                <a:lnTo>
                  <a:pt x="60" y="159"/>
                </a:lnTo>
                <a:lnTo>
                  <a:pt x="77" y="145"/>
                </a:lnTo>
                <a:lnTo>
                  <a:pt x="94" y="132"/>
                </a:lnTo>
                <a:lnTo>
                  <a:pt x="128" y="107"/>
                </a:lnTo>
                <a:lnTo>
                  <a:pt x="162" y="85"/>
                </a:lnTo>
                <a:lnTo>
                  <a:pt x="195" y="61"/>
                </a:lnTo>
                <a:lnTo>
                  <a:pt x="195" y="61"/>
                </a:lnTo>
                <a:lnTo>
                  <a:pt x="198" y="58"/>
                </a:lnTo>
                <a:lnTo>
                  <a:pt x="198" y="54"/>
                </a:lnTo>
                <a:lnTo>
                  <a:pt x="198" y="51"/>
                </a:lnTo>
                <a:lnTo>
                  <a:pt x="195" y="48"/>
                </a:lnTo>
                <a:lnTo>
                  <a:pt x="190" y="41"/>
                </a:lnTo>
                <a:lnTo>
                  <a:pt x="183" y="38"/>
                </a:lnTo>
                <a:lnTo>
                  <a:pt x="183" y="38"/>
                </a:lnTo>
                <a:lnTo>
                  <a:pt x="178" y="37"/>
                </a:lnTo>
                <a:lnTo>
                  <a:pt x="176" y="38"/>
                </a:lnTo>
                <a:lnTo>
                  <a:pt x="174" y="41"/>
                </a:lnTo>
                <a:lnTo>
                  <a:pt x="173" y="44"/>
                </a:lnTo>
                <a:lnTo>
                  <a:pt x="174" y="52"/>
                </a:lnTo>
                <a:lnTo>
                  <a:pt x="173" y="55"/>
                </a:lnTo>
                <a:lnTo>
                  <a:pt x="173" y="57"/>
                </a:lnTo>
                <a:lnTo>
                  <a:pt x="173" y="57"/>
                </a:lnTo>
                <a:lnTo>
                  <a:pt x="139" y="76"/>
                </a:lnTo>
                <a:lnTo>
                  <a:pt x="124" y="88"/>
                </a:lnTo>
                <a:lnTo>
                  <a:pt x="110" y="99"/>
                </a:lnTo>
                <a:lnTo>
                  <a:pt x="95" y="111"/>
                </a:lnTo>
                <a:lnTo>
                  <a:pt x="81" y="124"/>
                </a:lnTo>
                <a:lnTo>
                  <a:pt x="70" y="137"/>
                </a:lnTo>
                <a:lnTo>
                  <a:pt x="59" y="151"/>
                </a:lnTo>
                <a:lnTo>
                  <a:pt x="59" y="155"/>
                </a:lnTo>
                <a:close/>
                <a:moveTo>
                  <a:pt x="34" y="123"/>
                </a:moveTo>
                <a:lnTo>
                  <a:pt x="34" y="123"/>
                </a:lnTo>
                <a:lnTo>
                  <a:pt x="42" y="113"/>
                </a:lnTo>
                <a:lnTo>
                  <a:pt x="46" y="109"/>
                </a:lnTo>
                <a:lnTo>
                  <a:pt x="52" y="106"/>
                </a:lnTo>
                <a:lnTo>
                  <a:pt x="55" y="103"/>
                </a:lnTo>
                <a:lnTo>
                  <a:pt x="58" y="100"/>
                </a:lnTo>
                <a:lnTo>
                  <a:pt x="60" y="97"/>
                </a:lnTo>
                <a:lnTo>
                  <a:pt x="63" y="95"/>
                </a:lnTo>
                <a:lnTo>
                  <a:pt x="67" y="92"/>
                </a:lnTo>
                <a:lnTo>
                  <a:pt x="67" y="92"/>
                </a:lnTo>
                <a:lnTo>
                  <a:pt x="97" y="64"/>
                </a:lnTo>
                <a:lnTo>
                  <a:pt x="112" y="47"/>
                </a:lnTo>
                <a:lnTo>
                  <a:pt x="129" y="29"/>
                </a:lnTo>
                <a:lnTo>
                  <a:pt x="129" y="29"/>
                </a:lnTo>
                <a:lnTo>
                  <a:pt x="117" y="34"/>
                </a:lnTo>
                <a:lnTo>
                  <a:pt x="105" y="41"/>
                </a:lnTo>
                <a:lnTo>
                  <a:pt x="84" y="55"/>
                </a:lnTo>
                <a:lnTo>
                  <a:pt x="63" y="68"/>
                </a:lnTo>
                <a:lnTo>
                  <a:pt x="53" y="73"/>
                </a:lnTo>
                <a:lnTo>
                  <a:pt x="43" y="78"/>
                </a:lnTo>
                <a:lnTo>
                  <a:pt x="43" y="78"/>
                </a:lnTo>
                <a:lnTo>
                  <a:pt x="38" y="80"/>
                </a:lnTo>
                <a:lnTo>
                  <a:pt x="35" y="86"/>
                </a:lnTo>
                <a:lnTo>
                  <a:pt x="32" y="92"/>
                </a:lnTo>
                <a:lnTo>
                  <a:pt x="29" y="99"/>
                </a:lnTo>
                <a:lnTo>
                  <a:pt x="28" y="114"/>
                </a:lnTo>
                <a:lnTo>
                  <a:pt x="28" y="120"/>
                </a:lnTo>
                <a:lnTo>
                  <a:pt x="29" y="125"/>
                </a:lnTo>
                <a:lnTo>
                  <a:pt x="34" y="123"/>
                </a:lnTo>
                <a:close/>
                <a:moveTo>
                  <a:pt x="129" y="210"/>
                </a:moveTo>
                <a:lnTo>
                  <a:pt x="214" y="144"/>
                </a:lnTo>
                <a:lnTo>
                  <a:pt x="214" y="144"/>
                </a:lnTo>
                <a:lnTo>
                  <a:pt x="216" y="140"/>
                </a:lnTo>
                <a:lnTo>
                  <a:pt x="218" y="137"/>
                </a:lnTo>
                <a:lnTo>
                  <a:pt x="218" y="128"/>
                </a:lnTo>
                <a:lnTo>
                  <a:pt x="216" y="118"/>
                </a:lnTo>
                <a:lnTo>
                  <a:pt x="216" y="109"/>
                </a:lnTo>
                <a:lnTo>
                  <a:pt x="216" y="109"/>
                </a:lnTo>
                <a:lnTo>
                  <a:pt x="211" y="103"/>
                </a:lnTo>
                <a:lnTo>
                  <a:pt x="211" y="103"/>
                </a:lnTo>
                <a:lnTo>
                  <a:pt x="191" y="130"/>
                </a:lnTo>
                <a:lnTo>
                  <a:pt x="170" y="156"/>
                </a:lnTo>
                <a:lnTo>
                  <a:pt x="149" y="182"/>
                </a:lnTo>
                <a:lnTo>
                  <a:pt x="129" y="210"/>
                </a:lnTo>
                <a:lnTo>
                  <a:pt x="129" y="210"/>
                </a:lnTo>
                <a:close/>
                <a:moveTo>
                  <a:pt x="79" y="207"/>
                </a:moveTo>
                <a:lnTo>
                  <a:pt x="79" y="207"/>
                </a:lnTo>
                <a:lnTo>
                  <a:pt x="83" y="211"/>
                </a:lnTo>
                <a:lnTo>
                  <a:pt x="88" y="214"/>
                </a:lnTo>
                <a:lnTo>
                  <a:pt x="101" y="220"/>
                </a:lnTo>
                <a:lnTo>
                  <a:pt x="101" y="220"/>
                </a:lnTo>
                <a:lnTo>
                  <a:pt x="118" y="199"/>
                </a:lnTo>
                <a:lnTo>
                  <a:pt x="135" y="175"/>
                </a:lnTo>
                <a:lnTo>
                  <a:pt x="155" y="152"/>
                </a:lnTo>
                <a:lnTo>
                  <a:pt x="164" y="142"/>
                </a:lnTo>
                <a:lnTo>
                  <a:pt x="174" y="134"/>
                </a:lnTo>
                <a:lnTo>
                  <a:pt x="174" y="134"/>
                </a:lnTo>
                <a:lnTo>
                  <a:pt x="150" y="151"/>
                </a:lnTo>
                <a:lnTo>
                  <a:pt x="125" y="168"/>
                </a:lnTo>
                <a:lnTo>
                  <a:pt x="101" y="187"/>
                </a:lnTo>
                <a:lnTo>
                  <a:pt x="79" y="207"/>
                </a:lnTo>
                <a:lnTo>
                  <a:pt x="79" y="207"/>
                </a:lnTo>
                <a:close/>
                <a:moveTo>
                  <a:pt x="46" y="180"/>
                </a:moveTo>
                <a:lnTo>
                  <a:pt x="46" y="180"/>
                </a:lnTo>
                <a:lnTo>
                  <a:pt x="45" y="182"/>
                </a:lnTo>
                <a:lnTo>
                  <a:pt x="46" y="184"/>
                </a:lnTo>
                <a:lnTo>
                  <a:pt x="51" y="189"/>
                </a:lnTo>
                <a:lnTo>
                  <a:pt x="56" y="193"/>
                </a:lnTo>
                <a:lnTo>
                  <a:pt x="59" y="194"/>
                </a:lnTo>
                <a:lnTo>
                  <a:pt x="60" y="193"/>
                </a:lnTo>
                <a:lnTo>
                  <a:pt x="146" y="113"/>
                </a:lnTo>
                <a:lnTo>
                  <a:pt x="146" y="113"/>
                </a:lnTo>
                <a:lnTo>
                  <a:pt x="132" y="120"/>
                </a:lnTo>
                <a:lnTo>
                  <a:pt x="119" y="127"/>
                </a:lnTo>
                <a:lnTo>
                  <a:pt x="95" y="145"/>
                </a:lnTo>
                <a:lnTo>
                  <a:pt x="72" y="163"/>
                </a:lnTo>
                <a:lnTo>
                  <a:pt x="46" y="180"/>
                </a:lnTo>
                <a:lnTo>
                  <a:pt x="46" y="180"/>
                </a:lnTo>
                <a:close/>
                <a:moveTo>
                  <a:pt x="174" y="30"/>
                </a:moveTo>
                <a:lnTo>
                  <a:pt x="174" y="30"/>
                </a:lnTo>
                <a:lnTo>
                  <a:pt x="160" y="24"/>
                </a:lnTo>
                <a:lnTo>
                  <a:pt x="155" y="24"/>
                </a:lnTo>
                <a:lnTo>
                  <a:pt x="152" y="24"/>
                </a:lnTo>
                <a:lnTo>
                  <a:pt x="149" y="26"/>
                </a:lnTo>
                <a:lnTo>
                  <a:pt x="149" y="26"/>
                </a:lnTo>
                <a:lnTo>
                  <a:pt x="119" y="57"/>
                </a:lnTo>
                <a:lnTo>
                  <a:pt x="104" y="73"/>
                </a:lnTo>
                <a:lnTo>
                  <a:pt x="91" y="90"/>
                </a:lnTo>
                <a:lnTo>
                  <a:pt x="91" y="90"/>
                </a:lnTo>
                <a:lnTo>
                  <a:pt x="112" y="76"/>
                </a:lnTo>
                <a:lnTo>
                  <a:pt x="135" y="64"/>
                </a:lnTo>
                <a:lnTo>
                  <a:pt x="146" y="57"/>
                </a:lnTo>
                <a:lnTo>
                  <a:pt x="156" y="48"/>
                </a:lnTo>
                <a:lnTo>
                  <a:pt x="166" y="40"/>
                </a:lnTo>
                <a:lnTo>
                  <a:pt x="174" y="30"/>
                </a:lnTo>
                <a:lnTo>
                  <a:pt x="174" y="30"/>
                </a:lnTo>
                <a:close/>
                <a:moveTo>
                  <a:pt x="143" y="138"/>
                </a:moveTo>
                <a:lnTo>
                  <a:pt x="143" y="138"/>
                </a:lnTo>
                <a:lnTo>
                  <a:pt x="159" y="125"/>
                </a:lnTo>
                <a:lnTo>
                  <a:pt x="174" y="114"/>
                </a:lnTo>
                <a:lnTo>
                  <a:pt x="207" y="92"/>
                </a:lnTo>
                <a:lnTo>
                  <a:pt x="207" y="92"/>
                </a:lnTo>
                <a:lnTo>
                  <a:pt x="209" y="90"/>
                </a:lnTo>
                <a:lnTo>
                  <a:pt x="211" y="88"/>
                </a:lnTo>
                <a:lnTo>
                  <a:pt x="212" y="80"/>
                </a:lnTo>
                <a:lnTo>
                  <a:pt x="211" y="78"/>
                </a:lnTo>
                <a:lnTo>
                  <a:pt x="209" y="73"/>
                </a:lnTo>
                <a:lnTo>
                  <a:pt x="208" y="71"/>
                </a:lnTo>
                <a:lnTo>
                  <a:pt x="204" y="69"/>
                </a:lnTo>
                <a:lnTo>
                  <a:pt x="204" y="69"/>
                </a:lnTo>
                <a:lnTo>
                  <a:pt x="194" y="76"/>
                </a:lnTo>
                <a:lnTo>
                  <a:pt x="185" y="85"/>
                </a:lnTo>
                <a:lnTo>
                  <a:pt x="169" y="102"/>
                </a:lnTo>
                <a:lnTo>
                  <a:pt x="153" y="121"/>
                </a:lnTo>
                <a:lnTo>
                  <a:pt x="136" y="140"/>
                </a:lnTo>
                <a:lnTo>
                  <a:pt x="136" y="140"/>
                </a:lnTo>
                <a:lnTo>
                  <a:pt x="140" y="140"/>
                </a:lnTo>
                <a:lnTo>
                  <a:pt x="143" y="138"/>
                </a:lnTo>
                <a:lnTo>
                  <a:pt x="143" y="138"/>
                </a:lnTo>
                <a:close/>
                <a:moveTo>
                  <a:pt x="232" y="138"/>
                </a:moveTo>
                <a:lnTo>
                  <a:pt x="232" y="138"/>
                </a:lnTo>
                <a:lnTo>
                  <a:pt x="236" y="131"/>
                </a:lnTo>
                <a:lnTo>
                  <a:pt x="239" y="121"/>
                </a:lnTo>
                <a:lnTo>
                  <a:pt x="242" y="111"/>
                </a:lnTo>
                <a:lnTo>
                  <a:pt x="243" y="100"/>
                </a:lnTo>
                <a:lnTo>
                  <a:pt x="243" y="90"/>
                </a:lnTo>
                <a:lnTo>
                  <a:pt x="240" y="79"/>
                </a:lnTo>
                <a:lnTo>
                  <a:pt x="236" y="71"/>
                </a:lnTo>
                <a:lnTo>
                  <a:pt x="230" y="62"/>
                </a:lnTo>
                <a:lnTo>
                  <a:pt x="230" y="62"/>
                </a:lnTo>
                <a:lnTo>
                  <a:pt x="226" y="59"/>
                </a:lnTo>
                <a:lnTo>
                  <a:pt x="226" y="59"/>
                </a:lnTo>
                <a:lnTo>
                  <a:pt x="230" y="79"/>
                </a:lnTo>
                <a:lnTo>
                  <a:pt x="233" y="99"/>
                </a:lnTo>
                <a:lnTo>
                  <a:pt x="233" y="118"/>
                </a:lnTo>
                <a:lnTo>
                  <a:pt x="232" y="138"/>
                </a:lnTo>
                <a:lnTo>
                  <a:pt x="232" y="138"/>
                </a:lnTo>
                <a:close/>
                <a:moveTo>
                  <a:pt x="139" y="222"/>
                </a:moveTo>
                <a:lnTo>
                  <a:pt x="139" y="222"/>
                </a:lnTo>
                <a:lnTo>
                  <a:pt x="149" y="221"/>
                </a:lnTo>
                <a:lnTo>
                  <a:pt x="157" y="217"/>
                </a:lnTo>
                <a:lnTo>
                  <a:pt x="166" y="211"/>
                </a:lnTo>
                <a:lnTo>
                  <a:pt x="173" y="204"/>
                </a:lnTo>
                <a:lnTo>
                  <a:pt x="178" y="197"/>
                </a:lnTo>
                <a:lnTo>
                  <a:pt x="183" y="192"/>
                </a:lnTo>
                <a:lnTo>
                  <a:pt x="188" y="182"/>
                </a:lnTo>
                <a:lnTo>
                  <a:pt x="188" y="182"/>
                </a:lnTo>
                <a:lnTo>
                  <a:pt x="174" y="190"/>
                </a:lnTo>
                <a:lnTo>
                  <a:pt x="162" y="200"/>
                </a:lnTo>
                <a:lnTo>
                  <a:pt x="150" y="211"/>
                </a:lnTo>
                <a:lnTo>
                  <a:pt x="139" y="222"/>
                </a:lnTo>
                <a:lnTo>
                  <a:pt x="139" y="222"/>
                </a:lnTo>
                <a:close/>
                <a:moveTo>
                  <a:pt x="103" y="26"/>
                </a:moveTo>
                <a:lnTo>
                  <a:pt x="103" y="26"/>
                </a:lnTo>
                <a:lnTo>
                  <a:pt x="95" y="27"/>
                </a:lnTo>
                <a:lnTo>
                  <a:pt x="88" y="30"/>
                </a:lnTo>
                <a:lnTo>
                  <a:pt x="81" y="34"/>
                </a:lnTo>
                <a:lnTo>
                  <a:pt x="76" y="38"/>
                </a:lnTo>
                <a:lnTo>
                  <a:pt x="63" y="50"/>
                </a:lnTo>
                <a:lnTo>
                  <a:pt x="55" y="59"/>
                </a:lnTo>
                <a:lnTo>
                  <a:pt x="55" y="59"/>
                </a:lnTo>
                <a:lnTo>
                  <a:pt x="67" y="54"/>
                </a:lnTo>
                <a:lnTo>
                  <a:pt x="84" y="44"/>
                </a:lnTo>
                <a:lnTo>
                  <a:pt x="101" y="34"/>
                </a:lnTo>
                <a:lnTo>
                  <a:pt x="105" y="29"/>
                </a:lnTo>
                <a:lnTo>
                  <a:pt x="107" y="26"/>
                </a:lnTo>
                <a:lnTo>
                  <a:pt x="107" y="26"/>
                </a:lnTo>
                <a:lnTo>
                  <a:pt x="103" y="26"/>
                </a:lnTo>
                <a:lnTo>
                  <a:pt x="103" y="26"/>
                </a:lnTo>
                <a:close/>
                <a:moveTo>
                  <a:pt x="34" y="156"/>
                </a:moveTo>
                <a:lnTo>
                  <a:pt x="34" y="156"/>
                </a:lnTo>
                <a:lnTo>
                  <a:pt x="36" y="156"/>
                </a:lnTo>
                <a:lnTo>
                  <a:pt x="38" y="155"/>
                </a:lnTo>
                <a:lnTo>
                  <a:pt x="39" y="149"/>
                </a:lnTo>
                <a:lnTo>
                  <a:pt x="39" y="145"/>
                </a:lnTo>
                <a:lnTo>
                  <a:pt x="42" y="142"/>
                </a:lnTo>
                <a:lnTo>
                  <a:pt x="45" y="140"/>
                </a:lnTo>
                <a:lnTo>
                  <a:pt x="49" y="141"/>
                </a:lnTo>
                <a:lnTo>
                  <a:pt x="46" y="138"/>
                </a:lnTo>
                <a:lnTo>
                  <a:pt x="46" y="138"/>
                </a:lnTo>
                <a:lnTo>
                  <a:pt x="43" y="140"/>
                </a:lnTo>
                <a:lnTo>
                  <a:pt x="38" y="142"/>
                </a:lnTo>
                <a:lnTo>
                  <a:pt x="29" y="145"/>
                </a:lnTo>
                <a:lnTo>
                  <a:pt x="27" y="147"/>
                </a:lnTo>
                <a:lnTo>
                  <a:pt x="25" y="149"/>
                </a:lnTo>
                <a:lnTo>
                  <a:pt x="28" y="152"/>
                </a:lnTo>
                <a:lnTo>
                  <a:pt x="34" y="156"/>
                </a:lnTo>
                <a:lnTo>
                  <a:pt x="34" y="156"/>
                </a:lnTo>
                <a:close/>
                <a:moveTo>
                  <a:pt x="190" y="206"/>
                </a:moveTo>
                <a:lnTo>
                  <a:pt x="190" y="206"/>
                </a:lnTo>
                <a:lnTo>
                  <a:pt x="194" y="204"/>
                </a:lnTo>
                <a:lnTo>
                  <a:pt x="198" y="203"/>
                </a:lnTo>
                <a:lnTo>
                  <a:pt x="201" y="200"/>
                </a:lnTo>
                <a:lnTo>
                  <a:pt x="202" y="196"/>
                </a:lnTo>
                <a:lnTo>
                  <a:pt x="205" y="187"/>
                </a:lnTo>
                <a:lnTo>
                  <a:pt x="208" y="180"/>
                </a:lnTo>
                <a:lnTo>
                  <a:pt x="190" y="206"/>
                </a:lnTo>
                <a:close/>
                <a:moveTo>
                  <a:pt x="136" y="151"/>
                </a:moveTo>
                <a:lnTo>
                  <a:pt x="133" y="144"/>
                </a:lnTo>
                <a:lnTo>
                  <a:pt x="133" y="144"/>
                </a:lnTo>
                <a:lnTo>
                  <a:pt x="129" y="144"/>
                </a:lnTo>
                <a:lnTo>
                  <a:pt x="126" y="145"/>
                </a:lnTo>
                <a:lnTo>
                  <a:pt x="126" y="148"/>
                </a:lnTo>
                <a:lnTo>
                  <a:pt x="126" y="149"/>
                </a:lnTo>
                <a:lnTo>
                  <a:pt x="128" y="152"/>
                </a:lnTo>
                <a:lnTo>
                  <a:pt x="129" y="152"/>
                </a:lnTo>
                <a:lnTo>
                  <a:pt x="132" y="152"/>
                </a:lnTo>
                <a:lnTo>
                  <a:pt x="136" y="151"/>
                </a:lnTo>
                <a:lnTo>
                  <a:pt x="136" y="151"/>
                </a:lnTo>
                <a:close/>
              </a:path>
            </a:pathLst>
          </a:custGeom>
          <a:solidFill>
            <a:srgbClr val="D6A6B1"/>
          </a:solidFill>
          <a:ln w="9525">
            <a:solidFill>
              <a:srgbClr val="D6A6B1"/>
            </a:solidFill>
            <a:round/>
          </a:ln>
        </p:spPr>
        <p:txBody>
          <a:bodyPr vert="horz" wrap="square" lIns="121920" tIns="60960" rIns="121920" bIns="60960" numCol="1" anchor="t" anchorCtr="0" compatLnSpc="1"/>
          <a:lstStyle/>
          <a:p>
            <a:endParaRPr lang="zh-CN" altLang="en-US" sz="2400">
              <a:solidFill>
                <a:schemeClr val="bg1"/>
              </a:solidFill>
              <a:latin typeface="方正喵呜体" panose="02010600010101010101" pitchFamily="2" charset="-122"/>
              <a:ea typeface="方正喵呜体" panose="02010600010101010101" pitchFamily="2" charset="-122"/>
            </a:endParaRPr>
          </a:p>
        </p:txBody>
      </p:sp>
      <p:sp>
        <p:nvSpPr>
          <p:cNvPr id="25" name="文本框 24"/>
          <p:cNvSpPr txBox="1"/>
          <p:nvPr/>
        </p:nvSpPr>
        <p:spPr>
          <a:xfrm>
            <a:off x="1121057" y="4746777"/>
            <a:ext cx="1550424" cy="502766"/>
          </a:xfrm>
          <a:prstGeom prst="rect">
            <a:avLst/>
          </a:prstGeom>
          <a:noFill/>
        </p:spPr>
        <p:txBody>
          <a:bodyPr wrap="none" rtlCol="0">
            <a:spAutoFit/>
          </a:bodyPr>
          <a:lstStyle/>
          <a:p>
            <a:pPr algn="ctr"/>
            <a:r>
              <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rPr>
              <a:t>添加标题</a:t>
            </a:r>
            <a:endPar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endParaRPr>
          </a:p>
        </p:txBody>
      </p:sp>
      <p:sp>
        <p:nvSpPr>
          <p:cNvPr id="26" name="文本框 25"/>
          <p:cNvSpPr txBox="1"/>
          <p:nvPr/>
        </p:nvSpPr>
        <p:spPr>
          <a:xfrm>
            <a:off x="3322853" y="4746777"/>
            <a:ext cx="1213794" cy="502766"/>
          </a:xfrm>
          <a:prstGeom prst="rect">
            <a:avLst/>
          </a:prstGeom>
          <a:noFill/>
        </p:spPr>
        <p:txBody>
          <a:bodyPr wrap="none" rtlCol="0">
            <a:spAutoFit/>
          </a:bodyPr>
          <a:lstStyle/>
          <a:p>
            <a:pPr algn="ctr"/>
            <a:r>
              <a:rPr lang="zh-CN" altLang="en-US" sz="2665" b="1" dirty="0" smtClean="0">
                <a:solidFill>
                  <a:schemeClr val="bg1"/>
                </a:solidFill>
                <a:latin typeface="方正喵呜体" panose="02010600010101010101" pitchFamily="2" charset="-122"/>
                <a:ea typeface="方正喵呜体" panose="02010600010101010101" pitchFamily="2" charset="-122"/>
                <a:cs typeface="Arial" panose="020B0604020202020204" pitchFamily="34" charset="0"/>
              </a:rPr>
              <a:t>小可爱</a:t>
            </a:r>
            <a:endPar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endParaRPr>
          </a:p>
        </p:txBody>
      </p:sp>
      <p:sp>
        <p:nvSpPr>
          <p:cNvPr id="27" name="文本框 26"/>
          <p:cNvSpPr txBox="1"/>
          <p:nvPr/>
        </p:nvSpPr>
        <p:spPr>
          <a:xfrm>
            <a:off x="5956927" y="4746777"/>
            <a:ext cx="1213794" cy="502766"/>
          </a:xfrm>
          <a:prstGeom prst="rect">
            <a:avLst/>
          </a:prstGeom>
          <a:noFill/>
        </p:spPr>
        <p:txBody>
          <a:bodyPr wrap="none" rtlCol="0">
            <a:spAutoFit/>
          </a:bodyPr>
          <a:lstStyle/>
          <a:p>
            <a:pPr algn="ctr"/>
            <a:r>
              <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rPr>
              <a:t>小可爱</a:t>
            </a:r>
            <a:endPar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endParaRPr>
          </a:p>
        </p:txBody>
      </p:sp>
      <p:sp>
        <p:nvSpPr>
          <p:cNvPr id="28" name="文本框 27"/>
          <p:cNvSpPr txBox="1"/>
          <p:nvPr/>
        </p:nvSpPr>
        <p:spPr>
          <a:xfrm>
            <a:off x="8355735" y="4746777"/>
            <a:ext cx="1213794" cy="502766"/>
          </a:xfrm>
          <a:prstGeom prst="rect">
            <a:avLst/>
          </a:prstGeom>
          <a:noFill/>
        </p:spPr>
        <p:txBody>
          <a:bodyPr wrap="none" rtlCol="0">
            <a:spAutoFit/>
          </a:bodyPr>
          <a:lstStyle/>
          <a:p>
            <a:pPr algn="ctr"/>
            <a:r>
              <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rPr>
              <a:t>小可爱</a:t>
            </a:r>
            <a:endParaRPr lang="zh-CN" altLang="en-US" sz="2665" b="1" dirty="0">
              <a:solidFill>
                <a:schemeClr val="bg1"/>
              </a:solidFill>
              <a:latin typeface="方正喵呜体" panose="02010600010101010101" pitchFamily="2" charset="-122"/>
              <a:ea typeface="方正喵呜体" panose="02010600010101010101" pitchFamily="2" charset="-122"/>
              <a:cs typeface="Arial" panose="020B0604020202020204" pitchFamily="34" charset="0"/>
            </a:endParaRPr>
          </a:p>
        </p:txBody>
      </p:sp>
      <p:sp>
        <p:nvSpPr>
          <p:cNvPr id="29" name="TextBox 4"/>
          <p:cNvSpPr txBox="1"/>
          <p:nvPr/>
        </p:nvSpPr>
        <p:spPr>
          <a:xfrm>
            <a:off x="3185959" y="984306"/>
            <a:ext cx="6120466" cy="1231106"/>
          </a:xfrm>
          <a:prstGeom prst="rect">
            <a:avLst/>
          </a:prstGeom>
          <a:noFill/>
        </p:spPr>
        <p:txBody>
          <a:bodyPr wrap="square" lIns="0" tIns="0" rIns="0" bIns="0" rtlCol="0">
            <a:spAutoFit/>
          </a:bodyPr>
          <a:lstStyle/>
          <a:p>
            <a:r>
              <a:rPr lang="zh-CN" altLang="en-US" sz="2000" dirty="0">
                <a:solidFill>
                  <a:schemeClr val="bg1"/>
                </a:solidFill>
                <a:latin typeface="方正喵呜体" panose="02010600010101010101" pitchFamily="2" charset="-122"/>
                <a:ea typeface="方正喵呜体" panose="02010600010101010101" pitchFamily="2" charset="-122"/>
              </a:rPr>
              <a:t>请在这里输入您的主要叙述内容请在这里输入您的主要叙述内容请在这里输入您的主要叙述内容请在这里输入您的主要叙述内容请在这里输入您的主要叙述内容</a:t>
            </a:r>
            <a:endParaRPr lang="en-US" altLang="zh-CN" sz="2000" dirty="0">
              <a:solidFill>
                <a:schemeClr val="bg1"/>
              </a:solidFill>
              <a:latin typeface="方正喵呜体" panose="02010600010101010101" pitchFamily="2" charset="-122"/>
              <a:ea typeface="方正喵呜体" panose="02010600010101010101" pitchFamily="2" charset="-122"/>
            </a:endParaRPr>
          </a:p>
          <a:p>
            <a:endParaRPr lang="en-US" altLang="zh-CN" sz="2000" dirty="0">
              <a:solidFill>
                <a:schemeClr val="bg1"/>
              </a:solidFill>
              <a:latin typeface="方正喵呜体" panose="02010600010101010101" pitchFamily="2" charset="-122"/>
              <a:ea typeface="方正喵呜体" panose="0201060001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7401" y="2492833"/>
            <a:ext cx="1545927" cy="200249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714" y="2319375"/>
            <a:ext cx="1679837" cy="2175955"/>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7991" y="2492833"/>
            <a:ext cx="1398562" cy="1811610"/>
          </a:xfrm>
          <a:prstGeom prst="rect">
            <a:avLst/>
          </a:prstGeom>
        </p:spPr>
      </p:pic>
    </p:spTree>
  </p:cSld>
  <p:clrMapOvr>
    <a:masterClrMapping/>
  </p:clrMapOvr>
  <p:transition advTm="4946"/>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4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34000">
                                          <p:cBhvr additive="base">
                                            <p:cTn id="7" dur="1250" fill="hold"/>
                                            <p:tgtEl>
                                              <p:spTgt spid="15"/>
                                            </p:tgtEl>
                                            <p:attrNameLst>
                                              <p:attrName>ppt_x</p:attrName>
                                            </p:attrNameLst>
                                          </p:cBhvr>
                                          <p:tavLst>
                                            <p:tav tm="0">
                                              <p:val>
                                                <p:strVal val="#ppt_x"/>
                                              </p:val>
                                            </p:tav>
                                            <p:tav tm="100000">
                                              <p:val>
                                                <p:strVal val="#ppt_x"/>
                                              </p:val>
                                            </p:tav>
                                          </p:tavLst>
                                        </p:anim>
                                        <p:anim calcmode="lin" valueType="num" p14:bounceEnd="34000">
                                          <p:cBhvr additive="base">
                                            <p:cTn id="8" dur="12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34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4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34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34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34000">
                                          <p:cBhvr additive="base">
                                            <p:cTn id="15" dur="1250" fill="hold"/>
                                            <p:tgtEl>
                                              <p:spTgt spid="4"/>
                                            </p:tgtEl>
                                            <p:attrNameLst>
                                              <p:attrName>ppt_x</p:attrName>
                                            </p:attrNameLst>
                                          </p:cBhvr>
                                          <p:tavLst>
                                            <p:tav tm="0">
                                              <p:val>
                                                <p:strVal val="#ppt_x"/>
                                              </p:val>
                                            </p:tav>
                                            <p:tav tm="100000">
                                              <p:val>
                                                <p:strVal val="#ppt_x"/>
                                              </p:val>
                                            </p:tav>
                                          </p:tavLst>
                                        </p:anim>
                                        <p:anim calcmode="lin" valueType="num" p14:bounceEnd="34000">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34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34000">
                                          <p:cBhvr additive="base">
                                            <p:cTn id="19" dur="1250" fill="hold"/>
                                            <p:tgtEl>
                                              <p:spTgt spid="13"/>
                                            </p:tgtEl>
                                            <p:attrNameLst>
                                              <p:attrName>ppt_x</p:attrName>
                                            </p:attrNameLst>
                                          </p:cBhvr>
                                          <p:tavLst>
                                            <p:tav tm="0">
                                              <p:val>
                                                <p:strVal val="#ppt_x"/>
                                              </p:val>
                                            </p:tav>
                                            <p:tav tm="100000">
                                              <p:val>
                                                <p:strVal val="#ppt_x"/>
                                              </p:val>
                                            </p:tav>
                                          </p:tavLst>
                                        </p:anim>
                                        <p:anim calcmode="lin" valueType="num" p14:bounceEnd="34000">
                                          <p:cBhvr additive="base">
                                            <p:cTn id="20" dur="12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34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34000">
                                          <p:cBhvr additive="base">
                                            <p:cTn id="23" dur="1250" fill="hold"/>
                                            <p:tgtEl>
                                              <p:spTgt spid="17"/>
                                            </p:tgtEl>
                                            <p:attrNameLst>
                                              <p:attrName>ppt_x</p:attrName>
                                            </p:attrNameLst>
                                          </p:cBhvr>
                                          <p:tavLst>
                                            <p:tav tm="0">
                                              <p:val>
                                                <p:strVal val="#ppt_x"/>
                                              </p:val>
                                            </p:tav>
                                            <p:tav tm="100000">
                                              <p:val>
                                                <p:strVal val="#ppt_x"/>
                                              </p:val>
                                            </p:tav>
                                          </p:tavLst>
                                        </p:anim>
                                        <p:anim calcmode="lin" valueType="num" p14:bounceEnd="34000">
                                          <p:cBhvr additive="base">
                                            <p:cTn id="24" dur="125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34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34000">
                                          <p:cBhvr additive="base">
                                            <p:cTn id="27" dur="1250" fill="hold"/>
                                            <p:tgtEl>
                                              <p:spTgt spid="18"/>
                                            </p:tgtEl>
                                            <p:attrNameLst>
                                              <p:attrName>ppt_x</p:attrName>
                                            </p:attrNameLst>
                                          </p:cBhvr>
                                          <p:tavLst>
                                            <p:tav tm="0">
                                              <p:val>
                                                <p:strVal val="#ppt_x"/>
                                              </p:val>
                                            </p:tav>
                                            <p:tav tm="100000">
                                              <p:val>
                                                <p:strVal val="#ppt_x"/>
                                              </p:val>
                                            </p:tav>
                                          </p:tavLst>
                                        </p:anim>
                                        <p:anim calcmode="lin" valueType="num" p14:bounceEnd="34000">
                                          <p:cBhvr additive="base">
                                            <p:cTn id="28" dur="12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34000">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14:bounceEnd="34000">
                                          <p:cBhvr additive="base">
                                            <p:cTn id="31" dur="1250" fill="hold"/>
                                            <p:tgtEl>
                                              <p:spTgt spid="20"/>
                                            </p:tgtEl>
                                            <p:attrNameLst>
                                              <p:attrName>ppt_x</p:attrName>
                                            </p:attrNameLst>
                                          </p:cBhvr>
                                          <p:tavLst>
                                            <p:tav tm="0">
                                              <p:val>
                                                <p:strVal val="#ppt_x"/>
                                              </p:val>
                                            </p:tav>
                                            <p:tav tm="100000">
                                              <p:val>
                                                <p:strVal val="#ppt_x"/>
                                              </p:val>
                                            </p:tav>
                                          </p:tavLst>
                                        </p:anim>
                                        <p:anim calcmode="lin" valueType="num" p14:bounceEnd="34000">
                                          <p:cBhvr additive="base">
                                            <p:cTn id="32" dur="125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3600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750" fill="hold"/>
                                            <p:tgtEl>
                                              <p:spTgt spid="14"/>
                                            </p:tgtEl>
                                            <p:attrNameLst>
                                              <p:attrName>ppt_x</p:attrName>
                                            </p:attrNameLst>
                                          </p:cBhvr>
                                          <p:tavLst>
                                            <p:tav tm="0">
                                              <p:val>
                                                <p:strVal val="#ppt_x"/>
                                              </p:val>
                                            </p:tav>
                                            <p:tav tm="100000">
                                              <p:val>
                                                <p:strVal val="#ppt_x"/>
                                              </p:val>
                                            </p:tav>
                                          </p:tavLst>
                                        </p:anim>
                                        <p:anim calcmode="lin" valueType="num">
                                          <p:cBhvr additive="base">
                                            <p:cTn id="37" dur="75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850"/>
                                            <p:tgtEl>
                                              <p:spTgt spid="32"/>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850"/>
                                            <p:tgtEl>
                                              <p:spTgt spid="30"/>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850"/>
                                            <p:tgtEl>
                                              <p:spTgt spid="31"/>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400"/>
                                            <p:tgtEl>
                                              <p:spTgt spid="25"/>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400"/>
                                            <p:tgtEl>
                                              <p:spTgt spid="26"/>
                                            </p:tgtEl>
                                          </p:cBhvr>
                                        </p:animEffect>
                                      </p:childTnLst>
                                    </p:cTn>
                                  </p:par>
                                </p:childTnLst>
                              </p:cTn>
                            </p:par>
                            <p:par>
                              <p:cTn id="66" fill="hold">
                                <p:stCondLst>
                                  <p:cond delay="7500"/>
                                </p:stCondLst>
                                <p:childTnLst>
                                  <p:par>
                                    <p:cTn id="67" presetID="10" presetClass="entr" presetSubtype="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400"/>
                                            <p:tgtEl>
                                              <p:spTgt spid="27"/>
                                            </p:tgtEl>
                                          </p:cBhvr>
                                        </p:animEffect>
                                      </p:childTnLst>
                                    </p:cTn>
                                  </p:par>
                                </p:childTnLst>
                              </p:cTn>
                            </p:par>
                            <p:par>
                              <p:cTn id="70" fill="hold">
                                <p:stCondLst>
                                  <p:cond delay="8000"/>
                                </p:stCondLst>
                                <p:childTnLst>
                                  <p:par>
                                    <p:cTn id="71" presetID="10" presetClass="entr" presetSubtype="0"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400"/>
                                            <p:tgtEl>
                                              <p:spTgt spid="28"/>
                                            </p:tgtEl>
                                          </p:cBhvr>
                                        </p:animEffect>
                                      </p:childTnLst>
                                    </p:cTn>
                                  </p:par>
                                </p:childTnLst>
                              </p:cTn>
                            </p:par>
                            <p:par>
                              <p:cTn id="74" fill="hold">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animBg="1"/>
          <p:bldP spid="19" grpId="0" animBg="1"/>
          <p:bldP spid="24" grpId="0" animBg="1"/>
          <p:bldP spid="25" grpId="0"/>
          <p:bldP spid="26" grpId="0"/>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ppt_x"/>
                                              </p:val>
                                            </p:tav>
                                            <p:tav tm="100000">
                                              <p:val>
                                                <p:strVal val="#ppt_x"/>
                                              </p:val>
                                            </p:tav>
                                          </p:tavLst>
                                        </p:anim>
                                        <p:anim calcmode="lin" valueType="num">
                                          <p:cBhvr additive="base">
                                            <p:cTn id="20" dur="12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ppt_x"/>
                                              </p:val>
                                            </p:tav>
                                            <p:tav tm="100000">
                                              <p:val>
                                                <p:strVal val="#ppt_x"/>
                                              </p:val>
                                            </p:tav>
                                          </p:tavLst>
                                        </p:anim>
                                        <p:anim calcmode="lin" valueType="num">
                                          <p:cBhvr additive="base">
                                            <p:cTn id="24" dur="125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250" fill="hold"/>
                                            <p:tgtEl>
                                              <p:spTgt spid="18"/>
                                            </p:tgtEl>
                                            <p:attrNameLst>
                                              <p:attrName>ppt_x</p:attrName>
                                            </p:attrNameLst>
                                          </p:cBhvr>
                                          <p:tavLst>
                                            <p:tav tm="0">
                                              <p:val>
                                                <p:strVal val="#ppt_x"/>
                                              </p:val>
                                            </p:tav>
                                            <p:tav tm="100000">
                                              <p:val>
                                                <p:strVal val="#ppt_x"/>
                                              </p:val>
                                            </p:tav>
                                          </p:tavLst>
                                        </p:anim>
                                        <p:anim calcmode="lin" valueType="num">
                                          <p:cBhvr additive="base">
                                            <p:cTn id="28" dur="12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250" fill="hold"/>
                                            <p:tgtEl>
                                              <p:spTgt spid="20"/>
                                            </p:tgtEl>
                                            <p:attrNameLst>
                                              <p:attrName>ppt_x</p:attrName>
                                            </p:attrNameLst>
                                          </p:cBhvr>
                                          <p:tavLst>
                                            <p:tav tm="0">
                                              <p:val>
                                                <p:strVal val="#ppt_x"/>
                                              </p:val>
                                            </p:tav>
                                            <p:tav tm="100000">
                                              <p:val>
                                                <p:strVal val="#ppt_x"/>
                                              </p:val>
                                            </p:tav>
                                          </p:tavLst>
                                        </p:anim>
                                        <p:anim calcmode="lin" valueType="num">
                                          <p:cBhvr additive="base">
                                            <p:cTn id="32" dur="125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3600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750" fill="hold"/>
                                            <p:tgtEl>
                                              <p:spTgt spid="14"/>
                                            </p:tgtEl>
                                            <p:attrNameLst>
                                              <p:attrName>ppt_x</p:attrName>
                                            </p:attrNameLst>
                                          </p:cBhvr>
                                          <p:tavLst>
                                            <p:tav tm="0">
                                              <p:val>
                                                <p:strVal val="#ppt_x"/>
                                              </p:val>
                                            </p:tav>
                                            <p:tav tm="100000">
                                              <p:val>
                                                <p:strVal val="#ppt_x"/>
                                              </p:val>
                                            </p:tav>
                                          </p:tavLst>
                                        </p:anim>
                                        <p:anim calcmode="lin" valueType="num">
                                          <p:cBhvr additive="base">
                                            <p:cTn id="37" dur="75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850"/>
                                            <p:tgtEl>
                                              <p:spTgt spid="32"/>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850"/>
                                            <p:tgtEl>
                                              <p:spTgt spid="30"/>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850"/>
                                            <p:tgtEl>
                                              <p:spTgt spid="31"/>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400"/>
                                            <p:tgtEl>
                                              <p:spTgt spid="25"/>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400"/>
                                            <p:tgtEl>
                                              <p:spTgt spid="26"/>
                                            </p:tgtEl>
                                          </p:cBhvr>
                                        </p:animEffect>
                                      </p:childTnLst>
                                    </p:cTn>
                                  </p:par>
                                </p:childTnLst>
                              </p:cTn>
                            </p:par>
                            <p:par>
                              <p:cTn id="66" fill="hold">
                                <p:stCondLst>
                                  <p:cond delay="7500"/>
                                </p:stCondLst>
                                <p:childTnLst>
                                  <p:par>
                                    <p:cTn id="67" presetID="10" presetClass="entr" presetSubtype="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400"/>
                                            <p:tgtEl>
                                              <p:spTgt spid="27"/>
                                            </p:tgtEl>
                                          </p:cBhvr>
                                        </p:animEffect>
                                      </p:childTnLst>
                                    </p:cTn>
                                  </p:par>
                                </p:childTnLst>
                              </p:cTn>
                            </p:par>
                            <p:par>
                              <p:cTn id="70" fill="hold">
                                <p:stCondLst>
                                  <p:cond delay="8000"/>
                                </p:stCondLst>
                                <p:childTnLst>
                                  <p:par>
                                    <p:cTn id="71" presetID="10" presetClass="entr" presetSubtype="0"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400"/>
                                            <p:tgtEl>
                                              <p:spTgt spid="28"/>
                                            </p:tgtEl>
                                          </p:cBhvr>
                                        </p:animEffect>
                                      </p:childTnLst>
                                    </p:cTn>
                                  </p:par>
                                </p:childTnLst>
                              </p:cTn>
                            </p:par>
                            <p:par>
                              <p:cTn id="74" fill="hold">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animBg="1"/>
          <p:bldP spid="19" grpId="0" animBg="1"/>
          <p:bldP spid="24" grpId="0" animBg="1"/>
          <p:bldP spid="25" grpId="0"/>
          <p:bldP spid="26" grpId="0"/>
          <p:bldP spid="27" grpId="0"/>
          <p:bldP spid="28" grpId="0"/>
          <p:bldP spid="2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24203" y="1238263"/>
            <a:ext cx="2697814" cy="4195024"/>
          </a:xfrm>
          <a:prstGeom prst="rect">
            <a:avLst/>
          </a:prstGeom>
        </p:spPr>
      </p:pic>
      <p:sp>
        <p:nvSpPr>
          <p:cNvPr id="15" name="任意多边形 14"/>
          <p:cNvSpPr/>
          <p:nvPr/>
        </p:nvSpPr>
        <p:spPr>
          <a:xfrm>
            <a:off x="2132996"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87190" t="60000" b="351"/>
          <a:stretch>
            <a:fillRect/>
          </a:stretch>
        </p:blipFill>
        <p:spPr>
          <a:xfrm>
            <a:off x="11339751" y="667507"/>
            <a:ext cx="755753" cy="2106955"/>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68719" t="73547" r="19910" b="12088"/>
          <a:stretch>
            <a:fillRect/>
          </a:stretch>
        </p:blipFill>
        <p:spPr>
          <a:xfrm rot="2822833">
            <a:off x="11239736" y="203225"/>
            <a:ext cx="670854" cy="763306"/>
          </a:xfrm>
          <a:prstGeom prst="rect">
            <a:avLst/>
          </a:prstGeom>
        </p:spPr>
      </p:pic>
      <p:sp>
        <p:nvSpPr>
          <p:cNvPr id="20" name="矩形 19"/>
          <p:cNvSpPr/>
          <p:nvPr/>
        </p:nvSpPr>
        <p:spPr>
          <a:xfrm>
            <a:off x="4166294" y="1720472"/>
            <a:ext cx="6684903"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sz="1800">
                <a:solidFill>
                  <a:srgbClr val="000000"/>
                </a:solidFill>
              </a:defRPr>
            </a:pPr>
            <a:r>
              <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请替换文字内容，点击添加相关标题文字请替换文字内容，点击添加相关标题文字请替换文字内容，点击添加相关标题文字请替换文字内容，点击添加相关标题文字</a:t>
            </a: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a:p>
            <a:pPr algn="ctr">
              <a:lnSpc>
                <a:spcPct val="120000"/>
              </a:lnSpc>
              <a:defRPr sz="1800">
                <a:solidFill>
                  <a:srgbClr val="000000"/>
                </a:solidFill>
              </a:defRPr>
            </a:pP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a:p>
            <a:pPr algn="ctr">
              <a:lnSpc>
                <a:spcPct val="120000"/>
              </a:lnSpc>
              <a:defRPr sz="1800">
                <a:solidFill>
                  <a:srgbClr val="000000"/>
                </a:solidFill>
              </a:defRPr>
            </a:pP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p:txBody>
      </p:sp>
      <p:sp>
        <p:nvSpPr>
          <p:cNvPr id="21" name="矩形 20"/>
          <p:cNvSpPr/>
          <p:nvPr/>
        </p:nvSpPr>
        <p:spPr>
          <a:xfrm>
            <a:off x="4613608" y="1022820"/>
            <a:ext cx="5306840" cy="430887"/>
          </a:xfrm>
          <a:prstGeom prst="rect">
            <a:avLst/>
          </a:prstGeom>
        </p:spPr>
        <p:txBody>
          <a:bodyPr wrap="square">
            <a:spAutoFit/>
          </a:bodyPr>
          <a:lstStyle/>
          <a:p>
            <a:pPr algn="ctr"/>
            <a:r>
              <a:rPr lang="zh-CN" altLang="en-US" sz="2200" dirty="0">
                <a:solidFill>
                  <a:schemeClr val="bg1"/>
                </a:solidFill>
                <a:latin typeface="方正喵呜体" panose="02010600010101010101" pitchFamily="2" charset="-122"/>
                <a:ea typeface="方正喵呜体" panose="02010600010101010101" pitchFamily="2" charset="-122"/>
              </a:rPr>
              <a:t>单击添加标题</a:t>
            </a:r>
            <a:endParaRPr lang="zh-CN" altLang="en-US" sz="2200" dirty="0">
              <a:solidFill>
                <a:schemeClr val="bg1"/>
              </a:solidFill>
              <a:latin typeface="方正喵呜体" panose="02010600010101010101" pitchFamily="2" charset="-122"/>
              <a:ea typeface="方正喵呜体" panose="02010600010101010101" pitchFamily="2" charset="-122"/>
            </a:endParaRPr>
          </a:p>
        </p:txBody>
      </p:sp>
      <p:sp>
        <p:nvSpPr>
          <p:cNvPr id="22" name="矩形 21"/>
          <p:cNvSpPr/>
          <p:nvPr/>
        </p:nvSpPr>
        <p:spPr>
          <a:xfrm>
            <a:off x="4166294" y="3737767"/>
            <a:ext cx="6684903"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sz="1800">
                <a:solidFill>
                  <a:srgbClr val="000000"/>
                </a:solidFill>
              </a:defRPr>
            </a:pPr>
            <a:r>
              <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请替换文字内容，点击添加相关标题文字请替换文字内容，点击添加相关标题文字请替换文字内容，点击添加相关标题文字请替换文字内容，点击添加相关标题文字</a:t>
            </a: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a:p>
            <a:pPr algn="ctr">
              <a:lnSpc>
                <a:spcPct val="120000"/>
              </a:lnSpc>
              <a:defRPr sz="1800">
                <a:solidFill>
                  <a:srgbClr val="000000"/>
                </a:solidFill>
              </a:defRPr>
            </a:pP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a:p>
            <a:pPr algn="ctr">
              <a:lnSpc>
                <a:spcPct val="120000"/>
              </a:lnSpc>
              <a:defRPr sz="1800">
                <a:solidFill>
                  <a:srgbClr val="000000"/>
                </a:solidFill>
              </a:defRPr>
            </a:pPr>
            <a:endParaRPr lang="zh-CN" altLang="en-US" sz="2000" dirty="0">
              <a:solidFill>
                <a:schemeClr val="bg1"/>
              </a:solidFill>
              <a:latin typeface="方正喵呜体" panose="02010600010101010101" pitchFamily="2" charset="-122"/>
              <a:ea typeface="方正喵呜体" panose="02010600010101010101" pitchFamily="2" charset="-122"/>
              <a:sym typeface="Arial" panose="020B0604020202020204" pitchFamily="34" charset="0"/>
            </a:endParaRPr>
          </a:p>
        </p:txBody>
      </p:sp>
    </p:spTree>
  </p:cSld>
  <p:clrMapOvr>
    <a:masterClrMapping/>
  </p:clrMapOvr>
  <p:transition advTm="5101"/>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1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1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41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1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41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1000">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1" grpId="0"/>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5560" y="3936570"/>
            <a:ext cx="2237921" cy="3036576"/>
          </a:xfrm>
          <a:prstGeom prst="rect">
            <a:avLst/>
          </a:prstGeom>
        </p:spPr>
      </p:pic>
      <p:sp>
        <p:nvSpPr>
          <p:cNvPr id="15" name="任意多边形 14"/>
          <p:cNvSpPr/>
          <p:nvPr/>
        </p:nvSpPr>
        <p:spPr>
          <a:xfrm>
            <a:off x="2132996"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369" y="5120005"/>
            <a:ext cx="1166368" cy="1582615"/>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68719" t="73547" r="19910" b="12088"/>
          <a:stretch>
            <a:fillRect/>
          </a:stretch>
        </p:blipFill>
        <p:spPr>
          <a:xfrm rot="18454796">
            <a:off x="630383" y="511232"/>
            <a:ext cx="865773" cy="985087"/>
          </a:xfrm>
          <a:prstGeom prst="rect">
            <a:avLst/>
          </a:prstGeom>
        </p:spPr>
      </p:pic>
      <p:grpSp>
        <p:nvGrpSpPr>
          <p:cNvPr id="20" name="组合 19"/>
          <p:cNvGrpSpPr/>
          <p:nvPr/>
        </p:nvGrpSpPr>
        <p:grpSpPr>
          <a:xfrm>
            <a:off x="8880512" y="470690"/>
            <a:ext cx="3696052" cy="572753"/>
            <a:chOff x="7773633" y="765100"/>
            <a:chExt cx="3696052" cy="572753"/>
          </a:xfrm>
          <a:solidFill>
            <a:srgbClr val="0070C0"/>
          </a:solidFill>
        </p:grpSpPr>
        <p:sp>
          <p:nvSpPr>
            <p:cNvPr id="21" name="任意多边形 20"/>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501" y="5586499"/>
            <a:ext cx="1098499" cy="1197306"/>
          </a:xfrm>
          <a:prstGeom prst="rect">
            <a:avLst/>
          </a:prstGeom>
        </p:spPr>
      </p:pic>
      <p:sp>
        <p:nvSpPr>
          <p:cNvPr id="13" name="任意多边形 12"/>
          <p:cNvSpPr/>
          <p:nvPr/>
        </p:nvSpPr>
        <p:spPr>
          <a:xfrm>
            <a:off x="1"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87190" t="60000" b="351"/>
          <a:stretch>
            <a:fillRect/>
          </a:stretch>
        </p:blipFill>
        <p:spPr>
          <a:xfrm rot="4699266">
            <a:off x="1295671" y="5676445"/>
            <a:ext cx="598726" cy="1669181"/>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902" y="2151871"/>
            <a:ext cx="3650600" cy="4550749"/>
          </a:xfrm>
          <a:prstGeom prst="rect">
            <a:avLst/>
          </a:prstGeom>
        </p:spPr>
      </p:pic>
      <p:sp>
        <p:nvSpPr>
          <p:cNvPr id="24" name="5"/>
          <p:cNvSpPr/>
          <p:nvPr/>
        </p:nvSpPr>
        <p:spPr>
          <a:xfrm>
            <a:off x="4936638" y="1183577"/>
            <a:ext cx="2497168" cy="1060266"/>
          </a:xfrm>
          <a:prstGeom prst="rect">
            <a:avLst/>
          </a:prstGeom>
          <a:noFill/>
          <a:ln w="12700" cap="flat">
            <a:noFill/>
            <a:miter lim="400000"/>
          </a:ln>
          <a:effectLst/>
        </p:spPr>
        <p:txBody>
          <a:bodyPr wrap="square" lIns="38088" tIns="38088" rIns="38088" bIns="38088" numCol="1" anchor="ctr">
            <a:spAutoFit/>
          </a:bodyPr>
          <a:lstStyle/>
          <a:p>
            <a:pPr algn="ctr">
              <a:lnSpc>
                <a:spcPct val="120000"/>
              </a:lnSpc>
            </a:pPr>
            <a:r>
              <a:rPr lang="zh-CN" altLang="en-US" dirty="0">
                <a:solidFill>
                  <a:schemeClr val="bg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请替换文字内容，点击添加相关标题文字，修改文字内容</a:t>
            </a:r>
            <a:endParaRPr lang="en-GB" altLang="zh-CN" dirty="0">
              <a:solidFill>
                <a:schemeClr val="bg1"/>
              </a:solidFill>
              <a:latin typeface="方正喵呜体" panose="02010600010101010101" pitchFamily="2" charset="-122"/>
              <a:ea typeface="方正喵呜体" panose="02010600010101010101" pitchFamily="2" charset="-122"/>
              <a:cs typeface="+mn-ea"/>
              <a:sym typeface="Arial" panose="020B0604020202020204" pitchFamily="34" charset="0"/>
            </a:endParaRPr>
          </a:p>
        </p:txBody>
      </p:sp>
      <p:sp>
        <p:nvSpPr>
          <p:cNvPr id="25" name="4"/>
          <p:cNvSpPr/>
          <p:nvPr/>
        </p:nvSpPr>
        <p:spPr>
          <a:xfrm>
            <a:off x="611232" y="1773696"/>
            <a:ext cx="2497168" cy="1060266"/>
          </a:xfrm>
          <a:prstGeom prst="rect">
            <a:avLst/>
          </a:prstGeom>
          <a:noFill/>
          <a:ln w="12700" cap="flat">
            <a:noFill/>
            <a:miter lim="400000"/>
          </a:ln>
          <a:effectLst/>
        </p:spPr>
        <p:txBody>
          <a:bodyPr wrap="square" lIns="38088" tIns="38088" rIns="38088" bIns="38088" numCol="1" anchor="ctr">
            <a:spAutoFit/>
          </a:bodyPr>
          <a:lstStyle/>
          <a:p>
            <a:pPr algn="just">
              <a:lnSpc>
                <a:spcPct val="120000"/>
              </a:lnSpc>
            </a:pPr>
            <a:r>
              <a:rPr lang="zh-CN" altLang="en-US" dirty="0">
                <a:solidFill>
                  <a:schemeClr val="bg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请替换文字内容，点击添加相关标题文字，修改文字内容</a:t>
            </a:r>
            <a:endParaRPr lang="en-GB" altLang="zh-CN" dirty="0">
              <a:solidFill>
                <a:schemeClr val="bg1"/>
              </a:solidFill>
              <a:latin typeface="方正喵呜体" panose="02010600010101010101" pitchFamily="2" charset="-122"/>
              <a:ea typeface="方正喵呜体" panose="02010600010101010101" pitchFamily="2" charset="-122"/>
              <a:cs typeface="+mn-ea"/>
              <a:sym typeface="Arial" panose="020B0604020202020204" pitchFamily="34" charset="0"/>
            </a:endParaRPr>
          </a:p>
        </p:txBody>
      </p:sp>
      <p:sp>
        <p:nvSpPr>
          <p:cNvPr id="26" name="3"/>
          <p:cNvSpPr/>
          <p:nvPr/>
        </p:nvSpPr>
        <p:spPr>
          <a:xfrm>
            <a:off x="9536313" y="1713710"/>
            <a:ext cx="2497168" cy="1060266"/>
          </a:xfrm>
          <a:prstGeom prst="rect">
            <a:avLst/>
          </a:prstGeom>
          <a:noFill/>
          <a:ln w="12700" cap="flat">
            <a:noFill/>
            <a:miter lim="400000"/>
          </a:ln>
          <a:effectLst/>
        </p:spPr>
        <p:txBody>
          <a:bodyPr wrap="square" lIns="38088" tIns="38088" rIns="38088" bIns="38088" numCol="1" anchor="ctr">
            <a:spAutoFit/>
          </a:bodyPr>
          <a:lstStyle/>
          <a:p>
            <a:pPr algn="just">
              <a:lnSpc>
                <a:spcPct val="120000"/>
              </a:lnSpc>
            </a:pPr>
            <a:r>
              <a:rPr lang="zh-CN" altLang="en-US" dirty="0">
                <a:solidFill>
                  <a:schemeClr val="bg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请替换文字内容，点击添加相关标题文字，修改文字内容</a:t>
            </a:r>
            <a:endParaRPr lang="en-GB" altLang="zh-CN" dirty="0">
              <a:solidFill>
                <a:schemeClr val="bg1"/>
              </a:solidFill>
              <a:latin typeface="方正喵呜体" panose="02010600010101010101" pitchFamily="2" charset="-122"/>
              <a:ea typeface="方正喵呜体" panose="02010600010101010101" pitchFamily="2" charset="-122"/>
              <a:cs typeface="+mn-ea"/>
              <a:sym typeface="Arial" panose="020B0604020202020204" pitchFamily="34" charset="0"/>
            </a:endParaRPr>
          </a:p>
        </p:txBody>
      </p:sp>
      <p:sp>
        <p:nvSpPr>
          <p:cNvPr id="27" name="2"/>
          <p:cNvSpPr/>
          <p:nvPr/>
        </p:nvSpPr>
        <p:spPr>
          <a:xfrm rot="768829" flipH="1">
            <a:off x="1960744" y="3249127"/>
            <a:ext cx="1089432" cy="1032476"/>
          </a:xfrm>
          <a:custGeom>
            <a:avLst/>
            <a:gdLst>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5683 w 50596"/>
              <a:gd name="connsiteY4" fmla="*/ 21600 h 75148"/>
              <a:gd name="connsiteX0-1" fmla="*/ 0 w 50596"/>
              <a:gd name="connsiteY0-2" fmla="*/ 74942 h 75148"/>
              <a:gd name="connsiteX1-3" fmla="*/ 50596 w 50596"/>
              <a:gd name="connsiteY1-4" fmla="*/ 11173 h 75148"/>
              <a:gd name="connsiteX2-5" fmla="*/ 47157 w 50596"/>
              <a:gd name="connsiteY2-6" fmla="*/ 0 h 75148"/>
              <a:gd name="connsiteX3-7" fmla="*/ 50596 w 50596"/>
              <a:gd name="connsiteY3-8" fmla="*/ 11173 h 75148"/>
              <a:gd name="connsiteX4-9" fmla="*/ 46123 w 50596"/>
              <a:gd name="connsiteY4-10" fmla="*/ 28485 h 751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596" h="75148" extrusionOk="0">
                <a:moveTo>
                  <a:pt x="0" y="74942"/>
                </a:moveTo>
                <a:cubicBezTo>
                  <a:pt x="7783" y="79333"/>
                  <a:pt x="42714" y="12329"/>
                  <a:pt x="50596" y="11173"/>
                </a:cubicBezTo>
                <a:cubicBezTo>
                  <a:pt x="49812" y="8448"/>
                  <a:pt x="48284" y="2335"/>
                  <a:pt x="47157" y="0"/>
                </a:cubicBezTo>
                <a:cubicBezTo>
                  <a:pt x="47941" y="1795"/>
                  <a:pt x="49898" y="8535"/>
                  <a:pt x="50596" y="11173"/>
                </a:cubicBezTo>
                <a:cubicBezTo>
                  <a:pt x="49312" y="14705"/>
                  <a:pt x="47896" y="26547"/>
                  <a:pt x="46123" y="28485"/>
                </a:cubicBezTo>
              </a:path>
            </a:pathLst>
          </a:custGeom>
          <a:noFill/>
          <a:ln w="38100" cap="flat">
            <a:solidFill>
              <a:schemeClr val="bg1"/>
            </a:solidFill>
            <a:prstDash val="solid"/>
            <a:miter lim="400000"/>
          </a:ln>
          <a:effectLst/>
        </p:spPr>
        <p:txBody>
          <a:bodyPr wrap="square" lIns="38088" tIns="38088" rIns="38088" bIns="38088"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chemeClr val="bg1"/>
              </a:solidFill>
              <a:latin typeface="方正喵呜体" panose="02010600010101010101" pitchFamily="2" charset="-122"/>
              <a:ea typeface="方正喵呜体" panose="02010600010101010101" pitchFamily="2" charset="-122"/>
            </a:endParaRPr>
          </a:p>
        </p:txBody>
      </p:sp>
      <p:sp>
        <p:nvSpPr>
          <p:cNvPr id="28" name="1"/>
          <p:cNvSpPr/>
          <p:nvPr/>
        </p:nvSpPr>
        <p:spPr>
          <a:xfrm rot="9707833" flipH="1" flipV="1">
            <a:off x="8991597" y="3212755"/>
            <a:ext cx="1089432" cy="1032476"/>
          </a:xfrm>
          <a:custGeom>
            <a:avLst/>
            <a:gdLst>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5683 w 50596"/>
              <a:gd name="connsiteY4" fmla="*/ 21600 h 75148"/>
              <a:gd name="connsiteX0-1" fmla="*/ 0 w 50596"/>
              <a:gd name="connsiteY0-2" fmla="*/ 74942 h 75148"/>
              <a:gd name="connsiteX1-3" fmla="*/ 50596 w 50596"/>
              <a:gd name="connsiteY1-4" fmla="*/ 11173 h 75148"/>
              <a:gd name="connsiteX2-5" fmla="*/ 47157 w 50596"/>
              <a:gd name="connsiteY2-6" fmla="*/ 0 h 75148"/>
              <a:gd name="connsiteX3-7" fmla="*/ 50596 w 50596"/>
              <a:gd name="connsiteY3-8" fmla="*/ 11173 h 75148"/>
              <a:gd name="connsiteX4-9" fmla="*/ 46123 w 50596"/>
              <a:gd name="connsiteY4-10" fmla="*/ 28485 h 751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596" h="75148" extrusionOk="0">
                <a:moveTo>
                  <a:pt x="0" y="74942"/>
                </a:moveTo>
                <a:cubicBezTo>
                  <a:pt x="7783" y="79333"/>
                  <a:pt x="42714" y="12329"/>
                  <a:pt x="50596" y="11173"/>
                </a:cubicBezTo>
                <a:cubicBezTo>
                  <a:pt x="49812" y="8448"/>
                  <a:pt x="48284" y="2335"/>
                  <a:pt x="47157" y="0"/>
                </a:cubicBezTo>
                <a:cubicBezTo>
                  <a:pt x="47941" y="1795"/>
                  <a:pt x="49898" y="8535"/>
                  <a:pt x="50596" y="11173"/>
                </a:cubicBezTo>
                <a:cubicBezTo>
                  <a:pt x="49312" y="14705"/>
                  <a:pt x="47896" y="26547"/>
                  <a:pt x="46123" y="28485"/>
                </a:cubicBezTo>
              </a:path>
            </a:pathLst>
          </a:custGeom>
          <a:noFill/>
          <a:ln w="38100" cap="flat">
            <a:solidFill>
              <a:schemeClr val="bg1"/>
            </a:solidFill>
            <a:prstDash val="solid"/>
            <a:miter lim="400000"/>
          </a:ln>
          <a:effectLst/>
        </p:spPr>
        <p:txBody>
          <a:bodyPr wrap="square" lIns="38088" tIns="38088" rIns="38088" bIns="38088"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chemeClr val="bg1"/>
              </a:solidFill>
              <a:latin typeface="方正喵呜体" panose="02010600010101010101" pitchFamily="2" charset="-122"/>
              <a:ea typeface="方正喵呜体" panose="02010600010101010101" pitchFamily="2" charset="-122"/>
            </a:endParaRPr>
          </a:p>
        </p:txBody>
      </p:sp>
    </p:spTree>
  </p:cSld>
  <p:clrMapOvr>
    <a:masterClrMapping/>
  </p:clrMapOvr>
  <p:transition advTm="4914"/>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26000">
                                          <p:cBhvr additive="base">
                                            <p:cTn id="7" dur="1250" fill="hold"/>
                                            <p:tgtEl>
                                              <p:spTgt spid="14"/>
                                            </p:tgtEl>
                                            <p:attrNameLst>
                                              <p:attrName>ppt_x</p:attrName>
                                            </p:attrNameLst>
                                          </p:cBhvr>
                                          <p:tavLst>
                                            <p:tav tm="0">
                                              <p:val>
                                                <p:strVal val="#ppt_x"/>
                                              </p:val>
                                            </p:tav>
                                            <p:tav tm="100000">
                                              <p:val>
                                                <p:strVal val="#ppt_x"/>
                                              </p:val>
                                            </p:tav>
                                          </p:tavLst>
                                        </p:anim>
                                        <p:anim calcmode="lin" valueType="num" p14:bounceEnd="26000">
                                          <p:cBhvr additive="base">
                                            <p:cTn id="8" dur="12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26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26000">
                                          <p:cBhvr additive="base">
                                            <p:cTn id="11" dur="1250" fill="hold"/>
                                            <p:tgtEl>
                                              <p:spTgt spid="15"/>
                                            </p:tgtEl>
                                            <p:attrNameLst>
                                              <p:attrName>ppt_x</p:attrName>
                                            </p:attrNameLst>
                                          </p:cBhvr>
                                          <p:tavLst>
                                            <p:tav tm="0">
                                              <p:val>
                                                <p:strVal val="#ppt_x"/>
                                              </p:val>
                                            </p:tav>
                                            <p:tav tm="100000">
                                              <p:val>
                                                <p:strVal val="#ppt_x"/>
                                              </p:val>
                                            </p:tav>
                                          </p:tavLst>
                                        </p:anim>
                                        <p:anim calcmode="lin" valueType="num" p14:bounceEnd="26000">
                                          <p:cBhvr additive="base">
                                            <p:cTn id="12" dur="12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26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6000">
                                          <p:cBhvr additive="base">
                                            <p:cTn id="15" dur="1250" fill="hold"/>
                                            <p:tgtEl>
                                              <p:spTgt spid="4"/>
                                            </p:tgtEl>
                                            <p:attrNameLst>
                                              <p:attrName>ppt_x</p:attrName>
                                            </p:attrNameLst>
                                          </p:cBhvr>
                                          <p:tavLst>
                                            <p:tav tm="0">
                                              <p:val>
                                                <p:strVal val="#ppt_x"/>
                                              </p:val>
                                            </p:tav>
                                            <p:tav tm="100000">
                                              <p:val>
                                                <p:strVal val="#ppt_x"/>
                                              </p:val>
                                            </p:tav>
                                          </p:tavLst>
                                        </p:anim>
                                        <p:anim calcmode="lin" valueType="num" p14:bounceEnd="26000">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26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26000">
                                          <p:cBhvr additive="base">
                                            <p:cTn id="19" dur="1250" fill="hold"/>
                                            <p:tgtEl>
                                              <p:spTgt spid="18"/>
                                            </p:tgtEl>
                                            <p:attrNameLst>
                                              <p:attrName>ppt_x</p:attrName>
                                            </p:attrNameLst>
                                          </p:cBhvr>
                                          <p:tavLst>
                                            <p:tav tm="0">
                                              <p:val>
                                                <p:strVal val="#ppt_x"/>
                                              </p:val>
                                            </p:tav>
                                            <p:tav tm="100000">
                                              <p:val>
                                                <p:strVal val="#ppt_x"/>
                                              </p:val>
                                            </p:tav>
                                          </p:tavLst>
                                        </p:anim>
                                        <p:anim calcmode="lin" valueType="num" p14:bounceEnd="26000">
                                          <p:cBhvr additive="base">
                                            <p:cTn id="20" dur="125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26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26000">
                                          <p:cBhvr additive="base">
                                            <p:cTn id="23" dur="1250" fill="hold"/>
                                            <p:tgtEl>
                                              <p:spTgt spid="20"/>
                                            </p:tgtEl>
                                            <p:attrNameLst>
                                              <p:attrName>ppt_x</p:attrName>
                                            </p:attrNameLst>
                                          </p:cBhvr>
                                          <p:tavLst>
                                            <p:tav tm="0">
                                              <p:val>
                                                <p:strVal val="#ppt_x"/>
                                              </p:val>
                                            </p:tav>
                                            <p:tav tm="100000">
                                              <p:val>
                                                <p:strVal val="#ppt_x"/>
                                              </p:val>
                                            </p:tav>
                                          </p:tavLst>
                                        </p:anim>
                                        <p:anim calcmode="lin" valueType="num" p14:bounceEnd="26000">
                                          <p:cBhvr additive="base">
                                            <p:cTn id="24" dur="125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26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26000">
                                          <p:cBhvr additive="base">
                                            <p:cTn id="27" dur="1250" fill="hold"/>
                                            <p:tgtEl>
                                              <p:spTgt spid="3"/>
                                            </p:tgtEl>
                                            <p:attrNameLst>
                                              <p:attrName>ppt_x</p:attrName>
                                            </p:attrNameLst>
                                          </p:cBhvr>
                                          <p:tavLst>
                                            <p:tav tm="0">
                                              <p:val>
                                                <p:strVal val="#ppt_x"/>
                                              </p:val>
                                            </p:tav>
                                            <p:tav tm="100000">
                                              <p:val>
                                                <p:strVal val="#ppt_x"/>
                                              </p:val>
                                            </p:tav>
                                          </p:tavLst>
                                        </p:anim>
                                        <p:anim calcmode="lin" valueType="num" p14:bounceEnd="26000">
                                          <p:cBhvr additive="base">
                                            <p:cTn id="28" dur="125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26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26000">
                                          <p:cBhvr additive="base">
                                            <p:cTn id="31" dur="1250" fill="hold"/>
                                            <p:tgtEl>
                                              <p:spTgt spid="13"/>
                                            </p:tgtEl>
                                            <p:attrNameLst>
                                              <p:attrName>ppt_x</p:attrName>
                                            </p:attrNameLst>
                                          </p:cBhvr>
                                          <p:tavLst>
                                            <p:tav tm="0">
                                              <p:val>
                                                <p:strVal val="#ppt_x"/>
                                              </p:val>
                                            </p:tav>
                                            <p:tav tm="100000">
                                              <p:val>
                                                <p:strVal val="#ppt_x"/>
                                              </p:val>
                                            </p:tav>
                                          </p:tavLst>
                                        </p:anim>
                                        <p:anim calcmode="lin" valueType="num" p14:bounceEnd="26000">
                                          <p:cBhvr additive="base">
                                            <p:cTn id="32" dur="125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6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26000">
                                          <p:cBhvr additive="base">
                                            <p:cTn id="35" dur="1250" fill="hold"/>
                                            <p:tgtEl>
                                              <p:spTgt spid="17"/>
                                            </p:tgtEl>
                                            <p:attrNameLst>
                                              <p:attrName>ppt_x</p:attrName>
                                            </p:attrNameLst>
                                          </p:cBhvr>
                                          <p:tavLst>
                                            <p:tav tm="0">
                                              <p:val>
                                                <p:strVal val="#ppt_x"/>
                                              </p:val>
                                            </p:tav>
                                            <p:tav tm="100000">
                                              <p:val>
                                                <p:strVal val="#ppt_x"/>
                                              </p:val>
                                            </p:tav>
                                          </p:tavLst>
                                        </p:anim>
                                        <p:anim calcmode="lin" valueType="num" p14:bounceEnd="26000">
                                          <p:cBhvr additive="base">
                                            <p:cTn id="36" dur="125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par>
                              <p:cTn id="55" fill="hold">
                                <p:stCondLst>
                                  <p:cond delay="4000"/>
                                </p:stCondLst>
                                <p:childTnLst>
                                  <p:par>
                                    <p:cTn id="56" presetID="22" presetClass="entr" presetSubtype="4"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par>
                              <p:cTn id="59" fill="hold">
                                <p:stCondLst>
                                  <p:cond delay="45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24" grpId="0"/>
          <p:bldP spid="25" grpId="0"/>
          <p:bldP spid="26" grpId="0"/>
          <p:bldP spid="27" grpId="0" animBg="1"/>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ppt_x"/>
                                              </p:val>
                                            </p:tav>
                                            <p:tav tm="100000">
                                              <p:val>
                                                <p:strVal val="#ppt_x"/>
                                              </p:val>
                                            </p:tav>
                                          </p:tavLst>
                                        </p:anim>
                                        <p:anim calcmode="lin" valueType="num">
                                          <p:cBhvr additive="base">
                                            <p:cTn id="8" dur="12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ppt_x"/>
                                              </p:val>
                                            </p:tav>
                                            <p:tav tm="100000">
                                              <p:val>
                                                <p:strVal val="#ppt_x"/>
                                              </p:val>
                                            </p:tav>
                                          </p:tavLst>
                                        </p:anim>
                                        <p:anim calcmode="lin" valueType="num">
                                          <p:cBhvr additive="base">
                                            <p:cTn id="12" dur="12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250" fill="hold"/>
                                            <p:tgtEl>
                                              <p:spTgt spid="18"/>
                                            </p:tgtEl>
                                            <p:attrNameLst>
                                              <p:attrName>ppt_x</p:attrName>
                                            </p:attrNameLst>
                                          </p:cBhvr>
                                          <p:tavLst>
                                            <p:tav tm="0">
                                              <p:val>
                                                <p:strVal val="#ppt_x"/>
                                              </p:val>
                                            </p:tav>
                                            <p:tav tm="100000">
                                              <p:val>
                                                <p:strVal val="#ppt_x"/>
                                              </p:val>
                                            </p:tav>
                                          </p:tavLst>
                                        </p:anim>
                                        <p:anim calcmode="lin" valueType="num">
                                          <p:cBhvr additive="base">
                                            <p:cTn id="20" dur="125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250" fill="hold"/>
                                            <p:tgtEl>
                                              <p:spTgt spid="20"/>
                                            </p:tgtEl>
                                            <p:attrNameLst>
                                              <p:attrName>ppt_x</p:attrName>
                                            </p:attrNameLst>
                                          </p:cBhvr>
                                          <p:tavLst>
                                            <p:tav tm="0">
                                              <p:val>
                                                <p:strVal val="#ppt_x"/>
                                              </p:val>
                                            </p:tav>
                                            <p:tav tm="100000">
                                              <p:val>
                                                <p:strVal val="#ppt_x"/>
                                              </p:val>
                                            </p:tav>
                                          </p:tavLst>
                                        </p:anim>
                                        <p:anim calcmode="lin" valueType="num">
                                          <p:cBhvr additive="base">
                                            <p:cTn id="24" dur="125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250" fill="hold"/>
                                            <p:tgtEl>
                                              <p:spTgt spid="3"/>
                                            </p:tgtEl>
                                            <p:attrNameLst>
                                              <p:attrName>ppt_x</p:attrName>
                                            </p:attrNameLst>
                                          </p:cBhvr>
                                          <p:tavLst>
                                            <p:tav tm="0">
                                              <p:val>
                                                <p:strVal val="#ppt_x"/>
                                              </p:val>
                                            </p:tav>
                                            <p:tav tm="100000">
                                              <p:val>
                                                <p:strVal val="#ppt_x"/>
                                              </p:val>
                                            </p:tav>
                                          </p:tavLst>
                                        </p:anim>
                                        <p:anim calcmode="lin" valueType="num">
                                          <p:cBhvr additive="base">
                                            <p:cTn id="28" dur="125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250" fill="hold"/>
                                            <p:tgtEl>
                                              <p:spTgt spid="13"/>
                                            </p:tgtEl>
                                            <p:attrNameLst>
                                              <p:attrName>ppt_x</p:attrName>
                                            </p:attrNameLst>
                                          </p:cBhvr>
                                          <p:tavLst>
                                            <p:tav tm="0">
                                              <p:val>
                                                <p:strVal val="#ppt_x"/>
                                              </p:val>
                                            </p:tav>
                                            <p:tav tm="100000">
                                              <p:val>
                                                <p:strVal val="#ppt_x"/>
                                              </p:val>
                                            </p:tav>
                                          </p:tavLst>
                                        </p:anim>
                                        <p:anim calcmode="lin" valueType="num">
                                          <p:cBhvr additive="base">
                                            <p:cTn id="32" dur="125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250" fill="hold"/>
                                            <p:tgtEl>
                                              <p:spTgt spid="17"/>
                                            </p:tgtEl>
                                            <p:attrNameLst>
                                              <p:attrName>ppt_x</p:attrName>
                                            </p:attrNameLst>
                                          </p:cBhvr>
                                          <p:tavLst>
                                            <p:tav tm="0">
                                              <p:val>
                                                <p:strVal val="#ppt_x"/>
                                              </p:val>
                                            </p:tav>
                                            <p:tav tm="100000">
                                              <p:val>
                                                <p:strVal val="#ppt_x"/>
                                              </p:val>
                                            </p:tav>
                                          </p:tavLst>
                                        </p:anim>
                                        <p:anim calcmode="lin" valueType="num">
                                          <p:cBhvr additive="base">
                                            <p:cTn id="36" dur="125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par>
                              <p:cTn id="55" fill="hold">
                                <p:stCondLst>
                                  <p:cond delay="4000"/>
                                </p:stCondLst>
                                <p:childTnLst>
                                  <p:par>
                                    <p:cTn id="56" presetID="22" presetClass="entr" presetSubtype="4"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par>
                              <p:cTn id="59" fill="hold">
                                <p:stCondLst>
                                  <p:cond delay="45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24" grpId="0"/>
          <p:bldP spid="25" grpId="0"/>
          <p:bldP spid="26" grpId="0"/>
          <p:bldP spid="27" grpId="0" animBg="1"/>
          <p:bldP spid="2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57529" y="2885842"/>
            <a:ext cx="5410836" cy="2900597"/>
          </a:xfrm>
          <a:prstGeom prst="rect">
            <a:avLst/>
          </a:prstGeom>
        </p:spPr>
      </p:pic>
      <p:grpSp>
        <p:nvGrpSpPr>
          <p:cNvPr id="9" name="组合 8"/>
          <p:cNvGrpSpPr/>
          <p:nvPr/>
        </p:nvGrpSpPr>
        <p:grpSpPr>
          <a:xfrm>
            <a:off x="657659" y="1329766"/>
            <a:ext cx="2696705" cy="693145"/>
            <a:chOff x="1487838" y="3130658"/>
            <a:chExt cx="2696705" cy="693145"/>
          </a:xfrm>
        </p:grpSpPr>
        <p:sp>
          <p:nvSpPr>
            <p:cNvPr id="5" name="圆角矩形 4">
              <a:hlinkClick r:id="rId2" action="ppaction://hlinksldjump"/>
            </p:cNvPr>
            <p:cNvSpPr/>
            <p:nvPr/>
          </p:nvSpPr>
          <p:spPr>
            <a:xfrm>
              <a:off x="1487838" y="3130658"/>
              <a:ext cx="2696705" cy="693145"/>
            </a:xfrm>
            <a:prstGeom prst="roundRect">
              <a:avLst>
                <a:gd name="adj" fmla="val 50000"/>
              </a:avLst>
            </a:prstGeom>
            <a:solidFill>
              <a:schemeClr val="accent2">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喵呜体" panose="02010600010101010101" pitchFamily="2" charset="-122"/>
                <a:ea typeface="方正喵呜体" panose="02010600010101010101" pitchFamily="2" charset="-122"/>
              </a:endParaRPr>
            </a:p>
          </p:txBody>
        </p:sp>
        <p:sp>
          <p:nvSpPr>
            <p:cNvPr id="6" name="矩形 5"/>
            <p:cNvSpPr/>
            <p:nvPr/>
          </p:nvSpPr>
          <p:spPr>
            <a:xfrm>
              <a:off x="1582489" y="3247667"/>
              <a:ext cx="2325370" cy="460375"/>
            </a:xfrm>
            <a:prstGeom prst="rect">
              <a:avLst/>
            </a:prstGeom>
          </p:spPr>
          <p:txBody>
            <a:bodyPr wrap="none">
              <a:spAutoFit/>
            </a:bodyPr>
            <a:lstStyle/>
            <a:p>
              <a:pPr algn="l"/>
              <a:r>
                <a:rPr lang="zh-CN" altLang="en-US" sz="2400" b="1" dirty="0">
                  <a:solidFill>
                    <a:schemeClr val="bg1"/>
                  </a:solidFill>
                  <a:latin typeface="方正喵呜体" panose="02010600010101010101" pitchFamily="2" charset="-122"/>
                  <a:ea typeface="方正喵呜体" panose="02010600010101010101" pitchFamily="2" charset="-122"/>
                </a:rPr>
                <a:t>请输入文本</a:t>
              </a:r>
              <a:r>
                <a:rPr lang="zh-CN" altLang="en-US" sz="2400" b="1" dirty="0">
                  <a:solidFill>
                    <a:schemeClr val="bg1"/>
                  </a:solidFill>
                  <a:latin typeface="方正喵呜体" panose="02010600010101010101" pitchFamily="2" charset="-122"/>
                  <a:ea typeface="方正喵呜体" panose="02010600010101010101" pitchFamily="2" charset="-122"/>
                </a:rPr>
                <a:t>内容</a:t>
              </a:r>
              <a:endParaRPr lang="zh-CN" altLang="en-US" sz="2400" b="1" dirty="0">
                <a:solidFill>
                  <a:schemeClr val="bg1"/>
                </a:solidFill>
                <a:latin typeface="方正喵呜体" panose="02010600010101010101" pitchFamily="2" charset="-122"/>
                <a:ea typeface="方正喵呜体" panose="02010600010101010101" pitchFamily="2" charset="-122"/>
              </a:endParaRPr>
            </a:p>
          </p:txBody>
        </p:sp>
      </p:grpSp>
      <p:grpSp>
        <p:nvGrpSpPr>
          <p:cNvPr id="10" name="组合 9"/>
          <p:cNvGrpSpPr/>
          <p:nvPr/>
        </p:nvGrpSpPr>
        <p:grpSpPr>
          <a:xfrm>
            <a:off x="8869899" y="4658669"/>
            <a:ext cx="2696705" cy="693145"/>
            <a:chOff x="8244257" y="3130658"/>
            <a:chExt cx="2696705" cy="693145"/>
          </a:xfrm>
        </p:grpSpPr>
        <p:sp>
          <p:nvSpPr>
            <p:cNvPr id="7" name="圆角矩形 6">
              <a:hlinkClick r:id="rId3" action="ppaction://hlinksldjump"/>
            </p:cNvPr>
            <p:cNvSpPr/>
            <p:nvPr/>
          </p:nvSpPr>
          <p:spPr>
            <a:xfrm>
              <a:off x="8244257" y="3130658"/>
              <a:ext cx="2696705" cy="693145"/>
            </a:xfrm>
            <a:prstGeom prst="roundRect">
              <a:avLst>
                <a:gd name="adj" fmla="val 50000"/>
              </a:avLst>
            </a:prstGeom>
            <a:solidFill>
              <a:schemeClr val="accent2">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喵呜体" panose="02010600010101010101" pitchFamily="2" charset="-122"/>
                <a:ea typeface="方正喵呜体" panose="02010600010101010101" pitchFamily="2" charset="-122"/>
              </a:endParaRPr>
            </a:p>
          </p:txBody>
        </p:sp>
        <p:sp>
          <p:nvSpPr>
            <p:cNvPr id="8" name="矩形 7"/>
            <p:cNvSpPr/>
            <p:nvPr/>
          </p:nvSpPr>
          <p:spPr>
            <a:xfrm>
              <a:off x="8429733" y="3246397"/>
              <a:ext cx="2325370" cy="460375"/>
            </a:xfrm>
            <a:prstGeom prst="rect">
              <a:avLst/>
            </a:prstGeom>
          </p:spPr>
          <p:txBody>
            <a:bodyPr wrap="none">
              <a:spAutoFit/>
            </a:bodyPr>
            <a:lstStyle/>
            <a:p>
              <a:pPr algn="l"/>
              <a:r>
                <a:rPr lang="zh-CN" altLang="en-US" sz="2400" b="1" dirty="0">
                  <a:solidFill>
                    <a:schemeClr val="bg1"/>
                  </a:solidFill>
                  <a:latin typeface="方正喵呜体" panose="02010600010101010101" pitchFamily="2" charset="-122"/>
                  <a:ea typeface="方正喵呜体" panose="02010600010101010101" pitchFamily="2" charset="-122"/>
                  <a:sym typeface="+mn-ea"/>
                </a:rPr>
                <a:t>请输入文本内容</a:t>
              </a:r>
              <a:endParaRPr lang="zh-CN" altLang="en-US" sz="2400" b="1" dirty="0">
                <a:solidFill>
                  <a:schemeClr val="bg1"/>
                </a:solidFill>
                <a:latin typeface="方正喵呜体" panose="02010600010101010101" pitchFamily="2" charset="-122"/>
                <a:ea typeface="方正喵呜体" panose="02010600010101010101" pitchFamily="2" charset="-122"/>
              </a:endParaRPr>
            </a:p>
          </p:txBody>
        </p:sp>
      </p:grpSp>
      <p:grpSp>
        <p:nvGrpSpPr>
          <p:cNvPr id="13" name="组合 12"/>
          <p:cNvGrpSpPr/>
          <p:nvPr/>
        </p:nvGrpSpPr>
        <p:grpSpPr>
          <a:xfrm>
            <a:off x="2098873" y="1734008"/>
            <a:ext cx="7506274" cy="4052431"/>
            <a:chOff x="1534373" y="1077828"/>
            <a:chExt cx="7506274" cy="4052431"/>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690" y="1077828"/>
              <a:ext cx="2316957" cy="2114773"/>
            </a:xfrm>
            <a:prstGeom prst="rect">
              <a:avLst/>
            </a:prstGeom>
          </p:spPr>
        </p:pic>
        <p:grpSp>
          <p:nvGrpSpPr>
            <p:cNvPr id="12" name="组合 11"/>
            <p:cNvGrpSpPr/>
            <p:nvPr/>
          </p:nvGrpSpPr>
          <p:grpSpPr>
            <a:xfrm>
              <a:off x="1534373" y="2524817"/>
              <a:ext cx="4955966" cy="2605442"/>
              <a:chOff x="1534373" y="2524817"/>
              <a:chExt cx="4955966" cy="2605442"/>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467843" flipH="1">
                <a:off x="4493132" y="2524817"/>
                <a:ext cx="666301" cy="1808366"/>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951227" flipV="1">
                <a:off x="2788581" y="1428502"/>
                <a:ext cx="2447549" cy="4955966"/>
              </a:xfrm>
              <a:prstGeom prst="rect">
                <a:avLst/>
              </a:prstGeom>
            </p:spPr>
          </p:pic>
        </p:grpSp>
      </p:grpSp>
    </p:spTree>
  </p:cSld>
  <p:clrMapOvr>
    <a:masterClrMapping/>
  </p:clrMapOvr>
  <p:transition advTm="3338"/>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4" fill="hold" nodeType="withEffect" p14:presetBounceEnd="38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38000">
                                          <p:cBhvr additive="base">
                                            <p:cTn id="10" dur="1000" fill="hold"/>
                                            <p:tgtEl>
                                              <p:spTgt spid="9"/>
                                            </p:tgtEl>
                                            <p:attrNameLst>
                                              <p:attrName>ppt_x</p:attrName>
                                            </p:attrNameLst>
                                          </p:cBhvr>
                                          <p:tavLst>
                                            <p:tav tm="0">
                                              <p:val>
                                                <p:strVal val="#ppt_x"/>
                                              </p:val>
                                            </p:tav>
                                            <p:tav tm="100000">
                                              <p:val>
                                                <p:strVal val="#ppt_x"/>
                                              </p:val>
                                            </p:tav>
                                          </p:tavLst>
                                        </p:anim>
                                        <p:anim calcmode="lin" valueType="num" p14:bounceEnd="38000">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38000">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14:bounceEnd="38000">
                                          <p:cBhvr additive="base">
                                            <p:cTn id="14" dur="10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9324" y="2159142"/>
            <a:ext cx="559595" cy="870155"/>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0185" y="3459224"/>
            <a:ext cx="587945" cy="91423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578" y="753857"/>
            <a:ext cx="843159" cy="131108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405" y="4803390"/>
            <a:ext cx="451954" cy="702776"/>
          </a:xfrm>
          <a:prstGeom prst="rect">
            <a:avLst/>
          </a:prstGeom>
        </p:spPr>
      </p:pic>
      <p:cxnSp>
        <p:nvCxnSpPr>
          <p:cNvPr id="8" name="直接连接符 7"/>
          <p:cNvCxnSpPr/>
          <p:nvPr/>
        </p:nvCxnSpPr>
        <p:spPr>
          <a:xfrm>
            <a:off x="3435721" y="1559934"/>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35721" y="2776851"/>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435721" y="3993768"/>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435721" y="5210685"/>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313942">
            <a:off x="9897250" y="-22834"/>
            <a:ext cx="2200966" cy="2062789"/>
          </a:xfrm>
          <a:prstGeom prst="rect">
            <a:avLst/>
          </a:prstGeom>
        </p:spPr>
      </p:pic>
      <p:sp>
        <p:nvSpPr>
          <p:cNvPr id="14" name="矩形 13"/>
          <p:cNvSpPr/>
          <p:nvPr/>
        </p:nvSpPr>
        <p:spPr>
          <a:xfrm>
            <a:off x="3641876" y="1076656"/>
            <a:ext cx="2164080" cy="460375"/>
          </a:xfrm>
          <a:prstGeom prst="rect">
            <a:avLst/>
          </a:prstGeom>
        </p:spPr>
        <p:txBody>
          <a:bodyPr wrap="none">
            <a:spAutoFit/>
          </a:bodyPr>
          <a:lstStyle/>
          <a:p>
            <a:r>
              <a:rPr lang="en-US" altLang="zh-CN" sz="2400" dirty="0">
                <a:solidFill>
                  <a:schemeClr val="tx1">
                    <a:lumMod val="50000"/>
                    <a:lumOff val="50000"/>
                  </a:schemeClr>
                </a:solidFill>
                <a:latin typeface="方正喵呜体" panose="02010600010101010101" pitchFamily="2" charset="-122"/>
                <a:ea typeface="方正喵呜体" panose="02010600010101010101" pitchFamily="2" charset="-122"/>
              </a:rPr>
              <a:t>输入文本内容 </a:t>
            </a:r>
            <a:endParaRPr lang="zh-CN" altLang="en-US" sz="2400" dirty="0">
              <a:latin typeface="方正喵呜体" panose="02010600010101010101" pitchFamily="2" charset="-122"/>
              <a:ea typeface="方正喵呜体" panose="02010600010101010101" pitchFamily="2" charset="-122"/>
            </a:endParaRPr>
          </a:p>
        </p:txBody>
      </p:sp>
      <p:sp>
        <p:nvSpPr>
          <p:cNvPr id="15" name="矩形 14"/>
          <p:cNvSpPr/>
          <p:nvPr/>
        </p:nvSpPr>
        <p:spPr>
          <a:xfrm>
            <a:off x="3641876" y="2315186"/>
            <a:ext cx="2164080" cy="460375"/>
          </a:xfrm>
          <a:prstGeom prst="rect">
            <a:avLst/>
          </a:prstGeom>
        </p:spPr>
        <p:txBody>
          <a:bodyPr wrap="none">
            <a:spAutoFit/>
          </a:bodyPr>
          <a:lstStyle/>
          <a:p>
            <a:r>
              <a:rPr lang="en-US" altLang="zh-CN" sz="2400" dirty="0">
                <a:solidFill>
                  <a:schemeClr val="tx1">
                    <a:lumMod val="50000"/>
                    <a:lumOff val="50000"/>
                  </a:schemeClr>
                </a:solidFill>
                <a:latin typeface="方正喵呜体" panose="02010600010101010101" pitchFamily="2" charset="-122"/>
                <a:ea typeface="方正喵呜体" panose="02010600010101010101" pitchFamily="2" charset="-122"/>
              </a:rPr>
              <a:t>输入文本内容 </a:t>
            </a:r>
            <a:endParaRPr lang="zh-CN" altLang="en-US" sz="2400" dirty="0">
              <a:latin typeface="方正喵呜体" panose="02010600010101010101" pitchFamily="2" charset="-122"/>
              <a:ea typeface="方正喵呜体" panose="02010600010101010101" pitchFamily="2" charset="-122"/>
            </a:endParaRPr>
          </a:p>
        </p:txBody>
      </p:sp>
      <p:sp>
        <p:nvSpPr>
          <p:cNvPr id="16" name="矩形 15"/>
          <p:cNvSpPr/>
          <p:nvPr/>
        </p:nvSpPr>
        <p:spPr>
          <a:xfrm>
            <a:off x="3641876" y="3538961"/>
            <a:ext cx="2164080" cy="460375"/>
          </a:xfrm>
          <a:prstGeom prst="rect">
            <a:avLst/>
          </a:prstGeom>
        </p:spPr>
        <p:txBody>
          <a:bodyPr wrap="none">
            <a:spAutoFit/>
          </a:bodyPr>
          <a:lstStyle/>
          <a:p>
            <a:r>
              <a:rPr lang="en-US" altLang="zh-CN" sz="2400" dirty="0">
                <a:solidFill>
                  <a:schemeClr val="tx1">
                    <a:lumMod val="50000"/>
                    <a:lumOff val="50000"/>
                  </a:schemeClr>
                </a:solidFill>
                <a:latin typeface="方正喵呜体" panose="02010600010101010101" pitchFamily="2" charset="-122"/>
                <a:ea typeface="方正喵呜体" panose="02010600010101010101" pitchFamily="2" charset="-122"/>
              </a:rPr>
              <a:t>输入文本内容 </a:t>
            </a:r>
            <a:endParaRPr lang="zh-CN" altLang="en-US" sz="2400" dirty="0">
              <a:latin typeface="方正喵呜体" panose="02010600010101010101" pitchFamily="2" charset="-122"/>
              <a:ea typeface="方正喵呜体" panose="02010600010101010101" pitchFamily="2" charset="-122"/>
            </a:endParaRPr>
          </a:p>
        </p:txBody>
      </p:sp>
      <p:sp>
        <p:nvSpPr>
          <p:cNvPr id="17" name="矩形 16"/>
          <p:cNvSpPr/>
          <p:nvPr/>
        </p:nvSpPr>
        <p:spPr>
          <a:xfrm>
            <a:off x="3641876" y="4777491"/>
            <a:ext cx="2164080" cy="460375"/>
          </a:xfrm>
          <a:prstGeom prst="rect">
            <a:avLst/>
          </a:prstGeom>
        </p:spPr>
        <p:txBody>
          <a:bodyPr wrap="none">
            <a:spAutoFit/>
          </a:bodyPr>
          <a:lstStyle/>
          <a:p>
            <a:r>
              <a:rPr lang="en-US" altLang="zh-CN" sz="2400" dirty="0">
                <a:solidFill>
                  <a:schemeClr val="tx1">
                    <a:lumMod val="50000"/>
                    <a:lumOff val="50000"/>
                  </a:schemeClr>
                </a:solidFill>
                <a:latin typeface="方正喵呜体" panose="02010600010101010101" pitchFamily="2" charset="-122"/>
                <a:ea typeface="方正喵呜体" panose="02010600010101010101" pitchFamily="2" charset="-122"/>
              </a:rPr>
              <a:t>输入文本内容 </a:t>
            </a:r>
            <a:endParaRPr lang="zh-CN" altLang="en-US" sz="2400" dirty="0">
              <a:latin typeface="方正喵呜体" panose="02010600010101010101" pitchFamily="2" charset="-122"/>
              <a:ea typeface="方正喵呜体" panose="02010600010101010101" pitchFamily="2" charset="-122"/>
            </a:endParaRPr>
          </a:p>
        </p:txBody>
      </p:sp>
      <p:sp>
        <p:nvSpPr>
          <p:cNvPr id="21" name="任意多边形 20"/>
          <p:cNvSpPr/>
          <p:nvPr/>
        </p:nvSpPr>
        <p:spPr>
          <a:xfrm>
            <a:off x="2132996"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喵呜体" panose="02010600010101010101" pitchFamily="2" charset="-122"/>
              <a:ea typeface="方正喵呜体" panose="02010600010101010101" pitchFamily="2" charset="-122"/>
            </a:endParaRPr>
          </a:p>
        </p:txBody>
      </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749" y="5120005"/>
            <a:ext cx="771608" cy="1582615"/>
          </a:xfrm>
          <a:prstGeom prst="rect">
            <a:avLst/>
          </a:prstGeom>
        </p:spPr>
      </p:pic>
      <p:sp>
        <p:nvSpPr>
          <p:cNvPr id="23" name="任意多边形 22"/>
          <p:cNvSpPr/>
          <p:nvPr/>
        </p:nvSpPr>
        <p:spPr>
          <a:xfrm>
            <a:off x="1"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喵呜体" panose="02010600010101010101" pitchFamily="2" charset="-122"/>
              <a:ea typeface="方正喵呜体" panose="02010600010101010101" pitchFamily="2" charset="-122"/>
            </a:endParaRPr>
          </a:p>
        </p:txBody>
      </p:sp>
    </p:spTree>
  </p:cSld>
  <p:clrMapOvr>
    <a:masterClrMapping/>
  </p:clrMapOvr>
  <p:transition advTm="9594"/>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26000">
                                          <p:cBhvr additive="base">
                                            <p:cTn id="7" dur="1250" fill="hold"/>
                                            <p:tgtEl>
                                              <p:spTgt spid="21"/>
                                            </p:tgtEl>
                                            <p:attrNameLst>
                                              <p:attrName>ppt_x</p:attrName>
                                            </p:attrNameLst>
                                          </p:cBhvr>
                                          <p:tavLst>
                                            <p:tav tm="0">
                                              <p:val>
                                                <p:strVal val="#ppt_x"/>
                                              </p:val>
                                            </p:tav>
                                            <p:tav tm="100000">
                                              <p:val>
                                                <p:strVal val="#ppt_x"/>
                                              </p:val>
                                            </p:tav>
                                          </p:tavLst>
                                        </p:anim>
                                        <p:anim calcmode="lin" valueType="num" p14:bounceEnd="26000">
                                          <p:cBhvr additive="base">
                                            <p:cTn id="8" dur="12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6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26000">
                                          <p:cBhvr additive="base">
                                            <p:cTn id="11" dur="1250" fill="hold"/>
                                            <p:tgtEl>
                                              <p:spTgt spid="22"/>
                                            </p:tgtEl>
                                            <p:attrNameLst>
                                              <p:attrName>ppt_x</p:attrName>
                                            </p:attrNameLst>
                                          </p:cBhvr>
                                          <p:tavLst>
                                            <p:tav tm="0">
                                              <p:val>
                                                <p:strVal val="#ppt_x"/>
                                              </p:val>
                                            </p:tav>
                                            <p:tav tm="100000">
                                              <p:val>
                                                <p:strVal val="#ppt_x"/>
                                              </p:val>
                                            </p:tav>
                                          </p:tavLst>
                                        </p:anim>
                                        <p:anim calcmode="lin" valueType="num" p14:bounceEnd="26000">
                                          <p:cBhvr additive="base">
                                            <p:cTn id="12" dur="12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26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26000">
                                          <p:cBhvr additive="base">
                                            <p:cTn id="15" dur="1250" fill="hold"/>
                                            <p:tgtEl>
                                              <p:spTgt spid="23"/>
                                            </p:tgtEl>
                                            <p:attrNameLst>
                                              <p:attrName>ppt_x</p:attrName>
                                            </p:attrNameLst>
                                          </p:cBhvr>
                                          <p:tavLst>
                                            <p:tav tm="0">
                                              <p:val>
                                                <p:strVal val="#ppt_x"/>
                                              </p:val>
                                            </p:tav>
                                            <p:tav tm="100000">
                                              <p:val>
                                                <p:strVal val="#ppt_x"/>
                                              </p:val>
                                            </p:tav>
                                          </p:tavLst>
                                        </p:anim>
                                        <p:anim calcmode="lin" valueType="num" p14:bounceEnd="26000">
                                          <p:cBhvr additive="base">
                                            <p:cTn id="16" dur="1250" fill="hold"/>
                                            <p:tgtEl>
                                              <p:spTgt spid="23"/>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fill="hold" nodeType="afterEffect" p14:presetBounceEnd="31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31000">
                                          <p:cBhvr additive="base">
                                            <p:cTn id="20" dur="1250" fill="hold"/>
                                            <p:tgtEl>
                                              <p:spTgt spid="4"/>
                                            </p:tgtEl>
                                            <p:attrNameLst>
                                              <p:attrName>ppt_x</p:attrName>
                                            </p:attrNameLst>
                                          </p:cBhvr>
                                          <p:tavLst>
                                            <p:tav tm="0">
                                              <p:val>
                                                <p:strVal val="1+#ppt_w/2"/>
                                              </p:val>
                                            </p:tav>
                                            <p:tav tm="100000">
                                              <p:val>
                                                <p:strVal val="#ppt_x"/>
                                              </p:val>
                                            </p:tav>
                                          </p:tavLst>
                                        </p:anim>
                                        <p:anim calcmode="lin" valueType="num" p14:bounceEnd="31000">
                                          <p:cBhvr additive="base">
                                            <p:cTn id="21" dur="1250" fill="hold"/>
                                            <p:tgtEl>
                                              <p:spTgt spid="4"/>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2" presetClass="entr" presetSubtype="8" fill="hold" grpId="0" nodeType="withEffect">
                                      <p:stCondLst>
                                        <p:cond delay="9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9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3000"/>
                                </p:stCondLst>
                                <p:childTnLst>
                                  <p:par>
                                    <p:cTn id="32" presetID="2" presetClass="entr" presetSubtype="2" fill="hold" nodeType="afterEffect" p14:presetBounceEnd="31000">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14:bounceEnd="31000">
                                          <p:cBhvr additive="base">
                                            <p:cTn id="34" dur="1250" fill="hold"/>
                                            <p:tgtEl>
                                              <p:spTgt spid="2"/>
                                            </p:tgtEl>
                                            <p:attrNameLst>
                                              <p:attrName>ppt_x</p:attrName>
                                            </p:attrNameLst>
                                          </p:cBhvr>
                                          <p:tavLst>
                                            <p:tav tm="0">
                                              <p:val>
                                                <p:strVal val="1+#ppt_w/2"/>
                                              </p:val>
                                            </p:tav>
                                            <p:tav tm="100000">
                                              <p:val>
                                                <p:strVal val="#ppt_x"/>
                                              </p:val>
                                            </p:tav>
                                          </p:tavLst>
                                        </p:anim>
                                        <p:anim calcmode="lin" valueType="num" p14:bounceEnd="31000">
                                          <p:cBhvr additive="base">
                                            <p:cTn id="35" dur="1250" fill="hold"/>
                                            <p:tgtEl>
                                              <p:spTgt spid="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500"/>
                                </p:stCondLst>
                                <p:childTnLst>
                                  <p:par>
                                    <p:cTn id="43" presetID="2" presetClass="entr" presetSubtype="2" fill="hold" nodeType="afterEffect" p14:presetBounceEnd="31000">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14:bounceEnd="31000">
                                          <p:cBhvr additive="base">
                                            <p:cTn id="45" dur="1250" fill="hold"/>
                                            <p:tgtEl>
                                              <p:spTgt spid="3"/>
                                            </p:tgtEl>
                                            <p:attrNameLst>
                                              <p:attrName>ppt_x</p:attrName>
                                            </p:attrNameLst>
                                          </p:cBhvr>
                                          <p:tavLst>
                                            <p:tav tm="0">
                                              <p:val>
                                                <p:strVal val="1+#ppt_w/2"/>
                                              </p:val>
                                            </p:tav>
                                            <p:tav tm="100000">
                                              <p:val>
                                                <p:strVal val="#ppt_x"/>
                                              </p:val>
                                            </p:tav>
                                          </p:tavLst>
                                        </p:anim>
                                        <p:anim calcmode="lin" valueType="num" p14:bounceEnd="31000">
                                          <p:cBhvr additive="base">
                                            <p:cTn id="46" dur="125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125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125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6000"/>
                                </p:stCondLst>
                                <p:childTnLst>
                                  <p:par>
                                    <p:cTn id="54" presetID="2" presetClass="entr" presetSubtype="2" fill="hold" nodeType="afterEffect" p14:presetBounceEnd="31000">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14:bounceEnd="31000">
                                          <p:cBhvr additive="base">
                                            <p:cTn id="56" dur="1250" fill="hold"/>
                                            <p:tgtEl>
                                              <p:spTgt spid="6"/>
                                            </p:tgtEl>
                                            <p:attrNameLst>
                                              <p:attrName>ppt_x</p:attrName>
                                            </p:attrNameLst>
                                          </p:cBhvr>
                                          <p:tavLst>
                                            <p:tav tm="0">
                                              <p:val>
                                                <p:strVal val="1+#ppt_w/2"/>
                                              </p:val>
                                            </p:tav>
                                            <p:tav tm="100000">
                                              <p:val>
                                                <p:strVal val="#ppt_x"/>
                                              </p:val>
                                            </p:tav>
                                          </p:tavLst>
                                        </p:anim>
                                        <p:anim calcmode="lin" valueType="num" p14:bounceEnd="31000">
                                          <p:cBhvr additive="base">
                                            <p:cTn id="57" dur="1250" fill="hold"/>
                                            <p:tgtEl>
                                              <p:spTgt spid="6"/>
                                            </p:tgtEl>
                                            <p:attrNameLst>
                                              <p:attrName>ppt_y</p:attrName>
                                            </p:attrNameLst>
                                          </p:cBhvr>
                                          <p:tavLst>
                                            <p:tav tm="0">
                                              <p:val>
                                                <p:strVal val="#ppt_y"/>
                                              </p:val>
                                            </p:tav>
                                            <p:tav tm="100000">
                                              <p:val>
                                                <p:strVal val="#ppt_y"/>
                                              </p:val>
                                            </p:tav>
                                          </p:tavLst>
                                        </p:anim>
                                      </p:childTnLst>
                                    </p:cTn>
                                  </p:par>
                                  <p:par>
                                    <p:cTn id="58" presetID="22" presetClass="entr" presetSubtype="8" fill="hold" nodeType="withEffect">
                                      <p:stCondLst>
                                        <p:cond delay="125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22" presetClass="entr" presetSubtype="8" fill="hold" grpId="0" nodeType="withEffect">
                                      <p:stCondLst>
                                        <p:cond delay="125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animBg="1"/>
          <p:bldP spid="2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ppt_x"/>
                                              </p:val>
                                            </p:tav>
                                            <p:tav tm="100000">
                                              <p:val>
                                                <p:strVal val="#ppt_x"/>
                                              </p:val>
                                            </p:tav>
                                          </p:tavLst>
                                        </p:anim>
                                        <p:anim calcmode="lin" valueType="num">
                                          <p:cBhvr additive="base">
                                            <p:cTn id="8" dur="12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250" fill="hold"/>
                                            <p:tgtEl>
                                              <p:spTgt spid="22"/>
                                            </p:tgtEl>
                                            <p:attrNameLst>
                                              <p:attrName>ppt_x</p:attrName>
                                            </p:attrNameLst>
                                          </p:cBhvr>
                                          <p:tavLst>
                                            <p:tav tm="0">
                                              <p:val>
                                                <p:strVal val="#ppt_x"/>
                                              </p:val>
                                            </p:tav>
                                            <p:tav tm="100000">
                                              <p:val>
                                                <p:strVal val="#ppt_x"/>
                                              </p:val>
                                            </p:tav>
                                          </p:tavLst>
                                        </p:anim>
                                        <p:anim calcmode="lin" valueType="num">
                                          <p:cBhvr additive="base">
                                            <p:cTn id="12" dur="12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ppt_x"/>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250" fill="hold"/>
                                            <p:tgtEl>
                                              <p:spTgt spid="4"/>
                                            </p:tgtEl>
                                            <p:attrNameLst>
                                              <p:attrName>ppt_x</p:attrName>
                                            </p:attrNameLst>
                                          </p:cBhvr>
                                          <p:tavLst>
                                            <p:tav tm="0">
                                              <p:val>
                                                <p:strVal val="1+#ppt_w/2"/>
                                              </p:val>
                                            </p:tav>
                                            <p:tav tm="100000">
                                              <p:val>
                                                <p:strVal val="#ppt_x"/>
                                              </p:val>
                                            </p:tav>
                                          </p:tavLst>
                                        </p:anim>
                                        <p:anim calcmode="lin" valueType="num">
                                          <p:cBhvr additive="base">
                                            <p:cTn id="21" dur="1250" fill="hold"/>
                                            <p:tgtEl>
                                              <p:spTgt spid="4"/>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2" presetClass="entr" presetSubtype="8" fill="hold" grpId="0" nodeType="withEffect">
                                      <p:stCondLst>
                                        <p:cond delay="9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9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250" fill="hold"/>
                                            <p:tgtEl>
                                              <p:spTgt spid="2"/>
                                            </p:tgtEl>
                                            <p:attrNameLst>
                                              <p:attrName>ppt_x</p:attrName>
                                            </p:attrNameLst>
                                          </p:cBhvr>
                                          <p:tavLst>
                                            <p:tav tm="0">
                                              <p:val>
                                                <p:strVal val="1+#ppt_w/2"/>
                                              </p:val>
                                            </p:tav>
                                            <p:tav tm="100000">
                                              <p:val>
                                                <p:strVal val="#ppt_x"/>
                                              </p:val>
                                            </p:tav>
                                          </p:tavLst>
                                        </p:anim>
                                        <p:anim calcmode="lin" valueType="num">
                                          <p:cBhvr additive="base">
                                            <p:cTn id="35" dur="1250" fill="hold"/>
                                            <p:tgtEl>
                                              <p:spTgt spid="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500"/>
                                </p:stCondLst>
                                <p:childTnLst>
                                  <p:par>
                                    <p:cTn id="43" presetID="2" presetClass="entr" presetSubtype="2"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1250" fill="hold"/>
                                            <p:tgtEl>
                                              <p:spTgt spid="3"/>
                                            </p:tgtEl>
                                            <p:attrNameLst>
                                              <p:attrName>ppt_x</p:attrName>
                                            </p:attrNameLst>
                                          </p:cBhvr>
                                          <p:tavLst>
                                            <p:tav tm="0">
                                              <p:val>
                                                <p:strVal val="1+#ppt_w/2"/>
                                              </p:val>
                                            </p:tav>
                                            <p:tav tm="100000">
                                              <p:val>
                                                <p:strVal val="#ppt_x"/>
                                              </p:val>
                                            </p:tav>
                                          </p:tavLst>
                                        </p:anim>
                                        <p:anim calcmode="lin" valueType="num">
                                          <p:cBhvr additive="base">
                                            <p:cTn id="46" dur="125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125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125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6000"/>
                                </p:stCondLst>
                                <p:childTnLst>
                                  <p:par>
                                    <p:cTn id="54" presetID="2" presetClass="entr" presetSubtype="2"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250" fill="hold"/>
                                            <p:tgtEl>
                                              <p:spTgt spid="6"/>
                                            </p:tgtEl>
                                            <p:attrNameLst>
                                              <p:attrName>ppt_x</p:attrName>
                                            </p:attrNameLst>
                                          </p:cBhvr>
                                          <p:tavLst>
                                            <p:tav tm="0">
                                              <p:val>
                                                <p:strVal val="1+#ppt_w/2"/>
                                              </p:val>
                                            </p:tav>
                                            <p:tav tm="100000">
                                              <p:val>
                                                <p:strVal val="#ppt_x"/>
                                              </p:val>
                                            </p:tav>
                                          </p:tavLst>
                                        </p:anim>
                                        <p:anim calcmode="lin" valueType="num">
                                          <p:cBhvr additive="base">
                                            <p:cTn id="57" dur="1250" fill="hold"/>
                                            <p:tgtEl>
                                              <p:spTgt spid="6"/>
                                            </p:tgtEl>
                                            <p:attrNameLst>
                                              <p:attrName>ppt_y</p:attrName>
                                            </p:attrNameLst>
                                          </p:cBhvr>
                                          <p:tavLst>
                                            <p:tav tm="0">
                                              <p:val>
                                                <p:strVal val="#ppt_y"/>
                                              </p:val>
                                            </p:tav>
                                            <p:tav tm="100000">
                                              <p:val>
                                                <p:strVal val="#ppt_y"/>
                                              </p:val>
                                            </p:tav>
                                          </p:tavLst>
                                        </p:anim>
                                      </p:childTnLst>
                                    </p:cTn>
                                  </p:par>
                                  <p:par>
                                    <p:cTn id="58" presetID="22" presetClass="entr" presetSubtype="8" fill="hold" nodeType="withEffect">
                                      <p:stCondLst>
                                        <p:cond delay="125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22" presetClass="entr" presetSubtype="8" fill="hold" grpId="0" nodeType="withEffect">
                                      <p:stCondLst>
                                        <p:cond delay="125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animBg="1"/>
          <p:bldP spid="23"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0560897">
            <a:off x="9007366" y="3665575"/>
            <a:ext cx="1965627" cy="2952280"/>
          </a:xfrm>
          <a:prstGeom prst="rect">
            <a:avLst/>
          </a:prstGeom>
        </p:spPr>
      </p:pic>
      <p:grpSp>
        <p:nvGrpSpPr>
          <p:cNvPr id="14" name="组合 13"/>
          <p:cNvGrpSpPr/>
          <p:nvPr/>
        </p:nvGrpSpPr>
        <p:grpSpPr>
          <a:xfrm>
            <a:off x="7773633" y="765100"/>
            <a:ext cx="3696052" cy="572753"/>
            <a:chOff x="7773633" y="765100"/>
            <a:chExt cx="3696052" cy="572753"/>
          </a:xfrm>
          <a:solidFill>
            <a:srgbClr val="F6A900"/>
          </a:solidFill>
        </p:grpSpPr>
        <p:sp>
          <p:nvSpPr>
            <p:cNvPr id="15" name="任意多边形 14"/>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rot="763210">
            <a:off x="8720485"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485" y="2696506"/>
            <a:ext cx="3240383" cy="3492133"/>
          </a:xfrm>
          <a:prstGeom prst="rect">
            <a:avLst/>
          </a:prstGeom>
        </p:spPr>
      </p:pic>
      <p:grpSp>
        <p:nvGrpSpPr>
          <p:cNvPr id="19" name="Group 218"/>
          <p:cNvGrpSpPr/>
          <p:nvPr/>
        </p:nvGrpSpPr>
        <p:grpSpPr>
          <a:xfrm>
            <a:off x="7101791" y="2014170"/>
            <a:ext cx="2637417" cy="1952266"/>
            <a:chOff x="0" y="0"/>
            <a:chExt cx="2222306" cy="1644486"/>
          </a:xfrm>
        </p:grpSpPr>
        <p:sp>
          <p:nvSpPr>
            <p:cNvPr id="20" name="chenying0907 214"/>
            <p:cNvSpPr/>
            <p:nvPr/>
          </p:nvSpPr>
          <p:spPr>
            <a:xfrm>
              <a:off x="177800" y="-1"/>
              <a:ext cx="268610" cy="424412"/>
            </a:xfrm>
            <a:custGeom>
              <a:avLst/>
              <a:gdLst/>
              <a:ahLst/>
              <a:cxnLst>
                <a:cxn ang="0">
                  <a:pos x="wd2" y="hd2"/>
                </a:cxn>
                <a:cxn ang="5400000">
                  <a:pos x="wd2" y="hd2"/>
                </a:cxn>
                <a:cxn ang="10800000">
                  <a:pos x="wd2" y="hd2"/>
                </a:cxn>
                <a:cxn ang="16200000">
                  <a:pos x="wd2" y="hd2"/>
                </a:cxn>
              </a:cxnLst>
              <a:rect l="0" t="0" r="r" b="b"/>
              <a:pathLst>
                <a:path w="20717" h="20825" extrusionOk="0">
                  <a:moveTo>
                    <a:pt x="0" y="978"/>
                  </a:moveTo>
                  <a:cubicBezTo>
                    <a:pt x="4331" y="132"/>
                    <a:pt x="6848" y="-775"/>
                    <a:pt x="10359" y="1107"/>
                  </a:cubicBezTo>
                  <a:cubicBezTo>
                    <a:pt x="14373" y="3260"/>
                    <a:pt x="15631" y="7002"/>
                    <a:pt x="17595" y="9981"/>
                  </a:cubicBezTo>
                  <a:cubicBezTo>
                    <a:pt x="19135" y="12318"/>
                    <a:pt x="19785" y="13548"/>
                    <a:pt x="20568" y="16020"/>
                  </a:cubicBezTo>
                  <a:cubicBezTo>
                    <a:pt x="21600" y="19279"/>
                    <a:pt x="17061" y="19856"/>
                    <a:pt x="13655" y="20825"/>
                  </a:cubicBezTo>
                </a:path>
              </a:pathLst>
            </a:custGeom>
            <a:solidFill>
              <a:srgbClr val="E7E4EA"/>
            </a:solid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sp>
          <p:nvSpPr>
            <p:cNvPr id="21" name="chenying0907 215"/>
            <p:cNvSpPr/>
            <p:nvPr/>
          </p:nvSpPr>
          <p:spPr>
            <a:xfrm>
              <a:off x="876300" y="990599"/>
              <a:ext cx="288326" cy="392441"/>
            </a:xfrm>
            <a:custGeom>
              <a:avLst/>
              <a:gdLst/>
              <a:ahLst/>
              <a:cxnLst>
                <a:cxn ang="0">
                  <a:pos x="wd2" y="hd2"/>
                </a:cxn>
                <a:cxn ang="5400000">
                  <a:pos x="wd2" y="hd2"/>
                </a:cxn>
                <a:cxn ang="10800000">
                  <a:pos x="wd2" y="hd2"/>
                </a:cxn>
                <a:cxn ang="16200000">
                  <a:pos x="wd2" y="hd2"/>
                </a:cxn>
              </a:cxnLst>
              <a:rect l="0" t="0" r="r" b="b"/>
              <a:pathLst>
                <a:path w="19323" h="18952" extrusionOk="0">
                  <a:moveTo>
                    <a:pt x="0" y="1473"/>
                  </a:moveTo>
                  <a:cubicBezTo>
                    <a:pt x="6540" y="-2648"/>
                    <a:pt x="10391" y="2786"/>
                    <a:pt x="14004" y="6685"/>
                  </a:cubicBezTo>
                  <a:cubicBezTo>
                    <a:pt x="18693" y="11746"/>
                    <a:pt x="21600" y="16421"/>
                    <a:pt x="17023" y="18952"/>
                  </a:cubicBezTo>
                </a:path>
              </a:pathLst>
            </a:custGeom>
            <a:solidFill>
              <a:srgbClr val="E7E4EA"/>
            </a:solid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sp>
          <p:nvSpPr>
            <p:cNvPr id="22" name="chenying0907 216"/>
            <p:cNvSpPr/>
            <p:nvPr/>
          </p:nvSpPr>
          <p:spPr>
            <a:xfrm>
              <a:off x="0" y="25400"/>
              <a:ext cx="1130505" cy="1441123"/>
            </a:xfrm>
            <a:custGeom>
              <a:avLst/>
              <a:gdLst/>
              <a:ahLst/>
              <a:cxnLst>
                <a:cxn ang="0">
                  <a:pos x="wd2" y="hd2"/>
                </a:cxn>
                <a:cxn ang="5400000">
                  <a:pos x="wd2" y="hd2"/>
                </a:cxn>
                <a:cxn ang="10800000">
                  <a:pos x="wd2" y="hd2"/>
                </a:cxn>
                <a:cxn ang="16200000">
                  <a:pos x="wd2" y="hd2"/>
                </a:cxn>
              </a:cxnLst>
              <a:rect l="0" t="0" r="r" b="b"/>
              <a:pathLst>
                <a:path w="21386" h="21249" extrusionOk="0">
                  <a:moveTo>
                    <a:pt x="6695" y="5964"/>
                  </a:moveTo>
                  <a:cubicBezTo>
                    <a:pt x="5870" y="4835"/>
                    <a:pt x="5320" y="3733"/>
                    <a:pt x="4734" y="2782"/>
                  </a:cubicBezTo>
                  <a:cubicBezTo>
                    <a:pt x="4160" y="1851"/>
                    <a:pt x="3364" y="1097"/>
                    <a:pt x="3346" y="0"/>
                  </a:cubicBezTo>
                  <a:cubicBezTo>
                    <a:pt x="2749" y="212"/>
                    <a:pt x="2098" y="524"/>
                    <a:pt x="1695" y="926"/>
                  </a:cubicBezTo>
                  <a:cubicBezTo>
                    <a:pt x="988" y="1632"/>
                    <a:pt x="570" y="2910"/>
                    <a:pt x="299" y="3769"/>
                  </a:cubicBezTo>
                  <a:cubicBezTo>
                    <a:pt x="-19" y="4774"/>
                    <a:pt x="-82" y="5809"/>
                    <a:pt x="104" y="6834"/>
                  </a:cubicBezTo>
                  <a:cubicBezTo>
                    <a:pt x="507" y="9059"/>
                    <a:pt x="1907" y="11120"/>
                    <a:pt x="3352" y="13032"/>
                  </a:cubicBezTo>
                  <a:cubicBezTo>
                    <a:pt x="4121" y="14050"/>
                    <a:pt x="4913" y="15069"/>
                    <a:pt x="5760" y="16050"/>
                  </a:cubicBezTo>
                  <a:cubicBezTo>
                    <a:pt x="7632" y="18216"/>
                    <a:pt x="10200" y="20007"/>
                    <a:pt x="13428" y="20934"/>
                  </a:cubicBezTo>
                  <a:cubicBezTo>
                    <a:pt x="15746" y="21600"/>
                    <a:pt x="19972" y="21179"/>
                    <a:pt x="21384" y="19961"/>
                  </a:cubicBezTo>
                  <a:cubicBezTo>
                    <a:pt x="21518" y="19211"/>
                    <a:pt x="16578" y="14785"/>
                    <a:pt x="16540" y="14807"/>
                  </a:cubicBezTo>
                  <a:cubicBezTo>
                    <a:pt x="15277" y="15530"/>
                    <a:pt x="13118" y="16386"/>
                    <a:pt x="11538" y="16347"/>
                  </a:cubicBezTo>
                  <a:cubicBezTo>
                    <a:pt x="9234" y="16290"/>
                    <a:pt x="7991" y="14209"/>
                    <a:pt x="7048" y="12885"/>
                  </a:cubicBezTo>
                  <a:cubicBezTo>
                    <a:pt x="6162" y="11641"/>
                    <a:pt x="5096" y="10300"/>
                    <a:pt x="4890" y="8855"/>
                  </a:cubicBezTo>
                  <a:cubicBezTo>
                    <a:pt x="4802" y="8239"/>
                    <a:pt x="4929" y="7607"/>
                    <a:pt x="5302" y="7056"/>
                  </a:cubicBezTo>
                  <a:cubicBezTo>
                    <a:pt x="5511" y="6746"/>
                    <a:pt x="6171" y="5989"/>
                    <a:pt x="6695" y="5964"/>
                  </a:cubicBezTo>
                  <a:close/>
                </a:path>
              </a:pathLst>
            </a:custGeom>
            <a:no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sp>
          <p:nvSpPr>
            <p:cNvPr id="23" name="chenying0907 217"/>
            <p:cNvSpPr/>
            <p:nvPr/>
          </p:nvSpPr>
          <p:spPr>
            <a:xfrm>
              <a:off x="1041400" y="888999"/>
              <a:ext cx="1180907" cy="755488"/>
            </a:xfrm>
            <a:custGeom>
              <a:avLst/>
              <a:gdLst/>
              <a:ahLst/>
              <a:cxnLst>
                <a:cxn ang="0">
                  <a:pos x="wd2" y="hd2"/>
                </a:cxn>
                <a:cxn ang="5400000">
                  <a:pos x="wd2" y="hd2"/>
                </a:cxn>
                <a:cxn ang="10800000">
                  <a:pos x="wd2" y="hd2"/>
                </a:cxn>
                <a:cxn ang="16200000">
                  <a:pos x="wd2" y="hd2"/>
                </a:cxn>
              </a:cxnLst>
              <a:rect l="0" t="0" r="r" b="b"/>
              <a:pathLst>
                <a:path w="20880" h="19656" extrusionOk="0">
                  <a:moveTo>
                    <a:pt x="0" y="14067"/>
                  </a:moveTo>
                  <a:cubicBezTo>
                    <a:pt x="1546" y="18995"/>
                    <a:pt x="4265" y="21549"/>
                    <a:pt x="7901" y="18005"/>
                  </a:cubicBezTo>
                  <a:cubicBezTo>
                    <a:pt x="9262" y="16678"/>
                    <a:pt x="11668" y="12078"/>
                    <a:pt x="9432" y="10109"/>
                  </a:cubicBezTo>
                  <a:cubicBezTo>
                    <a:pt x="7906" y="8766"/>
                    <a:pt x="6036" y="11469"/>
                    <a:pt x="6486" y="13754"/>
                  </a:cubicBezTo>
                  <a:cubicBezTo>
                    <a:pt x="7019" y="16458"/>
                    <a:pt x="10653" y="17259"/>
                    <a:pt x="12181" y="16654"/>
                  </a:cubicBezTo>
                  <a:cubicBezTo>
                    <a:pt x="14962" y="15554"/>
                    <a:pt x="14704" y="12109"/>
                    <a:pt x="15038" y="8516"/>
                  </a:cubicBezTo>
                  <a:cubicBezTo>
                    <a:pt x="15338" y="5296"/>
                    <a:pt x="15973" y="-51"/>
                    <a:pt x="18921" y="0"/>
                  </a:cubicBezTo>
                  <a:cubicBezTo>
                    <a:pt x="20260" y="23"/>
                    <a:pt x="21600" y="1260"/>
                    <a:pt x="20434" y="3163"/>
                  </a:cubicBezTo>
                </a:path>
              </a:pathLst>
            </a:custGeom>
            <a:no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grpSp>
      <p:sp>
        <p:nvSpPr>
          <p:cNvPr id="24" name="chenying0907 148"/>
          <p:cNvSpPr/>
          <p:nvPr/>
        </p:nvSpPr>
        <p:spPr>
          <a:xfrm>
            <a:off x="3110535" y="2287337"/>
            <a:ext cx="3086203" cy="1541936"/>
          </a:xfrm>
          <a:prstGeom prst="rect">
            <a:avLst/>
          </a:prstGeom>
          <a:noFill/>
          <a:ln w="12700" cap="flat">
            <a:noFill/>
            <a:miter lim="400000"/>
          </a:ln>
          <a:effectLst/>
        </p:spPr>
        <p:txBody>
          <a:bodyPr wrap="square" lIns="38088" tIns="38088" rIns="38088" bIns="38088" numCol="1" anchor="ctr">
            <a:spAutoFit/>
          </a:bodyPr>
          <a:lstStyle/>
          <a:p>
            <a:pPr algn="just">
              <a:lnSpc>
                <a:spcPct val="120000"/>
              </a:lnSpc>
            </a:pPr>
            <a:r>
              <a:rPr lang="zh-CN" altLang="en-US" sz="1600" dirty="0">
                <a:solidFill>
                  <a:srgbClr val="D6A6B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请替换文字内容，点击添加相关标题文字，修改文字内容请替换文字内容，点击添加相关标题文字，修改文字内容</a:t>
            </a:r>
            <a:endParaRPr lang="en-GB" altLang="zh-CN" sz="1600" dirty="0">
              <a:solidFill>
                <a:srgbClr val="D6A6B1"/>
              </a:solidFill>
              <a:latin typeface="方正喵呜体" panose="02010600010101010101" pitchFamily="2" charset="-122"/>
              <a:ea typeface="方正喵呜体" panose="02010600010101010101" pitchFamily="2" charset="-122"/>
              <a:cs typeface="+mn-ea"/>
              <a:sym typeface="Arial" panose="020B0604020202020204" pitchFamily="34" charset="0"/>
            </a:endParaRPr>
          </a:p>
          <a:p>
            <a:pPr algn="just">
              <a:lnSpc>
                <a:spcPct val="120000"/>
              </a:lnSpc>
            </a:pPr>
            <a:endParaRPr lang="en-GB" altLang="zh-CN" sz="1600" dirty="0">
              <a:solidFill>
                <a:srgbClr val="D6A6B1"/>
              </a:solidFill>
              <a:latin typeface="方正喵呜体" panose="02010600010101010101" pitchFamily="2" charset="-122"/>
              <a:ea typeface="方正喵呜体" panose="02010600010101010101" pitchFamily="2" charset="-122"/>
              <a:cs typeface="+mn-ea"/>
              <a:sym typeface="Arial" panose="020B0604020202020204" pitchFamily="34" charset="0"/>
            </a:endParaRPr>
          </a:p>
        </p:txBody>
      </p:sp>
      <p:sp>
        <p:nvSpPr>
          <p:cNvPr id="25" name="文本框 24"/>
          <p:cNvSpPr txBox="1"/>
          <p:nvPr/>
        </p:nvSpPr>
        <p:spPr>
          <a:xfrm>
            <a:off x="3203601" y="1743503"/>
            <a:ext cx="1723492" cy="400081"/>
          </a:xfrm>
          <a:prstGeom prst="rect">
            <a:avLst/>
          </a:prstGeom>
          <a:noFill/>
        </p:spPr>
        <p:txBody>
          <a:bodyPr wrap="none" lIns="91412" tIns="45706" rIns="91412" bIns="45706" rtlCol="0">
            <a:spAutoFit/>
          </a:bodyPr>
          <a:lstStyle/>
          <a:p>
            <a:pPr algn="r"/>
            <a:r>
              <a:rPr kumimoji="1" lang="zh-CN" altLang="en-US" sz="2000" dirty="0">
                <a:solidFill>
                  <a:srgbClr val="D6A6B1"/>
                </a:solidFill>
                <a:latin typeface="方正喵呜体" panose="02010600010101010101" pitchFamily="2" charset="-122"/>
                <a:ea typeface="方正喵呜体" panose="02010600010101010101" pitchFamily="2" charset="-122"/>
                <a:cs typeface="萝莉体 第二版" panose="02000500000000000000" pitchFamily="2" charset="-122"/>
              </a:rPr>
              <a:t>点击添加标题</a:t>
            </a:r>
            <a:endParaRPr kumimoji="1" lang="zh-CN" altLang="en-US" sz="2000" dirty="0">
              <a:solidFill>
                <a:srgbClr val="D6A6B1"/>
              </a:solidFill>
              <a:latin typeface="方正喵呜体" panose="02010600010101010101" pitchFamily="2" charset="-122"/>
              <a:ea typeface="方正喵呜体" panose="02010600010101010101" pitchFamily="2" charset="-122"/>
              <a:cs typeface="萝莉体 第二版" panose="02000500000000000000" pitchFamily="2" charset="-122"/>
            </a:endParaRPr>
          </a:p>
        </p:txBody>
      </p:sp>
      <p:grpSp>
        <p:nvGrpSpPr>
          <p:cNvPr id="26" name="Group 157"/>
          <p:cNvGrpSpPr/>
          <p:nvPr/>
        </p:nvGrpSpPr>
        <p:grpSpPr>
          <a:xfrm>
            <a:off x="8286046" y="1320704"/>
            <a:ext cx="1539380" cy="1875059"/>
            <a:chOff x="0" y="0"/>
            <a:chExt cx="825247" cy="1004894"/>
          </a:xfrm>
        </p:grpSpPr>
        <p:sp>
          <p:nvSpPr>
            <p:cNvPr id="27" name="chenying0907 153"/>
            <p:cNvSpPr/>
            <p:nvPr/>
          </p:nvSpPr>
          <p:spPr>
            <a:xfrm>
              <a:off x="0" y="0"/>
              <a:ext cx="825247" cy="1004894"/>
            </a:xfrm>
            <a:custGeom>
              <a:avLst/>
              <a:gdLst/>
              <a:ahLst/>
              <a:cxnLst>
                <a:cxn ang="0">
                  <a:pos x="wd2" y="hd2"/>
                </a:cxn>
                <a:cxn ang="5400000">
                  <a:pos x="wd2" y="hd2"/>
                </a:cxn>
                <a:cxn ang="10800000">
                  <a:pos x="wd2" y="hd2"/>
                </a:cxn>
                <a:cxn ang="16200000">
                  <a:pos x="wd2" y="hd2"/>
                </a:cxn>
              </a:cxnLst>
              <a:rect l="0" t="0" r="r" b="b"/>
              <a:pathLst>
                <a:path w="20617" h="18782" extrusionOk="0">
                  <a:moveTo>
                    <a:pt x="20606" y="8003"/>
                  </a:moveTo>
                  <a:cubicBezTo>
                    <a:pt x="20536" y="9105"/>
                    <a:pt x="20133" y="10194"/>
                    <a:pt x="19322" y="11192"/>
                  </a:cubicBezTo>
                  <a:cubicBezTo>
                    <a:pt x="17235" y="13763"/>
                    <a:pt x="10676" y="14469"/>
                    <a:pt x="6988" y="14575"/>
                  </a:cubicBezTo>
                  <a:cubicBezTo>
                    <a:pt x="4986" y="15277"/>
                    <a:pt x="3185" y="16577"/>
                    <a:pt x="3059" y="18782"/>
                  </a:cubicBezTo>
                  <a:cubicBezTo>
                    <a:pt x="2578" y="17275"/>
                    <a:pt x="1936" y="15773"/>
                    <a:pt x="4218" y="13676"/>
                  </a:cubicBezTo>
                  <a:cubicBezTo>
                    <a:pt x="3958" y="13915"/>
                    <a:pt x="973" y="11280"/>
                    <a:pt x="253" y="9351"/>
                  </a:cubicBezTo>
                  <a:cubicBezTo>
                    <a:pt x="-538" y="7230"/>
                    <a:pt x="624" y="4258"/>
                    <a:pt x="2405" y="2680"/>
                  </a:cubicBezTo>
                  <a:cubicBezTo>
                    <a:pt x="8610" y="-2818"/>
                    <a:pt x="21062" y="731"/>
                    <a:pt x="20606" y="8003"/>
                  </a:cubicBezTo>
                  <a:close/>
                </a:path>
              </a:pathLst>
            </a:custGeom>
            <a:solidFill>
              <a:schemeClr val="bg1"/>
            </a:solid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sp>
          <p:nvSpPr>
            <p:cNvPr id="28" name="chenying0907 152"/>
            <p:cNvSpPr/>
            <p:nvPr/>
          </p:nvSpPr>
          <p:spPr>
            <a:xfrm>
              <a:off x="55658" y="151223"/>
              <a:ext cx="768929" cy="828291"/>
            </a:xfrm>
            <a:custGeom>
              <a:avLst/>
              <a:gdLst/>
              <a:ahLst/>
              <a:cxnLst>
                <a:cxn ang="0">
                  <a:pos x="wd2" y="hd2"/>
                </a:cxn>
                <a:cxn ang="5400000">
                  <a:pos x="wd2" y="hd2"/>
                </a:cxn>
                <a:cxn ang="10800000">
                  <a:pos x="wd2" y="hd2"/>
                </a:cxn>
                <a:cxn ang="16200000">
                  <a:pos x="wd2" y="hd2"/>
                </a:cxn>
              </a:cxnLst>
              <a:rect l="0" t="0" r="r" b="b"/>
              <a:pathLst>
                <a:path w="21412" h="21600" extrusionOk="0">
                  <a:moveTo>
                    <a:pt x="21365" y="6553"/>
                  </a:moveTo>
                  <a:cubicBezTo>
                    <a:pt x="21209" y="8299"/>
                    <a:pt x="20695" y="9966"/>
                    <a:pt x="20017" y="11011"/>
                  </a:cubicBezTo>
                  <a:cubicBezTo>
                    <a:pt x="17690" y="14597"/>
                    <a:pt x="10380" y="15582"/>
                    <a:pt x="6269" y="15729"/>
                  </a:cubicBezTo>
                  <a:cubicBezTo>
                    <a:pt x="4038" y="16710"/>
                    <a:pt x="2030" y="18524"/>
                    <a:pt x="1890" y="21600"/>
                  </a:cubicBezTo>
                  <a:cubicBezTo>
                    <a:pt x="1354" y="19498"/>
                    <a:pt x="638" y="17403"/>
                    <a:pt x="3179" y="14478"/>
                  </a:cubicBezTo>
                  <a:cubicBezTo>
                    <a:pt x="2729" y="14996"/>
                    <a:pt x="-3" y="11060"/>
                    <a:pt x="0" y="10322"/>
                  </a:cubicBezTo>
                  <a:cubicBezTo>
                    <a:pt x="7119" y="10785"/>
                    <a:pt x="20375" y="9891"/>
                    <a:pt x="18971" y="0"/>
                  </a:cubicBezTo>
                  <a:cubicBezTo>
                    <a:pt x="21020" y="1136"/>
                    <a:pt x="21597" y="3933"/>
                    <a:pt x="21365" y="6553"/>
                  </a:cubicBezTo>
                  <a:close/>
                </a:path>
              </a:pathLst>
            </a:custGeom>
            <a:solidFill>
              <a:schemeClr val="bg1">
                <a:lumMod val="85000"/>
              </a:schemeClr>
            </a:solidFill>
            <a:ln w="12700" cap="flat">
              <a:solidFill>
                <a:srgbClr val="D6A6B1"/>
              </a:solidFill>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grpSp>
          <p:nvGrpSpPr>
            <p:cNvPr id="29" name="Group 156"/>
            <p:cNvGrpSpPr/>
            <p:nvPr/>
          </p:nvGrpSpPr>
          <p:grpSpPr>
            <a:xfrm>
              <a:off x="330200" y="215900"/>
              <a:ext cx="178940" cy="367431"/>
              <a:chOff x="0" y="0"/>
              <a:chExt cx="178939" cy="367430"/>
            </a:xfrm>
          </p:grpSpPr>
          <p:sp>
            <p:nvSpPr>
              <p:cNvPr id="30" name="chenying0907 154"/>
              <p:cNvSpPr/>
              <p:nvPr/>
            </p:nvSpPr>
            <p:spPr>
              <a:xfrm>
                <a:off x="0" y="0"/>
                <a:ext cx="178940" cy="244342"/>
              </a:xfrm>
              <a:custGeom>
                <a:avLst/>
                <a:gdLst/>
                <a:ahLst/>
                <a:cxnLst>
                  <a:cxn ang="0">
                    <a:pos x="wd2" y="hd2"/>
                  </a:cxn>
                  <a:cxn ang="5400000">
                    <a:pos x="wd2" y="hd2"/>
                  </a:cxn>
                  <a:cxn ang="10800000">
                    <a:pos x="wd2" y="hd2"/>
                  </a:cxn>
                  <a:cxn ang="16200000">
                    <a:pos x="wd2" y="hd2"/>
                  </a:cxn>
                </a:cxnLst>
                <a:rect l="0" t="0" r="r" b="b"/>
                <a:pathLst>
                  <a:path w="17224" h="18018" extrusionOk="0">
                    <a:moveTo>
                      <a:pt x="100" y="9277"/>
                    </a:moveTo>
                    <a:cubicBezTo>
                      <a:pt x="-1213" y="3536"/>
                      <a:pt x="10703" y="-3582"/>
                      <a:pt x="16203" y="2063"/>
                    </a:cubicBezTo>
                    <a:cubicBezTo>
                      <a:pt x="20387" y="6358"/>
                      <a:pt x="10513" y="14060"/>
                      <a:pt x="8251" y="18018"/>
                    </a:cubicBezTo>
                  </a:path>
                </a:pathLst>
              </a:custGeom>
              <a:no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sp>
            <p:nvSpPr>
              <p:cNvPr id="31" name="chenying0907 155"/>
              <p:cNvSpPr/>
              <p:nvPr/>
            </p:nvSpPr>
            <p:spPr>
              <a:xfrm>
                <a:off x="76200" y="342900"/>
                <a:ext cx="19564" cy="24531"/>
              </a:xfrm>
              <a:custGeom>
                <a:avLst/>
                <a:gdLst/>
                <a:ahLst/>
                <a:cxnLst>
                  <a:cxn ang="0">
                    <a:pos x="wd2" y="hd2"/>
                  </a:cxn>
                  <a:cxn ang="5400000">
                    <a:pos x="wd2" y="hd2"/>
                  </a:cxn>
                  <a:cxn ang="10800000">
                    <a:pos x="wd2" y="hd2"/>
                  </a:cxn>
                  <a:cxn ang="16200000">
                    <a:pos x="wd2" y="hd2"/>
                  </a:cxn>
                </a:cxnLst>
                <a:rect l="0" t="0" r="r" b="b"/>
                <a:pathLst>
                  <a:path w="18659" h="15561" extrusionOk="0">
                    <a:moveTo>
                      <a:pt x="0" y="8336"/>
                    </a:moveTo>
                    <a:cubicBezTo>
                      <a:pt x="3561" y="8171"/>
                      <a:pt x="10161" y="-5031"/>
                      <a:pt x="7784" y="2124"/>
                    </a:cubicBezTo>
                    <a:cubicBezTo>
                      <a:pt x="8671" y="6888"/>
                      <a:pt x="11060" y="11294"/>
                      <a:pt x="14952" y="15353"/>
                    </a:cubicBezTo>
                    <a:cubicBezTo>
                      <a:pt x="21600" y="16569"/>
                      <a:pt x="19305" y="12443"/>
                      <a:pt x="8067" y="2966"/>
                    </a:cubicBezTo>
                  </a:path>
                </a:pathLst>
              </a:custGeom>
              <a:noFill/>
              <a:ln w="38100" cap="flat">
                <a:solidFill>
                  <a:srgbClr val="D6A6B1"/>
                </a:solidFill>
                <a:prstDash val="solid"/>
                <a:miter lim="400000"/>
              </a:ln>
              <a:effectLst/>
            </p:spPr>
            <p:txBody>
              <a:bodyPr wrap="square" lIns="50784" tIns="50784" rIns="50784" bIns="50784" numCol="1" anchor="ctr">
                <a:noAutofit/>
              </a:bodyPr>
              <a:lstStyle/>
              <a:p>
                <a:pPr defTabSz="457200">
                  <a:defRPr sz="3000">
                    <a:solidFill>
                      <a:srgbClr val="FFFFFF"/>
                    </a:solidFill>
                    <a:effectLst>
                      <a:outerShdw blurRad="38100" dist="12700" dir="5400000">
                        <a:srgbClr val="000000">
                          <a:alpha val="50000"/>
                        </a:srgbClr>
                      </a:outerShdw>
                    </a:effectLst>
                  </a:defRPr>
                </a:pPr>
                <a:endParaRPr sz="4000" dirty="0">
                  <a:solidFill>
                    <a:srgbClr val="D6A6B1"/>
                  </a:solidFill>
                  <a:latin typeface="方正喵呜体" panose="02010600010101010101" pitchFamily="2" charset="-122"/>
                  <a:ea typeface="方正喵呜体" panose="02010600010101010101" pitchFamily="2" charset="-122"/>
                </a:endParaRPr>
              </a:p>
            </p:txBody>
          </p:sp>
        </p:grpSp>
      </p:grpSp>
      <p:sp>
        <p:nvSpPr>
          <p:cNvPr id="32" name="chenying0907 148"/>
          <p:cNvSpPr/>
          <p:nvPr/>
        </p:nvSpPr>
        <p:spPr>
          <a:xfrm>
            <a:off x="5704712" y="4177093"/>
            <a:ext cx="3086203" cy="1258782"/>
          </a:xfrm>
          <a:prstGeom prst="rect">
            <a:avLst/>
          </a:prstGeom>
          <a:noFill/>
          <a:ln w="12700" cap="flat">
            <a:noFill/>
            <a:miter lim="400000"/>
          </a:ln>
          <a:effectLst/>
        </p:spPr>
        <p:txBody>
          <a:bodyPr wrap="square" lIns="38088" tIns="38088" rIns="38088" bIns="38088" numCol="1" anchor="ctr">
            <a:spAutoFit/>
          </a:bodyPr>
          <a:lstStyle/>
          <a:p>
            <a:pPr algn="just">
              <a:lnSpc>
                <a:spcPct val="120000"/>
              </a:lnSpc>
            </a:pPr>
            <a:r>
              <a:rPr lang="zh-CN" altLang="en-US" sz="1600" dirty="0">
                <a:solidFill>
                  <a:srgbClr val="D6A6B1"/>
                </a:solidFill>
                <a:latin typeface="方正喵呜体" panose="02010600010101010101" pitchFamily="2" charset="-122"/>
                <a:ea typeface="方正喵呜体" panose="02010600010101010101" pitchFamily="2" charset="-122"/>
                <a:sym typeface="Arial" panose="020B0604020202020204" pitchFamily="34" charset="0"/>
              </a:rPr>
              <a:t>请替换文字内容，点击添加相关标题文字，修改文字内容请替换文字内容，点击添加相关标题文字，修改文字内容</a:t>
            </a:r>
            <a:endParaRPr lang="en-GB" altLang="zh-CN" sz="1600" dirty="0">
              <a:solidFill>
                <a:srgbClr val="D6A6B1"/>
              </a:solidFill>
              <a:latin typeface="方正喵呜体" panose="02010600010101010101" pitchFamily="2" charset="-122"/>
              <a:ea typeface="方正喵呜体" panose="02010600010101010101" pitchFamily="2" charset="-122"/>
              <a:cs typeface="+mn-ea"/>
              <a:sym typeface="Arial" panose="020B0604020202020204" pitchFamily="34" charset="0"/>
            </a:endParaRPr>
          </a:p>
        </p:txBody>
      </p:sp>
      <p:sp>
        <p:nvSpPr>
          <p:cNvPr id="33" name="文本框 7"/>
          <p:cNvSpPr txBox="1"/>
          <p:nvPr/>
        </p:nvSpPr>
        <p:spPr>
          <a:xfrm>
            <a:off x="5783414" y="3497850"/>
            <a:ext cx="1723492" cy="400081"/>
          </a:xfrm>
          <a:prstGeom prst="rect">
            <a:avLst/>
          </a:prstGeom>
          <a:noFill/>
        </p:spPr>
        <p:txBody>
          <a:bodyPr wrap="none" lIns="91412" tIns="45706" rIns="91412" bIns="45706" rtlCol="0">
            <a:spAutoFit/>
          </a:bodyPr>
          <a:lstStyle/>
          <a:p>
            <a:pPr algn="r"/>
            <a:r>
              <a:rPr kumimoji="1" lang="zh-CN" altLang="en-US" sz="2000" dirty="0">
                <a:solidFill>
                  <a:srgbClr val="D6A6B1"/>
                </a:solidFill>
                <a:latin typeface="方正喵呜体" panose="02010600010101010101" pitchFamily="2" charset="-122"/>
                <a:ea typeface="方正喵呜体" panose="02010600010101010101" pitchFamily="2" charset="-122"/>
                <a:cs typeface="萝莉体 第二版" panose="02000500000000000000" pitchFamily="2" charset="-122"/>
              </a:rPr>
              <a:t>点击添加标题</a:t>
            </a:r>
            <a:endParaRPr kumimoji="1" lang="zh-CN" altLang="en-US" sz="2000" dirty="0">
              <a:solidFill>
                <a:srgbClr val="D6A6B1"/>
              </a:solidFill>
              <a:latin typeface="方正喵呜体" panose="02010600010101010101" pitchFamily="2" charset="-122"/>
              <a:ea typeface="方正喵呜体" panose="02010600010101010101" pitchFamily="2" charset="-122"/>
              <a:cs typeface="萝莉体 第二版" panose="02000500000000000000" pitchFamily="2" charset="-122"/>
            </a:endParaRPr>
          </a:p>
        </p:txBody>
      </p:sp>
    </p:spTree>
  </p:cSld>
  <p:clrMapOvr>
    <a:masterClrMapping/>
  </p:clrMapOvr>
  <p:transition advTm="15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2" decel="5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1+#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p:bldP spid="24" grpId="0"/>
      <p:bldP spid="25"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47942" y="4203882"/>
            <a:ext cx="2542634" cy="2053415"/>
          </a:xfrm>
          <a:prstGeom prst="rect">
            <a:avLst/>
          </a:prstGeom>
        </p:spPr>
      </p:pic>
      <p:grpSp>
        <p:nvGrpSpPr>
          <p:cNvPr id="18" name="组合 17"/>
          <p:cNvGrpSpPr/>
          <p:nvPr/>
        </p:nvGrpSpPr>
        <p:grpSpPr>
          <a:xfrm>
            <a:off x="7773633" y="765100"/>
            <a:ext cx="3696052" cy="572753"/>
            <a:chOff x="7773633" y="765100"/>
            <a:chExt cx="3696052" cy="572753"/>
          </a:xfrm>
          <a:solidFill>
            <a:srgbClr val="F6A900"/>
          </a:solidFill>
        </p:grpSpPr>
        <p:sp>
          <p:nvSpPr>
            <p:cNvPr id="19" name="任意多边形 18"/>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rot="763210">
            <a:off x="8720485"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5699" y="2015294"/>
            <a:ext cx="4086301" cy="4086301"/>
          </a:xfrm>
          <a:prstGeom prst="rect">
            <a:avLst/>
          </a:prstGeom>
        </p:spPr>
      </p:pic>
      <p:sp>
        <p:nvSpPr>
          <p:cNvPr id="23" name="椭圆 31"/>
          <p:cNvSpPr/>
          <p:nvPr/>
        </p:nvSpPr>
        <p:spPr>
          <a:xfrm>
            <a:off x="5447129" y="1317161"/>
            <a:ext cx="3590340" cy="214185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solidFill>
                <a:srgbClr val="D6A6B1"/>
              </a:solidFill>
              <a:latin typeface="方正喵呜体" panose="02010600010101010101" pitchFamily="2" charset="-122"/>
              <a:ea typeface="方正喵呜体" panose="02010600010101010101" pitchFamily="2" charset="-122"/>
            </a:endParaRPr>
          </a:p>
        </p:txBody>
      </p:sp>
      <p:sp>
        <p:nvSpPr>
          <p:cNvPr id="24"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5712946" y="1435360"/>
            <a:ext cx="3058705" cy="1905458"/>
          </a:xfrm>
          <a:prstGeom prst="rect">
            <a:avLst/>
          </a:prstGeom>
          <a:noFill/>
          <a:effectLst/>
        </p:spPr>
        <p:txBody>
          <a:bodyPr wrap="square" rtlCol="0">
            <a:spAutoFit/>
          </a:bodyPr>
          <a:lstStyle/>
          <a:p>
            <a:pPr algn="ctr">
              <a:lnSpc>
                <a:spcPct val="150000"/>
              </a:lnSpc>
              <a:buClr>
                <a:srgbClr val="0070C0"/>
              </a:buClr>
            </a:pPr>
            <a:r>
              <a:rPr lang="zh-CN" altLang="en-US" sz="1600" dirty="0">
                <a:solidFill>
                  <a:srgbClr val="D6A6B1"/>
                </a:solidFill>
                <a:latin typeface="方正喵呜体" panose="02010600010101010101" pitchFamily="2" charset="-122"/>
                <a:ea typeface="方正喵呜体" panose="02010600010101010101" pitchFamily="2" charset="-122"/>
              </a:rPr>
              <a:t>请在此处填入你需要的内容。请在此处填入你需要的内容。请在此处填入你需要的内容。 请在此处填入你需要的内容。请在此处填入你需要的内容。</a:t>
            </a:r>
            <a:endParaRPr lang="zh-CN" altLang="en-US" sz="1600" dirty="0">
              <a:solidFill>
                <a:srgbClr val="D6A6B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25" name="椭圆 31"/>
          <p:cNvSpPr/>
          <p:nvPr/>
        </p:nvSpPr>
        <p:spPr>
          <a:xfrm flipH="1">
            <a:off x="2053600" y="2388091"/>
            <a:ext cx="3705727" cy="214185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solidFill>
                <a:srgbClr val="D6A6B1"/>
              </a:solidFill>
              <a:latin typeface="方正喵呜体" panose="02010600010101010101" pitchFamily="2" charset="-122"/>
              <a:ea typeface="方正喵呜体" panose="02010600010101010101" pitchFamily="2" charset="-122"/>
            </a:endParaRPr>
          </a:p>
        </p:txBody>
      </p:sp>
      <p:sp>
        <p:nvSpPr>
          <p:cNvPr id="26" name="文本框 25"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2394700" y="2506290"/>
            <a:ext cx="3058705" cy="1905458"/>
          </a:xfrm>
          <a:prstGeom prst="rect">
            <a:avLst/>
          </a:prstGeom>
          <a:noFill/>
          <a:effectLst/>
        </p:spPr>
        <p:txBody>
          <a:bodyPr wrap="square" rtlCol="0">
            <a:spAutoFit/>
          </a:bodyPr>
          <a:lstStyle/>
          <a:p>
            <a:pPr algn="ctr">
              <a:lnSpc>
                <a:spcPct val="150000"/>
              </a:lnSpc>
              <a:buClr>
                <a:srgbClr val="0070C0"/>
              </a:buClr>
            </a:pPr>
            <a:r>
              <a:rPr lang="zh-CN" altLang="en-US" sz="1600" dirty="0">
                <a:solidFill>
                  <a:srgbClr val="D6A6B1"/>
                </a:solidFill>
                <a:latin typeface="方正喵呜体" panose="02010600010101010101" pitchFamily="2" charset="-122"/>
                <a:ea typeface="方正喵呜体" panose="02010600010101010101" pitchFamily="2" charset="-122"/>
              </a:rPr>
              <a:t>请在此处填入你需要的内容。请在此处填入你需要的内容。请在此处填入你需要的内容。 请在此处填入你需要的内容。请在此处填入你需要的内容。</a:t>
            </a:r>
            <a:endParaRPr lang="zh-CN" altLang="en-US" sz="1600" dirty="0">
              <a:solidFill>
                <a:srgbClr val="D6A6B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Tree>
  </p:cSld>
  <p:clrMapOvr>
    <a:masterClrMapping/>
  </p:clrMapOvr>
  <p:transition advTm="1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childTnLst>
                          </p:cTn>
                        </p:par>
                        <p:par>
                          <p:cTn id="39" fill="hold">
                            <p:stCondLst>
                              <p:cond delay="3000"/>
                            </p:stCondLst>
                            <p:childTnLst>
                              <p:par>
                                <p:cTn id="40" presetID="22"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par>
                          <p:cTn id="43" fill="hold">
                            <p:stCondLst>
                              <p:cond delay="3500"/>
                            </p:stCondLst>
                            <p:childTnLst>
                              <p:par>
                                <p:cTn id="44" presetID="21" presetClass="entr" presetSubtype="1"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2000"/>
                                        <p:tgtEl>
                                          <p:spTgt spid="25"/>
                                        </p:tgtEl>
                                      </p:cBhvr>
                                    </p:animEffect>
                                  </p:childTnLst>
                                </p:cTn>
                              </p:par>
                            </p:childTnLst>
                          </p:cTn>
                        </p:par>
                        <p:par>
                          <p:cTn id="47" fill="hold">
                            <p:stCondLst>
                              <p:cond delay="5500"/>
                            </p:stCondLst>
                            <p:childTnLst>
                              <p:par>
                                <p:cTn id="48" presetID="22" presetClass="entr" presetSubtype="1"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p:bldP spid="23" grpId="0" animBg="1"/>
      <p:bldP spid="24" grpId="0"/>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879920">
            <a:off x="9310310" y="4841218"/>
            <a:ext cx="1629616" cy="1487411"/>
          </a:xfrm>
          <a:prstGeom prst="rect">
            <a:avLst/>
          </a:prstGeom>
        </p:spPr>
      </p:pic>
      <p:grpSp>
        <p:nvGrpSpPr>
          <p:cNvPr id="16" name="组合 15"/>
          <p:cNvGrpSpPr/>
          <p:nvPr/>
        </p:nvGrpSpPr>
        <p:grpSpPr>
          <a:xfrm>
            <a:off x="7773633" y="765100"/>
            <a:ext cx="3696052" cy="572753"/>
            <a:chOff x="7773633" y="765100"/>
            <a:chExt cx="3696052" cy="572753"/>
          </a:xfrm>
          <a:solidFill>
            <a:srgbClr val="F6A900"/>
          </a:solidFill>
        </p:grpSpPr>
        <p:sp>
          <p:nvSpPr>
            <p:cNvPr id="17" name="任意多边形 16"/>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rot="763210">
            <a:off x="8720485"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85477" y="1531182"/>
            <a:ext cx="2736872" cy="3801211"/>
          </a:xfrm>
          <a:prstGeom prst="rect">
            <a:avLst/>
          </a:prstGeom>
        </p:spPr>
      </p:pic>
      <p:sp>
        <p:nvSpPr>
          <p:cNvPr id="21" name="PA_库_云形标注 7"/>
          <p:cNvSpPr/>
          <p:nvPr>
            <p:custDataLst>
              <p:tags r:id="rId3"/>
            </p:custDataLst>
          </p:nvPr>
        </p:nvSpPr>
        <p:spPr>
          <a:xfrm>
            <a:off x="5191616" y="1403823"/>
            <a:ext cx="5508241" cy="3928570"/>
          </a:xfrm>
          <a:prstGeom prst="cloudCallout">
            <a:avLst>
              <a:gd name="adj1" fmla="val -60740"/>
              <a:gd name="adj2" fmla="val -32915"/>
            </a:avLst>
          </a:prstGeom>
          <a:noFill/>
          <a:ln w="38100">
            <a:solidFill>
              <a:srgbClr val="D6A6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endParaRPr>
          </a:p>
        </p:txBody>
      </p:sp>
      <p:sp>
        <p:nvSpPr>
          <p:cNvPr id="22" name="原创设计师QQ：178119980 喵小姐"/>
          <p:cNvSpPr/>
          <p:nvPr/>
        </p:nvSpPr>
        <p:spPr>
          <a:xfrm>
            <a:off x="5967522" y="1933526"/>
            <a:ext cx="3925526" cy="3213187"/>
          </a:xfrm>
          <a:prstGeom prst="rect">
            <a:avLst/>
          </a:prstGeom>
        </p:spPr>
        <p:txBody>
          <a:bodyPr wrap="square">
            <a:spAutoFit/>
          </a:bodyPr>
          <a:lstStyle/>
          <a:p>
            <a:pPr algn="ctr">
              <a:lnSpc>
                <a:spcPct val="130000"/>
              </a:lnSpc>
            </a:pPr>
            <a:r>
              <a:rPr lang="zh-CN" altLang="en-US" sz="4400" b="1" dirty="0">
                <a:solidFill>
                  <a:srgbClr val="D6A6B1"/>
                </a:solidFill>
                <a:latin typeface="方正喵呜体" panose="02010600010101010101" pitchFamily="2" charset="-122"/>
                <a:ea typeface="方正喵呜体" panose="02010600010101010101" pitchFamily="2" charset="-122"/>
              </a:rPr>
              <a:t>添加</a:t>
            </a:r>
            <a:r>
              <a:rPr lang="zh-CN" altLang="en-US" sz="4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4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2800" dirty="0" smtClean="0">
                <a:solidFill>
                  <a:srgbClr val="D6A6B1"/>
                </a:solidFill>
                <a:latin typeface="方正喵呜体" panose="02010600010101010101" pitchFamily="2" charset="-122"/>
                <a:ea typeface="方正喵呜体" panose="02010600010101010101" pitchFamily="2" charset="-122"/>
              </a:rPr>
              <a:t>添加</a:t>
            </a:r>
            <a:r>
              <a:rPr lang="zh-CN" altLang="en-US" sz="28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28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2800" dirty="0">
                <a:solidFill>
                  <a:srgbClr val="D6A6B1"/>
                </a:solidFill>
                <a:latin typeface="方正喵呜体" panose="02010600010101010101" pitchFamily="2" charset="-122"/>
                <a:ea typeface="方正喵呜体" panose="02010600010101010101" pitchFamily="2" charset="-122"/>
              </a:rPr>
              <a:t>您的</a:t>
            </a:r>
            <a:r>
              <a:rPr lang="zh-CN" altLang="en-US" sz="28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2800" dirty="0">
                <a:solidFill>
                  <a:srgbClr val="D6A6B1"/>
                </a:solidFill>
                <a:latin typeface="方正喵呜体" panose="02010600010101010101" pitchFamily="2" charset="-122"/>
                <a:ea typeface="方正喵呜体" panose="02010600010101010101" pitchFamily="2" charset="-122"/>
              </a:rPr>
              <a:t>您的小标题</a:t>
            </a:r>
            <a:endParaRPr lang="en-US" altLang="zh-CN" sz="28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2800" dirty="0">
              <a:solidFill>
                <a:srgbClr val="D6A6B1"/>
              </a:solidFill>
              <a:latin typeface="方正喵呜体" panose="02010600010101010101" pitchFamily="2" charset="-122"/>
              <a:ea typeface="方正喵呜体" panose="02010600010101010101" pitchFamily="2" charset="-122"/>
            </a:endParaRPr>
          </a:p>
        </p:txBody>
      </p:sp>
    </p:spTree>
  </p:cSld>
  <p:clrMapOvr>
    <a:masterClrMapping/>
  </p:clrMapOvr>
  <p:transition advTm="59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22"/>
                                        </p:tgtEl>
                                        <p:attrNameLst>
                                          <p:attrName>ppt_y</p:attrName>
                                        </p:attrNameLst>
                                      </p:cBhvr>
                                      <p:tavLst>
                                        <p:tav tm="0">
                                          <p:val>
                                            <p:strVal val="#ppt_y"/>
                                          </p:val>
                                        </p:tav>
                                        <p:tav tm="100000">
                                          <p:val>
                                            <p:strVal val="#ppt_y"/>
                                          </p:val>
                                        </p:tav>
                                      </p:tavLst>
                                    </p:anim>
                                    <p:anim calcmode="lin" valueType="num">
                                      <p:cBhvr>
                                        <p:cTn id="40"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22"/>
                                        </p:tgtEl>
                                      </p:cBhvr>
                                    </p:animEffect>
                                  </p:childTnLst>
                                </p:cTn>
                              </p:par>
                              <p:par>
                                <p:cTn id="43" presetID="23" presetClass="entr" presetSubtype="16" fill="hold" grpId="0" nodeType="withEffect">
                                  <p:stCondLst>
                                    <p:cond delay="25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p:bldP spid="21"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backgroundRemoval t="9951" b="100000" l="0" r="100000"/>
                    </a14:imgEffect>
                  </a14:imgLayer>
                </a14:imgProps>
              </a:ext>
              <a:ext uri="{28A0092B-C50C-407E-A947-70E740481C1C}">
                <a14:useLocalDpi xmlns:a14="http://schemas.microsoft.com/office/drawing/2010/main" val="0"/>
              </a:ext>
            </a:extLst>
          </a:blip>
          <a:stretch>
            <a:fillRect/>
          </a:stretch>
        </p:blipFill>
        <p:spPr>
          <a:xfrm>
            <a:off x="-13648" y="69371"/>
            <a:ext cx="12192000" cy="6858000"/>
          </a:xfrm>
          <a:prstGeom prst="rect">
            <a:avLst/>
          </a:prstGeom>
        </p:spPr>
      </p:pic>
      <p:pic>
        <p:nvPicPr>
          <p:cNvPr id="12" name="PA_图片 11"/>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rot="3539129">
            <a:off x="12558509" y="1760525"/>
            <a:ext cx="1047346" cy="1862609"/>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52" y="737706"/>
            <a:ext cx="2347163" cy="5334462"/>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3440" y="449664"/>
            <a:ext cx="3479951" cy="5339199"/>
          </a:xfrm>
          <a:prstGeom prst="rect">
            <a:avLst/>
          </a:prstGeom>
        </p:spPr>
      </p:pic>
      <p:sp>
        <p:nvSpPr>
          <p:cNvPr id="13" name="文本框 12"/>
          <p:cNvSpPr txBox="1"/>
          <p:nvPr/>
        </p:nvSpPr>
        <p:spPr>
          <a:xfrm>
            <a:off x="2845559" y="2118950"/>
            <a:ext cx="4288353" cy="1323439"/>
          </a:xfrm>
          <a:prstGeom prst="rect">
            <a:avLst/>
          </a:prstGeom>
          <a:noFill/>
        </p:spPr>
        <p:txBody>
          <a:bodyPr wrap="none" rtlCol="0">
            <a:spAutoFit/>
          </a:bodyPr>
          <a:lstStyle/>
          <a:p>
            <a:r>
              <a:rPr lang="zh-CN" altLang="en-US" sz="8000" dirty="0" smtClean="0">
                <a:solidFill>
                  <a:srgbClr val="03958F"/>
                </a:solidFill>
                <a:latin typeface="方正琥珀简体" panose="03000509000000000000" pitchFamily="65" charset="-122"/>
                <a:ea typeface="方正琥珀简体" panose="03000509000000000000" pitchFamily="65" charset="-122"/>
              </a:rPr>
              <a:t>谢谢大家</a:t>
            </a:r>
            <a:endParaRPr lang="zh-CN" altLang="en-US" sz="8000" dirty="0">
              <a:solidFill>
                <a:srgbClr val="03958F"/>
              </a:solidFill>
              <a:latin typeface="方正琥珀简体" panose="03000509000000000000" pitchFamily="65" charset="-122"/>
              <a:ea typeface="方正琥珀简体" panose="03000509000000000000" pitchFamily="65" charset="-122"/>
            </a:endParaRPr>
          </a:p>
        </p:txBody>
      </p:sp>
      <p:sp>
        <p:nvSpPr>
          <p:cNvPr id="15" name="矩形 14"/>
          <p:cNvSpPr/>
          <p:nvPr/>
        </p:nvSpPr>
        <p:spPr>
          <a:xfrm>
            <a:off x="7085954" y="3236761"/>
            <a:ext cx="2504212" cy="523220"/>
          </a:xfrm>
          <a:prstGeom prst="rect">
            <a:avLst/>
          </a:prstGeom>
        </p:spPr>
        <p:txBody>
          <a:bodyPr wrap="none">
            <a:spAutoFit/>
          </a:bodyPr>
          <a:lstStyle/>
          <a:p>
            <a:r>
              <a:rPr lang="en-US" altLang="zh-CN" sz="2800" b="1" dirty="0" smtClean="0">
                <a:solidFill>
                  <a:srgbClr val="058F8F"/>
                </a:solidFill>
                <a:latin typeface="方正超粗黑简体" panose="03000509000000000000" pitchFamily="65" charset="-122"/>
                <a:ea typeface="方正超粗黑简体" panose="03000509000000000000" pitchFamily="65" charset="-122"/>
              </a:rPr>
              <a:t>T</a:t>
            </a:r>
            <a:r>
              <a:rPr lang="en-US" altLang="zh-CN" sz="2800" b="1" dirty="0" smtClean="0">
                <a:solidFill>
                  <a:srgbClr val="F59909"/>
                </a:solidFill>
                <a:latin typeface="方正超粗黑简体" panose="03000509000000000000" pitchFamily="65" charset="-122"/>
                <a:ea typeface="方正超粗黑简体" panose="03000509000000000000" pitchFamily="65" charset="-122"/>
              </a:rPr>
              <a:t>H</a:t>
            </a:r>
            <a:r>
              <a:rPr lang="en-US" altLang="zh-CN" sz="2800" b="1" dirty="0" smtClean="0">
                <a:solidFill>
                  <a:srgbClr val="EE7B0C"/>
                </a:solidFill>
                <a:latin typeface="方正超粗黑简体" panose="03000509000000000000" pitchFamily="65" charset="-122"/>
                <a:ea typeface="方正超粗黑简体" panose="03000509000000000000" pitchFamily="65" charset="-122"/>
              </a:rPr>
              <a:t>A</a:t>
            </a:r>
            <a:r>
              <a:rPr lang="en-US" altLang="zh-CN" sz="2800" b="1" dirty="0" smtClean="0">
                <a:solidFill>
                  <a:srgbClr val="9AB220"/>
                </a:solidFill>
                <a:latin typeface="方正超粗黑简体" panose="03000509000000000000" pitchFamily="65" charset="-122"/>
                <a:ea typeface="方正超粗黑简体" panose="03000509000000000000" pitchFamily="65" charset="-122"/>
              </a:rPr>
              <a:t>N</a:t>
            </a:r>
            <a:r>
              <a:rPr lang="en-US" altLang="zh-CN" sz="2800" b="1" dirty="0" smtClean="0">
                <a:solidFill>
                  <a:srgbClr val="55B288"/>
                </a:solidFill>
                <a:latin typeface="方正超粗黑简体" panose="03000509000000000000" pitchFamily="65" charset="-122"/>
                <a:ea typeface="方正超粗黑简体" panose="03000509000000000000" pitchFamily="65" charset="-122"/>
              </a:rPr>
              <a:t>K</a:t>
            </a:r>
            <a:r>
              <a:rPr lang="en-US" altLang="zh-CN" sz="2800" b="1" dirty="0" smtClean="0">
                <a:solidFill>
                  <a:srgbClr val="542B5C"/>
                </a:solidFill>
                <a:latin typeface="方正超粗黑简体" panose="03000509000000000000" pitchFamily="65" charset="-122"/>
                <a:ea typeface="方正超粗黑简体" panose="03000509000000000000" pitchFamily="65" charset="-122"/>
              </a:rPr>
              <a:t>Y</a:t>
            </a:r>
            <a:r>
              <a:rPr lang="en-US" altLang="zh-CN" sz="2800" b="1" dirty="0" smtClean="0">
                <a:solidFill>
                  <a:srgbClr val="572B5F"/>
                </a:solidFill>
                <a:latin typeface="方正超粗黑简体" panose="03000509000000000000" pitchFamily="65" charset="-122"/>
                <a:ea typeface="方正超粗黑简体" panose="03000509000000000000" pitchFamily="65" charset="-122"/>
              </a:rPr>
              <a:t>O</a:t>
            </a:r>
            <a:r>
              <a:rPr lang="en-US" altLang="zh-CN" sz="2800" b="1" dirty="0" smtClean="0">
                <a:latin typeface="方正超粗黑简体" panose="03000509000000000000" pitchFamily="65" charset="-122"/>
                <a:ea typeface="方正超粗黑简体" panose="03000509000000000000" pitchFamily="65" charset="-122"/>
              </a:rPr>
              <a:t>U</a:t>
            </a:r>
            <a:endParaRPr lang="zh-CN" altLang="en-US" sz="2800" b="1" dirty="0">
              <a:latin typeface="方正超粗黑简体" panose="03000509000000000000" pitchFamily="65" charset="-122"/>
              <a:ea typeface="方正超粗黑简体" panose="03000509000000000000" pitchFamily="65" charset="-122"/>
            </a:endParaRPr>
          </a:p>
        </p:txBody>
      </p: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39129">
            <a:off x="6696767" y="2532899"/>
            <a:ext cx="531415" cy="1407724"/>
          </a:xfrm>
          <a:prstGeom prst="rect">
            <a:avLst/>
          </a:prstGeom>
        </p:spPr>
      </p:pic>
    </p:spTree>
  </p:cSld>
  <p:clrMapOvr>
    <a:masterClrMapping/>
  </p:clrMapOvr>
  <p:transition advTm="769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700" fill="hold"/>
                                            <p:tgtEl>
                                              <p:spTgt spid="12"/>
                                            </p:tgtEl>
                                            <p:attrNameLst>
                                              <p:attrName>ppt_x</p:attrName>
                                            </p:attrNameLst>
                                          </p:cBhvr>
                                          <p:tavLst>
                                            <p:tav tm="0">
                                              <p:val>
                                                <p:strVal val="0-#ppt_w/2"/>
                                              </p:val>
                                            </p:tav>
                                            <p:tav tm="100000">
                                              <p:val>
                                                <p:strVal val="#ppt_x"/>
                                              </p:val>
                                            </p:tav>
                                          </p:tavLst>
                                        </p:anim>
                                        <p:anim calcmode="lin" valueType="num">
                                          <p:cBhvr additive="base">
                                            <p:cTn id="8" dur="27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3000" fill="hold" nodeType="withEffect">
                                      <p:stCondLst>
                                        <p:cond delay="0"/>
                                      </p:stCondLst>
                                      <p:childTnLst>
                                        <p:animRot by="21600000">
                                          <p:cBhvr>
                                            <p:cTn id="10" dur="900" fill="hold"/>
                                            <p:tgtEl>
                                              <p:spTgt spid="12"/>
                                            </p:tgtEl>
                                            <p:attrNameLst>
                                              <p:attrName>r</p:attrName>
                                            </p:attrNameLst>
                                          </p:cBhvr>
                                        </p:animRot>
                                      </p:childTnLst>
                                    </p:cTn>
                                  </p:par>
                                  <p:par>
                                    <p:cTn id="11" presetID="2" presetClass="entr" presetSubtype="1" fill="hold" grpId="0" nodeType="withEffect" p14:presetBounceEnd="44000">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14:bounceEnd="44000">
                                          <p:cBhvr additive="base">
                                            <p:cTn id="13"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4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44000">
                                          <p:cBhvr additive="base">
                                            <p:cTn id="17" dur="500" fill="hold"/>
                                            <p:tgtEl>
                                              <p:spTgt spid="16"/>
                                            </p:tgtEl>
                                            <p:attrNameLst>
                                              <p:attrName>ppt_x</p:attrName>
                                            </p:attrNameLst>
                                          </p:cBhvr>
                                          <p:tavLst>
                                            <p:tav tm="0">
                                              <p:val>
                                                <p:strVal val="#ppt_x"/>
                                              </p:val>
                                            </p:tav>
                                            <p:tav tm="100000">
                                              <p:val>
                                                <p:strVal val="#ppt_x"/>
                                              </p:val>
                                            </p:tav>
                                          </p:tavLst>
                                        </p:anim>
                                        <p:anim calcmode="lin" valueType="num" p14:bounceEnd="44000">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44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4000">
                                          <p:cBhvr additive="base">
                                            <p:cTn id="21"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700" fill="hold"/>
                                            <p:tgtEl>
                                              <p:spTgt spid="12"/>
                                            </p:tgtEl>
                                            <p:attrNameLst>
                                              <p:attrName>ppt_x</p:attrName>
                                            </p:attrNameLst>
                                          </p:cBhvr>
                                          <p:tavLst>
                                            <p:tav tm="0">
                                              <p:val>
                                                <p:strVal val="0-#ppt_w/2"/>
                                              </p:val>
                                            </p:tav>
                                            <p:tav tm="100000">
                                              <p:val>
                                                <p:strVal val="#ppt_x"/>
                                              </p:val>
                                            </p:tav>
                                          </p:tavLst>
                                        </p:anim>
                                        <p:anim calcmode="lin" valueType="num">
                                          <p:cBhvr additive="base">
                                            <p:cTn id="8" dur="27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3000" fill="hold" nodeType="withEffect">
                                      <p:stCondLst>
                                        <p:cond delay="0"/>
                                      </p:stCondLst>
                                      <p:childTnLst>
                                        <p:animRot by="21600000">
                                          <p:cBhvr>
                                            <p:cTn id="10" dur="900" fill="hold"/>
                                            <p:tgtEl>
                                              <p:spTgt spid="12"/>
                                            </p:tgtEl>
                                            <p:attrNameLst>
                                              <p:attrName>r</p:attrName>
                                            </p:attrNameLst>
                                          </p:cBhvr>
                                        </p:animRot>
                                      </p:childTnLst>
                                    </p:cTn>
                                  </p:par>
                                  <p:par>
                                    <p:cTn id="11" presetID="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876435" y="736822"/>
            <a:ext cx="10206342" cy="5194759"/>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2906 w 11063634"/>
              <a:gd name="connsiteY0-362" fmla="*/ 3767176 h 5502586"/>
              <a:gd name="connsiteX1-363" fmla="*/ 424990 w 11063634"/>
              <a:gd name="connsiteY1-364" fmla="*/ 366250 h 5502586"/>
              <a:gd name="connsiteX2-365" fmla="*/ 5793148 w 11063634"/>
              <a:gd name="connsiteY2-366" fmla="*/ 81637 h 5502586"/>
              <a:gd name="connsiteX3-367" fmla="*/ 10419221 w 11063634"/>
              <a:gd name="connsiteY3-368" fmla="*/ 253955 h 5502586"/>
              <a:gd name="connsiteX4-369" fmla="*/ 11044863 w 11063634"/>
              <a:gd name="connsiteY4-370" fmla="*/ 2435682 h 5502586"/>
              <a:gd name="connsiteX5-371" fmla="*/ 10611727 w 11063634"/>
              <a:gd name="connsiteY5-372" fmla="*/ 4344692 h 5502586"/>
              <a:gd name="connsiteX6-373" fmla="*/ 9360442 w 11063634"/>
              <a:gd name="connsiteY6-374" fmla="*/ 5355345 h 5502586"/>
              <a:gd name="connsiteX7-375" fmla="*/ 7611853 w 11063634"/>
              <a:gd name="connsiteY7-376" fmla="*/ 4665534 h 5502586"/>
              <a:gd name="connsiteX8-377" fmla="*/ 6280358 w 11063634"/>
              <a:gd name="connsiteY8-378" fmla="*/ 5259092 h 5502586"/>
              <a:gd name="connsiteX9-379" fmla="*/ 4563853 w 11063634"/>
              <a:gd name="connsiteY9-380" fmla="*/ 4874082 h 5502586"/>
              <a:gd name="connsiteX10-381" fmla="*/ 2253790 w 11063634"/>
              <a:gd name="connsiteY10-382" fmla="*/ 5499724 h 5502586"/>
              <a:gd name="connsiteX11-383" fmla="*/ 842084 w 11063634"/>
              <a:gd name="connsiteY11-384" fmla="*/ 5050545 h 5502586"/>
              <a:gd name="connsiteX12-385" fmla="*/ 392906 w 11063634"/>
              <a:gd name="connsiteY12-386" fmla="*/ 3767176 h 5502586"/>
              <a:gd name="connsiteX0-387" fmla="*/ 392906 w 11063635"/>
              <a:gd name="connsiteY0-388" fmla="*/ 3935503 h 5670913"/>
              <a:gd name="connsiteX1-389" fmla="*/ 424990 w 11063635"/>
              <a:gd name="connsiteY1-390" fmla="*/ 534577 h 5670913"/>
              <a:gd name="connsiteX2-391" fmla="*/ 5793148 w 11063635"/>
              <a:gd name="connsiteY2-392" fmla="*/ 249964 h 5670913"/>
              <a:gd name="connsiteX3-393" fmla="*/ 10419221 w 11063635"/>
              <a:gd name="connsiteY3-394" fmla="*/ 422282 h 5670913"/>
              <a:gd name="connsiteX4-395" fmla="*/ 11044863 w 11063635"/>
              <a:gd name="connsiteY4-396" fmla="*/ 2604009 h 5670913"/>
              <a:gd name="connsiteX5-397" fmla="*/ 10611727 w 11063635"/>
              <a:gd name="connsiteY5-398" fmla="*/ 4513019 h 5670913"/>
              <a:gd name="connsiteX6-399" fmla="*/ 9360442 w 11063635"/>
              <a:gd name="connsiteY6-400" fmla="*/ 5523672 h 5670913"/>
              <a:gd name="connsiteX7-401" fmla="*/ 7611853 w 11063635"/>
              <a:gd name="connsiteY7-402" fmla="*/ 4833861 h 5670913"/>
              <a:gd name="connsiteX8-403" fmla="*/ 6280358 w 11063635"/>
              <a:gd name="connsiteY8-404" fmla="*/ 5427419 h 5670913"/>
              <a:gd name="connsiteX9-405" fmla="*/ 4563853 w 11063635"/>
              <a:gd name="connsiteY9-406" fmla="*/ 5042409 h 5670913"/>
              <a:gd name="connsiteX10-407" fmla="*/ 2253790 w 11063635"/>
              <a:gd name="connsiteY10-408" fmla="*/ 5668051 h 5670913"/>
              <a:gd name="connsiteX11-409" fmla="*/ 842084 w 11063635"/>
              <a:gd name="connsiteY11-410" fmla="*/ 5218872 h 5670913"/>
              <a:gd name="connsiteX12-411" fmla="*/ 392906 w 11063635"/>
              <a:gd name="connsiteY12-412" fmla="*/ 3935503 h 5670913"/>
              <a:gd name="connsiteX0-413" fmla="*/ 396788 w 11065300"/>
              <a:gd name="connsiteY0-414" fmla="*/ 3875342 h 5610752"/>
              <a:gd name="connsiteX1-415" fmla="*/ 428872 w 11065300"/>
              <a:gd name="connsiteY1-416" fmla="*/ 474416 h 5610752"/>
              <a:gd name="connsiteX2-417" fmla="*/ 5849618 w 11065300"/>
              <a:gd name="connsiteY2-418" fmla="*/ 277450 h 5610752"/>
              <a:gd name="connsiteX3-419" fmla="*/ 10423103 w 11065300"/>
              <a:gd name="connsiteY3-420" fmla="*/ 362121 h 5610752"/>
              <a:gd name="connsiteX4-421" fmla="*/ 11048745 w 11065300"/>
              <a:gd name="connsiteY4-422" fmla="*/ 2543848 h 5610752"/>
              <a:gd name="connsiteX5-423" fmla="*/ 10615609 w 11065300"/>
              <a:gd name="connsiteY5-424" fmla="*/ 4452858 h 5610752"/>
              <a:gd name="connsiteX6-425" fmla="*/ 9364324 w 11065300"/>
              <a:gd name="connsiteY6-426" fmla="*/ 5463511 h 5610752"/>
              <a:gd name="connsiteX7-427" fmla="*/ 7615735 w 11065300"/>
              <a:gd name="connsiteY7-428" fmla="*/ 4773700 h 5610752"/>
              <a:gd name="connsiteX8-429" fmla="*/ 6284240 w 11065300"/>
              <a:gd name="connsiteY8-430" fmla="*/ 5367258 h 5610752"/>
              <a:gd name="connsiteX9-431" fmla="*/ 4567735 w 11065300"/>
              <a:gd name="connsiteY9-432" fmla="*/ 4982248 h 5610752"/>
              <a:gd name="connsiteX10-433" fmla="*/ 2257672 w 11065300"/>
              <a:gd name="connsiteY10-434" fmla="*/ 5607890 h 5610752"/>
              <a:gd name="connsiteX11-435" fmla="*/ 845966 w 11065300"/>
              <a:gd name="connsiteY11-436" fmla="*/ 5158711 h 5610752"/>
              <a:gd name="connsiteX12-437" fmla="*/ 396788 w 11065300"/>
              <a:gd name="connsiteY12-438" fmla="*/ 3875342 h 5610752"/>
              <a:gd name="connsiteX0-439" fmla="*/ 497824 w 11166336"/>
              <a:gd name="connsiteY0-440" fmla="*/ 3875342 h 5610752"/>
              <a:gd name="connsiteX1-441" fmla="*/ 529908 w 11166336"/>
              <a:gd name="connsiteY1-442" fmla="*/ 474416 h 5610752"/>
              <a:gd name="connsiteX2-443" fmla="*/ 5950654 w 11166336"/>
              <a:gd name="connsiteY2-444" fmla="*/ 277450 h 5610752"/>
              <a:gd name="connsiteX3-445" fmla="*/ 10524139 w 11166336"/>
              <a:gd name="connsiteY3-446" fmla="*/ 362121 h 5610752"/>
              <a:gd name="connsiteX4-447" fmla="*/ 11149781 w 11166336"/>
              <a:gd name="connsiteY4-448" fmla="*/ 2543848 h 5610752"/>
              <a:gd name="connsiteX5-449" fmla="*/ 10716645 w 11166336"/>
              <a:gd name="connsiteY5-450" fmla="*/ 4452858 h 5610752"/>
              <a:gd name="connsiteX6-451" fmla="*/ 9465360 w 11166336"/>
              <a:gd name="connsiteY6-452" fmla="*/ 5463511 h 5610752"/>
              <a:gd name="connsiteX7-453" fmla="*/ 7716771 w 11166336"/>
              <a:gd name="connsiteY7-454" fmla="*/ 4773700 h 5610752"/>
              <a:gd name="connsiteX8-455" fmla="*/ 6385276 w 11166336"/>
              <a:gd name="connsiteY8-456" fmla="*/ 5367258 h 5610752"/>
              <a:gd name="connsiteX9-457" fmla="*/ 4668771 w 11166336"/>
              <a:gd name="connsiteY9-458" fmla="*/ 4982248 h 5610752"/>
              <a:gd name="connsiteX10-459" fmla="*/ 2358708 w 11166336"/>
              <a:gd name="connsiteY10-460" fmla="*/ 5607890 h 5610752"/>
              <a:gd name="connsiteX11-461" fmla="*/ 947002 w 11166336"/>
              <a:gd name="connsiteY11-462" fmla="*/ 5158711 h 5610752"/>
              <a:gd name="connsiteX12-463" fmla="*/ 497824 w 11166336"/>
              <a:gd name="connsiteY12-464" fmla="*/ 3875342 h 5610752"/>
              <a:gd name="connsiteX0-465" fmla="*/ 497824 w 11212040"/>
              <a:gd name="connsiteY0-466" fmla="*/ 3839022 h 5574432"/>
              <a:gd name="connsiteX1-467" fmla="*/ 529908 w 11212040"/>
              <a:gd name="connsiteY1-468" fmla="*/ 438096 h 5574432"/>
              <a:gd name="connsiteX2-469" fmla="*/ 5950654 w 11212040"/>
              <a:gd name="connsiteY2-470" fmla="*/ 241130 h 5574432"/>
              <a:gd name="connsiteX3-471" fmla="*/ 10629316 w 11212040"/>
              <a:gd name="connsiteY3-472" fmla="*/ 185566 h 5574432"/>
              <a:gd name="connsiteX4-473" fmla="*/ 11149781 w 11212040"/>
              <a:gd name="connsiteY4-474" fmla="*/ 2507528 h 5574432"/>
              <a:gd name="connsiteX5-475" fmla="*/ 10716645 w 11212040"/>
              <a:gd name="connsiteY5-476" fmla="*/ 4416538 h 5574432"/>
              <a:gd name="connsiteX6-477" fmla="*/ 9465360 w 11212040"/>
              <a:gd name="connsiteY6-478" fmla="*/ 5427191 h 5574432"/>
              <a:gd name="connsiteX7-479" fmla="*/ 7716771 w 11212040"/>
              <a:gd name="connsiteY7-480" fmla="*/ 4737380 h 5574432"/>
              <a:gd name="connsiteX8-481" fmla="*/ 6385276 w 11212040"/>
              <a:gd name="connsiteY8-482" fmla="*/ 5330938 h 5574432"/>
              <a:gd name="connsiteX9-483" fmla="*/ 4668771 w 11212040"/>
              <a:gd name="connsiteY9-484" fmla="*/ 4945928 h 5574432"/>
              <a:gd name="connsiteX10-485" fmla="*/ 2358708 w 11212040"/>
              <a:gd name="connsiteY10-486" fmla="*/ 5571570 h 5574432"/>
              <a:gd name="connsiteX11-487" fmla="*/ 947002 w 11212040"/>
              <a:gd name="connsiteY11-488" fmla="*/ 5122391 h 5574432"/>
              <a:gd name="connsiteX12-489" fmla="*/ 497824 w 11212040"/>
              <a:gd name="connsiteY12-490" fmla="*/ 3839022 h 5574432"/>
              <a:gd name="connsiteX0-491" fmla="*/ 497824 w 11378614"/>
              <a:gd name="connsiteY0-492" fmla="*/ 3948850 h 5684260"/>
              <a:gd name="connsiteX1-493" fmla="*/ 529908 w 11378614"/>
              <a:gd name="connsiteY1-494" fmla="*/ 547924 h 5684260"/>
              <a:gd name="connsiteX2-495" fmla="*/ 5950654 w 11378614"/>
              <a:gd name="connsiteY2-496" fmla="*/ 350958 h 5684260"/>
              <a:gd name="connsiteX3-497" fmla="*/ 10629316 w 11378614"/>
              <a:gd name="connsiteY3-498" fmla="*/ 295394 h 5684260"/>
              <a:gd name="connsiteX4-499" fmla="*/ 11149781 w 11378614"/>
              <a:gd name="connsiteY4-500" fmla="*/ 2617356 h 5684260"/>
              <a:gd name="connsiteX5-501" fmla="*/ 10716645 w 11378614"/>
              <a:gd name="connsiteY5-502" fmla="*/ 4526366 h 5684260"/>
              <a:gd name="connsiteX6-503" fmla="*/ 9465360 w 11378614"/>
              <a:gd name="connsiteY6-504" fmla="*/ 5537019 h 5684260"/>
              <a:gd name="connsiteX7-505" fmla="*/ 7716771 w 11378614"/>
              <a:gd name="connsiteY7-506" fmla="*/ 4847208 h 5684260"/>
              <a:gd name="connsiteX8-507" fmla="*/ 6385276 w 11378614"/>
              <a:gd name="connsiteY8-508" fmla="*/ 5440766 h 5684260"/>
              <a:gd name="connsiteX9-509" fmla="*/ 4668771 w 11378614"/>
              <a:gd name="connsiteY9-510" fmla="*/ 5055756 h 5684260"/>
              <a:gd name="connsiteX10-511" fmla="*/ 2358708 w 11378614"/>
              <a:gd name="connsiteY10-512" fmla="*/ 5681398 h 5684260"/>
              <a:gd name="connsiteX11-513" fmla="*/ 947002 w 11378614"/>
              <a:gd name="connsiteY11-514" fmla="*/ 5232219 h 5684260"/>
              <a:gd name="connsiteX12-515" fmla="*/ 497824 w 11378614"/>
              <a:gd name="connsiteY12-516" fmla="*/ 3948850 h 5684260"/>
              <a:gd name="connsiteX0-517" fmla="*/ 497824 w 11059163"/>
              <a:gd name="connsiteY0-518" fmla="*/ 3957811 h 5693221"/>
              <a:gd name="connsiteX1-519" fmla="*/ 529908 w 11059163"/>
              <a:gd name="connsiteY1-520" fmla="*/ 556885 h 5693221"/>
              <a:gd name="connsiteX2-521" fmla="*/ 5950654 w 11059163"/>
              <a:gd name="connsiteY2-522" fmla="*/ 359919 h 5693221"/>
              <a:gd name="connsiteX3-523" fmla="*/ 10629316 w 11059163"/>
              <a:gd name="connsiteY3-524" fmla="*/ 304355 h 5693221"/>
              <a:gd name="connsiteX4-525" fmla="*/ 10716645 w 11059163"/>
              <a:gd name="connsiteY4-526" fmla="*/ 4535327 h 5693221"/>
              <a:gd name="connsiteX5-527" fmla="*/ 9465360 w 11059163"/>
              <a:gd name="connsiteY5-528" fmla="*/ 5545980 h 5693221"/>
              <a:gd name="connsiteX6-529" fmla="*/ 7716771 w 11059163"/>
              <a:gd name="connsiteY6-530" fmla="*/ 4856169 h 5693221"/>
              <a:gd name="connsiteX7-531" fmla="*/ 6385276 w 11059163"/>
              <a:gd name="connsiteY7-532" fmla="*/ 5449727 h 5693221"/>
              <a:gd name="connsiteX8-533" fmla="*/ 4668771 w 11059163"/>
              <a:gd name="connsiteY8-534" fmla="*/ 5064717 h 5693221"/>
              <a:gd name="connsiteX9-535" fmla="*/ 2358708 w 11059163"/>
              <a:gd name="connsiteY9-536" fmla="*/ 5690359 h 5693221"/>
              <a:gd name="connsiteX10-537" fmla="*/ 947002 w 11059163"/>
              <a:gd name="connsiteY10-538" fmla="*/ 5241180 h 5693221"/>
              <a:gd name="connsiteX11-539" fmla="*/ 497824 w 11059163"/>
              <a:gd name="connsiteY11-540" fmla="*/ 3957811 h 5693221"/>
              <a:gd name="connsiteX0-541" fmla="*/ 497824 w 11152536"/>
              <a:gd name="connsiteY0-542" fmla="*/ 3940939 h 5676349"/>
              <a:gd name="connsiteX1-543" fmla="*/ 529908 w 11152536"/>
              <a:gd name="connsiteY1-544" fmla="*/ 540013 h 5676349"/>
              <a:gd name="connsiteX2-545" fmla="*/ 5950654 w 11152536"/>
              <a:gd name="connsiteY2-546" fmla="*/ 343047 h 5676349"/>
              <a:gd name="connsiteX3-547" fmla="*/ 10629316 w 11152536"/>
              <a:gd name="connsiteY3-548" fmla="*/ 287483 h 5676349"/>
              <a:gd name="connsiteX4-549" fmla="*/ 10909468 w 11152536"/>
              <a:gd name="connsiteY4-550" fmla="*/ 4290574 h 5676349"/>
              <a:gd name="connsiteX5-551" fmla="*/ 9465360 w 11152536"/>
              <a:gd name="connsiteY5-552" fmla="*/ 5529108 h 5676349"/>
              <a:gd name="connsiteX6-553" fmla="*/ 7716771 w 11152536"/>
              <a:gd name="connsiteY6-554" fmla="*/ 4839297 h 5676349"/>
              <a:gd name="connsiteX7-555" fmla="*/ 6385276 w 11152536"/>
              <a:gd name="connsiteY7-556" fmla="*/ 5432855 h 5676349"/>
              <a:gd name="connsiteX8-557" fmla="*/ 4668771 w 11152536"/>
              <a:gd name="connsiteY8-558" fmla="*/ 5047845 h 5676349"/>
              <a:gd name="connsiteX9-559" fmla="*/ 2358708 w 11152536"/>
              <a:gd name="connsiteY9-560" fmla="*/ 5673487 h 5676349"/>
              <a:gd name="connsiteX10-561" fmla="*/ 947002 w 11152536"/>
              <a:gd name="connsiteY10-562" fmla="*/ 5224308 h 5676349"/>
              <a:gd name="connsiteX11-563" fmla="*/ 497824 w 11152536"/>
              <a:gd name="connsiteY11-564" fmla="*/ 3940939 h 5676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1152536" h="5676349">
                <a:moveTo>
                  <a:pt x="497824" y="3940939"/>
                </a:moveTo>
                <a:cubicBezTo>
                  <a:pt x="428308" y="3160223"/>
                  <a:pt x="-606779" y="1420130"/>
                  <a:pt x="529908" y="540013"/>
                </a:cubicBezTo>
                <a:cubicBezTo>
                  <a:pt x="1666595" y="-340104"/>
                  <a:pt x="4267419" y="385135"/>
                  <a:pt x="5950654" y="343047"/>
                </a:cubicBezTo>
                <a:cubicBezTo>
                  <a:pt x="7633889" y="300959"/>
                  <a:pt x="9802847" y="-370438"/>
                  <a:pt x="10629316" y="287483"/>
                </a:cubicBezTo>
                <a:cubicBezTo>
                  <a:pt x="11455785" y="945404"/>
                  <a:pt x="11103461" y="3416970"/>
                  <a:pt x="10909468" y="4290574"/>
                </a:cubicBezTo>
                <a:cubicBezTo>
                  <a:pt x="10715475" y="5164178"/>
                  <a:pt x="9997476" y="5437654"/>
                  <a:pt x="9465360" y="5529108"/>
                </a:cubicBezTo>
                <a:cubicBezTo>
                  <a:pt x="8933244" y="5620562"/>
                  <a:pt x="8230118" y="4855339"/>
                  <a:pt x="7716771" y="4839297"/>
                </a:cubicBezTo>
                <a:cubicBezTo>
                  <a:pt x="7203424" y="4823255"/>
                  <a:pt x="6893276" y="5398097"/>
                  <a:pt x="6385276" y="5432855"/>
                </a:cubicBezTo>
                <a:cubicBezTo>
                  <a:pt x="5877276" y="5467613"/>
                  <a:pt x="5339866" y="5007740"/>
                  <a:pt x="4668771" y="5047845"/>
                </a:cubicBezTo>
                <a:cubicBezTo>
                  <a:pt x="3997676" y="5087950"/>
                  <a:pt x="2979003" y="5644077"/>
                  <a:pt x="2358708" y="5673487"/>
                </a:cubicBezTo>
                <a:cubicBezTo>
                  <a:pt x="1738413" y="5702897"/>
                  <a:pt x="1225065" y="5502371"/>
                  <a:pt x="947002" y="5224308"/>
                </a:cubicBezTo>
                <a:cubicBezTo>
                  <a:pt x="668939" y="4946245"/>
                  <a:pt x="567340" y="4721655"/>
                  <a:pt x="497824" y="394093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5"/>
          <p:cNvSpPr/>
          <p:nvPr/>
        </p:nvSpPr>
        <p:spPr>
          <a:xfrm>
            <a:off x="816408" y="672708"/>
            <a:ext cx="10448704" cy="5235283"/>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8083 w 11065870"/>
              <a:gd name="connsiteY0-362" fmla="*/ 3701717 h 5434412"/>
              <a:gd name="connsiteX1-363" fmla="*/ 430167 w 11065870"/>
              <a:gd name="connsiteY1-364" fmla="*/ 300791 h 5434412"/>
              <a:gd name="connsiteX2-365" fmla="*/ 5868441 w 11065870"/>
              <a:gd name="connsiteY2-366" fmla="*/ 156412 h 5434412"/>
              <a:gd name="connsiteX3-367" fmla="*/ 10424398 w 11065870"/>
              <a:gd name="connsiteY3-368" fmla="*/ 188496 h 5434412"/>
              <a:gd name="connsiteX4-369" fmla="*/ 11050040 w 11065870"/>
              <a:gd name="connsiteY4-370" fmla="*/ 2370223 h 5434412"/>
              <a:gd name="connsiteX5-371" fmla="*/ 10616904 w 11065870"/>
              <a:gd name="connsiteY5-372" fmla="*/ 4279233 h 5434412"/>
              <a:gd name="connsiteX6-373" fmla="*/ 9365619 w 11065870"/>
              <a:gd name="connsiteY6-374" fmla="*/ 5289886 h 5434412"/>
              <a:gd name="connsiteX7-375" fmla="*/ 7617030 w 11065870"/>
              <a:gd name="connsiteY7-376" fmla="*/ 4600075 h 5434412"/>
              <a:gd name="connsiteX8-377" fmla="*/ 6285535 w 11065870"/>
              <a:gd name="connsiteY8-378" fmla="*/ 5193633 h 5434412"/>
              <a:gd name="connsiteX9-379" fmla="*/ 4569030 w 11065870"/>
              <a:gd name="connsiteY9-380" fmla="*/ 4949166 h 5434412"/>
              <a:gd name="connsiteX10-381" fmla="*/ 2258967 w 11065870"/>
              <a:gd name="connsiteY10-382" fmla="*/ 5434265 h 5434412"/>
              <a:gd name="connsiteX11-383" fmla="*/ 847261 w 11065870"/>
              <a:gd name="connsiteY11-384" fmla="*/ 4985086 h 5434412"/>
              <a:gd name="connsiteX12-385" fmla="*/ 398083 w 11065870"/>
              <a:gd name="connsiteY12-386" fmla="*/ 3701717 h 5434412"/>
              <a:gd name="connsiteX0-387" fmla="*/ 398083 w 11065870"/>
              <a:gd name="connsiteY0-388" fmla="*/ 3701717 h 5434412"/>
              <a:gd name="connsiteX1-389" fmla="*/ 430167 w 11065870"/>
              <a:gd name="connsiteY1-390" fmla="*/ 300791 h 5434412"/>
              <a:gd name="connsiteX2-391" fmla="*/ 5868441 w 11065870"/>
              <a:gd name="connsiteY2-392" fmla="*/ 156412 h 5434412"/>
              <a:gd name="connsiteX3-393" fmla="*/ 10424398 w 11065870"/>
              <a:gd name="connsiteY3-394" fmla="*/ 188496 h 5434412"/>
              <a:gd name="connsiteX4-395" fmla="*/ 11050040 w 11065870"/>
              <a:gd name="connsiteY4-396" fmla="*/ 2370223 h 5434412"/>
              <a:gd name="connsiteX5-397" fmla="*/ 10616904 w 11065870"/>
              <a:gd name="connsiteY5-398" fmla="*/ 4279233 h 5434412"/>
              <a:gd name="connsiteX6-399" fmla="*/ 9365619 w 11065870"/>
              <a:gd name="connsiteY6-400" fmla="*/ 5289886 h 5434412"/>
              <a:gd name="connsiteX7-401" fmla="*/ 7617030 w 11065870"/>
              <a:gd name="connsiteY7-402" fmla="*/ 4600075 h 5434412"/>
              <a:gd name="connsiteX8-403" fmla="*/ 6269786 w 11065870"/>
              <a:gd name="connsiteY8-404" fmla="*/ 5053090 h 5434412"/>
              <a:gd name="connsiteX9-405" fmla="*/ 4569030 w 11065870"/>
              <a:gd name="connsiteY9-406" fmla="*/ 4949166 h 5434412"/>
              <a:gd name="connsiteX10-407" fmla="*/ 2258967 w 11065870"/>
              <a:gd name="connsiteY10-408" fmla="*/ 5434265 h 5434412"/>
              <a:gd name="connsiteX11-409" fmla="*/ 847261 w 11065870"/>
              <a:gd name="connsiteY11-410" fmla="*/ 4985086 h 5434412"/>
              <a:gd name="connsiteX12-411" fmla="*/ 398083 w 11065870"/>
              <a:gd name="connsiteY12-412" fmla="*/ 3701717 h 5434412"/>
              <a:gd name="connsiteX0-413" fmla="*/ 398083 w 11065870"/>
              <a:gd name="connsiteY0-414" fmla="*/ 3701717 h 5434412"/>
              <a:gd name="connsiteX1-415" fmla="*/ 430167 w 11065870"/>
              <a:gd name="connsiteY1-416" fmla="*/ 300791 h 5434412"/>
              <a:gd name="connsiteX2-417" fmla="*/ 5868441 w 11065870"/>
              <a:gd name="connsiteY2-418" fmla="*/ 156412 h 5434412"/>
              <a:gd name="connsiteX3-419" fmla="*/ 10424398 w 11065870"/>
              <a:gd name="connsiteY3-420" fmla="*/ 188496 h 5434412"/>
              <a:gd name="connsiteX4-421" fmla="*/ 11050040 w 11065870"/>
              <a:gd name="connsiteY4-422" fmla="*/ 2370223 h 5434412"/>
              <a:gd name="connsiteX5-423" fmla="*/ 10616904 w 11065870"/>
              <a:gd name="connsiteY5-424" fmla="*/ 4279233 h 5434412"/>
              <a:gd name="connsiteX6-425" fmla="*/ 9334119 w 11065870"/>
              <a:gd name="connsiteY6-426" fmla="*/ 5243039 h 5434412"/>
              <a:gd name="connsiteX7-427" fmla="*/ 7617030 w 11065870"/>
              <a:gd name="connsiteY7-428" fmla="*/ 4600075 h 5434412"/>
              <a:gd name="connsiteX8-429" fmla="*/ 6269786 w 11065870"/>
              <a:gd name="connsiteY8-430" fmla="*/ 5053090 h 5434412"/>
              <a:gd name="connsiteX9-431" fmla="*/ 4569030 w 11065870"/>
              <a:gd name="connsiteY9-432" fmla="*/ 4949166 h 5434412"/>
              <a:gd name="connsiteX10-433" fmla="*/ 2258967 w 11065870"/>
              <a:gd name="connsiteY10-434" fmla="*/ 5434265 h 5434412"/>
              <a:gd name="connsiteX11-435" fmla="*/ 847261 w 11065870"/>
              <a:gd name="connsiteY11-436" fmla="*/ 4985086 h 5434412"/>
              <a:gd name="connsiteX12-437" fmla="*/ 398083 w 11065870"/>
              <a:gd name="connsiteY12-438" fmla="*/ 3701717 h 5434412"/>
              <a:gd name="connsiteX0-439" fmla="*/ 401943 w 11069730"/>
              <a:gd name="connsiteY0-440" fmla="*/ 3701717 h 5434299"/>
              <a:gd name="connsiteX1-441" fmla="*/ 434027 w 11069730"/>
              <a:gd name="connsiteY1-442" fmla="*/ 300791 h 5434299"/>
              <a:gd name="connsiteX2-443" fmla="*/ 5872301 w 11069730"/>
              <a:gd name="connsiteY2-444" fmla="*/ 156412 h 5434299"/>
              <a:gd name="connsiteX3-445" fmla="*/ 10428258 w 11069730"/>
              <a:gd name="connsiteY3-446" fmla="*/ 188496 h 5434299"/>
              <a:gd name="connsiteX4-447" fmla="*/ 11053900 w 11069730"/>
              <a:gd name="connsiteY4-448" fmla="*/ 2370223 h 5434299"/>
              <a:gd name="connsiteX5-449" fmla="*/ 10620764 w 11069730"/>
              <a:gd name="connsiteY5-450" fmla="*/ 4279233 h 5434299"/>
              <a:gd name="connsiteX6-451" fmla="*/ 9337979 w 11069730"/>
              <a:gd name="connsiteY6-452" fmla="*/ 5243039 h 5434299"/>
              <a:gd name="connsiteX7-453" fmla="*/ 7620890 w 11069730"/>
              <a:gd name="connsiteY7-454" fmla="*/ 4600075 h 5434299"/>
              <a:gd name="connsiteX8-455" fmla="*/ 6273646 w 11069730"/>
              <a:gd name="connsiteY8-456" fmla="*/ 5053090 h 5434299"/>
              <a:gd name="connsiteX9-457" fmla="*/ 4572890 w 11069730"/>
              <a:gd name="connsiteY9-458" fmla="*/ 4949166 h 5434299"/>
              <a:gd name="connsiteX10-459" fmla="*/ 2262827 w 11069730"/>
              <a:gd name="connsiteY10-460" fmla="*/ 5434265 h 5434299"/>
              <a:gd name="connsiteX11-461" fmla="*/ 945617 w 11069730"/>
              <a:gd name="connsiteY11-462" fmla="*/ 4922622 h 5434299"/>
              <a:gd name="connsiteX12-463" fmla="*/ 401943 w 11069730"/>
              <a:gd name="connsiteY12-464" fmla="*/ 3701717 h 5434299"/>
              <a:gd name="connsiteX0-465" fmla="*/ 325136 w 11118918"/>
              <a:gd name="connsiteY0-466" fmla="*/ 3651474 h 5430904"/>
              <a:gd name="connsiteX1-467" fmla="*/ 483215 w 11118918"/>
              <a:gd name="connsiteY1-468" fmla="*/ 297396 h 5430904"/>
              <a:gd name="connsiteX2-469" fmla="*/ 5921489 w 11118918"/>
              <a:gd name="connsiteY2-470" fmla="*/ 153017 h 5430904"/>
              <a:gd name="connsiteX3-471" fmla="*/ 10477446 w 11118918"/>
              <a:gd name="connsiteY3-472" fmla="*/ 185101 h 5430904"/>
              <a:gd name="connsiteX4-473" fmla="*/ 11103088 w 11118918"/>
              <a:gd name="connsiteY4-474" fmla="*/ 2366828 h 5430904"/>
              <a:gd name="connsiteX5-475" fmla="*/ 10669952 w 11118918"/>
              <a:gd name="connsiteY5-476" fmla="*/ 4275838 h 5430904"/>
              <a:gd name="connsiteX6-477" fmla="*/ 9387167 w 11118918"/>
              <a:gd name="connsiteY6-478" fmla="*/ 5239644 h 5430904"/>
              <a:gd name="connsiteX7-479" fmla="*/ 7670078 w 11118918"/>
              <a:gd name="connsiteY7-480" fmla="*/ 4596680 h 5430904"/>
              <a:gd name="connsiteX8-481" fmla="*/ 6322834 w 11118918"/>
              <a:gd name="connsiteY8-482" fmla="*/ 5049695 h 5430904"/>
              <a:gd name="connsiteX9-483" fmla="*/ 4622078 w 11118918"/>
              <a:gd name="connsiteY9-484" fmla="*/ 4945771 h 5430904"/>
              <a:gd name="connsiteX10-485" fmla="*/ 2312015 w 11118918"/>
              <a:gd name="connsiteY10-486" fmla="*/ 5430870 h 5430904"/>
              <a:gd name="connsiteX11-487" fmla="*/ 994805 w 11118918"/>
              <a:gd name="connsiteY11-488" fmla="*/ 4919227 h 5430904"/>
              <a:gd name="connsiteX12-489" fmla="*/ 325136 w 11118918"/>
              <a:gd name="connsiteY12-490" fmla="*/ 3651474 h 5430904"/>
              <a:gd name="connsiteX0-491" fmla="*/ 416451 w 11210233"/>
              <a:gd name="connsiteY0-492" fmla="*/ 3646391 h 5425821"/>
              <a:gd name="connsiteX1-493" fmla="*/ 448534 w 11210233"/>
              <a:gd name="connsiteY1-494" fmla="*/ 354776 h 5425821"/>
              <a:gd name="connsiteX2-495" fmla="*/ 6012804 w 11210233"/>
              <a:gd name="connsiteY2-496" fmla="*/ 147934 h 5425821"/>
              <a:gd name="connsiteX3-497" fmla="*/ 10568761 w 11210233"/>
              <a:gd name="connsiteY3-498" fmla="*/ 180018 h 5425821"/>
              <a:gd name="connsiteX4-499" fmla="*/ 11194403 w 11210233"/>
              <a:gd name="connsiteY4-500" fmla="*/ 2361745 h 5425821"/>
              <a:gd name="connsiteX5-501" fmla="*/ 10761267 w 11210233"/>
              <a:gd name="connsiteY5-502" fmla="*/ 4270755 h 5425821"/>
              <a:gd name="connsiteX6-503" fmla="*/ 9478482 w 11210233"/>
              <a:gd name="connsiteY6-504" fmla="*/ 5234561 h 5425821"/>
              <a:gd name="connsiteX7-505" fmla="*/ 7761393 w 11210233"/>
              <a:gd name="connsiteY7-506" fmla="*/ 4591597 h 5425821"/>
              <a:gd name="connsiteX8-507" fmla="*/ 6414149 w 11210233"/>
              <a:gd name="connsiteY8-508" fmla="*/ 5044612 h 5425821"/>
              <a:gd name="connsiteX9-509" fmla="*/ 4713393 w 11210233"/>
              <a:gd name="connsiteY9-510" fmla="*/ 4940688 h 5425821"/>
              <a:gd name="connsiteX10-511" fmla="*/ 2403330 w 11210233"/>
              <a:gd name="connsiteY10-512" fmla="*/ 5425787 h 5425821"/>
              <a:gd name="connsiteX11-513" fmla="*/ 1086120 w 11210233"/>
              <a:gd name="connsiteY11-514" fmla="*/ 4914144 h 5425821"/>
              <a:gd name="connsiteX12-515" fmla="*/ 416451 w 11210233"/>
              <a:gd name="connsiteY12-516" fmla="*/ 3646391 h 5425821"/>
              <a:gd name="connsiteX0-517" fmla="*/ 493117 w 11286899"/>
              <a:gd name="connsiteY0-518" fmla="*/ 3688885 h 5468315"/>
              <a:gd name="connsiteX1-519" fmla="*/ 525200 w 11286899"/>
              <a:gd name="connsiteY1-520" fmla="*/ 397270 h 5468315"/>
              <a:gd name="connsiteX2-521" fmla="*/ 6089470 w 11286899"/>
              <a:gd name="connsiteY2-522" fmla="*/ 190428 h 5468315"/>
              <a:gd name="connsiteX3-523" fmla="*/ 10645427 w 11286899"/>
              <a:gd name="connsiteY3-524" fmla="*/ 222512 h 5468315"/>
              <a:gd name="connsiteX4-525" fmla="*/ 11271069 w 11286899"/>
              <a:gd name="connsiteY4-526" fmla="*/ 2404239 h 5468315"/>
              <a:gd name="connsiteX5-527" fmla="*/ 10837933 w 11286899"/>
              <a:gd name="connsiteY5-528" fmla="*/ 4313249 h 5468315"/>
              <a:gd name="connsiteX6-529" fmla="*/ 9555148 w 11286899"/>
              <a:gd name="connsiteY6-530" fmla="*/ 5277055 h 5468315"/>
              <a:gd name="connsiteX7-531" fmla="*/ 7838059 w 11286899"/>
              <a:gd name="connsiteY7-532" fmla="*/ 4634091 h 5468315"/>
              <a:gd name="connsiteX8-533" fmla="*/ 6490815 w 11286899"/>
              <a:gd name="connsiteY8-534" fmla="*/ 5087106 h 5468315"/>
              <a:gd name="connsiteX9-535" fmla="*/ 4790059 w 11286899"/>
              <a:gd name="connsiteY9-536" fmla="*/ 4983182 h 5468315"/>
              <a:gd name="connsiteX10-537" fmla="*/ 2479996 w 11286899"/>
              <a:gd name="connsiteY10-538" fmla="*/ 5468281 h 5468315"/>
              <a:gd name="connsiteX11-539" fmla="*/ 1162786 w 11286899"/>
              <a:gd name="connsiteY11-540" fmla="*/ 4956638 h 5468315"/>
              <a:gd name="connsiteX12-541" fmla="*/ 493117 w 11286899"/>
              <a:gd name="connsiteY12-542" fmla="*/ 3688885 h 5468315"/>
              <a:gd name="connsiteX0-543" fmla="*/ 493117 w 11286899"/>
              <a:gd name="connsiteY0-544" fmla="*/ 3727738 h 5507168"/>
              <a:gd name="connsiteX1-545" fmla="*/ 525200 w 11286899"/>
              <a:gd name="connsiteY1-546" fmla="*/ 436123 h 5507168"/>
              <a:gd name="connsiteX2-547" fmla="*/ 6089470 w 11286899"/>
              <a:gd name="connsiteY2-548" fmla="*/ 229281 h 5507168"/>
              <a:gd name="connsiteX3-549" fmla="*/ 10645427 w 11286899"/>
              <a:gd name="connsiteY3-550" fmla="*/ 261365 h 5507168"/>
              <a:gd name="connsiteX4-551" fmla="*/ 11271069 w 11286899"/>
              <a:gd name="connsiteY4-552" fmla="*/ 2443092 h 5507168"/>
              <a:gd name="connsiteX5-553" fmla="*/ 10837933 w 11286899"/>
              <a:gd name="connsiteY5-554" fmla="*/ 4352102 h 5507168"/>
              <a:gd name="connsiteX6-555" fmla="*/ 9555148 w 11286899"/>
              <a:gd name="connsiteY6-556" fmla="*/ 5315908 h 5507168"/>
              <a:gd name="connsiteX7-557" fmla="*/ 7838059 w 11286899"/>
              <a:gd name="connsiteY7-558" fmla="*/ 4672944 h 5507168"/>
              <a:gd name="connsiteX8-559" fmla="*/ 6490815 w 11286899"/>
              <a:gd name="connsiteY8-560" fmla="*/ 5125959 h 5507168"/>
              <a:gd name="connsiteX9-561" fmla="*/ 4790059 w 11286899"/>
              <a:gd name="connsiteY9-562" fmla="*/ 5022035 h 5507168"/>
              <a:gd name="connsiteX10-563" fmla="*/ 2479996 w 11286899"/>
              <a:gd name="connsiteY10-564" fmla="*/ 5507134 h 5507168"/>
              <a:gd name="connsiteX11-565" fmla="*/ 1162786 w 11286899"/>
              <a:gd name="connsiteY11-566" fmla="*/ 4995491 h 5507168"/>
              <a:gd name="connsiteX12-567" fmla="*/ 493117 w 11286899"/>
              <a:gd name="connsiteY12-568" fmla="*/ 3727738 h 5507168"/>
              <a:gd name="connsiteX0-569" fmla="*/ 413915 w 11209128"/>
              <a:gd name="connsiteY0-570" fmla="*/ 3789222 h 5568652"/>
              <a:gd name="connsiteX1-571" fmla="*/ 445998 w 11209128"/>
              <a:gd name="connsiteY1-572" fmla="*/ 497607 h 5568652"/>
              <a:gd name="connsiteX2-573" fmla="*/ 5975849 w 11209128"/>
              <a:gd name="connsiteY2-574" fmla="*/ 188384 h 5568652"/>
              <a:gd name="connsiteX3-575" fmla="*/ 10566225 w 11209128"/>
              <a:gd name="connsiteY3-576" fmla="*/ 322849 h 5568652"/>
              <a:gd name="connsiteX4-577" fmla="*/ 11191867 w 11209128"/>
              <a:gd name="connsiteY4-578" fmla="*/ 2504576 h 5568652"/>
              <a:gd name="connsiteX5-579" fmla="*/ 10758731 w 11209128"/>
              <a:gd name="connsiteY5-580" fmla="*/ 4413586 h 5568652"/>
              <a:gd name="connsiteX6-581" fmla="*/ 9475946 w 11209128"/>
              <a:gd name="connsiteY6-582" fmla="*/ 5377392 h 5568652"/>
              <a:gd name="connsiteX7-583" fmla="*/ 7758857 w 11209128"/>
              <a:gd name="connsiteY7-584" fmla="*/ 4734428 h 5568652"/>
              <a:gd name="connsiteX8-585" fmla="*/ 6411613 w 11209128"/>
              <a:gd name="connsiteY8-586" fmla="*/ 5187443 h 5568652"/>
              <a:gd name="connsiteX9-587" fmla="*/ 4710857 w 11209128"/>
              <a:gd name="connsiteY9-588" fmla="*/ 5083519 h 5568652"/>
              <a:gd name="connsiteX10-589" fmla="*/ 2400794 w 11209128"/>
              <a:gd name="connsiteY10-590" fmla="*/ 5568618 h 5568652"/>
              <a:gd name="connsiteX11-591" fmla="*/ 1083584 w 11209128"/>
              <a:gd name="connsiteY11-592" fmla="*/ 5056975 h 5568652"/>
              <a:gd name="connsiteX12-593" fmla="*/ 413915 w 11209128"/>
              <a:gd name="connsiteY12-594" fmla="*/ 3789222 h 5568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1209128" h="5568652">
                <a:moveTo>
                  <a:pt x="413915" y="3789222"/>
                </a:moveTo>
                <a:cubicBezTo>
                  <a:pt x="307651" y="3029327"/>
                  <a:pt x="-480991" y="1097747"/>
                  <a:pt x="445998" y="497607"/>
                </a:cubicBezTo>
                <a:cubicBezTo>
                  <a:pt x="1372987" y="-102533"/>
                  <a:pt x="4082629" y="473464"/>
                  <a:pt x="5975849" y="188384"/>
                </a:cubicBezTo>
                <a:cubicBezTo>
                  <a:pt x="7869069" y="-96696"/>
                  <a:pt x="9696889" y="-63183"/>
                  <a:pt x="10566225" y="322849"/>
                </a:cubicBezTo>
                <a:cubicBezTo>
                  <a:pt x="11435561" y="708881"/>
                  <a:pt x="11159783" y="1822787"/>
                  <a:pt x="11191867" y="2504576"/>
                </a:cubicBezTo>
                <a:cubicBezTo>
                  <a:pt x="11223951" y="3186365"/>
                  <a:pt x="11044718" y="3934783"/>
                  <a:pt x="10758731" y="4413586"/>
                </a:cubicBezTo>
                <a:cubicBezTo>
                  <a:pt x="10472744" y="4892389"/>
                  <a:pt x="9975925" y="5323918"/>
                  <a:pt x="9475946" y="5377392"/>
                </a:cubicBezTo>
                <a:cubicBezTo>
                  <a:pt x="8975967" y="5430866"/>
                  <a:pt x="8269579" y="4766086"/>
                  <a:pt x="7758857" y="4734428"/>
                </a:cubicBezTo>
                <a:cubicBezTo>
                  <a:pt x="7248135" y="4702770"/>
                  <a:pt x="6919613" y="5129261"/>
                  <a:pt x="6411613" y="5187443"/>
                </a:cubicBezTo>
                <a:cubicBezTo>
                  <a:pt x="5903613" y="5245625"/>
                  <a:pt x="5379327" y="5019990"/>
                  <a:pt x="4710857" y="5083519"/>
                </a:cubicBezTo>
                <a:cubicBezTo>
                  <a:pt x="4042387" y="5147048"/>
                  <a:pt x="3005339" y="5573042"/>
                  <a:pt x="2400794" y="5568618"/>
                </a:cubicBezTo>
                <a:cubicBezTo>
                  <a:pt x="1796249" y="5564194"/>
                  <a:pt x="1361647" y="5335038"/>
                  <a:pt x="1083584" y="5056975"/>
                </a:cubicBezTo>
                <a:cubicBezTo>
                  <a:pt x="805521" y="4778912"/>
                  <a:pt x="520179" y="4549117"/>
                  <a:pt x="413915" y="3789222"/>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34955" y="722103"/>
            <a:ext cx="10388081" cy="5229308"/>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8083 w 11065870"/>
              <a:gd name="connsiteY0-362" fmla="*/ 3701717 h 5434412"/>
              <a:gd name="connsiteX1-363" fmla="*/ 430167 w 11065870"/>
              <a:gd name="connsiteY1-364" fmla="*/ 300791 h 5434412"/>
              <a:gd name="connsiteX2-365" fmla="*/ 5868441 w 11065870"/>
              <a:gd name="connsiteY2-366" fmla="*/ 156412 h 5434412"/>
              <a:gd name="connsiteX3-367" fmla="*/ 10424398 w 11065870"/>
              <a:gd name="connsiteY3-368" fmla="*/ 188496 h 5434412"/>
              <a:gd name="connsiteX4-369" fmla="*/ 11050040 w 11065870"/>
              <a:gd name="connsiteY4-370" fmla="*/ 2370223 h 5434412"/>
              <a:gd name="connsiteX5-371" fmla="*/ 10616904 w 11065870"/>
              <a:gd name="connsiteY5-372" fmla="*/ 4279233 h 5434412"/>
              <a:gd name="connsiteX6-373" fmla="*/ 9365619 w 11065870"/>
              <a:gd name="connsiteY6-374" fmla="*/ 5289886 h 5434412"/>
              <a:gd name="connsiteX7-375" fmla="*/ 7617030 w 11065870"/>
              <a:gd name="connsiteY7-376" fmla="*/ 4600075 h 5434412"/>
              <a:gd name="connsiteX8-377" fmla="*/ 6285535 w 11065870"/>
              <a:gd name="connsiteY8-378" fmla="*/ 5193633 h 5434412"/>
              <a:gd name="connsiteX9-379" fmla="*/ 4569030 w 11065870"/>
              <a:gd name="connsiteY9-380" fmla="*/ 4949166 h 5434412"/>
              <a:gd name="connsiteX10-381" fmla="*/ 2258967 w 11065870"/>
              <a:gd name="connsiteY10-382" fmla="*/ 5434265 h 5434412"/>
              <a:gd name="connsiteX11-383" fmla="*/ 847261 w 11065870"/>
              <a:gd name="connsiteY11-384" fmla="*/ 4985086 h 5434412"/>
              <a:gd name="connsiteX12-385" fmla="*/ 398083 w 11065870"/>
              <a:gd name="connsiteY12-386" fmla="*/ 3701717 h 5434412"/>
              <a:gd name="connsiteX0-387" fmla="*/ 398083 w 11065870"/>
              <a:gd name="connsiteY0-388" fmla="*/ 3701717 h 5434412"/>
              <a:gd name="connsiteX1-389" fmla="*/ 430167 w 11065870"/>
              <a:gd name="connsiteY1-390" fmla="*/ 300791 h 5434412"/>
              <a:gd name="connsiteX2-391" fmla="*/ 5868441 w 11065870"/>
              <a:gd name="connsiteY2-392" fmla="*/ 156412 h 5434412"/>
              <a:gd name="connsiteX3-393" fmla="*/ 10424398 w 11065870"/>
              <a:gd name="connsiteY3-394" fmla="*/ 188496 h 5434412"/>
              <a:gd name="connsiteX4-395" fmla="*/ 11050040 w 11065870"/>
              <a:gd name="connsiteY4-396" fmla="*/ 2370223 h 5434412"/>
              <a:gd name="connsiteX5-397" fmla="*/ 10616904 w 11065870"/>
              <a:gd name="connsiteY5-398" fmla="*/ 4279233 h 5434412"/>
              <a:gd name="connsiteX6-399" fmla="*/ 9365619 w 11065870"/>
              <a:gd name="connsiteY6-400" fmla="*/ 5289886 h 5434412"/>
              <a:gd name="connsiteX7-401" fmla="*/ 7617030 w 11065870"/>
              <a:gd name="connsiteY7-402" fmla="*/ 4600075 h 5434412"/>
              <a:gd name="connsiteX8-403" fmla="*/ 6269786 w 11065870"/>
              <a:gd name="connsiteY8-404" fmla="*/ 5053090 h 5434412"/>
              <a:gd name="connsiteX9-405" fmla="*/ 4569030 w 11065870"/>
              <a:gd name="connsiteY9-406" fmla="*/ 4949166 h 5434412"/>
              <a:gd name="connsiteX10-407" fmla="*/ 2258967 w 11065870"/>
              <a:gd name="connsiteY10-408" fmla="*/ 5434265 h 5434412"/>
              <a:gd name="connsiteX11-409" fmla="*/ 847261 w 11065870"/>
              <a:gd name="connsiteY11-410" fmla="*/ 4985086 h 5434412"/>
              <a:gd name="connsiteX12-411" fmla="*/ 398083 w 11065870"/>
              <a:gd name="connsiteY12-412" fmla="*/ 3701717 h 5434412"/>
              <a:gd name="connsiteX0-413" fmla="*/ 398083 w 11065870"/>
              <a:gd name="connsiteY0-414" fmla="*/ 3701717 h 5434412"/>
              <a:gd name="connsiteX1-415" fmla="*/ 430167 w 11065870"/>
              <a:gd name="connsiteY1-416" fmla="*/ 300791 h 5434412"/>
              <a:gd name="connsiteX2-417" fmla="*/ 5868441 w 11065870"/>
              <a:gd name="connsiteY2-418" fmla="*/ 156412 h 5434412"/>
              <a:gd name="connsiteX3-419" fmla="*/ 10424398 w 11065870"/>
              <a:gd name="connsiteY3-420" fmla="*/ 188496 h 5434412"/>
              <a:gd name="connsiteX4-421" fmla="*/ 11050040 w 11065870"/>
              <a:gd name="connsiteY4-422" fmla="*/ 2370223 h 5434412"/>
              <a:gd name="connsiteX5-423" fmla="*/ 10616904 w 11065870"/>
              <a:gd name="connsiteY5-424" fmla="*/ 4279233 h 5434412"/>
              <a:gd name="connsiteX6-425" fmla="*/ 9334119 w 11065870"/>
              <a:gd name="connsiteY6-426" fmla="*/ 5243039 h 5434412"/>
              <a:gd name="connsiteX7-427" fmla="*/ 7617030 w 11065870"/>
              <a:gd name="connsiteY7-428" fmla="*/ 4600075 h 5434412"/>
              <a:gd name="connsiteX8-429" fmla="*/ 6269786 w 11065870"/>
              <a:gd name="connsiteY8-430" fmla="*/ 5053090 h 5434412"/>
              <a:gd name="connsiteX9-431" fmla="*/ 4569030 w 11065870"/>
              <a:gd name="connsiteY9-432" fmla="*/ 4949166 h 5434412"/>
              <a:gd name="connsiteX10-433" fmla="*/ 2258967 w 11065870"/>
              <a:gd name="connsiteY10-434" fmla="*/ 5434265 h 5434412"/>
              <a:gd name="connsiteX11-435" fmla="*/ 847261 w 11065870"/>
              <a:gd name="connsiteY11-436" fmla="*/ 4985086 h 5434412"/>
              <a:gd name="connsiteX12-437" fmla="*/ 398083 w 11065870"/>
              <a:gd name="connsiteY12-438" fmla="*/ 3701717 h 5434412"/>
              <a:gd name="connsiteX0-439" fmla="*/ 401943 w 11069730"/>
              <a:gd name="connsiteY0-440" fmla="*/ 3701717 h 5434299"/>
              <a:gd name="connsiteX1-441" fmla="*/ 434027 w 11069730"/>
              <a:gd name="connsiteY1-442" fmla="*/ 300791 h 5434299"/>
              <a:gd name="connsiteX2-443" fmla="*/ 5872301 w 11069730"/>
              <a:gd name="connsiteY2-444" fmla="*/ 156412 h 5434299"/>
              <a:gd name="connsiteX3-445" fmla="*/ 10428258 w 11069730"/>
              <a:gd name="connsiteY3-446" fmla="*/ 188496 h 5434299"/>
              <a:gd name="connsiteX4-447" fmla="*/ 11053900 w 11069730"/>
              <a:gd name="connsiteY4-448" fmla="*/ 2370223 h 5434299"/>
              <a:gd name="connsiteX5-449" fmla="*/ 10620764 w 11069730"/>
              <a:gd name="connsiteY5-450" fmla="*/ 4279233 h 5434299"/>
              <a:gd name="connsiteX6-451" fmla="*/ 9337979 w 11069730"/>
              <a:gd name="connsiteY6-452" fmla="*/ 5243039 h 5434299"/>
              <a:gd name="connsiteX7-453" fmla="*/ 7620890 w 11069730"/>
              <a:gd name="connsiteY7-454" fmla="*/ 4600075 h 5434299"/>
              <a:gd name="connsiteX8-455" fmla="*/ 6273646 w 11069730"/>
              <a:gd name="connsiteY8-456" fmla="*/ 5053090 h 5434299"/>
              <a:gd name="connsiteX9-457" fmla="*/ 4572890 w 11069730"/>
              <a:gd name="connsiteY9-458" fmla="*/ 4949166 h 5434299"/>
              <a:gd name="connsiteX10-459" fmla="*/ 2262827 w 11069730"/>
              <a:gd name="connsiteY10-460" fmla="*/ 5434265 h 5434299"/>
              <a:gd name="connsiteX11-461" fmla="*/ 945617 w 11069730"/>
              <a:gd name="connsiteY11-462" fmla="*/ 4922622 h 5434299"/>
              <a:gd name="connsiteX12-463" fmla="*/ 401943 w 11069730"/>
              <a:gd name="connsiteY12-464" fmla="*/ 3701717 h 5434299"/>
              <a:gd name="connsiteX0-465" fmla="*/ 325136 w 11118918"/>
              <a:gd name="connsiteY0-466" fmla="*/ 3651474 h 5430904"/>
              <a:gd name="connsiteX1-467" fmla="*/ 483215 w 11118918"/>
              <a:gd name="connsiteY1-468" fmla="*/ 297396 h 5430904"/>
              <a:gd name="connsiteX2-469" fmla="*/ 5921489 w 11118918"/>
              <a:gd name="connsiteY2-470" fmla="*/ 153017 h 5430904"/>
              <a:gd name="connsiteX3-471" fmla="*/ 10477446 w 11118918"/>
              <a:gd name="connsiteY3-472" fmla="*/ 185101 h 5430904"/>
              <a:gd name="connsiteX4-473" fmla="*/ 11103088 w 11118918"/>
              <a:gd name="connsiteY4-474" fmla="*/ 2366828 h 5430904"/>
              <a:gd name="connsiteX5-475" fmla="*/ 10669952 w 11118918"/>
              <a:gd name="connsiteY5-476" fmla="*/ 4275838 h 5430904"/>
              <a:gd name="connsiteX6-477" fmla="*/ 9387167 w 11118918"/>
              <a:gd name="connsiteY6-478" fmla="*/ 5239644 h 5430904"/>
              <a:gd name="connsiteX7-479" fmla="*/ 7670078 w 11118918"/>
              <a:gd name="connsiteY7-480" fmla="*/ 4596680 h 5430904"/>
              <a:gd name="connsiteX8-481" fmla="*/ 6322834 w 11118918"/>
              <a:gd name="connsiteY8-482" fmla="*/ 5049695 h 5430904"/>
              <a:gd name="connsiteX9-483" fmla="*/ 4622078 w 11118918"/>
              <a:gd name="connsiteY9-484" fmla="*/ 4945771 h 5430904"/>
              <a:gd name="connsiteX10-485" fmla="*/ 2312015 w 11118918"/>
              <a:gd name="connsiteY10-486" fmla="*/ 5430870 h 5430904"/>
              <a:gd name="connsiteX11-487" fmla="*/ 994805 w 11118918"/>
              <a:gd name="connsiteY11-488" fmla="*/ 4919227 h 5430904"/>
              <a:gd name="connsiteX12-489" fmla="*/ 325136 w 11118918"/>
              <a:gd name="connsiteY12-490" fmla="*/ 3651474 h 5430904"/>
              <a:gd name="connsiteX0-491" fmla="*/ 416451 w 11210233"/>
              <a:gd name="connsiteY0-492" fmla="*/ 3646391 h 5425821"/>
              <a:gd name="connsiteX1-493" fmla="*/ 448534 w 11210233"/>
              <a:gd name="connsiteY1-494" fmla="*/ 354776 h 5425821"/>
              <a:gd name="connsiteX2-495" fmla="*/ 6012804 w 11210233"/>
              <a:gd name="connsiteY2-496" fmla="*/ 147934 h 5425821"/>
              <a:gd name="connsiteX3-497" fmla="*/ 10568761 w 11210233"/>
              <a:gd name="connsiteY3-498" fmla="*/ 180018 h 5425821"/>
              <a:gd name="connsiteX4-499" fmla="*/ 11194403 w 11210233"/>
              <a:gd name="connsiteY4-500" fmla="*/ 2361745 h 5425821"/>
              <a:gd name="connsiteX5-501" fmla="*/ 10761267 w 11210233"/>
              <a:gd name="connsiteY5-502" fmla="*/ 4270755 h 5425821"/>
              <a:gd name="connsiteX6-503" fmla="*/ 9478482 w 11210233"/>
              <a:gd name="connsiteY6-504" fmla="*/ 5234561 h 5425821"/>
              <a:gd name="connsiteX7-505" fmla="*/ 7761393 w 11210233"/>
              <a:gd name="connsiteY7-506" fmla="*/ 4591597 h 5425821"/>
              <a:gd name="connsiteX8-507" fmla="*/ 6414149 w 11210233"/>
              <a:gd name="connsiteY8-508" fmla="*/ 5044612 h 5425821"/>
              <a:gd name="connsiteX9-509" fmla="*/ 4713393 w 11210233"/>
              <a:gd name="connsiteY9-510" fmla="*/ 4940688 h 5425821"/>
              <a:gd name="connsiteX10-511" fmla="*/ 2403330 w 11210233"/>
              <a:gd name="connsiteY10-512" fmla="*/ 5425787 h 5425821"/>
              <a:gd name="connsiteX11-513" fmla="*/ 1086120 w 11210233"/>
              <a:gd name="connsiteY11-514" fmla="*/ 4914144 h 5425821"/>
              <a:gd name="connsiteX12-515" fmla="*/ 416451 w 11210233"/>
              <a:gd name="connsiteY12-516" fmla="*/ 3646391 h 5425821"/>
              <a:gd name="connsiteX0-517" fmla="*/ 493117 w 11286899"/>
              <a:gd name="connsiteY0-518" fmla="*/ 3688885 h 5468315"/>
              <a:gd name="connsiteX1-519" fmla="*/ 525200 w 11286899"/>
              <a:gd name="connsiteY1-520" fmla="*/ 397270 h 5468315"/>
              <a:gd name="connsiteX2-521" fmla="*/ 6089470 w 11286899"/>
              <a:gd name="connsiteY2-522" fmla="*/ 190428 h 5468315"/>
              <a:gd name="connsiteX3-523" fmla="*/ 10645427 w 11286899"/>
              <a:gd name="connsiteY3-524" fmla="*/ 222512 h 5468315"/>
              <a:gd name="connsiteX4-525" fmla="*/ 11271069 w 11286899"/>
              <a:gd name="connsiteY4-526" fmla="*/ 2404239 h 5468315"/>
              <a:gd name="connsiteX5-527" fmla="*/ 10837933 w 11286899"/>
              <a:gd name="connsiteY5-528" fmla="*/ 4313249 h 5468315"/>
              <a:gd name="connsiteX6-529" fmla="*/ 9555148 w 11286899"/>
              <a:gd name="connsiteY6-530" fmla="*/ 5277055 h 5468315"/>
              <a:gd name="connsiteX7-531" fmla="*/ 7838059 w 11286899"/>
              <a:gd name="connsiteY7-532" fmla="*/ 4634091 h 5468315"/>
              <a:gd name="connsiteX8-533" fmla="*/ 6490815 w 11286899"/>
              <a:gd name="connsiteY8-534" fmla="*/ 5087106 h 5468315"/>
              <a:gd name="connsiteX9-535" fmla="*/ 4790059 w 11286899"/>
              <a:gd name="connsiteY9-536" fmla="*/ 4983182 h 5468315"/>
              <a:gd name="connsiteX10-537" fmla="*/ 2479996 w 11286899"/>
              <a:gd name="connsiteY10-538" fmla="*/ 5468281 h 5468315"/>
              <a:gd name="connsiteX11-539" fmla="*/ 1162786 w 11286899"/>
              <a:gd name="connsiteY11-540" fmla="*/ 4956638 h 5468315"/>
              <a:gd name="connsiteX12-541" fmla="*/ 493117 w 11286899"/>
              <a:gd name="connsiteY12-542" fmla="*/ 3688885 h 5468315"/>
              <a:gd name="connsiteX0-543" fmla="*/ 352679 w 11188408"/>
              <a:gd name="connsiteY0-544" fmla="*/ 3581613 h 5361043"/>
              <a:gd name="connsiteX1-545" fmla="*/ 384762 w 11188408"/>
              <a:gd name="connsiteY1-546" fmla="*/ 289998 h 5361043"/>
              <a:gd name="connsiteX2-547" fmla="*/ 5082808 w 11188408"/>
              <a:gd name="connsiteY2-548" fmla="*/ 301778 h 5361043"/>
              <a:gd name="connsiteX3-549" fmla="*/ 10504989 w 11188408"/>
              <a:gd name="connsiteY3-550" fmla="*/ 115240 h 5361043"/>
              <a:gd name="connsiteX4-551" fmla="*/ 11130631 w 11188408"/>
              <a:gd name="connsiteY4-552" fmla="*/ 2296967 h 5361043"/>
              <a:gd name="connsiteX5-553" fmla="*/ 10697495 w 11188408"/>
              <a:gd name="connsiteY5-554" fmla="*/ 4205977 h 5361043"/>
              <a:gd name="connsiteX6-555" fmla="*/ 9414710 w 11188408"/>
              <a:gd name="connsiteY6-556" fmla="*/ 5169783 h 5361043"/>
              <a:gd name="connsiteX7-557" fmla="*/ 7697621 w 11188408"/>
              <a:gd name="connsiteY7-558" fmla="*/ 4526819 h 5361043"/>
              <a:gd name="connsiteX8-559" fmla="*/ 6350377 w 11188408"/>
              <a:gd name="connsiteY8-560" fmla="*/ 4979834 h 5361043"/>
              <a:gd name="connsiteX9-561" fmla="*/ 4649621 w 11188408"/>
              <a:gd name="connsiteY9-562" fmla="*/ 4875910 h 5361043"/>
              <a:gd name="connsiteX10-563" fmla="*/ 2339558 w 11188408"/>
              <a:gd name="connsiteY10-564" fmla="*/ 5361009 h 5361043"/>
              <a:gd name="connsiteX11-565" fmla="*/ 1022348 w 11188408"/>
              <a:gd name="connsiteY11-566" fmla="*/ 4849366 h 5361043"/>
              <a:gd name="connsiteX12-567" fmla="*/ 352679 w 11188408"/>
              <a:gd name="connsiteY12-568" fmla="*/ 3581613 h 5361043"/>
              <a:gd name="connsiteX0-569" fmla="*/ 352679 w 11164263"/>
              <a:gd name="connsiteY0-570" fmla="*/ 3650089 h 5429519"/>
              <a:gd name="connsiteX1-571" fmla="*/ 384762 w 11164263"/>
              <a:gd name="connsiteY1-572" fmla="*/ 358474 h 5429519"/>
              <a:gd name="connsiteX2-573" fmla="*/ 5082808 w 11164263"/>
              <a:gd name="connsiteY2-574" fmla="*/ 370254 h 5429519"/>
              <a:gd name="connsiteX3-575" fmla="*/ 9906508 w 11164263"/>
              <a:gd name="connsiteY3-576" fmla="*/ 105636 h 5429519"/>
              <a:gd name="connsiteX4-577" fmla="*/ 11130631 w 11164263"/>
              <a:gd name="connsiteY4-578" fmla="*/ 2365443 h 5429519"/>
              <a:gd name="connsiteX5-579" fmla="*/ 10697495 w 11164263"/>
              <a:gd name="connsiteY5-580" fmla="*/ 4274453 h 5429519"/>
              <a:gd name="connsiteX6-581" fmla="*/ 9414710 w 11164263"/>
              <a:gd name="connsiteY6-582" fmla="*/ 5238259 h 5429519"/>
              <a:gd name="connsiteX7-583" fmla="*/ 7697621 w 11164263"/>
              <a:gd name="connsiteY7-584" fmla="*/ 4595295 h 5429519"/>
              <a:gd name="connsiteX8-585" fmla="*/ 6350377 w 11164263"/>
              <a:gd name="connsiteY8-586" fmla="*/ 5048310 h 5429519"/>
              <a:gd name="connsiteX9-587" fmla="*/ 4649621 w 11164263"/>
              <a:gd name="connsiteY9-588" fmla="*/ 4944386 h 5429519"/>
              <a:gd name="connsiteX10-589" fmla="*/ 2339558 w 11164263"/>
              <a:gd name="connsiteY10-590" fmla="*/ 5429485 h 5429519"/>
              <a:gd name="connsiteX11-591" fmla="*/ 1022348 w 11164263"/>
              <a:gd name="connsiteY11-592" fmla="*/ 4917842 h 5429519"/>
              <a:gd name="connsiteX12-593" fmla="*/ 352679 w 11164263"/>
              <a:gd name="connsiteY12-594" fmla="*/ 3650089 h 5429519"/>
              <a:gd name="connsiteX0-595" fmla="*/ 352679 w 10944489"/>
              <a:gd name="connsiteY0-596" fmla="*/ 3633246 h 5412676"/>
              <a:gd name="connsiteX1-597" fmla="*/ 384762 w 10944489"/>
              <a:gd name="connsiteY1-598" fmla="*/ 341631 h 5412676"/>
              <a:gd name="connsiteX2-599" fmla="*/ 5082808 w 10944489"/>
              <a:gd name="connsiteY2-600" fmla="*/ 353411 h 5412676"/>
              <a:gd name="connsiteX3-601" fmla="*/ 9906508 w 10944489"/>
              <a:gd name="connsiteY3-602" fmla="*/ 88793 h 5412676"/>
              <a:gd name="connsiteX4-603" fmla="*/ 10878639 w 10944489"/>
              <a:gd name="connsiteY4-604" fmla="*/ 2098745 h 5412676"/>
              <a:gd name="connsiteX5-605" fmla="*/ 10697495 w 10944489"/>
              <a:gd name="connsiteY5-606" fmla="*/ 4257610 h 5412676"/>
              <a:gd name="connsiteX6-607" fmla="*/ 9414710 w 10944489"/>
              <a:gd name="connsiteY6-608" fmla="*/ 5221416 h 5412676"/>
              <a:gd name="connsiteX7-609" fmla="*/ 7697621 w 10944489"/>
              <a:gd name="connsiteY7-610" fmla="*/ 4578452 h 5412676"/>
              <a:gd name="connsiteX8-611" fmla="*/ 6350377 w 10944489"/>
              <a:gd name="connsiteY8-612" fmla="*/ 5031467 h 5412676"/>
              <a:gd name="connsiteX9-613" fmla="*/ 4649621 w 10944489"/>
              <a:gd name="connsiteY9-614" fmla="*/ 4927543 h 5412676"/>
              <a:gd name="connsiteX10-615" fmla="*/ 2339558 w 10944489"/>
              <a:gd name="connsiteY10-616" fmla="*/ 5412642 h 5412676"/>
              <a:gd name="connsiteX11-617" fmla="*/ 1022348 w 10944489"/>
              <a:gd name="connsiteY11-618" fmla="*/ 4900999 h 5412676"/>
              <a:gd name="connsiteX12-619" fmla="*/ 352679 w 10944489"/>
              <a:gd name="connsiteY12-620" fmla="*/ 3633246 h 5412676"/>
              <a:gd name="connsiteX0-621" fmla="*/ 352679 w 10894398"/>
              <a:gd name="connsiteY0-622" fmla="*/ 3633246 h 5412676"/>
              <a:gd name="connsiteX1-623" fmla="*/ 384762 w 10894398"/>
              <a:gd name="connsiteY1-624" fmla="*/ 341631 h 5412676"/>
              <a:gd name="connsiteX2-625" fmla="*/ 5082808 w 10894398"/>
              <a:gd name="connsiteY2-626" fmla="*/ 353411 h 5412676"/>
              <a:gd name="connsiteX3-627" fmla="*/ 9906508 w 10894398"/>
              <a:gd name="connsiteY3-628" fmla="*/ 88793 h 5412676"/>
              <a:gd name="connsiteX4-629" fmla="*/ 10878639 w 10894398"/>
              <a:gd name="connsiteY4-630" fmla="*/ 2098745 h 5412676"/>
              <a:gd name="connsiteX5-631" fmla="*/ 10429754 w 10894398"/>
              <a:gd name="connsiteY5-632" fmla="*/ 4445002 h 5412676"/>
              <a:gd name="connsiteX6-633" fmla="*/ 9414710 w 10894398"/>
              <a:gd name="connsiteY6-634" fmla="*/ 5221416 h 5412676"/>
              <a:gd name="connsiteX7-635" fmla="*/ 7697621 w 10894398"/>
              <a:gd name="connsiteY7-636" fmla="*/ 4578452 h 5412676"/>
              <a:gd name="connsiteX8-637" fmla="*/ 6350377 w 10894398"/>
              <a:gd name="connsiteY8-638" fmla="*/ 5031467 h 5412676"/>
              <a:gd name="connsiteX9-639" fmla="*/ 4649621 w 10894398"/>
              <a:gd name="connsiteY9-640" fmla="*/ 4927543 h 5412676"/>
              <a:gd name="connsiteX10-641" fmla="*/ 2339558 w 10894398"/>
              <a:gd name="connsiteY10-642" fmla="*/ 5412642 h 5412676"/>
              <a:gd name="connsiteX11-643" fmla="*/ 1022348 w 10894398"/>
              <a:gd name="connsiteY11-644" fmla="*/ 4900999 h 5412676"/>
              <a:gd name="connsiteX12-645" fmla="*/ 352679 w 10894398"/>
              <a:gd name="connsiteY12-646" fmla="*/ 3633246 h 5412676"/>
              <a:gd name="connsiteX0-647" fmla="*/ 352679 w 10538839"/>
              <a:gd name="connsiteY0-648" fmla="*/ 3798092 h 5577522"/>
              <a:gd name="connsiteX1-649" fmla="*/ 384762 w 10538839"/>
              <a:gd name="connsiteY1-650" fmla="*/ 506477 h 5577522"/>
              <a:gd name="connsiteX2-651" fmla="*/ 5082808 w 10538839"/>
              <a:gd name="connsiteY2-652" fmla="*/ 518257 h 5577522"/>
              <a:gd name="connsiteX3-653" fmla="*/ 9906508 w 10538839"/>
              <a:gd name="connsiteY3-654" fmla="*/ 253639 h 5577522"/>
              <a:gd name="connsiteX4-655" fmla="*/ 10429754 w 10538839"/>
              <a:gd name="connsiteY4-656" fmla="*/ 4609848 h 5577522"/>
              <a:gd name="connsiteX5-657" fmla="*/ 9414710 w 10538839"/>
              <a:gd name="connsiteY5-658" fmla="*/ 5386262 h 5577522"/>
              <a:gd name="connsiteX6-659" fmla="*/ 7697621 w 10538839"/>
              <a:gd name="connsiteY6-660" fmla="*/ 4743298 h 5577522"/>
              <a:gd name="connsiteX7-661" fmla="*/ 6350377 w 10538839"/>
              <a:gd name="connsiteY7-662" fmla="*/ 5196313 h 5577522"/>
              <a:gd name="connsiteX8-663" fmla="*/ 4649621 w 10538839"/>
              <a:gd name="connsiteY8-664" fmla="*/ 5092389 h 5577522"/>
              <a:gd name="connsiteX9-665" fmla="*/ 2339558 w 10538839"/>
              <a:gd name="connsiteY9-666" fmla="*/ 5577488 h 5577522"/>
              <a:gd name="connsiteX10-667" fmla="*/ 1022348 w 10538839"/>
              <a:gd name="connsiteY10-668" fmla="*/ 5065845 h 5577522"/>
              <a:gd name="connsiteX11-669" fmla="*/ 352679 w 10538839"/>
              <a:gd name="connsiteY11-670" fmla="*/ 3798092 h 5577522"/>
              <a:gd name="connsiteX0-671" fmla="*/ 352679 w 10795366"/>
              <a:gd name="connsiteY0-672" fmla="*/ 3643522 h 5422952"/>
              <a:gd name="connsiteX1-673" fmla="*/ 384762 w 10795366"/>
              <a:gd name="connsiteY1-674" fmla="*/ 351907 h 5422952"/>
              <a:gd name="connsiteX2-675" fmla="*/ 5082808 w 10795366"/>
              <a:gd name="connsiteY2-676" fmla="*/ 363687 h 5422952"/>
              <a:gd name="connsiteX3-677" fmla="*/ 10331745 w 10795366"/>
              <a:gd name="connsiteY3-678" fmla="*/ 286461 h 5422952"/>
              <a:gd name="connsiteX4-679" fmla="*/ 10429754 w 10795366"/>
              <a:gd name="connsiteY4-680" fmla="*/ 4455278 h 5422952"/>
              <a:gd name="connsiteX5-681" fmla="*/ 9414710 w 10795366"/>
              <a:gd name="connsiteY5-682" fmla="*/ 5231692 h 5422952"/>
              <a:gd name="connsiteX6-683" fmla="*/ 7697621 w 10795366"/>
              <a:gd name="connsiteY6-684" fmla="*/ 4588728 h 5422952"/>
              <a:gd name="connsiteX7-685" fmla="*/ 6350377 w 10795366"/>
              <a:gd name="connsiteY7-686" fmla="*/ 5041743 h 5422952"/>
              <a:gd name="connsiteX8-687" fmla="*/ 4649621 w 10795366"/>
              <a:gd name="connsiteY8-688" fmla="*/ 4937819 h 5422952"/>
              <a:gd name="connsiteX9-689" fmla="*/ 2339558 w 10795366"/>
              <a:gd name="connsiteY9-690" fmla="*/ 5422918 h 5422952"/>
              <a:gd name="connsiteX10-691" fmla="*/ 1022348 w 10795366"/>
              <a:gd name="connsiteY10-692" fmla="*/ 4911275 h 5422952"/>
              <a:gd name="connsiteX11-693" fmla="*/ 352679 w 10795366"/>
              <a:gd name="connsiteY11-694" fmla="*/ 3643522 h 5422952"/>
              <a:gd name="connsiteX0-695" fmla="*/ 142067 w 10994242"/>
              <a:gd name="connsiteY0-696" fmla="*/ 3674754 h 5422952"/>
              <a:gd name="connsiteX1-697" fmla="*/ 583638 w 10994242"/>
              <a:gd name="connsiteY1-698" fmla="*/ 351907 h 5422952"/>
              <a:gd name="connsiteX2-699" fmla="*/ 5281684 w 10994242"/>
              <a:gd name="connsiteY2-700" fmla="*/ 363687 h 5422952"/>
              <a:gd name="connsiteX3-701" fmla="*/ 10530621 w 10994242"/>
              <a:gd name="connsiteY3-702" fmla="*/ 286461 h 5422952"/>
              <a:gd name="connsiteX4-703" fmla="*/ 10628630 w 10994242"/>
              <a:gd name="connsiteY4-704" fmla="*/ 4455278 h 5422952"/>
              <a:gd name="connsiteX5-705" fmla="*/ 9613586 w 10994242"/>
              <a:gd name="connsiteY5-706" fmla="*/ 5231692 h 5422952"/>
              <a:gd name="connsiteX6-707" fmla="*/ 7896497 w 10994242"/>
              <a:gd name="connsiteY6-708" fmla="*/ 4588728 h 5422952"/>
              <a:gd name="connsiteX7-709" fmla="*/ 6549253 w 10994242"/>
              <a:gd name="connsiteY7-710" fmla="*/ 5041743 h 5422952"/>
              <a:gd name="connsiteX8-711" fmla="*/ 4848497 w 10994242"/>
              <a:gd name="connsiteY8-712" fmla="*/ 4937819 h 5422952"/>
              <a:gd name="connsiteX9-713" fmla="*/ 2538434 w 10994242"/>
              <a:gd name="connsiteY9-714" fmla="*/ 5422918 h 5422952"/>
              <a:gd name="connsiteX10-715" fmla="*/ 1221224 w 10994242"/>
              <a:gd name="connsiteY10-716" fmla="*/ 4911275 h 5422952"/>
              <a:gd name="connsiteX11-717" fmla="*/ 142067 w 10994242"/>
              <a:gd name="connsiteY11-718" fmla="*/ 3674754 h 5422952"/>
              <a:gd name="connsiteX0-719" fmla="*/ 232773 w 11084948"/>
              <a:gd name="connsiteY0-720" fmla="*/ 3674754 h 5422952"/>
              <a:gd name="connsiteX1-721" fmla="*/ 674344 w 11084948"/>
              <a:gd name="connsiteY1-722" fmla="*/ 351907 h 5422952"/>
              <a:gd name="connsiteX2-723" fmla="*/ 5372390 w 11084948"/>
              <a:gd name="connsiteY2-724" fmla="*/ 363687 h 5422952"/>
              <a:gd name="connsiteX3-725" fmla="*/ 10621327 w 11084948"/>
              <a:gd name="connsiteY3-726" fmla="*/ 286461 h 5422952"/>
              <a:gd name="connsiteX4-727" fmla="*/ 10719336 w 11084948"/>
              <a:gd name="connsiteY4-728" fmla="*/ 4455278 h 5422952"/>
              <a:gd name="connsiteX5-729" fmla="*/ 9704292 w 11084948"/>
              <a:gd name="connsiteY5-730" fmla="*/ 5231692 h 5422952"/>
              <a:gd name="connsiteX6-731" fmla="*/ 7987203 w 11084948"/>
              <a:gd name="connsiteY6-732" fmla="*/ 4588728 h 5422952"/>
              <a:gd name="connsiteX7-733" fmla="*/ 6639959 w 11084948"/>
              <a:gd name="connsiteY7-734" fmla="*/ 5041743 h 5422952"/>
              <a:gd name="connsiteX8-735" fmla="*/ 4939203 w 11084948"/>
              <a:gd name="connsiteY8-736" fmla="*/ 4937819 h 5422952"/>
              <a:gd name="connsiteX9-737" fmla="*/ 2629140 w 11084948"/>
              <a:gd name="connsiteY9-738" fmla="*/ 5422918 h 5422952"/>
              <a:gd name="connsiteX10-739" fmla="*/ 232773 w 11084948"/>
              <a:gd name="connsiteY10-740" fmla="*/ 3674754 h 5422952"/>
              <a:gd name="connsiteX0-741" fmla="*/ 209563 w 11061738"/>
              <a:gd name="connsiteY0-742" fmla="*/ 3674754 h 5672796"/>
              <a:gd name="connsiteX1-743" fmla="*/ 651134 w 11061738"/>
              <a:gd name="connsiteY1-744" fmla="*/ 351907 h 5672796"/>
              <a:gd name="connsiteX2-745" fmla="*/ 5349180 w 11061738"/>
              <a:gd name="connsiteY2-746" fmla="*/ 363687 h 5672796"/>
              <a:gd name="connsiteX3-747" fmla="*/ 10598117 w 11061738"/>
              <a:gd name="connsiteY3-748" fmla="*/ 286461 h 5672796"/>
              <a:gd name="connsiteX4-749" fmla="*/ 10696126 w 11061738"/>
              <a:gd name="connsiteY4-750" fmla="*/ 4455278 h 5672796"/>
              <a:gd name="connsiteX5-751" fmla="*/ 9681082 w 11061738"/>
              <a:gd name="connsiteY5-752" fmla="*/ 5231692 h 5672796"/>
              <a:gd name="connsiteX6-753" fmla="*/ 7963993 w 11061738"/>
              <a:gd name="connsiteY6-754" fmla="*/ 4588728 h 5672796"/>
              <a:gd name="connsiteX7-755" fmla="*/ 6616749 w 11061738"/>
              <a:gd name="connsiteY7-756" fmla="*/ 5041743 h 5672796"/>
              <a:gd name="connsiteX8-757" fmla="*/ 4915993 w 11061738"/>
              <a:gd name="connsiteY8-758" fmla="*/ 4937819 h 5672796"/>
              <a:gd name="connsiteX9-759" fmla="*/ 2275190 w 11061738"/>
              <a:gd name="connsiteY9-760" fmla="*/ 5672773 h 5672796"/>
              <a:gd name="connsiteX10-761" fmla="*/ 209563 w 11061738"/>
              <a:gd name="connsiteY10-762" fmla="*/ 3674754 h 5672796"/>
              <a:gd name="connsiteX0-763" fmla="*/ 209563 w 11061738"/>
              <a:gd name="connsiteY0-764" fmla="*/ 3674754 h 5672856"/>
              <a:gd name="connsiteX1-765" fmla="*/ 651134 w 11061738"/>
              <a:gd name="connsiteY1-766" fmla="*/ 351907 h 5672856"/>
              <a:gd name="connsiteX2-767" fmla="*/ 5349180 w 11061738"/>
              <a:gd name="connsiteY2-768" fmla="*/ 363687 h 5672856"/>
              <a:gd name="connsiteX3-769" fmla="*/ 10598117 w 11061738"/>
              <a:gd name="connsiteY3-770" fmla="*/ 286461 h 5672856"/>
              <a:gd name="connsiteX4-771" fmla="*/ 10696126 w 11061738"/>
              <a:gd name="connsiteY4-772" fmla="*/ 4455278 h 5672856"/>
              <a:gd name="connsiteX5-773" fmla="*/ 9681082 w 11061738"/>
              <a:gd name="connsiteY5-774" fmla="*/ 5231692 h 5672856"/>
              <a:gd name="connsiteX6-775" fmla="*/ 7963993 w 11061738"/>
              <a:gd name="connsiteY6-776" fmla="*/ 4588728 h 5672856"/>
              <a:gd name="connsiteX7-777" fmla="*/ 6616749 w 11061738"/>
              <a:gd name="connsiteY7-778" fmla="*/ 5041743 h 5672856"/>
              <a:gd name="connsiteX8-779" fmla="*/ 4915993 w 11061738"/>
              <a:gd name="connsiteY8-780" fmla="*/ 4937819 h 5672856"/>
              <a:gd name="connsiteX9-781" fmla="*/ 2275190 w 11061738"/>
              <a:gd name="connsiteY9-782" fmla="*/ 5672773 h 5672856"/>
              <a:gd name="connsiteX10-783" fmla="*/ 209563 w 11061738"/>
              <a:gd name="connsiteY10-784" fmla="*/ 3674754 h 5672856"/>
              <a:gd name="connsiteX0-785" fmla="*/ 213966 w 11066141"/>
              <a:gd name="connsiteY0-786" fmla="*/ 3674754 h 5579166"/>
              <a:gd name="connsiteX1-787" fmla="*/ 655537 w 11066141"/>
              <a:gd name="connsiteY1-788" fmla="*/ 351907 h 5579166"/>
              <a:gd name="connsiteX2-789" fmla="*/ 5353583 w 11066141"/>
              <a:gd name="connsiteY2-790" fmla="*/ 363687 h 5579166"/>
              <a:gd name="connsiteX3-791" fmla="*/ 10602520 w 11066141"/>
              <a:gd name="connsiteY3-792" fmla="*/ 286461 h 5579166"/>
              <a:gd name="connsiteX4-793" fmla="*/ 10700529 w 11066141"/>
              <a:gd name="connsiteY4-794" fmla="*/ 4455278 h 5579166"/>
              <a:gd name="connsiteX5-795" fmla="*/ 9685485 w 11066141"/>
              <a:gd name="connsiteY5-796" fmla="*/ 5231692 h 5579166"/>
              <a:gd name="connsiteX6-797" fmla="*/ 7968396 w 11066141"/>
              <a:gd name="connsiteY6-798" fmla="*/ 4588728 h 5579166"/>
              <a:gd name="connsiteX7-799" fmla="*/ 6621152 w 11066141"/>
              <a:gd name="connsiteY7-800" fmla="*/ 5041743 h 5579166"/>
              <a:gd name="connsiteX8-801" fmla="*/ 4920396 w 11066141"/>
              <a:gd name="connsiteY8-802" fmla="*/ 4937819 h 5579166"/>
              <a:gd name="connsiteX9-803" fmla="*/ 2342592 w 11066141"/>
              <a:gd name="connsiteY9-804" fmla="*/ 5579077 h 5579166"/>
              <a:gd name="connsiteX10-805" fmla="*/ 213966 w 11066141"/>
              <a:gd name="connsiteY10-806" fmla="*/ 3674754 h 5579166"/>
              <a:gd name="connsiteX0-807" fmla="*/ 213966 w 11066141"/>
              <a:gd name="connsiteY0-808" fmla="*/ 3708354 h 5612766"/>
              <a:gd name="connsiteX1-809" fmla="*/ 655537 w 11066141"/>
              <a:gd name="connsiteY1-810" fmla="*/ 385507 h 5612766"/>
              <a:gd name="connsiteX2-811" fmla="*/ 5353583 w 11066141"/>
              <a:gd name="connsiteY2-812" fmla="*/ 397287 h 5612766"/>
              <a:gd name="connsiteX3-813" fmla="*/ 10602520 w 11066141"/>
              <a:gd name="connsiteY3-814" fmla="*/ 320061 h 5612766"/>
              <a:gd name="connsiteX4-815" fmla="*/ 10700529 w 11066141"/>
              <a:gd name="connsiteY4-816" fmla="*/ 4488878 h 5612766"/>
              <a:gd name="connsiteX5-817" fmla="*/ 9685485 w 11066141"/>
              <a:gd name="connsiteY5-818" fmla="*/ 5265292 h 5612766"/>
              <a:gd name="connsiteX6-819" fmla="*/ 7968396 w 11066141"/>
              <a:gd name="connsiteY6-820" fmla="*/ 4622328 h 5612766"/>
              <a:gd name="connsiteX7-821" fmla="*/ 6621152 w 11066141"/>
              <a:gd name="connsiteY7-822" fmla="*/ 5075343 h 5612766"/>
              <a:gd name="connsiteX8-823" fmla="*/ 4920396 w 11066141"/>
              <a:gd name="connsiteY8-824" fmla="*/ 4971419 h 5612766"/>
              <a:gd name="connsiteX9-825" fmla="*/ 2342592 w 11066141"/>
              <a:gd name="connsiteY9-826" fmla="*/ 5612677 h 5612766"/>
              <a:gd name="connsiteX10-827" fmla="*/ 213966 w 11066141"/>
              <a:gd name="connsiteY10-828" fmla="*/ 3708354 h 5612766"/>
              <a:gd name="connsiteX0-829" fmla="*/ 213966 w 11066141"/>
              <a:gd name="connsiteY0-830" fmla="*/ 3708354 h 5612766"/>
              <a:gd name="connsiteX1-831" fmla="*/ 655537 w 11066141"/>
              <a:gd name="connsiteY1-832" fmla="*/ 385507 h 5612766"/>
              <a:gd name="connsiteX2-833" fmla="*/ 5353583 w 11066141"/>
              <a:gd name="connsiteY2-834" fmla="*/ 397287 h 5612766"/>
              <a:gd name="connsiteX3-835" fmla="*/ 10602520 w 11066141"/>
              <a:gd name="connsiteY3-836" fmla="*/ 320061 h 5612766"/>
              <a:gd name="connsiteX4-837" fmla="*/ 10700529 w 11066141"/>
              <a:gd name="connsiteY4-838" fmla="*/ 4488878 h 5612766"/>
              <a:gd name="connsiteX5-839" fmla="*/ 9685485 w 11066141"/>
              <a:gd name="connsiteY5-840" fmla="*/ 5265292 h 5612766"/>
              <a:gd name="connsiteX6-841" fmla="*/ 7865138 w 11066141"/>
              <a:gd name="connsiteY6-842" fmla="*/ 4707647 h 5612766"/>
              <a:gd name="connsiteX7-843" fmla="*/ 6621152 w 11066141"/>
              <a:gd name="connsiteY7-844" fmla="*/ 5075343 h 5612766"/>
              <a:gd name="connsiteX8-845" fmla="*/ 4920396 w 11066141"/>
              <a:gd name="connsiteY8-846" fmla="*/ 4971419 h 5612766"/>
              <a:gd name="connsiteX9-847" fmla="*/ 2342592 w 11066141"/>
              <a:gd name="connsiteY9-848" fmla="*/ 5612677 h 5612766"/>
              <a:gd name="connsiteX10-849" fmla="*/ 213966 w 11066141"/>
              <a:gd name="connsiteY10-850" fmla="*/ 3708354 h 5612766"/>
              <a:gd name="connsiteX0-851" fmla="*/ 213966 w 11066141"/>
              <a:gd name="connsiteY0-852" fmla="*/ 3708354 h 5612766"/>
              <a:gd name="connsiteX1-853" fmla="*/ 655537 w 11066141"/>
              <a:gd name="connsiteY1-854" fmla="*/ 385507 h 5612766"/>
              <a:gd name="connsiteX2-855" fmla="*/ 5353583 w 11066141"/>
              <a:gd name="connsiteY2-856" fmla="*/ 397287 h 5612766"/>
              <a:gd name="connsiteX3-857" fmla="*/ 10602520 w 11066141"/>
              <a:gd name="connsiteY3-858" fmla="*/ 320061 h 5612766"/>
              <a:gd name="connsiteX4-859" fmla="*/ 10700529 w 11066141"/>
              <a:gd name="connsiteY4-860" fmla="*/ 4488878 h 5612766"/>
              <a:gd name="connsiteX5-861" fmla="*/ 9685485 w 11066141"/>
              <a:gd name="connsiteY5-862" fmla="*/ 5265292 h 5612766"/>
              <a:gd name="connsiteX6-863" fmla="*/ 7865138 w 11066141"/>
              <a:gd name="connsiteY6-864" fmla="*/ 4707647 h 5612766"/>
              <a:gd name="connsiteX7-865" fmla="*/ 6483476 w 11066141"/>
              <a:gd name="connsiteY7-866" fmla="*/ 5126534 h 5612766"/>
              <a:gd name="connsiteX8-867" fmla="*/ 4920396 w 11066141"/>
              <a:gd name="connsiteY8-868" fmla="*/ 4971419 h 5612766"/>
              <a:gd name="connsiteX9-869" fmla="*/ 2342592 w 11066141"/>
              <a:gd name="connsiteY9-870" fmla="*/ 5612677 h 5612766"/>
              <a:gd name="connsiteX10-871" fmla="*/ 213966 w 11066141"/>
              <a:gd name="connsiteY10-872" fmla="*/ 3708354 h 5612766"/>
              <a:gd name="connsiteX0-873" fmla="*/ 213966 w 11066141"/>
              <a:gd name="connsiteY0-874" fmla="*/ 3708354 h 5612766"/>
              <a:gd name="connsiteX1-875" fmla="*/ 655537 w 11066141"/>
              <a:gd name="connsiteY1-876" fmla="*/ 385507 h 5612766"/>
              <a:gd name="connsiteX2-877" fmla="*/ 5353583 w 11066141"/>
              <a:gd name="connsiteY2-878" fmla="*/ 397287 h 5612766"/>
              <a:gd name="connsiteX3-879" fmla="*/ 10602520 w 11066141"/>
              <a:gd name="connsiteY3-880" fmla="*/ 320061 h 5612766"/>
              <a:gd name="connsiteX4-881" fmla="*/ 10700529 w 11066141"/>
              <a:gd name="connsiteY4-882" fmla="*/ 4488878 h 5612766"/>
              <a:gd name="connsiteX5-883" fmla="*/ 9685485 w 11066141"/>
              <a:gd name="connsiteY5-884" fmla="*/ 5265292 h 5612766"/>
              <a:gd name="connsiteX6-885" fmla="*/ 7882349 w 11066141"/>
              <a:gd name="connsiteY6-886" fmla="*/ 4810028 h 5612766"/>
              <a:gd name="connsiteX7-887" fmla="*/ 6483476 w 11066141"/>
              <a:gd name="connsiteY7-888" fmla="*/ 5126534 h 5612766"/>
              <a:gd name="connsiteX8-889" fmla="*/ 4920396 w 11066141"/>
              <a:gd name="connsiteY8-890" fmla="*/ 4971419 h 5612766"/>
              <a:gd name="connsiteX9-891" fmla="*/ 2342592 w 11066141"/>
              <a:gd name="connsiteY9-892" fmla="*/ 5612677 h 5612766"/>
              <a:gd name="connsiteX10-893" fmla="*/ 213966 w 11066141"/>
              <a:gd name="connsiteY10-894" fmla="*/ 3708354 h 5612766"/>
              <a:gd name="connsiteX0-895" fmla="*/ 213966 w 11217326"/>
              <a:gd name="connsiteY0-896" fmla="*/ 3673021 h 5577433"/>
              <a:gd name="connsiteX1-897" fmla="*/ 655537 w 11217326"/>
              <a:gd name="connsiteY1-898" fmla="*/ 350174 h 5577433"/>
              <a:gd name="connsiteX2-899" fmla="*/ 5353583 w 11217326"/>
              <a:gd name="connsiteY2-900" fmla="*/ 361954 h 5577433"/>
              <a:gd name="connsiteX3-901" fmla="*/ 10602520 w 11217326"/>
              <a:gd name="connsiteY3-902" fmla="*/ 284728 h 5577433"/>
              <a:gd name="connsiteX4-903" fmla="*/ 11010302 w 11217326"/>
              <a:gd name="connsiteY4-904" fmla="*/ 3975764 h 5577433"/>
              <a:gd name="connsiteX5-905" fmla="*/ 9685485 w 11217326"/>
              <a:gd name="connsiteY5-906" fmla="*/ 5229959 h 5577433"/>
              <a:gd name="connsiteX6-907" fmla="*/ 7882349 w 11217326"/>
              <a:gd name="connsiteY6-908" fmla="*/ 4774695 h 5577433"/>
              <a:gd name="connsiteX7-909" fmla="*/ 6483476 w 11217326"/>
              <a:gd name="connsiteY7-910" fmla="*/ 5091201 h 5577433"/>
              <a:gd name="connsiteX8-911" fmla="*/ 4920396 w 11217326"/>
              <a:gd name="connsiteY8-912" fmla="*/ 4936086 h 5577433"/>
              <a:gd name="connsiteX9-913" fmla="*/ 2342592 w 11217326"/>
              <a:gd name="connsiteY9-914" fmla="*/ 5577344 h 5577433"/>
              <a:gd name="connsiteX10-915" fmla="*/ 213966 w 11217326"/>
              <a:gd name="connsiteY10-916" fmla="*/ 3673021 h 5577433"/>
              <a:gd name="connsiteX0-917" fmla="*/ 213966 w 11144092"/>
              <a:gd name="connsiteY0-918" fmla="*/ 3657883 h 5562295"/>
              <a:gd name="connsiteX1-919" fmla="*/ 655537 w 11144092"/>
              <a:gd name="connsiteY1-920" fmla="*/ 335036 h 5562295"/>
              <a:gd name="connsiteX2-921" fmla="*/ 5353583 w 11144092"/>
              <a:gd name="connsiteY2-922" fmla="*/ 346816 h 5562295"/>
              <a:gd name="connsiteX3-923" fmla="*/ 10602520 w 11144092"/>
              <a:gd name="connsiteY3-924" fmla="*/ 269590 h 5562295"/>
              <a:gd name="connsiteX4-925" fmla="*/ 10872626 w 11144092"/>
              <a:gd name="connsiteY4-926" fmla="*/ 3755863 h 5562295"/>
              <a:gd name="connsiteX5-927" fmla="*/ 9685485 w 11144092"/>
              <a:gd name="connsiteY5-928" fmla="*/ 5214821 h 5562295"/>
              <a:gd name="connsiteX6-929" fmla="*/ 7882349 w 11144092"/>
              <a:gd name="connsiteY6-930" fmla="*/ 4759557 h 5562295"/>
              <a:gd name="connsiteX7-931" fmla="*/ 6483476 w 11144092"/>
              <a:gd name="connsiteY7-932" fmla="*/ 5076063 h 5562295"/>
              <a:gd name="connsiteX8-933" fmla="*/ 4920396 w 11144092"/>
              <a:gd name="connsiteY8-934" fmla="*/ 4920948 h 5562295"/>
              <a:gd name="connsiteX9-935" fmla="*/ 2342592 w 11144092"/>
              <a:gd name="connsiteY9-936" fmla="*/ 5562206 h 5562295"/>
              <a:gd name="connsiteX10-937" fmla="*/ 213966 w 11144092"/>
              <a:gd name="connsiteY10-938" fmla="*/ 3657883 h 5562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144092" h="5562295">
                <a:moveTo>
                  <a:pt x="213966" y="3657883"/>
                </a:moveTo>
                <a:cubicBezTo>
                  <a:pt x="-67210" y="2786688"/>
                  <a:pt x="-201066" y="886881"/>
                  <a:pt x="655537" y="335036"/>
                </a:cubicBezTo>
                <a:cubicBezTo>
                  <a:pt x="1512140" y="-216809"/>
                  <a:pt x="3626913" y="511296"/>
                  <a:pt x="5353583" y="346816"/>
                </a:cubicBezTo>
                <a:cubicBezTo>
                  <a:pt x="7080253" y="182336"/>
                  <a:pt x="9682679" y="-298585"/>
                  <a:pt x="10602520" y="269590"/>
                </a:cubicBezTo>
                <a:cubicBezTo>
                  <a:pt x="11522361" y="837765"/>
                  <a:pt x="11025465" y="2931658"/>
                  <a:pt x="10872626" y="3755863"/>
                </a:cubicBezTo>
                <a:cubicBezTo>
                  <a:pt x="10719787" y="4580068"/>
                  <a:pt x="10183864" y="5047539"/>
                  <a:pt x="9685485" y="5214821"/>
                </a:cubicBezTo>
                <a:cubicBezTo>
                  <a:pt x="9187106" y="5382103"/>
                  <a:pt x="8416017" y="4782683"/>
                  <a:pt x="7882349" y="4759557"/>
                </a:cubicBezTo>
                <a:cubicBezTo>
                  <a:pt x="7348681" y="4736431"/>
                  <a:pt x="6977135" y="5049165"/>
                  <a:pt x="6483476" y="5076063"/>
                </a:cubicBezTo>
                <a:cubicBezTo>
                  <a:pt x="5989817" y="5102961"/>
                  <a:pt x="5610543" y="4839924"/>
                  <a:pt x="4920396" y="4920948"/>
                </a:cubicBezTo>
                <a:cubicBezTo>
                  <a:pt x="4230249" y="5001972"/>
                  <a:pt x="3829110" y="5551014"/>
                  <a:pt x="2342592" y="5562206"/>
                </a:cubicBezTo>
                <a:cubicBezTo>
                  <a:pt x="856074" y="5573398"/>
                  <a:pt x="495142" y="4529078"/>
                  <a:pt x="213966" y="365788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162" y="3366998"/>
            <a:ext cx="1742234" cy="3484469"/>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915" y="4102751"/>
            <a:ext cx="2194683" cy="277807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982" y="302956"/>
            <a:ext cx="6482601" cy="612808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169" y="1666241"/>
            <a:ext cx="832416" cy="587359"/>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53" y="3366998"/>
            <a:ext cx="832416" cy="587359"/>
          </a:xfrm>
          <a:prstGeom prst="rect">
            <a:avLst/>
          </a:prstGeom>
        </p:spPr>
      </p:pic>
      <p:sp>
        <p:nvSpPr>
          <p:cNvPr id="14" name="PA_库_云形 4"/>
          <p:cNvSpPr/>
          <p:nvPr>
            <p:custDataLst>
              <p:tags r:id="rId5"/>
            </p:custDataLst>
          </p:nvPr>
        </p:nvSpPr>
        <p:spPr>
          <a:xfrm>
            <a:off x="2577189" y="1094903"/>
            <a:ext cx="2583861" cy="1860952"/>
          </a:xfrm>
          <a:prstGeom prst="cloud">
            <a:avLst/>
          </a:prstGeom>
          <a:noFill/>
          <a:ln w="57150">
            <a:solidFill>
              <a:srgbClr val="E2B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D6A6B1"/>
              </a:solidFill>
            </a:endParaRPr>
          </a:p>
        </p:txBody>
      </p:sp>
      <p:sp>
        <p:nvSpPr>
          <p:cNvPr id="15" name="原创设计师QQ：178119980 喵小姐"/>
          <p:cNvSpPr/>
          <p:nvPr/>
        </p:nvSpPr>
        <p:spPr>
          <a:xfrm>
            <a:off x="3123269" y="1374085"/>
            <a:ext cx="1619772" cy="1332673"/>
          </a:xfrm>
          <a:prstGeom prst="rect">
            <a:avLst/>
          </a:prstGeom>
          <a:ln>
            <a:noFill/>
          </a:ln>
        </p:spPr>
        <p:txBody>
          <a:bodyPr wrap="square">
            <a:spAutoFit/>
          </a:bodyPr>
          <a:lstStyle/>
          <a:p>
            <a:pPr algn="ctr">
              <a:lnSpc>
                <a:spcPct val="130000"/>
              </a:lnSpc>
            </a:pPr>
            <a:r>
              <a:rPr lang="zh-CN" altLang="en-US" b="1" dirty="0">
                <a:solidFill>
                  <a:srgbClr val="D6A6B1"/>
                </a:solidFill>
                <a:latin typeface="方正喵呜体" panose="02010600010101010101" pitchFamily="2" charset="-122"/>
                <a:ea typeface="方正喵呜体" panose="02010600010101010101" pitchFamily="2" charset="-122"/>
              </a:rPr>
              <a:t>添加</a:t>
            </a:r>
            <a:r>
              <a:rPr lang="zh-CN" altLang="en-US" b="1" dirty="0" smtClean="0">
                <a:solidFill>
                  <a:srgbClr val="D6A6B1"/>
                </a:solidFill>
                <a:latin typeface="方正喵呜体" panose="02010600010101010101" pitchFamily="2" charset="-122"/>
                <a:ea typeface="方正喵呜体" panose="02010600010101010101" pitchFamily="2" charset="-122"/>
              </a:rPr>
              <a:t>标题</a:t>
            </a:r>
            <a:endParaRPr lang="en-US" altLang="zh-CN"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100" dirty="0" smtClean="0">
                <a:solidFill>
                  <a:srgbClr val="D6A6B1"/>
                </a:solidFill>
                <a:latin typeface="方正喵呜体" panose="02010600010101010101" pitchFamily="2" charset="-122"/>
                <a:ea typeface="方正喵呜体" panose="02010600010101010101" pitchFamily="2" charset="-122"/>
              </a:rPr>
              <a:t>添加</a:t>
            </a:r>
            <a:r>
              <a:rPr lang="zh-CN" altLang="en-US" sz="11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您的小标题</a:t>
            </a:r>
            <a:endParaRPr lang="en-US" altLang="zh-CN" sz="11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100" dirty="0">
              <a:solidFill>
                <a:srgbClr val="D6A6B1"/>
              </a:solidFill>
              <a:latin typeface="方正喵呜体" panose="02010600010101010101" pitchFamily="2" charset="-122"/>
              <a:ea typeface="方正喵呜体" panose="02010600010101010101" pitchFamily="2" charset="-122"/>
            </a:endParaRPr>
          </a:p>
        </p:txBody>
      </p:sp>
      <p:sp>
        <p:nvSpPr>
          <p:cNvPr id="16" name="PA_库_云形 6"/>
          <p:cNvSpPr/>
          <p:nvPr>
            <p:custDataLst>
              <p:tags r:id="rId6"/>
            </p:custDataLst>
          </p:nvPr>
        </p:nvSpPr>
        <p:spPr>
          <a:xfrm>
            <a:off x="6290937" y="1163886"/>
            <a:ext cx="2583861" cy="1860952"/>
          </a:xfrm>
          <a:prstGeom prst="cloud">
            <a:avLst/>
          </a:prstGeom>
          <a:noFill/>
          <a:ln w="57150">
            <a:solidFill>
              <a:srgbClr val="E2B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D6A6B1"/>
              </a:solidFill>
            </a:endParaRPr>
          </a:p>
        </p:txBody>
      </p:sp>
      <p:sp>
        <p:nvSpPr>
          <p:cNvPr id="17" name="原创设计师QQ：178119980 喵小姐"/>
          <p:cNvSpPr/>
          <p:nvPr/>
        </p:nvSpPr>
        <p:spPr>
          <a:xfrm>
            <a:off x="6837017" y="1443068"/>
            <a:ext cx="1619772" cy="1332673"/>
          </a:xfrm>
          <a:prstGeom prst="rect">
            <a:avLst/>
          </a:prstGeom>
          <a:ln>
            <a:noFill/>
          </a:ln>
        </p:spPr>
        <p:txBody>
          <a:bodyPr wrap="square">
            <a:spAutoFit/>
          </a:bodyPr>
          <a:lstStyle/>
          <a:p>
            <a:pPr algn="ctr">
              <a:lnSpc>
                <a:spcPct val="130000"/>
              </a:lnSpc>
            </a:pPr>
            <a:r>
              <a:rPr lang="zh-CN" altLang="en-US" b="1" dirty="0">
                <a:solidFill>
                  <a:srgbClr val="D6A6B1"/>
                </a:solidFill>
                <a:latin typeface="方正喵呜体" panose="02010600010101010101" pitchFamily="2" charset="-122"/>
                <a:ea typeface="方正喵呜体" panose="02010600010101010101" pitchFamily="2" charset="-122"/>
              </a:rPr>
              <a:t>添加</a:t>
            </a:r>
            <a:r>
              <a:rPr lang="zh-CN" altLang="en-US" b="1" dirty="0" smtClean="0">
                <a:solidFill>
                  <a:srgbClr val="D6A6B1"/>
                </a:solidFill>
                <a:latin typeface="方正喵呜体" panose="02010600010101010101" pitchFamily="2" charset="-122"/>
                <a:ea typeface="方正喵呜体" panose="02010600010101010101" pitchFamily="2" charset="-122"/>
              </a:rPr>
              <a:t>标题</a:t>
            </a:r>
            <a:endParaRPr lang="en-US" altLang="zh-CN"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100" dirty="0" smtClean="0">
                <a:solidFill>
                  <a:srgbClr val="D6A6B1"/>
                </a:solidFill>
                <a:latin typeface="方正喵呜体" panose="02010600010101010101" pitchFamily="2" charset="-122"/>
                <a:ea typeface="方正喵呜体" panose="02010600010101010101" pitchFamily="2" charset="-122"/>
              </a:rPr>
              <a:t>添加</a:t>
            </a:r>
            <a:r>
              <a:rPr lang="zh-CN" altLang="en-US" sz="11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您的小标题</a:t>
            </a:r>
            <a:endParaRPr lang="en-US" altLang="zh-CN" sz="11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100" dirty="0">
              <a:solidFill>
                <a:srgbClr val="D6A6B1"/>
              </a:solidFill>
              <a:latin typeface="方正喵呜体" panose="02010600010101010101" pitchFamily="2" charset="-122"/>
              <a:ea typeface="方正喵呜体" panose="02010600010101010101" pitchFamily="2" charset="-122"/>
            </a:endParaRPr>
          </a:p>
        </p:txBody>
      </p:sp>
      <p:sp>
        <p:nvSpPr>
          <p:cNvPr id="18" name="PA_库_云形 8"/>
          <p:cNvSpPr/>
          <p:nvPr>
            <p:custDataLst>
              <p:tags r:id="rId7"/>
            </p:custDataLst>
          </p:nvPr>
        </p:nvSpPr>
        <p:spPr>
          <a:xfrm>
            <a:off x="2577189" y="3304020"/>
            <a:ext cx="2583861" cy="1860952"/>
          </a:xfrm>
          <a:prstGeom prst="cloud">
            <a:avLst/>
          </a:prstGeom>
          <a:noFill/>
          <a:ln w="57150">
            <a:solidFill>
              <a:srgbClr val="E2B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D6A6B1"/>
              </a:solidFill>
            </a:endParaRPr>
          </a:p>
        </p:txBody>
      </p:sp>
      <p:sp>
        <p:nvSpPr>
          <p:cNvPr id="19" name="原创设计师QQ：178119980 喵小姐"/>
          <p:cNvSpPr/>
          <p:nvPr/>
        </p:nvSpPr>
        <p:spPr>
          <a:xfrm>
            <a:off x="3123269" y="3583202"/>
            <a:ext cx="1619772" cy="1332673"/>
          </a:xfrm>
          <a:prstGeom prst="rect">
            <a:avLst/>
          </a:prstGeom>
          <a:ln>
            <a:noFill/>
          </a:ln>
        </p:spPr>
        <p:txBody>
          <a:bodyPr wrap="square">
            <a:spAutoFit/>
          </a:bodyPr>
          <a:lstStyle/>
          <a:p>
            <a:pPr algn="ctr">
              <a:lnSpc>
                <a:spcPct val="130000"/>
              </a:lnSpc>
            </a:pPr>
            <a:r>
              <a:rPr lang="zh-CN" altLang="en-US" b="1" dirty="0">
                <a:solidFill>
                  <a:srgbClr val="D6A6B1"/>
                </a:solidFill>
                <a:latin typeface="方正喵呜体" panose="02010600010101010101" pitchFamily="2" charset="-122"/>
                <a:ea typeface="方正喵呜体" panose="02010600010101010101" pitchFamily="2" charset="-122"/>
              </a:rPr>
              <a:t>添加</a:t>
            </a:r>
            <a:r>
              <a:rPr lang="zh-CN" altLang="en-US" b="1" dirty="0" smtClean="0">
                <a:solidFill>
                  <a:srgbClr val="D6A6B1"/>
                </a:solidFill>
                <a:latin typeface="方正喵呜体" panose="02010600010101010101" pitchFamily="2" charset="-122"/>
                <a:ea typeface="方正喵呜体" panose="02010600010101010101" pitchFamily="2" charset="-122"/>
              </a:rPr>
              <a:t>标题</a:t>
            </a:r>
            <a:endParaRPr lang="en-US" altLang="zh-CN"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100" dirty="0" smtClean="0">
                <a:solidFill>
                  <a:srgbClr val="D6A6B1"/>
                </a:solidFill>
                <a:latin typeface="方正喵呜体" panose="02010600010101010101" pitchFamily="2" charset="-122"/>
                <a:ea typeface="方正喵呜体" panose="02010600010101010101" pitchFamily="2" charset="-122"/>
              </a:rPr>
              <a:t>添加</a:t>
            </a:r>
            <a:r>
              <a:rPr lang="zh-CN" altLang="en-US" sz="11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您的小标题</a:t>
            </a:r>
            <a:endParaRPr lang="en-US" altLang="zh-CN" sz="11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100" dirty="0">
              <a:solidFill>
                <a:srgbClr val="D6A6B1"/>
              </a:solidFill>
              <a:latin typeface="方正喵呜体" panose="02010600010101010101" pitchFamily="2" charset="-122"/>
              <a:ea typeface="方正喵呜体" panose="02010600010101010101" pitchFamily="2" charset="-122"/>
            </a:endParaRPr>
          </a:p>
        </p:txBody>
      </p:sp>
      <p:sp>
        <p:nvSpPr>
          <p:cNvPr id="20" name="PA_库_云形 10"/>
          <p:cNvSpPr/>
          <p:nvPr>
            <p:custDataLst>
              <p:tags r:id="rId8"/>
            </p:custDataLst>
          </p:nvPr>
        </p:nvSpPr>
        <p:spPr>
          <a:xfrm>
            <a:off x="6290937" y="3373003"/>
            <a:ext cx="2583861" cy="1860952"/>
          </a:xfrm>
          <a:prstGeom prst="cloud">
            <a:avLst/>
          </a:prstGeom>
          <a:noFill/>
          <a:ln w="57150">
            <a:solidFill>
              <a:srgbClr val="E2B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D6A6B1"/>
              </a:solidFill>
            </a:endParaRPr>
          </a:p>
        </p:txBody>
      </p:sp>
      <p:sp>
        <p:nvSpPr>
          <p:cNvPr id="21" name="原创设计师QQ：178119980 喵小姐"/>
          <p:cNvSpPr/>
          <p:nvPr/>
        </p:nvSpPr>
        <p:spPr>
          <a:xfrm>
            <a:off x="6837017" y="3652185"/>
            <a:ext cx="1619772" cy="1332673"/>
          </a:xfrm>
          <a:prstGeom prst="rect">
            <a:avLst/>
          </a:prstGeom>
          <a:ln>
            <a:noFill/>
          </a:ln>
        </p:spPr>
        <p:txBody>
          <a:bodyPr wrap="square">
            <a:spAutoFit/>
          </a:bodyPr>
          <a:lstStyle/>
          <a:p>
            <a:pPr algn="ctr">
              <a:lnSpc>
                <a:spcPct val="130000"/>
              </a:lnSpc>
            </a:pPr>
            <a:r>
              <a:rPr lang="zh-CN" altLang="en-US" b="1" dirty="0">
                <a:solidFill>
                  <a:srgbClr val="D6A6B1"/>
                </a:solidFill>
                <a:latin typeface="方正喵呜体" panose="02010600010101010101" pitchFamily="2" charset="-122"/>
                <a:ea typeface="方正喵呜体" panose="02010600010101010101" pitchFamily="2" charset="-122"/>
              </a:rPr>
              <a:t>添加</a:t>
            </a:r>
            <a:r>
              <a:rPr lang="zh-CN" altLang="en-US" b="1" dirty="0" smtClean="0">
                <a:solidFill>
                  <a:srgbClr val="D6A6B1"/>
                </a:solidFill>
                <a:latin typeface="方正喵呜体" panose="02010600010101010101" pitchFamily="2" charset="-122"/>
                <a:ea typeface="方正喵呜体" panose="02010600010101010101" pitchFamily="2" charset="-122"/>
              </a:rPr>
              <a:t>标题</a:t>
            </a:r>
            <a:endParaRPr lang="en-US" altLang="zh-CN"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100" dirty="0" smtClean="0">
                <a:solidFill>
                  <a:srgbClr val="D6A6B1"/>
                </a:solidFill>
                <a:latin typeface="方正喵呜体" panose="02010600010101010101" pitchFamily="2" charset="-122"/>
                <a:ea typeface="方正喵呜体" panose="02010600010101010101" pitchFamily="2" charset="-122"/>
              </a:rPr>
              <a:t>添加</a:t>
            </a:r>
            <a:r>
              <a:rPr lang="zh-CN" altLang="en-US" sz="11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a:t>
            </a:r>
            <a:r>
              <a:rPr lang="zh-CN" altLang="en-US" sz="11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100" dirty="0">
                <a:solidFill>
                  <a:srgbClr val="D6A6B1"/>
                </a:solidFill>
                <a:latin typeface="方正喵呜体" panose="02010600010101010101" pitchFamily="2" charset="-122"/>
                <a:ea typeface="方正喵呜体" panose="02010600010101010101" pitchFamily="2" charset="-122"/>
              </a:rPr>
              <a:t>您的小标题</a:t>
            </a:r>
            <a:endParaRPr lang="en-US" altLang="zh-CN" sz="11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100" dirty="0">
              <a:solidFill>
                <a:srgbClr val="D6A6B1"/>
              </a:solidFill>
              <a:latin typeface="方正喵呜体" panose="02010600010101010101" pitchFamily="2" charset="-122"/>
              <a:ea typeface="方正喵呜体" panose="02010600010101010101" pitchFamily="2" charset="-122"/>
            </a:endParaRPr>
          </a:p>
        </p:txBody>
      </p:sp>
    </p:spTree>
  </p:cSld>
  <p:clrMapOvr>
    <a:masterClrMapping/>
  </p:clrMapOvr>
  <p:transition advTm="4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5"/>
                                        </p:tgtEl>
                                        <p:attrNameLst>
                                          <p:attrName>ppt_y</p:attrName>
                                        </p:attrNameLst>
                                      </p:cBhvr>
                                      <p:tavLst>
                                        <p:tav tm="0">
                                          <p:val>
                                            <p:strVal val="#ppt_y"/>
                                          </p:val>
                                        </p:tav>
                                        <p:tav tm="100000">
                                          <p:val>
                                            <p:strVal val="#ppt_y"/>
                                          </p:val>
                                        </p:tav>
                                      </p:tavLst>
                                    </p:anim>
                                    <p:anim calcmode="lin" valueType="num">
                                      <p:cBhvr>
                                        <p:cTn id="5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5"/>
                                        </p:tgtEl>
                                      </p:cBhvr>
                                    </p:animEffect>
                                  </p:childTnLst>
                                </p:cTn>
                              </p:par>
                            </p:childTnLst>
                          </p:cTn>
                        </p:par>
                        <p:par>
                          <p:cTn id="53" fill="hold">
                            <p:stCondLst>
                              <p:cond delay="2049"/>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7"/>
                                        </p:tgtEl>
                                        <p:attrNameLst>
                                          <p:attrName>ppt_y</p:attrName>
                                        </p:attrNameLst>
                                      </p:cBhvr>
                                      <p:tavLst>
                                        <p:tav tm="0">
                                          <p:val>
                                            <p:strVal val="#ppt_y"/>
                                          </p:val>
                                        </p:tav>
                                        <p:tav tm="100000">
                                          <p:val>
                                            <p:strVal val="#ppt_y"/>
                                          </p:val>
                                        </p:tav>
                                      </p:tavLst>
                                    </p:anim>
                                    <p:anim calcmode="lin" valueType="num">
                                      <p:cBhvr>
                                        <p:cTn id="5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7"/>
                                        </p:tgtEl>
                                      </p:cBhvr>
                                    </p:animEffect>
                                  </p:childTnLst>
                                </p:cTn>
                              </p:par>
                            </p:childTnLst>
                          </p:cTn>
                        </p:par>
                        <p:par>
                          <p:cTn id="61" fill="hold">
                            <p:stCondLst>
                              <p:cond delay="4099"/>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9"/>
                                        </p:tgtEl>
                                        <p:attrNameLst>
                                          <p:attrName>ppt_y</p:attrName>
                                        </p:attrNameLst>
                                      </p:cBhvr>
                                      <p:tavLst>
                                        <p:tav tm="0">
                                          <p:val>
                                            <p:strVal val="#ppt_y"/>
                                          </p:val>
                                        </p:tav>
                                        <p:tav tm="100000">
                                          <p:val>
                                            <p:strVal val="#ppt_y"/>
                                          </p:val>
                                        </p:tav>
                                      </p:tavLst>
                                    </p:anim>
                                    <p:anim calcmode="lin" valueType="num">
                                      <p:cBhvr>
                                        <p:cTn id="6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9"/>
                                        </p:tgtEl>
                                      </p:cBhvr>
                                    </p:animEffect>
                                  </p:childTnLst>
                                </p:cTn>
                              </p:par>
                            </p:childTnLst>
                          </p:cTn>
                        </p:par>
                        <p:par>
                          <p:cTn id="69" fill="hold">
                            <p:stCondLst>
                              <p:cond delay="6149"/>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1"/>
                                        </p:tgtEl>
                                        <p:attrNameLst>
                                          <p:attrName>ppt_y</p:attrName>
                                        </p:attrNameLst>
                                      </p:cBhvr>
                                      <p:tavLst>
                                        <p:tav tm="0">
                                          <p:val>
                                            <p:strVal val="#ppt_y"/>
                                          </p:val>
                                        </p:tav>
                                        <p:tav tm="100000">
                                          <p:val>
                                            <p:strVal val="#ppt_y"/>
                                          </p:val>
                                        </p:tav>
                                      </p:tavLst>
                                    </p:anim>
                                    <p:anim calcmode="lin" valueType="num">
                                      <p:cBhvr>
                                        <p:cTn id="74"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1"/>
                                        </p:tgtEl>
                                      </p:cBhvr>
                                    </p:animEffect>
                                  </p:childTnLst>
                                </p:cTn>
                              </p:par>
                              <p:par>
                                <p:cTn id="77" presetID="23" presetClass="entr" presetSubtype="16" fill="hold" grpId="0" nodeType="withEffect">
                                  <p:stCondLst>
                                    <p:cond delay="25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25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25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25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ppt_w</p:attrName>
                                        </p:attrNameLst>
                                      </p:cBhvr>
                                      <p:tavLst>
                                        <p:tav tm="0">
                                          <p:val>
                                            <p:fltVal val="0"/>
                                          </p:val>
                                        </p:tav>
                                        <p:tav tm="100000">
                                          <p:val>
                                            <p:strVal val="#ppt_w"/>
                                          </p:val>
                                        </p:tav>
                                      </p:tavLst>
                                    </p:anim>
                                    <p:anim calcmode="lin" valueType="num">
                                      <p:cBhvr>
                                        <p:cTn id="92"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animBg="1"/>
      <p:bldP spid="15" grpId="0"/>
      <p:bldP spid="16" grpId="0" animBg="1"/>
      <p:bldP spid="17" grpId="0"/>
      <p:bldP spid="18" grpId="0" animBg="1"/>
      <p:bldP spid="19" grpId="0"/>
      <p:bldP spid="2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986020" y="516685"/>
            <a:ext cx="10440867" cy="572939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866274" y="413711"/>
            <a:ext cx="10680361" cy="593534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05383" y="424476"/>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71687" y="4032739"/>
            <a:ext cx="1393926" cy="2697191"/>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901" y="2130702"/>
            <a:ext cx="2042987" cy="2772076"/>
          </a:xfrm>
          <a:prstGeom prst="rect">
            <a:avLst/>
          </a:prstGeom>
        </p:spPr>
      </p:pic>
      <p:grpSp>
        <p:nvGrpSpPr>
          <p:cNvPr id="13" name="淘宝网Chenying0907出品 448"/>
          <p:cNvGrpSpPr/>
          <p:nvPr/>
        </p:nvGrpSpPr>
        <p:grpSpPr>
          <a:xfrm rot="21252514" flipH="1">
            <a:off x="3509999" y="4091141"/>
            <a:ext cx="2185114" cy="404652"/>
            <a:chOff x="4811714" y="3189288"/>
            <a:chExt cx="2571750" cy="476251"/>
          </a:xfrm>
          <a:solidFill>
            <a:srgbClr val="C8DCE5"/>
          </a:solidFill>
        </p:grpSpPr>
        <p:sp>
          <p:nvSpPr>
            <p:cNvPr id="14" name="淘宝网Chenying0907出品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 name="淘宝网Chenying0907出品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6" name="淘宝网Chenying0907出品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7" name="淘宝网Chenying0907出品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8" name="淘宝网Chenying0907出品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9" name="淘宝网Chenying0907出品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0" name="淘宝网Chenying0907出品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1" name="淘宝网Chenying0907出品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2" name="淘宝网Chenying0907出品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3" name="淘宝网Chenying0907出品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4" name="淘宝网Chenying0907出品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5" name="淘宝网Chenying0907出品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6" name="淘宝网Chenying0907出品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7" name="淘宝网Chenying0907出品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8" name="淘宝网Chenying0907出品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29" name="淘宝网Chenying0907出品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0" name="淘宝网Chenying0907出品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1" name="淘宝网Chenying0907出品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2" name="淘宝网Chenying0907出品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3" name="淘宝网Chenying0907出品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4" name="淘宝网Chenying0907出品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5" name="淘宝网Chenying0907出品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6" name="淘宝网Chenying0907出品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7" name="淘宝网Chenying0907出品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8" name="淘宝网Chenying0907出品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39" name="淘宝网Chenying0907出品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0" name="淘宝网Chenying0907出品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1" name="淘宝网Chenying0907出品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2" name="淘宝网Chenying0907出品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3" name="淘宝网Chenying0907出品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4" name="淘宝网Chenying0907出品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5" name="淘宝网Chenying0907出品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6" name="淘宝网Chenying0907出品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7" name="淘宝网Chenying0907出品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8" name="淘宝网Chenying0907出品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49" name="淘宝网Chenying0907出品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0" name="淘宝网Chenying0907出品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1" name="淘宝网Chenying0907出品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2" name="淘宝网Chenying0907出品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3" name="淘宝网Chenying0907出品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4" name="淘宝网Chenying0907出品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5" name="淘宝网Chenying0907出品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6" name="淘宝网Chenying0907出品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7" name="淘宝网Chenying0907出品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8" name="淘宝网Chenying0907出品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59" name="淘宝网Chenying0907出品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0" name="淘宝网Chenying0907出品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1" name="淘宝网Chenying0907出品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2" name="淘宝网Chenying0907出品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3" name="淘宝网Chenying0907出品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4" name="淘宝网Chenying0907出品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5" name="淘宝网Chenying0907出品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6" name="淘宝网Chenying0907出品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7" name="淘宝网Chenying0907出品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8" name="淘宝网Chenying0907出品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69" name="淘宝网Chenying0907出品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0" name="淘宝网Chenying0907出品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1" name="淘宝网Chenying0907出品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2" name="淘宝网Chenying0907出品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3" name="淘宝网Chenying0907出品 64"/>
            <p:cNvSpPr>
              <a:spLocks noEditPoints="1"/>
            </p:cNvSpPr>
            <p:nvPr/>
          </p:nvSpPr>
          <p:spPr bwMode="auto">
            <a:xfrm>
              <a:off x="4811714" y="3516311"/>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4" name="淘宝网Chenying0907出品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5" name="淘宝网Chenying0907出品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6" name="淘宝网Chenying0907出品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7" name="淘宝网Chenying0907出品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8" name="淘宝网Chenying0907出品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79" name="淘宝网Chenying0907出品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80" name="淘宝网Chenying0907出品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grpSp>
      <p:sp>
        <p:nvSpPr>
          <p:cNvPr id="81" name="原创设计师QQ：178119980 喵小姐"/>
          <p:cNvSpPr/>
          <p:nvPr/>
        </p:nvSpPr>
        <p:spPr>
          <a:xfrm>
            <a:off x="5540731" y="1387757"/>
            <a:ext cx="2145322" cy="1692771"/>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您的小标题</a:t>
            </a:r>
            <a:endParaRPr lang="en-US" altLang="zh-CN" sz="14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82" name="淘宝网Chenying0907出品 5"/>
          <p:cNvSpPr>
            <a:spLocks noEditPoints="1"/>
          </p:cNvSpPr>
          <p:nvPr/>
        </p:nvSpPr>
        <p:spPr bwMode="auto">
          <a:xfrm rot="2284057">
            <a:off x="8106074" y="1853662"/>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C8DCE5"/>
          </a:solidFill>
          <a:ln>
            <a:noFill/>
          </a:ln>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83" name="原创设计师QQ：178119980 喵小姐"/>
          <p:cNvSpPr/>
          <p:nvPr/>
        </p:nvSpPr>
        <p:spPr>
          <a:xfrm>
            <a:off x="8571059" y="2615224"/>
            <a:ext cx="2145322" cy="1692771"/>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您的小标题</a:t>
            </a:r>
            <a:endParaRPr lang="en-US" altLang="zh-CN" sz="14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84" name="淘宝网Chenying0907出品 5"/>
          <p:cNvSpPr>
            <a:spLocks noEditPoints="1"/>
          </p:cNvSpPr>
          <p:nvPr/>
        </p:nvSpPr>
        <p:spPr bwMode="auto">
          <a:xfrm rot="9099188">
            <a:off x="8747473" y="4166262"/>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C8DCE5"/>
          </a:solidFill>
          <a:ln>
            <a:noFill/>
          </a:ln>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85" name="原创设计师QQ：178119980 喵小姐"/>
          <p:cNvSpPr/>
          <p:nvPr/>
        </p:nvSpPr>
        <p:spPr>
          <a:xfrm>
            <a:off x="6100575" y="3709808"/>
            <a:ext cx="2145322" cy="1692771"/>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您的小标题</a:t>
            </a:r>
            <a:endParaRPr lang="en-US" altLang="zh-CN" sz="1400" dirty="0">
              <a:solidFill>
                <a:srgbClr val="D6A6B1"/>
              </a:solidFill>
              <a:latin typeface="方正喵呜体" panose="02010600010101010101" pitchFamily="2" charset="-122"/>
              <a:ea typeface="方正喵呜体" panose="02010600010101010101" pitchFamily="2" charset="-122"/>
            </a:endParaRPr>
          </a:p>
          <a:p>
            <a:pPr algn="ctr">
              <a:lnSpc>
                <a:spcPct val="130000"/>
              </a:lnSpc>
            </a:pPr>
            <a:endParaRPr lang="en-US" altLang="zh-CN" sz="1400" dirty="0">
              <a:solidFill>
                <a:srgbClr val="D6A6B1"/>
              </a:solidFill>
              <a:latin typeface="方正喵呜体" panose="02010600010101010101" pitchFamily="2" charset="-122"/>
              <a:ea typeface="方正喵呜体" panose="02010600010101010101" pitchFamily="2" charset="-122"/>
            </a:endParaRPr>
          </a:p>
        </p:txBody>
      </p:sp>
      <p:grpSp>
        <p:nvGrpSpPr>
          <p:cNvPr id="86" name="淘宝网Chenying0907出品 448"/>
          <p:cNvGrpSpPr/>
          <p:nvPr/>
        </p:nvGrpSpPr>
        <p:grpSpPr>
          <a:xfrm rot="9323520" flipH="1">
            <a:off x="3381089" y="2175498"/>
            <a:ext cx="2185114" cy="404652"/>
            <a:chOff x="4811714" y="3189288"/>
            <a:chExt cx="2571750" cy="476251"/>
          </a:xfrm>
          <a:solidFill>
            <a:srgbClr val="C8DCE5"/>
          </a:solidFill>
        </p:grpSpPr>
        <p:sp>
          <p:nvSpPr>
            <p:cNvPr id="87" name="淘宝网Chenying0907出品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88" name="淘宝网Chenying0907出品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89" name="淘宝网Chenying0907出品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0" name="淘宝网Chenying0907出品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1" name="淘宝网Chenying0907出品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2" name="淘宝网Chenying0907出品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3" name="淘宝网Chenying0907出品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4" name="淘宝网Chenying0907出品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5" name="淘宝网Chenying0907出品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6" name="淘宝网Chenying0907出品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7" name="淘宝网Chenying0907出品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8" name="淘宝网Chenying0907出品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99" name="淘宝网Chenying0907出品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0" name="淘宝网Chenying0907出品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1" name="淘宝网Chenying0907出品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2" name="淘宝网Chenying0907出品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3" name="淘宝网Chenying0907出品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4" name="淘宝网Chenying0907出品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5" name="淘宝网Chenying0907出品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6" name="淘宝网Chenying0907出品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7" name="淘宝网Chenying0907出品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8" name="淘宝网Chenying0907出品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09" name="淘宝网Chenying0907出品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0" name="淘宝网Chenying0907出品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1" name="淘宝网Chenying0907出品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2" name="淘宝网Chenying0907出品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3" name="淘宝网Chenying0907出品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4" name="淘宝网Chenying0907出品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5" name="淘宝网Chenying0907出品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6" name="淘宝网Chenying0907出品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7" name="淘宝网Chenying0907出品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8" name="淘宝网Chenying0907出品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19" name="淘宝网Chenying0907出品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0" name="淘宝网Chenying0907出品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1" name="淘宝网Chenying0907出品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2" name="淘宝网Chenying0907出品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3" name="淘宝网Chenying0907出品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4" name="淘宝网Chenying0907出品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5" name="淘宝网Chenying0907出品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6" name="淘宝网Chenying0907出品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7" name="淘宝网Chenying0907出品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8" name="淘宝网Chenying0907出品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29" name="淘宝网Chenying0907出品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0" name="淘宝网Chenying0907出品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1" name="淘宝网Chenying0907出品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2" name="淘宝网Chenying0907出品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3" name="淘宝网Chenying0907出品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4" name="淘宝网Chenying0907出品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5" name="淘宝网Chenying0907出品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6" name="淘宝网Chenying0907出品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7" name="淘宝网Chenying0907出品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8" name="淘宝网Chenying0907出品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9" name="淘宝网Chenying0907出品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0" name="淘宝网Chenying0907出品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1" name="淘宝网Chenying0907出品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2" name="淘宝网Chenying0907出品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3" name="淘宝网Chenying0907出品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4" name="淘宝网Chenying0907出品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5" name="淘宝网Chenying0907出品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6" name="淘宝网Chenying0907出品 64"/>
            <p:cNvSpPr>
              <a:spLocks noEditPoints="1"/>
            </p:cNvSpPr>
            <p:nvPr/>
          </p:nvSpPr>
          <p:spPr bwMode="auto">
            <a:xfrm>
              <a:off x="4811714" y="3516311"/>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7" name="淘宝网Chenying0907出品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8" name="淘宝网Chenying0907出品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49" name="淘宝网Chenying0907出品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0" name="淘宝网Chenying0907出品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1" name="淘宝网Chenying0907出品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2" name="淘宝网Chenying0907出品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3" name="淘宝网Chenying0907出品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cs typeface="+mn-ea"/>
                <a:sym typeface="+mn-lt"/>
              </a:endParaRPr>
            </a:p>
          </p:txBody>
        </p:sp>
      </p:grpSp>
    </p:spTree>
  </p:cSld>
  <p:clrMapOvr>
    <a:masterClrMapping/>
  </p:clrMapOvr>
  <p:transition advTm="5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2" fill="hold" nodeType="after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right)">
                                      <p:cBhvr>
                                        <p:cTn id="33" dur="500"/>
                                        <p:tgtEl>
                                          <p:spTgt spid="86"/>
                                        </p:tgtEl>
                                      </p:cBhvr>
                                    </p:animEffect>
                                  </p:childTnLst>
                                </p:cTn>
                              </p:par>
                            </p:childTnLst>
                          </p:cTn>
                        </p:par>
                        <p:par>
                          <p:cTn id="34" fill="hold">
                            <p:stCondLst>
                              <p:cond delay="1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81"/>
                                        </p:tgtEl>
                                        <p:attrNameLst>
                                          <p:attrName>style.visibility</p:attrName>
                                        </p:attrNameLst>
                                      </p:cBhvr>
                                      <p:to>
                                        <p:strVal val="visible"/>
                                      </p:to>
                                    </p:set>
                                    <p:anim calcmode="lin" valueType="num">
                                      <p:cBhvr>
                                        <p:cTn id="37"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81"/>
                                        </p:tgtEl>
                                        <p:attrNameLst>
                                          <p:attrName>ppt_y</p:attrName>
                                        </p:attrNameLst>
                                      </p:cBhvr>
                                      <p:tavLst>
                                        <p:tav tm="0">
                                          <p:val>
                                            <p:strVal val="#ppt_y"/>
                                          </p:val>
                                        </p:tav>
                                        <p:tav tm="100000">
                                          <p:val>
                                            <p:strVal val="#ppt_y"/>
                                          </p:val>
                                        </p:tav>
                                      </p:tavLst>
                                    </p:anim>
                                    <p:anim calcmode="lin" valueType="num">
                                      <p:cBhvr>
                                        <p:cTn id="39"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81"/>
                                        </p:tgtEl>
                                      </p:cBhvr>
                                    </p:animEffect>
                                  </p:childTnLst>
                                </p:cTn>
                              </p:par>
                            </p:childTnLst>
                          </p:cTn>
                        </p:par>
                        <p:par>
                          <p:cTn id="42" fill="hold">
                            <p:stCondLst>
                              <p:cond delay="2549"/>
                            </p:stCondLst>
                            <p:childTnLst>
                              <p:par>
                                <p:cTn id="43" presetID="47" presetClass="entr" presetSubtype="0"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1000"/>
                                        <p:tgtEl>
                                          <p:spTgt spid="82"/>
                                        </p:tgtEl>
                                      </p:cBhvr>
                                    </p:animEffect>
                                    <p:anim calcmode="lin" valueType="num">
                                      <p:cBhvr>
                                        <p:cTn id="46" dur="1000" fill="hold"/>
                                        <p:tgtEl>
                                          <p:spTgt spid="82"/>
                                        </p:tgtEl>
                                        <p:attrNameLst>
                                          <p:attrName>ppt_x</p:attrName>
                                        </p:attrNameLst>
                                      </p:cBhvr>
                                      <p:tavLst>
                                        <p:tav tm="0">
                                          <p:val>
                                            <p:strVal val="#ppt_x"/>
                                          </p:val>
                                        </p:tav>
                                        <p:tav tm="100000">
                                          <p:val>
                                            <p:strVal val="#ppt_x"/>
                                          </p:val>
                                        </p:tav>
                                      </p:tavLst>
                                    </p:anim>
                                    <p:anim calcmode="lin" valueType="num">
                                      <p:cBhvr>
                                        <p:cTn id="47" dur="1000" fill="hold"/>
                                        <p:tgtEl>
                                          <p:spTgt spid="82"/>
                                        </p:tgtEl>
                                        <p:attrNameLst>
                                          <p:attrName>ppt_y</p:attrName>
                                        </p:attrNameLst>
                                      </p:cBhvr>
                                      <p:tavLst>
                                        <p:tav tm="0">
                                          <p:val>
                                            <p:strVal val="#ppt_y-.1"/>
                                          </p:val>
                                        </p:tav>
                                        <p:tav tm="100000">
                                          <p:val>
                                            <p:strVal val="#ppt_y"/>
                                          </p:val>
                                        </p:tav>
                                      </p:tavLst>
                                    </p:anim>
                                  </p:childTnLst>
                                </p:cTn>
                              </p:par>
                            </p:childTnLst>
                          </p:cTn>
                        </p:par>
                        <p:par>
                          <p:cTn id="48" fill="hold">
                            <p:stCondLst>
                              <p:cond delay="3549"/>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83"/>
                                        </p:tgtEl>
                                        <p:attrNameLst>
                                          <p:attrName>style.visibility</p:attrName>
                                        </p:attrNameLst>
                                      </p:cBhvr>
                                      <p:to>
                                        <p:strVal val="visible"/>
                                      </p:to>
                                    </p:set>
                                    <p:anim calcmode="lin" valueType="num">
                                      <p:cBhvr>
                                        <p:cTn id="51"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83"/>
                                        </p:tgtEl>
                                        <p:attrNameLst>
                                          <p:attrName>ppt_y</p:attrName>
                                        </p:attrNameLst>
                                      </p:cBhvr>
                                      <p:tavLst>
                                        <p:tav tm="0">
                                          <p:val>
                                            <p:strVal val="#ppt_y"/>
                                          </p:val>
                                        </p:tav>
                                        <p:tav tm="100000">
                                          <p:val>
                                            <p:strVal val="#ppt_y"/>
                                          </p:val>
                                        </p:tav>
                                      </p:tavLst>
                                    </p:anim>
                                    <p:anim calcmode="lin" valueType="num">
                                      <p:cBhvr>
                                        <p:cTn id="53"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83"/>
                                        </p:tgtEl>
                                      </p:cBhvr>
                                    </p:animEffect>
                                  </p:childTnLst>
                                </p:cTn>
                              </p:par>
                            </p:childTnLst>
                          </p:cTn>
                        </p:par>
                        <p:par>
                          <p:cTn id="56" fill="hold">
                            <p:stCondLst>
                              <p:cond delay="5599"/>
                            </p:stCondLst>
                            <p:childTnLst>
                              <p:par>
                                <p:cTn id="57" presetID="47" presetClass="entr" presetSubtype="0" fill="hold" grpId="0" nodeType="after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1000"/>
                                        <p:tgtEl>
                                          <p:spTgt spid="84"/>
                                        </p:tgtEl>
                                      </p:cBhvr>
                                    </p:animEffect>
                                    <p:anim calcmode="lin" valueType="num">
                                      <p:cBhvr>
                                        <p:cTn id="60" dur="1000" fill="hold"/>
                                        <p:tgtEl>
                                          <p:spTgt spid="84"/>
                                        </p:tgtEl>
                                        <p:attrNameLst>
                                          <p:attrName>ppt_x</p:attrName>
                                        </p:attrNameLst>
                                      </p:cBhvr>
                                      <p:tavLst>
                                        <p:tav tm="0">
                                          <p:val>
                                            <p:strVal val="#ppt_x"/>
                                          </p:val>
                                        </p:tav>
                                        <p:tav tm="100000">
                                          <p:val>
                                            <p:strVal val="#ppt_x"/>
                                          </p:val>
                                        </p:tav>
                                      </p:tavLst>
                                    </p:anim>
                                    <p:anim calcmode="lin" valueType="num">
                                      <p:cBhvr>
                                        <p:cTn id="61" dur="1000" fill="hold"/>
                                        <p:tgtEl>
                                          <p:spTgt spid="84"/>
                                        </p:tgtEl>
                                        <p:attrNameLst>
                                          <p:attrName>ppt_y</p:attrName>
                                        </p:attrNameLst>
                                      </p:cBhvr>
                                      <p:tavLst>
                                        <p:tav tm="0">
                                          <p:val>
                                            <p:strVal val="#ppt_y-.1"/>
                                          </p:val>
                                        </p:tav>
                                        <p:tav tm="100000">
                                          <p:val>
                                            <p:strVal val="#ppt_y"/>
                                          </p:val>
                                        </p:tav>
                                      </p:tavLst>
                                    </p:anim>
                                  </p:childTnLst>
                                </p:cTn>
                              </p:par>
                            </p:childTnLst>
                          </p:cTn>
                        </p:par>
                        <p:par>
                          <p:cTn id="62" fill="hold">
                            <p:stCondLst>
                              <p:cond delay="6599"/>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85"/>
                                        </p:tgtEl>
                                        <p:attrNameLst>
                                          <p:attrName>style.visibility</p:attrName>
                                        </p:attrNameLst>
                                      </p:cBhvr>
                                      <p:to>
                                        <p:strVal val="visible"/>
                                      </p:to>
                                    </p:set>
                                    <p:anim calcmode="lin" valueType="num">
                                      <p:cBhvr>
                                        <p:cTn id="65" dur="5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85"/>
                                        </p:tgtEl>
                                        <p:attrNameLst>
                                          <p:attrName>ppt_y</p:attrName>
                                        </p:attrNameLst>
                                      </p:cBhvr>
                                      <p:tavLst>
                                        <p:tav tm="0">
                                          <p:val>
                                            <p:strVal val="#ppt_y"/>
                                          </p:val>
                                        </p:tav>
                                        <p:tav tm="100000">
                                          <p:val>
                                            <p:strVal val="#ppt_y"/>
                                          </p:val>
                                        </p:tav>
                                      </p:tavLst>
                                    </p:anim>
                                    <p:anim calcmode="lin" valueType="num">
                                      <p:cBhvr>
                                        <p:cTn id="67" dur="5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85"/>
                                        </p:tgtEl>
                                      </p:cBhvr>
                                    </p:animEffect>
                                  </p:childTnLst>
                                </p:cTn>
                              </p:par>
                            </p:childTnLst>
                          </p:cTn>
                        </p:par>
                        <p:par>
                          <p:cTn id="70" fill="hold">
                            <p:stCondLst>
                              <p:cond delay="8649"/>
                            </p:stCondLst>
                            <p:childTnLst>
                              <p:par>
                                <p:cTn id="71" presetID="22" presetClass="entr" presetSubtype="2"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righ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1" grpId="0"/>
      <p:bldP spid="82" grpId="0" animBg="1"/>
      <p:bldP spid="83" grpId="0"/>
      <p:bldP spid="84" grpId="0" animBg="1"/>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202748"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31410" y="-82292"/>
            <a:ext cx="5963479" cy="6858000"/>
          </a:xfrm>
          <a:prstGeom prst="rect">
            <a:avLst/>
          </a:prstGeom>
        </p:spPr>
      </p:pic>
      <p:grpSp>
        <p:nvGrpSpPr>
          <p:cNvPr id="35" name="组合 34"/>
          <p:cNvGrpSpPr/>
          <p:nvPr/>
        </p:nvGrpSpPr>
        <p:grpSpPr>
          <a:xfrm>
            <a:off x="2466473" y="-517358"/>
            <a:ext cx="517357" cy="4645116"/>
            <a:chOff x="2466473" y="-517358"/>
            <a:chExt cx="517357" cy="4645116"/>
          </a:xfrm>
        </p:grpSpPr>
        <p:sp>
          <p:nvSpPr>
            <p:cNvPr id="26" name="任意多边形 25"/>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2494318" y="1702666"/>
              <a:ext cx="461665" cy="2070439"/>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36" name="组合 35"/>
          <p:cNvGrpSpPr/>
          <p:nvPr/>
        </p:nvGrpSpPr>
        <p:grpSpPr>
          <a:xfrm>
            <a:off x="3562875" y="-132347"/>
            <a:ext cx="517357" cy="4260105"/>
            <a:chOff x="3562875" y="-132347"/>
            <a:chExt cx="517357" cy="4260105"/>
          </a:xfrm>
        </p:grpSpPr>
        <p:sp>
          <p:nvSpPr>
            <p:cNvPr id="28" name="任意多边形 27"/>
            <p:cNvSpPr/>
            <p:nvPr/>
          </p:nvSpPr>
          <p:spPr>
            <a:xfrm>
              <a:off x="3788915" y="-132347"/>
              <a:ext cx="121624" cy="1576136"/>
            </a:xfrm>
            <a:custGeom>
              <a:avLst/>
              <a:gdLst>
                <a:gd name="connsiteX0" fmla="*/ 73222 w 121624"/>
                <a:gd name="connsiteY0" fmla="*/ 0 h 1576136"/>
                <a:gd name="connsiteX1" fmla="*/ 1032 w 121624"/>
                <a:gd name="connsiteY1" fmla="*/ 529389 h 1576136"/>
                <a:gd name="connsiteX2" fmla="*/ 121348 w 121624"/>
                <a:gd name="connsiteY2" fmla="*/ 1299410 h 1576136"/>
                <a:gd name="connsiteX3" fmla="*/ 37127 w 121624"/>
                <a:gd name="connsiteY3" fmla="*/ 1576136 h 1576136"/>
              </a:gdLst>
              <a:ahLst/>
              <a:cxnLst>
                <a:cxn ang="0">
                  <a:pos x="connsiteX0" y="connsiteY0"/>
                </a:cxn>
                <a:cxn ang="0">
                  <a:pos x="connsiteX1" y="connsiteY1"/>
                </a:cxn>
                <a:cxn ang="0">
                  <a:pos x="connsiteX2" y="connsiteY2"/>
                </a:cxn>
                <a:cxn ang="0">
                  <a:pos x="connsiteX3" y="connsiteY3"/>
                </a:cxn>
              </a:cxnLst>
              <a:rect l="l" t="t" r="r" b="b"/>
              <a:pathLst>
                <a:path w="121624" h="1576136">
                  <a:moveTo>
                    <a:pt x="73222" y="0"/>
                  </a:moveTo>
                  <a:cubicBezTo>
                    <a:pt x="33116" y="156410"/>
                    <a:pt x="-6989" y="312821"/>
                    <a:pt x="1032" y="529389"/>
                  </a:cubicBezTo>
                  <a:cubicBezTo>
                    <a:pt x="9053" y="745957"/>
                    <a:pt x="115332" y="1124952"/>
                    <a:pt x="121348" y="1299410"/>
                  </a:cubicBezTo>
                  <a:cubicBezTo>
                    <a:pt x="127364" y="1473868"/>
                    <a:pt x="33116" y="1530015"/>
                    <a:pt x="37127" y="1576136"/>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3562875"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576456" y="1702666"/>
              <a:ext cx="461665" cy="1708160"/>
            </a:xfrm>
            <a:prstGeom prst="rect">
              <a:avLst/>
            </a:prstGeom>
            <a:noFill/>
          </p:spPr>
          <p:txBody>
            <a:bodyPr vert="eaVert" wrap="none" rtlCol="0">
              <a:spAutoFit/>
            </a:bodyPr>
            <a:lstStyle/>
            <a:p>
              <a:r>
                <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rPr>
                <a:t>坐</a:t>
              </a:r>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着那火车去</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37" name="组合 36"/>
          <p:cNvGrpSpPr/>
          <p:nvPr/>
        </p:nvGrpSpPr>
        <p:grpSpPr>
          <a:xfrm>
            <a:off x="4617166" y="-132347"/>
            <a:ext cx="517357" cy="4260105"/>
            <a:chOff x="4617166" y="-132347"/>
            <a:chExt cx="517357" cy="4260105"/>
          </a:xfrm>
        </p:grpSpPr>
        <p:sp>
          <p:nvSpPr>
            <p:cNvPr id="29" name="任意多边形 28"/>
            <p:cNvSpPr/>
            <p:nvPr/>
          </p:nvSpPr>
          <p:spPr>
            <a:xfrm>
              <a:off x="4824613" y="-132347"/>
              <a:ext cx="96303" cy="1467852"/>
            </a:xfrm>
            <a:custGeom>
              <a:avLst/>
              <a:gdLst>
                <a:gd name="connsiteX0" fmla="*/ 84271 w 96303"/>
                <a:gd name="connsiteY0" fmla="*/ 0 h 1467852"/>
                <a:gd name="connsiteX1" fmla="*/ 50 w 96303"/>
                <a:gd name="connsiteY1" fmla="*/ 433136 h 1467852"/>
                <a:gd name="connsiteX2" fmla="*/ 72240 w 96303"/>
                <a:gd name="connsiteY2" fmla="*/ 1010652 h 1467852"/>
                <a:gd name="connsiteX3" fmla="*/ 96303 w 96303"/>
                <a:gd name="connsiteY3" fmla="*/ 1467852 h 1467852"/>
              </a:gdLst>
              <a:ahLst/>
              <a:cxnLst>
                <a:cxn ang="0">
                  <a:pos x="connsiteX0" y="connsiteY0"/>
                </a:cxn>
                <a:cxn ang="0">
                  <a:pos x="connsiteX1" y="connsiteY1"/>
                </a:cxn>
                <a:cxn ang="0">
                  <a:pos x="connsiteX2" y="connsiteY2"/>
                </a:cxn>
                <a:cxn ang="0">
                  <a:pos x="connsiteX3" y="connsiteY3"/>
                </a:cxn>
              </a:cxnLst>
              <a:rect l="l" t="t" r="r" b="b"/>
              <a:pathLst>
                <a:path w="96303" h="1467852">
                  <a:moveTo>
                    <a:pt x="84271" y="0"/>
                  </a:moveTo>
                  <a:cubicBezTo>
                    <a:pt x="43163" y="132347"/>
                    <a:pt x="2055" y="264694"/>
                    <a:pt x="50" y="433136"/>
                  </a:cubicBezTo>
                  <a:cubicBezTo>
                    <a:pt x="-1955" y="601578"/>
                    <a:pt x="56198" y="838199"/>
                    <a:pt x="72240" y="1010652"/>
                  </a:cubicBezTo>
                  <a:cubicBezTo>
                    <a:pt x="88282" y="1183105"/>
                    <a:pt x="90287" y="1387642"/>
                    <a:pt x="96303" y="146785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4617166"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645011" y="1702666"/>
              <a:ext cx="461665" cy="2070439"/>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拉萨</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38" name="组合 37"/>
          <p:cNvGrpSpPr/>
          <p:nvPr/>
        </p:nvGrpSpPr>
        <p:grpSpPr>
          <a:xfrm>
            <a:off x="5713568" y="-120316"/>
            <a:ext cx="517357" cy="4248074"/>
            <a:chOff x="5713568" y="-120316"/>
            <a:chExt cx="517357" cy="4248074"/>
          </a:xfrm>
        </p:grpSpPr>
        <p:sp>
          <p:nvSpPr>
            <p:cNvPr id="30" name="任意多边形 29"/>
            <p:cNvSpPr/>
            <p:nvPr/>
          </p:nvSpPr>
          <p:spPr>
            <a:xfrm>
              <a:off x="5991330" y="-120316"/>
              <a:ext cx="108681" cy="1564105"/>
            </a:xfrm>
            <a:custGeom>
              <a:avLst/>
              <a:gdLst>
                <a:gd name="connsiteX0" fmla="*/ 108681 w 108681"/>
                <a:gd name="connsiteY0" fmla="*/ 0 h 1564105"/>
                <a:gd name="connsiteX1" fmla="*/ 396 w 108681"/>
                <a:gd name="connsiteY1" fmla="*/ 998621 h 1564105"/>
                <a:gd name="connsiteX2" fmla="*/ 72586 w 108681"/>
                <a:gd name="connsiteY2" fmla="*/ 1564105 h 1564105"/>
              </a:gdLst>
              <a:ahLst/>
              <a:cxnLst>
                <a:cxn ang="0">
                  <a:pos x="connsiteX0" y="connsiteY0"/>
                </a:cxn>
                <a:cxn ang="0">
                  <a:pos x="connsiteX1" y="connsiteY1"/>
                </a:cxn>
                <a:cxn ang="0">
                  <a:pos x="connsiteX2" y="connsiteY2"/>
                </a:cxn>
              </a:cxnLst>
              <a:rect l="l" t="t" r="r" b="b"/>
              <a:pathLst>
                <a:path w="108681" h="1564105">
                  <a:moveTo>
                    <a:pt x="108681" y="0"/>
                  </a:moveTo>
                  <a:cubicBezTo>
                    <a:pt x="57546" y="368968"/>
                    <a:pt x="6412" y="737937"/>
                    <a:pt x="396" y="998621"/>
                  </a:cubicBezTo>
                  <a:cubicBezTo>
                    <a:pt x="-5620" y="1259305"/>
                    <a:pt x="58549" y="1463842"/>
                    <a:pt x="72586" y="1564105"/>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5713568"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5751502" y="1702666"/>
              <a:ext cx="461665" cy="1977464"/>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去看那好看的画</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39" name="组合 38"/>
          <p:cNvGrpSpPr/>
          <p:nvPr/>
        </p:nvGrpSpPr>
        <p:grpSpPr>
          <a:xfrm>
            <a:off x="6791272" y="-84221"/>
            <a:ext cx="517357" cy="4211979"/>
            <a:chOff x="6791272" y="-84221"/>
            <a:chExt cx="517357" cy="4211979"/>
          </a:xfrm>
        </p:grpSpPr>
        <p:sp>
          <p:nvSpPr>
            <p:cNvPr id="31" name="任意多边形 30"/>
            <p:cNvSpPr/>
            <p:nvPr/>
          </p:nvSpPr>
          <p:spPr>
            <a:xfrm>
              <a:off x="6978316" y="-84221"/>
              <a:ext cx="156834" cy="1503947"/>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791272"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828115" y="1702666"/>
              <a:ext cx="461665" cy="1708160"/>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蓝蓝的天上</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40" name="组合 39"/>
          <p:cNvGrpSpPr/>
          <p:nvPr/>
        </p:nvGrpSpPr>
        <p:grpSpPr>
          <a:xfrm>
            <a:off x="7887674" y="-84221"/>
            <a:ext cx="517357" cy="4211979"/>
            <a:chOff x="7887674" y="-84221"/>
            <a:chExt cx="517357" cy="4211979"/>
          </a:xfrm>
        </p:grpSpPr>
        <p:sp>
          <p:nvSpPr>
            <p:cNvPr id="32" name="任意多边形 31"/>
            <p:cNvSpPr/>
            <p:nvPr/>
          </p:nvSpPr>
          <p:spPr>
            <a:xfrm>
              <a:off x="8125100" y="-84221"/>
              <a:ext cx="137475" cy="1479884"/>
            </a:xfrm>
            <a:custGeom>
              <a:avLst/>
              <a:gdLst>
                <a:gd name="connsiteX0" fmla="*/ 20279 w 137475"/>
                <a:gd name="connsiteY0" fmla="*/ 0 h 1479884"/>
                <a:gd name="connsiteX1" fmla="*/ 8247 w 137475"/>
                <a:gd name="connsiteY1" fmla="*/ 457200 h 1479884"/>
                <a:gd name="connsiteX2" fmla="*/ 128563 w 137475"/>
                <a:gd name="connsiteY2" fmla="*/ 1263316 h 1479884"/>
                <a:gd name="connsiteX3" fmla="*/ 128563 w 137475"/>
                <a:gd name="connsiteY3" fmla="*/ 1479884 h 1479884"/>
              </a:gdLst>
              <a:ahLst/>
              <a:cxnLst>
                <a:cxn ang="0">
                  <a:pos x="connsiteX0" y="connsiteY0"/>
                </a:cxn>
                <a:cxn ang="0">
                  <a:pos x="connsiteX1" y="connsiteY1"/>
                </a:cxn>
                <a:cxn ang="0">
                  <a:pos x="connsiteX2" y="connsiteY2"/>
                </a:cxn>
                <a:cxn ang="0">
                  <a:pos x="connsiteX3" y="connsiteY3"/>
                </a:cxn>
              </a:cxnLst>
              <a:rect l="l" t="t" r="r" b="b"/>
              <a:pathLst>
                <a:path w="137475" h="1479884">
                  <a:moveTo>
                    <a:pt x="20279" y="0"/>
                  </a:moveTo>
                  <a:cubicBezTo>
                    <a:pt x="5239" y="123323"/>
                    <a:pt x="-9800" y="246647"/>
                    <a:pt x="8247" y="457200"/>
                  </a:cubicBezTo>
                  <a:cubicBezTo>
                    <a:pt x="26294" y="667753"/>
                    <a:pt x="108510" y="1092869"/>
                    <a:pt x="128563" y="1263316"/>
                  </a:cubicBezTo>
                  <a:cubicBezTo>
                    <a:pt x="148616" y="1433763"/>
                    <a:pt x="128563" y="1479884"/>
                    <a:pt x="128563" y="1479884"/>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887674"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943366" y="1702666"/>
              <a:ext cx="461665" cy="1169551"/>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白云片</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41" name="组合 40"/>
          <p:cNvGrpSpPr/>
          <p:nvPr/>
        </p:nvGrpSpPr>
        <p:grpSpPr>
          <a:xfrm>
            <a:off x="8941965" y="-60158"/>
            <a:ext cx="517357" cy="4187916"/>
            <a:chOff x="8941965" y="-60158"/>
            <a:chExt cx="517357" cy="4187916"/>
          </a:xfrm>
        </p:grpSpPr>
        <p:sp>
          <p:nvSpPr>
            <p:cNvPr id="33" name="任意多边形 32"/>
            <p:cNvSpPr/>
            <p:nvPr/>
          </p:nvSpPr>
          <p:spPr>
            <a:xfrm>
              <a:off x="9082100" y="-60158"/>
              <a:ext cx="233097" cy="1383632"/>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8941965"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953997" y="1702666"/>
              <a:ext cx="461665" cy="2163413"/>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白云下面马儿跑</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sp>
        <p:nvSpPr>
          <p:cNvPr id="27" name="任意多边形 26"/>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62626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92" y="3331669"/>
            <a:ext cx="1944214" cy="3444039"/>
          </a:xfrm>
          <a:prstGeom prst="rect">
            <a:avLst/>
          </a:prstGeom>
        </p:spPr>
      </p:pic>
    </p:spTree>
  </p:cSld>
  <p:clrMapOvr>
    <a:masterClrMapping/>
  </p:clrMapOvr>
  <p:transition advTm="10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250" fill="hold"/>
                                        <p:tgtEl>
                                          <p:spTgt spid="27"/>
                                        </p:tgtEl>
                                        <p:attrNameLst>
                                          <p:attrName>ppt_x</p:attrName>
                                        </p:attrNameLst>
                                      </p:cBhvr>
                                      <p:tavLst>
                                        <p:tav tm="0">
                                          <p:val>
                                            <p:strVal val="#ppt_x"/>
                                          </p:val>
                                        </p:tav>
                                        <p:tav tm="100000">
                                          <p:val>
                                            <p:strVal val="#ppt_x"/>
                                          </p:val>
                                        </p:tav>
                                      </p:tavLst>
                                    </p:anim>
                                    <p:anim calcmode="lin" valueType="num">
                                      <p:cBhvr additive="base">
                                        <p:cTn id="16" dur="125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500"/>
                            </p:stCondLst>
                            <p:childTnLst>
                              <p:par>
                                <p:cTn id="21" presetID="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ppt_x"/>
                                          </p:val>
                                        </p:tav>
                                        <p:tav tm="100000">
                                          <p:val>
                                            <p:strVal val="#ppt_x"/>
                                          </p:val>
                                        </p:tav>
                                      </p:tavLst>
                                    </p:anim>
                                    <p:anim calcmode="lin" valueType="num">
                                      <p:cBhvr additive="base">
                                        <p:cTn id="24" dur="1000" fill="hold"/>
                                        <p:tgtEl>
                                          <p:spTgt spid="35"/>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1000" fill="hold"/>
                                        <p:tgtEl>
                                          <p:spTgt spid="36"/>
                                        </p:tgtEl>
                                        <p:attrNameLst>
                                          <p:attrName>ppt_x</p:attrName>
                                        </p:attrNameLst>
                                      </p:cBhvr>
                                      <p:tavLst>
                                        <p:tav tm="0">
                                          <p:val>
                                            <p:strVal val="#ppt_x"/>
                                          </p:val>
                                        </p:tav>
                                        <p:tav tm="100000">
                                          <p:val>
                                            <p:strVal val="#ppt_x"/>
                                          </p:val>
                                        </p:tav>
                                      </p:tavLst>
                                    </p:anim>
                                    <p:anim calcmode="lin" valueType="num">
                                      <p:cBhvr additive="base">
                                        <p:cTn id="29" dur="1000" fill="hold"/>
                                        <p:tgtEl>
                                          <p:spTgt spid="36"/>
                                        </p:tgtEl>
                                        <p:attrNameLst>
                                          <p:attrName>ppt_y</p:attrName>
                                        </p:attrNameLst>
                                      </p:cBhvr>
                                      <p:tavLst>
                                        <p:tav tm="0">
                                          <p:val>
                                            <p:strVal val="0-#ppt_h/2"/>
                                          </p:val>
                                        </p:tav>
                                        <p:tav tm="100000">
                                          <p:val>
                                            <p:strVal val="#ppt_y"/>
                                          </p:val>
                                        </p:tav>
                                      </p:tavLst>
                                    </p:anim>
                                  </p:childTnLst>
                                </p:cTn>
                              </p:par>
                            </p:childTnLst>
                          </p:cTn>
                        </p:par>
                        <p:par>
                          <p:cTn id="30" fill="hold">
                            <p:stCondLst>
                              <p:cond delay="3500"/>
                            </p:stCondLst>
                            <p:childTnLst>
                              <p:par>
                                <p:cTn id="31" presetID="2" presetClass="entr" presetSubtype="1"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1000" fill="hold"/>
                                        <p:tgtEl>
                                          <p:spTgt spid="37"/>
                                        </p:tgtEl>
                                        <p:attrNameLst>
                                          <p:attrName>ppt_x</p:attrName>
                                        </p:attrNameLst>
                                      </p:cBhvr>
                                      <p:tavLst>
                                        <p:tav tm="0">
                                          <p:val>
                                            <p:strVal val="#ppt_x"/>
                                          </p:val>
                                        </p:tav>
                                        <p:tav tm="100000">
                                          <p:val>
                                            <p:strVal val="#ppt_x"/>
                                          </p:val>
                                        </p:tav>
                                      </p:tavLst>
                                    </p:anim>
                                    <p:anim calcmode="lin" valueType="num">
                                      <p:cBhvr additive="base">
                                        <p:cTn id="34" dur="1000" fill="hold"/>
                                        <p:tgtEl>
                                          <p:spTgt spid="37"/>
                                        </p:tgtEl>
                                        <p:attrNameLst>
                                          <p:attrName>ppt_y</p:attrName>
                                        </p:attrNameLst>
                                      </p:cBhvr>
                                      <p:tavLst>
                                        <p:tav tm="0">
                                          <p:val>
                                            <p:strVal val="0-#ppt_h/2"/>
                                          </p:val>
                                        </p:tav>
                                        <p:tav tm="100000">
                                          <p:val>
                                            <p:strVal val="#ppt_y"/>
                                          </p:val>
                                        </p:tav>
                                      </p:tavLst>
                                    </p:anim>
                                  </p:childTnLst>
                                </p:cTn>
                              </p:par>
                            </p:childTnLst>
                          </p:cTn>
                        </p:par>
                        <p:par>
                          <p:cTn id="35" fill="hold">
                            <p:stCondLst>
                              <p:cond delay="4500"/>
                            </p:stCondLst>
                            <p:childTnLst>
                              <p:par>
                                <p:cTn id="36" presetID="2" presetClass="entr" presetSubtype="1"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1000" fill="hold"/>
                                        <p:tgtEl>
                                          <p:spTgt spid="38"/>
                                        </p:tgtEl>
                                        <p:attrNameLst>
                                          <p:attrName>ppt_x</p:attrName>
                                        </p:attrNameLst>
                                      </p:cBhvr>
                                      <p:tavLst>
                                        <p:tav tm="0">
                                          <p:val>
                                            <p:strVal val="#ppt_x"/>
                                          </p:val>
                                        </p:tav>
                                        <p:tav tm="100000">
                                          <p:val>
                                            <p:strVal val="#ppt_x"/>
                                          </p:val>
                                        </p:tav>
                                      </p:tavLst>
                                    </p:anim>
                                    <p:anim calcmode="lin" valueType="num">
                                      <p:cBhvr additive="base">
                                        <p:cTn id="39" dur="1000" fill="hold"/>
                                        <p:tgtEl>
                                          <p:spTgt spid="38"/>
                                        </p:tgtEl>
                                        <p:attrNameLst>
                                          <p:attrName>ppt_y</p:attrName>
                                        </p:attrNameLst>
                                      </p:cBhvr>
                                      <p:tavLst>
                                        <p:tav tm="0">
                                          <p:val>
                                            <p:strVal val="0-#ppt_h/2"/>
                                          </p:val>
                                        </p:tav>
                                        <p:tav tm="100000">
                                          <p:val>
                                            <p:strVal val="#ppt_y"/>
                                          </p:val>
                                        </p:tav>
                                      </p:tavLst>
                                    </p:anim>
                                  </p:childTnLst>
                                </p:cTn>
                              </p:par>
                            </p:childTnLst>
                          </p:cTn>
                        </p:par>
                        <p:par>
                          <p:cTn id="40" fill="hold">
                            <p:stCondLst>
                              <p:cond delay="5500"/>
                            </p:stCondLst>
                            <p:childTnLst>
                              <p:par>
                                <p:cTn id="41" presetID="2" presetClass="entr" presetSubtype="1"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000" fill="hold"/>
                                        <p:tgtEl>
                                          <p:spTgt spid="39"/>
                                        </p:tgtEl>
                                        <p:attrNameLst>
                                          <p:attrName>ppt_x</p:attrName>
                                        </p:attrNameLst>
                                      </p:cBhvr>
                                      <p:tavLst>
                                        <p:tav tm="0">
                                          <p:val>
                                            <p:strVal val="#ppt_x"/>
                                          </p:val>
                                        </p:tav>
                                        <p:tav tm="100000">
                                          <p:val>
                                            <p:strVal val="#ppt_x"/>
                                          </p:val>
                                        </p:tav>
                                      </p:tavLst>
                                    </p:anim>
                                    <p:anim calcmode="lin" valueType="num">
                                      <p:cBhvr additive="base">
                                        <p:cTn id="44" dur="1000" fill="hold"/>
                                        <p:tgtEl>
                                          <p:spTgt spid="39"/>
                                        </p:tgtEl>
                                        <p:attrNameLst>
                                          <p:attrName>ppt_y</p:attrName>
                                        </p:attrNameLst>
                                      </p:cBhvr>
                                      <p:tavLst>
                                        <p:tav tm="0">
                                          <p:val>
                                            <p:strVal val="0-#ppt_h/2"/>
                                          </p:val>
                                        </p:tav>
                                        <p:tav tm="100000">
                                          <p:val>
                                            <p:strVal val="#ppt_y"/>
                                          </p:val>
                                        </p:tav>
                                      </p:tavLst>
                                    </p:anim>
                                  </p:childTnLst>
                                </p:cTn>
                              </p:par>
                            </p:childTnLst>
                          </p:cTn>
                        </p:par>
                        <p:par>
                          <p:cTn id="45" fill="hold">
                            <p:stCondLst>
                              <p:cond delay="6500"/>
                            </p:stCondLst>
                            <p:childTnLst>
                              <p:par>
                                <p:cTn id="46" presetID="2" presetClass="entr" presetSubtype="1"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1000" fill="hold"/>
                                        <p:tgtEl>
                                          <p:spTgt spid="40"/>
                                        </p:tgtEl>
                                        <p:attrNameLst>
                                          <p:attrName>ppt_x</p:attrName>
                                        </p:attrNameLst>
                                      </p:cBhvr>
                                      <p:tavLst>
                                        <p:tav tm="0">
                                          <p:val>
                                            <p:strVal val="#ppt_x"/>
                                          </p:val>
                                        </p:tav>
                                        <p:tav tm="100000">
                                          <p:val>
                                            <p:strVal val="#ppt_x"/>
                                          </p:val>
                                        </p:tav>
                                      </p:tavLst>
                                    </p:anim>
                                    <p:anim calcmode="lin" valueType="num">
                                      <p:cBhvr additive="base">
                                        <p:cTn id="49" dur="1000" fill="hold"/>
                                        <p:tgtEl>
                                          <p:spTgt spid="40"/>
                                        </p:tgtEl>
                                        <p:attrNameLst>
                                          <p:attrName>ppt_y</p:attrName>
                                        </p:attrNameLst>
                                      </p:cBhvr>
                                      <p:tavLst>
                                        <p:tav tm="0">
                                          <p:val>
                                            <p:strVal val="0-#ppt_h/2"/>
                                          </p:val>
                                        </p:tav>
                                        <p:tav tm="100000">
                                          <p:val>
                                            <p:strVal val="#ppt_y"/>
                                          </p:val>
                                        </p:tav>
                                      </p:tavLst>
                                    </p:anim>
                                  </p:childTnLst>
                                </p:cTn>
                              </p:par>
                            </p:childTnLst>
                          </p:cTn>
                        </p:par>
                        <p:par>
                          <p:cTn id="50" fill="hold">
                            <p:stCondLst>
                              <p:cond delay="7500"/>
                            </p:stCondLst>
                            <p:childTnLst>
                              <p:par>
                                <p:cTn id="51" presetID="2" presetClass="entr" presetSubtype="1"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1000" fill="hold"/>
                                        <p:tgtEl>
                                          <p:spTgt spid="41"/>
                                        </p:tgtEl>
                                        <p:attrNameLst>
                                          <p:attrName>ppt_x</p:attrName>
                                        </p:attrNameLst>
                                      </p:cBhvr>
                                      <p:tavLst>
                                        <p:tav tm="0">
                                          <p:val>
                                            <p:strVal val="#ppt_x"/>
                                          </p:val>
                                        </p:tav>
                                        <p:tav tm="100000">
                                          <p:val>
                                            <p:strVal val="#ppt_x"/>
                                          </p:val>
                                        </p:tav>
                                      </p:tavLst>
                                    </p:anim>
                                    <p:anim calcmode="lin" valueType="num">
                                      <p:cBhvr additive="base">
                                        <p:cTn id="54"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250921" y="4487779"/>
            <a:ext cx="904569" cy="1767257"/>
          </a:xfrm>
          <a:prstGeom prst="rect">
            <a:avLst/>
          </a:prstGeom>
        </p:spPr>
      </p:pic>
      <p:sp>
        <p:nvSpPr>
          <p:cNvPr id="6" name="任意多边形 5"/>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 name="connsiteX0-89" fmla="*/ 181593 w 12358602"/>
              <a:gd name="connsiteY0-90" fmla="*/ 830441 h 868049"/>
              <a:gd name="connsiteX1-91" fmla="*/ 378874 w 12358602"/>
              <a:gd name="connsiteY1-92" fmla="*/ 293240 h 868049"/>
              <a:gd name="connsiteX2-93" fmla="*/ 3324252 w 12358602"/>
              <a:gd name="connsiteY2-94" fmla="*/ 178 h 868049"/>
              <a:gd name="connsiteX3-95" fmla="*/ 5495952 w 12358602"/>
              <a:gd name="connsiteY3-96" fmla="*/ 247828 h 868049"/>
              <a:gd name="connsiteX4-97" fmla="*/ 7781952 w 12358602"/>
              <a:gd name="connsiteY4-98" fmla="*/ 114478 h 868049"/>
              <a:gd name="connsiteX5-99" fmla="*/ 10487052 w 12358602"/>
              <a:gd name="connsiteY5-100" fmla="*/ 38278 h 868049"/>
              <a:gd name="connsiteX6-101" fmla="*/ 12224728 w 12358602"/>
              <a:gd name="connsiteY6-102" fmla="*/ 515460 h 868049"/>
              <a:gd name="connsiteX7-103" fmla="*/ 12205266 w 12358602"/>
              <a:gd name="connsiteY7-104" fmla="*/ 868049 h 868049"/>
              <a:gd name="connsiteX8-105" fmla="*/ 181593 w 12358602"/>
              <a:gd name="connsiteY8-106" fmla="*/ 830441 h 868049"/>
              <a:gd name="connsiteX0-107" fmla="*/ 181593 w 12358602"/>
              <a:gd name="connsiteY0-108" fmla="*/ 884369 h 921977"/>
              <a:gd name="connsiteX1-109" fmla="*/ 378874 w 12358602"/>
              <a:gd name="connsiteY1-110" fmla="*/ 347168 h 921977"/>
              <a:gd name="connsiteX2-111" fmla="*/ 3324252 w 12358602"/>
              <a:gd name="connsiteY2-112" fmla="*/ 54106 h 921977"/>
              <a:gd name="connsiteX3-113" fmla="*/ 5495952 w 12358602"/>
              <a:gd name="connsiteY3-114" fmla="*/ 301756 h 921977"/>
              <a:gd name="connsiteX4-115" fmla="*/ 7840340 w 12358602"/>
              <a:gd name="connsiteY4-116" fmla="*/ 7689 h 921977"/>
              <a:gd name="connsiteX5-117" fmla="*/ 10487052 w 12358602"/>
              <a:gd name="connsiteY5-118" fmla="*/ 92206 h 921977"/>
              <a:gd name="connsiteX6-119" fmla="*/ 12224728 w 12358602"/>
              <a:gd name="connsiteY6-120" fmla="*/ 569388 h 921977"/>
              <a:gd name="connsiteX7-121" fmla="*/ 12205266 w 12358602"/>
              <a:gd name="connsiteY7-122" fmla="*/ 921977 h 921977"/>
              <a:gd name="connsiteX8-123" fmla="*/ 181593 w 12358602"/>
              <a:gd name="connsiteY8-124" fmla="*/ 884369 h 921977"/>
              <a:gd name="connsiteX0-125" fmla="*/ 181593 w 12358602"/>
              <a:gd name="connsiteY0-126" fmla="*/ 876680 h 914288"/>
              <a:gd name="connsiteX1-127" fmla="*/ 378874 w 12358602"/>
              <a:gd name="connsiteY1-128" fmla="*/ 339479 h 914288"/>
              <a:gd name="connsiteX2-129" fmla="*/ 3324252 w 12358602"/>
              <a:gd name="connsiteY2-130" fmla="*/ 46417 h 914288"/>
              <a:gd name="connsiteX3-131" fmla="*/ 5495952 w 12358602"/>
              <a:gd name="connsiteY3-132" fmla="*/ 294067 h 914288"/>
              <a:gd name="connsiteX4-133" fmla="*/ 7840340 w 12358602"/>
              <a:gd name="connsiteY4-134" fmla="*/ 0 h 914288"/>
              <a:gd name="connsiteX5-135" fmla="*/ 9996592 w 12358602"/>
              <a:gd name="connsiteY5-136" fmla="*/ 84517 h 914288"/>
              <a:gd name="connsiteX6-137" fmla="*/ 12224728 w 12358602"/>
              <a:gd name="connsiteY6-138" fmla="*/ 561699 h 914288"/>
              <a:gd name="connsiteX7-139" fmla="*/ 12205266 w 12358602"/>
              <a:gd name="connsiteY7-140" fmla="*/ 914288 h 914288"/>
              <a:gd name="connsiteX8-141" fmla="*/ 181593 w 12358602"/>
              <a:gd name="connsiteY8-142" fmla="*/ 876680 h 914288"/>
              <a:gd name="connsiteX0-143" fmla="*/ 181593 w 12358602"/>
              <a:gd name="connsiteY0-144" fmla="*/ 876680 h 914288"/>
              <a:gd name="connsiteX1-145" fmla="*/ 378874 w 12358602"/>
              <a:gd name="connsiteY1-146" fmla="*/ 339479 h 914288"/>
              <a:gd name="connsiteX2-147" fmla="*/ 3324252 w 12358602"/>
              <a:gd name="connsiteY2-148" fmla="*/ 46417 h 914288"/>
              <a:gd name="connsiteX3-149" fmla="*/ 5495952 w 12358602"/>
              <a:gd name="connsiteY3-150" fmla="*/ 294067 h 914288"/>
              <a:gd name="connsiteX4-151" fmla="*/ 7840340 w 12358602"/>
              <a:gd name="connsiteY4-152" fmla="*/ 0 h 914288"/>
              <a:gd name="connsiteX5-153" fmla="*/ 12224728 w 12358602"/>
              <a:gd name="connsiteY5-154" fmla="*/ 561699 h 914288"/>
              <a:gd name="connsiteX6-155" fmla="*/ 12205266 w 12358602"/>
              <a:gd name="connsiteY6-156" fmla="*/ 914288 h 914288"/>
              <a:gd name="connsiteX7-157" fmla="*/ 181593 w 12358602"/>
              <a:gd name="connsiteY7-158" fmla="*/ 876680 h 914288"/>
              <a:gd name="connsiteX0-159" fmla="*/ 181593 w 12358602"/>
              <a:gd name="connsiteY0-160" fmla="*/ 891982 h 929590"/>
              <a:gd name="connsiteX1-161" fmla="*/ 378874 w 12358602"/>
              <a:gd name="connsiteY1-162" fmla="*/ 354781 h 929590"/>
              <a:gd name="connsiteX2-163" fmla="*/ 3324252 w 12358602"/>
              <a:gd name="connsiteY2-164" fmla="*/ 61719 h 929590"/>
              <a:gd name="connsiteX3-165" fmla="*/ 5495952 w 12358602"/>
              <a:gd name="connsiteY3-166" fmla="*/ 309369 h 929590"/>
              <a:gd name="connsiteX4-167" fmla="*/ 7840340 w 12358602"/>
              <a:gd name="connsiteY4-168" fmla="*/ 15302 h 929590"/>
              <a:gd name="connsiteX5-169" fmla="*/ 12224728 w 12358602"/>
              <a:gd name="connsiteY5-170" fmla="*/ 577001 h 929590"/>
              <a:gd name="connsiteX6-171" fmla="*/ 12205266 w 12358602"/>
              <a:gd name="connsiteY6-172" fmla="*/ 929590 h 929590"/>
              <a:gd name="connsiteX7-173" fmla="*/ 181593 w 12358602"/>
              <a:gd name="connsiteY7-174" fmla="*/ 891982 h 929590"/>
              <a:gd name="connsiteX0-175" fmla="*/ 181593 w 12358602"/>
              <a:gd name="connsiteY0-176" fmla="*/ 920450 h 958058"/>
              <a:gd name="connsiteX1-177" fmla="*/ 378874 w 12358602"/>
              <a:gd name="connsiteY1-178" fmla="*/ 383249 h 958058"/>
              <a:gd name="connsiteX2-179" fmla="*/ 3324252 w 12358602"/>
              <a:gd name="connsiteY2-180" fmla="*/ 90187 h 958058"/>
              <a:gd name="connsiteX3-181" fmla="*/ 5495952 w 12358602"/>
              <a:gd name="connsiteY3-182" fmla="*/ 337837 h 958058"/>
              <a:gd name="connsiteX4-183" fmla="*/ 7840340 w 12358602"/>
              <a:gd name="connsiteY4-184" fmla="*/ 43770 h 958058"/>
              <a:gd name="connsiteX5-185" fmla="*/ 12224728 w 12358602"/>
              <a:gd name="connsiteY5-186" fmla="*/ 605469 h 958058"/>
              <a:gd name="connsiteX6-187" fmla="*/ 12205266 w 12358602"/>
              <a:gd name="connsiteY6-188" fmla="*/ 958058 h 958058"/>
              <a:gd name="connsiteX7-189" fmla="*/ 181593 w 12358602"/>
              <a:gd name="connsiteY7-190" fmla="*/ 920450 h 958058"/>
              <a:gd name="connsiteX0-191" fmla="*/ 181593 w 12358602"/>
              <a:gd name="connsiteY0-192" fmla="*/ 888120 h 925728"/>
              <a:gd name="connsiteX1-193" fmla="*/ 378874 w 12358602"/>
              <a:gd name="connsiteY1-194" fmla="*/ 350919 h 925728"/>
              <a:gd name="connsiteX2-195" fmla="*/ 3324252 w 12358602"/>
              <a:gd name="connsiteY2-196" fmla="*/ 57857 h 925728"/>
              <a:gd name="connsiteX3-197" fmla="*/ 5495952 w 12358602"/>
              <a:gd name="connsiteY3-198" fmla="*/ 305507 h 925728"/>
              <a:gd name="connsiteX4-199" fmla="*/ 7840340 w 12358602"/>
              <a:gd name="connsiteY4-200" fmla="*/ 11440 h 925728"/>
              <a:gd name="connsiteX5-201" fmla="*/ 12224728 w 12358602"/>
              <a:gd name="connsiteY5-202" fmla="*/ 573139 h 925728"/>
              <a:gd name="connsiteX6-203" fmla="*/ 12205266 w 12358602"/>
              <a:gd name="connsiteY6-204" fmla="*/ 925728 h 925728"/>
              <a:gd name="connsiteX7-205" fmla="*/ 181593 w 12358602"/>
              <a:gd name="connsiteY7-206" fmla="*/ 888120 h 925728"/>
              <a:gd name="connsiteX0-207" fmla="*/ 181593 w 12358602"/>
              <a:gd name="connsiteY0-208" fmla="*/ 938850 h 976458"/>
              <a:gd name="connsiteX1-209" fmla="*/ 378874 w 12358602"/>
              <a:gd name="connsiteY1-210" fmla="*/ 401649 h 976458"/>
              <a:gd name="connsiteX2-211" fmla="*/ 3324252 w 12358602"/>
              <a:gd name="connsiteY2-212" fmla="*/ 108587 h 976458"/>
              <a:gd name="connsiteX3-213" fmla="*/ 5495952 w 12358602"/>
              <a:gd name="connsiteY3-214" fmla="*/ 356237 h 976458"/>
              <a:gd name="connsiteX4-215" fmla="*/ 7840340 w 12358602"/>
              <a:gd name="connsiteY4-216" fmla="*/ 62170 h 976458"/>
              <a:gd name="connsiteX5-217" fmla="*/ 12224728 w 12358602"/>
              <a:gd name="connsiteY5-218" fmla="*/ 623869 h 976458"/>
              <a:gd name="connsiteX6-219" fmla="*/ 12205266 w 12358602"/>
              <a:gd name="connsiteY6-220" fmla="*/ 976458 h 976458"/>
              <a:gd name="connsiteX7-221" fmla="*/ 181593 w 12358602"/>
              <a:gd name="connsiteY7-222" fmla="*/ 938850 h 9764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667" y="3555028"/>
            <a:ext cx="2508168" cy="2989261"/>
          </a:xfrm>
          <a:prstGeom prst="rect">
            <a:avLst/>
          </a:prstGeom>
        </p:spPr>
      </p:pic>
      <p:sp>
        <p:nvSpPr>
          <p:cNvPr id="3" name="任意多边形 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1" fmla="*/ 251307 w 11948007"/>
              <a:gd name="connsiteY0-2" fmla="*/ 171628 h 297698"/>
              <a:gd name="connsiteX1-3" fmla="*/ 296779 w 11948007"/>
              <a:gd name="connsiteY1-4" fmla="*/ 293240 h 297698"/>
              <a:gd name="connsiteX2-5" fmla="*/ 3242157 w 11948007"/>
              <a:gd name="connsiteY2-6" fmla="*/ 178 h 297698"/>
              <a:gd name="connsiteX3-7" fmla="*/ 5413857 w 11948007"/>
              <a:gd name="connsiteY3-8" fmla="*/ 247828 h 297698"/>
              <a:gd name="connsiteX4-9" fmla="*/ 7699857 w 11948007"/>
              <a:gd name="connsiteY4-10" fmla="*/ 114478 h 297698"/>
              <a:gd name="connsiteX5-11" fmla="*/ 10404957 w 11948007"/>
              <a:gd name="connsiteY5-12" fmla="*/ 38278 h 297698"/>
              <a:gd name="connsiteX6-13" fmla="*/ 11948007 w 11948007"/>
              <a:gd name="connsiteY6-14" fmla="*/ 190678 h 297698"/>
              <a:gd name="connsiteX0-15" fmla="*/ 181593 w 12030102"/>
              <a:gd name="connsiteY0-16" fmla="*/ 830441 h 832268"/>
              <a:gd name="connsiteX1-17" fmla="*/ 378874 w 12030102"/>
              <a:gd name="connsiteY1-18" fmla="*/ 293240 h 832268"/>
              <a:gd name="connsiteX2-19" fmla="*/ 3324252 w 12030102"/>
              <a:gd name="connsiteY2-20" fmla="*/ 178 h 832268"/>
              <a:gd name="connsiteX3-21" fmla="*/ 5495952 w 12030102"/>
              <a:gd name="connsiteY3-22" fmla="*/ 247828 h 832268"/>
              <a:gd name="connsiteX4-23" fmla="*/ 7781952 w 12030102"/>
              <a:gd name="connsiteY4-24" fmla="*/ 114478 h 832268"/>
              <a:gd name="connsiteX5-25" fmla="*/ 10487052 w 12030102"/>
              <a:gd name="connsiteY5-26" fmla="*/ 38278 h 832268"/>
              <a:gd name="connsiteX6-27" fmla="*/ 12030102 w 12030102"/>
              <a:gd name="connsiteY6-28" fmla="*/ 190678 h 832268"/>
              <a:gd name="connsiteX0-29" fmla="*/ 181593 w 12555595"/>
              <a:gd name="connsiteY0-30" fmla="*/ 830441 h 832268"/>
              <a:gd name="connsiteX1-31" fmla="*/ 378874 w 12555595"/>
              <a:gd name="connsiteY1-32" fmla="*/ 293240 h 832268"/>
              <a:gd name="connsiteX2-33" fmla="*/ 3324252 w 12555595"/>
              <a:gd name="connsiteY2-34" fmla="*/ 178 h 832268"/>
              <a:gd name="connsiteX3-35" fmla="*/ 5495952 w 12555595"/>
              <a:gd name="connsiteY3-36" fmla="*/ 247828 h 832268"/>
              <a:gd name="connsiteX4-37" fmla="*/ 7781952 w 12555595"/>
              <a:gd name="connsiteY4-38" fmla="*/ 114478 h 832268"/>
              <a:gd name="connsiteX5-39" fmla="*/ 10487052 w 12555595"/>
              <a:gd name="connsiteY5-40" fmla="*/ 38278 h 832268"/>
              <a:gd name="connsiteX6-41" fmla="*/ 12555595 w 12555595"/>
              <a:gd name="connsiteY6-42" fmla="*/ 283469 h 832268"/>
              <a:gd name="connsiteX0-43" fmla="*/ 181593 w 12555595"/>
              <a:gd name="connsiteY0-44" fmla="*/ 830441 h 832268"/>
              <a:gd name="connsiteX1-45" fmla="*/ 378874 w 12555595"/>
              <a:gd name="connsiteY1-46" fmla="*/ 293240 h 832268"/>
              <a:gd name="connsiteX2-47" fmla="*/ 3324252 w 12555595"/>
              <a:gd name="connsiteY2-48" fmla="*/ 178 h 832268"/>
              <a:gd name="connsiteX3-49" fmla="*/ 5495952 w 12555595"/>
              <a:gd name="connsiteY3-50" fmla="*/ 247828 h 832268"/>
              <a:gd name="connsiteX4-51" fmla="*/ 7781952 w 12555595"/>
              <a:gd name="connsiteY4-52" fmla="*/ 114478 h 832268"/>
              <a:gd name="connsiteX5-53" fmla="*/ 10487052 w 12555595"/>
              <a:gd name="connsiteY5-54" fmla="*/ 38278 h 832268"/>
              <a:gd name="connsiteX6-55" fmla="*/ 12084597 w 12555595"/>
              <a:gd name="connsiteY6-56" fmla="*/ 267688 h 832268"/>
              <a:gd name="connsiteX7" fmla="*/ 12555595 w 12555595"/>
              <a:gd name="connsiteY7" fmla="*/ 283469 h 832268"/>
              <a:gd name="connsiteX0-57" fmla="*/ 181593 w 12254687"/>
              <a:gd name="connsiteY0-58" fmla="*/ 830441 h 868049"/>
              <a:gd name="connsiteX1-59" fmla="*/ 378874 w 12254687"/>
              <a:gd name="connsiteY1-60" fmla="*/ 293240 h 868049"/>
              <a:gd name="connsiteX2-61" fmla="*/ 3324252 w 12254687"/>
              <a:gd name="connsiteY2-62" fmla="*/ 178 h 868049"/>
              <a:gd name="connsiteX3-63" fmla="*/ 5495952 w 12254687"/>
              <a:gd name="connsiteY3-64" fmla="*/ 247828 h 868049"/>
              <a:gd name="connsiteX4-65" fmla="*/ 7781952 w 12254687"/>
              <a:gd name="connsiteY4-66" fmla="*/ 114478 h 868049"/>
              <a:gd name="connsiteX5-67" fmla="*/ 10487052 w 12254687"/>
              <a:gd name="connsiteY5-68" fmla="*/ 38278 h 868049"/>
              <a:gd name="connsiteX6-69" fmla="*/ 12084597 w 12254687"/>
              <a:gd name="connsiteY6-70" fmla="*/ 267688 h 868049"/>
              <a:gd name="connsiteX7-71" fmla="*/ 12205266 w 12254687"/>
              <a:gd name="connsiteY7-72" fmla="*/ 868049 h 868049"/>
              <a:gd name="connsiteX0-73" fmla="*/ 181593 w 12254687"/>
              <a:gd name="connsiteY0-74" fmla="*/ 830441 h 868049"/>
              <a:gd name="connsiteX1-75" fmla="*/ 378874 w 12254687"/>
              <a:gd name="connsiteY1-76" fmla="*/ 293240 h 868049"/>
              <a:gd name="connsiteX2-77" fmla="*/ 3324252 w 12254687"/>
              <a:gd name="connsiteY2-78" fmla="*/ 178 h 868049"/>
              <a:gd name="connsiteX3-79" fmla="*/ 5495952 w 12254687"/>
              <a:gd name="connsiteY3-80" fmla="*/ 247828 h 868049"/>
              <a:gd name="connsiteX4-81" fmla="*/ 7781952 w 12254687"/>
              <a:gd name="connsiteY4-82" fmla="*/ 114478 h 868049"/>
              <a:gd name="connsiteX5-83" fmla="*/ 10487052 w 12254687"/>
              <a:gd name="connsiteY5-84" fmla="*/ 38278 h 868049"/>
              <a:gd name="connsiteX6-85" fmla="*/ 12084597 w 12254687"/>
              <a:gd name="connsiteY6-86" fmla="*/ 267688 h 868049"/>
              <a:gd name="connsiteX7-87" fmla="*/ 12205266 w 12254687"/>
              <a:gd name="connsiteY7-88" fmla="*/ 868049 h 868049"/>
              <a:gd name="connsiteX8" fmla="*/ 181593 w 12254687"/>
              <a:gd name="connsiteY8" fmla="*/ 830441 h 868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71" y="connsiteY7-72"/>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62626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394" y="3159405"/>
            <a:ext cx="857530" cy="791245"/>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87190" t="60000" b="351"/>
          <a:stretch>
            <a:fillRect/>
          </a:stretch>
        </p:blipFill>
        <p:spPr>
          <a:xfrm>
            <a:off x="11216661" y="2185869"/>
            <a:ext cx="975339" cy="271913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76300" t="90258" r="12329" b="351"/>
          <a:stretch>
            <a:fillRect/>
          </a:stretch>
        </p:blipFill>
        <p:spPr>
          <a:xfrm rot="21334321">
            <a:off x="2049538" y="5438554"/>
            <a:ext cx="835671" cy="644011"/>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68719" t="73547" r="19910" b="12088"/>
          <a:stretch>
            <a:fillRect/>
          </a:stretch>
        </p:blipFill>
        <p:spPr>
          <a:xfrm rot="1878322">
            <a:off x="11133326" y="340516"/>
            <a:ext cx="865773" cy="98508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76300" t="90258" r="12329" b="351"/>
          <a:stretch>
            <a:fillRect/>
          </a:stretch>
        </p:blipFill>
        <p:spPr>
          <a:xfrm rot="21334321">
            <a:off x="10096596" y="32460"/>
            <a:ext cx="865773" cy="644011"/>
          </a:xfrm>
          <a:prstGeom prst="rect">
            <a:avLst/>
          </a:prstGeom>
        </p:spPr>
      </p:pic>
      <p:grpSp>
        <p:nvGrpSpPr>
          <p:cNvPr id="65" name="组合 64"/>
          <p:cNvGrpSpPr/>
          <p:nvPr/>
        </p:nvGrpSpPr>
        <p:grpSpPr>
          <a:xfrm>
            <a:off x="2866189" y="-572758"/>
            <a:ext cx="517357" cy="4645116"/>
            <a:chOff x="2466473" y="-517358"/>
            <a:chExt cx="517357" cy="4645116"/>
          </a:xfrm>
        </p:grpSpPr>
        <p:sp>
          <p:nvSpPr>
            <p:cNvPr id="66" name="任意多边形 65"/>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文本框 67"/>
            <p:cNvSpPr txBox="1"/>
            <p:nvPr/>
          </p:nvSpPr>
          <p:spPr>
            <a:xfrm>
              <a:off x="2494318" y="1702666"/>
              <a:ext cx="461665" cy="2070439"/>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嘟嘟嘟嘟</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69" name="组合 68"/>
          <p:cNvGrpSpPr/>
          <p:nvPr/>
        </p:nvGrpSpPr>
        <p:grpSpPr>
          <a:xfrm>
            <a:off x="3962591" y="-1"/>
            <a:ext cx="517357" cy="4589717"/>
            <a:chOff x="3562875" y="-461959"/>
            <a:chExt cx="517357" cy="4589717"/>
          </a:xfrm>
        </p:grpSpPr>
        <p:sp>
          <p:nvSpPr>
            <p:cNvPr id="70" name="任意多边形 69"/>
            <p:cNvSpPr/>
            <p:nvPr/>
          </p:nvSpPr>
          <p:spPr>
            <a:xfrm>
              <a:off x="3788915" y="-461959"/>
              <a:ext cx="136990" cy="1905748"/>
            </a:xfrm>
            <a:custGeom>
              <a:avLst/>
              <a:gdLst>
                <a:gd name="connsiteX0" fmla="*/ 73222 w 121624"/>
                <a:gd name="connsiteY0" fmla="*/ 0 h 1576136"/>
                <a:gd name="connsiteX1" fmla="*/ 1032 w 121624"/>
                <a:gd name="connsiteY1" fmla="*/ 529389 h 1576136"/>
                <a:gd name="connsiteX2" fmla="*/ 121348 w 121624"/>
                <a:gd name="connsiteY2" fmla="*/ 1299410 h 1576136"/>
                <a:gd name="connsiteX3" fmla="*/ 37127 w 121624"/>
                <a:gd name="connsiteY3" fmla="*/ 1576136 h 1576136"/>
              </a:gdLst>
              <a:ahLst/>
              <a:cxnLst>
                <a:cxn ang="0">
                  <a:pos x="connsiteX0" y="connsiteY0"/>
                </a:cxn>
                <a:cxn ang="0">
                  <a:pos x="connsiteX1" y="connsiteY1"/>
                </a:cxn>
                <a:cxn ang="0">
                  <a:pos x="connsiteX2" y="connsiteY2"/>
                </a:cxn>
                <a:cxn ang="0">
                  <a:pos x="connsiteX3" y="connsiteY3"/>
                </a:cxn>
              </a:cxnLst>
              <a:rect l="l" t="t" r="r" b="b"/>
              <a:pathLst>
                <a:path w="121624" h="1576136">
                  <a:moveTo>
                    <a:pt x="73222" y="0"/>
                  </a:moveTo>
                  <a:cubicBezTo>
                    <a:pt x="33116" y="156410"/>
                    <a:pt x="-6989" y="312821"/>
                    <a:pt x="1032" y="529389"/>
                  </a:cubicBezTo>
                  <a:cubicBezTo>
                    <a:pt x="9053" y="745957"/>
                    <a:pt x="115332" y="1124952"/>
                    <a:pt x="121348" y="1299410"/>
                  </a:cubicBezTo>
                  <a:cubicBezTo>
                    <a:pt x="127364" y="1473868"/>
                    <a:pt x="33116" y="1530015"/>
                    <a:pt x="37127" y="1576136"/>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3562875"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3576456" y="1702666"/>
              <a:ext cx="461665" cy="1708160"/>
            </a:xfrm>
            <a:prstGeom prst="rect">
              <a:avLst/>
            </a:prstGeom>
            <a:noFill/>
          </p:spPr>
          <p:txBody>
            <a:bodyPr vert="eaVert" wrap="none" rtlCol="0">
              <a:spAutoFit/>
            </a:bodyPr>
            <a:lstStyle/>
            <a:p>
              <a:r>
                <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rPr>
                <a:t>坐</a:t>
              </a:r>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着那火车去</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73" name="组合 72"/>
          <p:cNvGrpSpPr/>
          <p:nvPr/>
        </p:nvGrpSpPr>
        <p:grpSpPr>
          <a:xfrm>
            <a:off x="5016882" y="-187747"/>
            <a:ext cx="517357" cy="4260105"/>
            <a:chOff x="4617166" y="-132347"/>
            <a:chExt cx="517357" cy="4260105"/>
          </a:xfrm>
        </p:grpSpPr>
        <p:sp>
          <p:nvSpPr>
            <p:cNvPr id="74" name="任意多边形 73"/>
            <p:cNvSpPr/>
            <p:nvPr/>
          </p:nvSpPr>
          <p:spPr>
            <a:xfrm>
              <a:off x="4824613" y="-132347"/>
              <a:ext cx="96303" cy="1467852"/>
            </a:xfrm>
            <a:custGeom>
              <a:avLst/>
              <a:gdLst>
                <a:gd name="connsiteX0" fmla="*/ 84271 w 96303"/>
                <a:gd name="connsiteY0" fmla="*/ 0 h 1467852"/>
                <a:gd name="connsiteX1" fmla="*/ 50 w 96303"/>
                <a:gd name="connsiteY1" fmla="*/ 433136 h 1467852"/>
                <a:gd name="connsiteX2" fmla="*/ 72240 w 96303"/>
                <a:gd name="connsiteY2" fmla="*/ 1010652 h 1467852"/>
                <a:gd name="connsiteX3" fmla="*/ 96303 w 96303"/>
                <a:gd name="connsiteY3" fmla="*/ 1467852 h 1467852"/>
              </a:gdLst>
              <a:ahLst/>
              <a:cxnLst>
                <a:cxn ang="0">
                  <a:pos x="connsiteX0" y="connsiteY0"/>
                </a:cxn>
                <a:cxn ang="0">
                  <a:pos x="connsiteX1" y="connsiteY1"/>
                </a:cxn>
                <a:cxn ang="0">
                  <a:pos x="connsiteX2" y="connsiteY2"/>
                </a:cxn>
                <a:cxn ang="0">
                  <a:pos x="connsiteX3" y="connsiteY3"/>
                </a:cxn>
              </a:cxnLst>
              <a:rect l="l" t="t" r="r" b="b"/>
              <a:pathLst>
                <a:path w="96303" h="1467852">
                  <a:moveTo>
                    <a:pt x="84271" y="0"/>
                  </a:moveTo>
                  <a:cubicBezTo>
                    <a:pt x="43163" y="132347"/>
                    <a:pt x="2055" y="264694"/>
                    <a:pt x="50" y="433136"/>
                  </a:cubicBezTo>
                  <a:cubicBezTo>
                    <a:pt x="-1955" y="601578"/>
                    <a:pt x="56198" y="838199"/>
                    <a:pt x="72240" y="1010652"/>
                  </a:cubicBezTo>
                  <a:cubicBezTo>
                    <a:pt x="88282" y="1183105"/>
                    <a:pt x="90287" y="1387642"/>
                    <a:pt x="96303" y="146785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a:off x="4617166"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4645011" y="1702666"/>
              <a:ext cx="461665" cy="2070439"/>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拉萨</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77" name="组合 76"/>
          <p:cNvGrpSpPr/>
          <p:nvPr/>
        </p:nvGrpSpPr>
        <p:grpSpPr>
          <a:xfrm>
            <a:off x="6113284" y="-1"/>
            <a:ext cx="517357" cy="4577686"/>
            <a:chOff x="5713568" y="-449928"/>
            <a:chExt cx="517357" cy="4577686"/>
          </a:xfrm>
        </p:grpSpPr>
        <p:sp>
          <p:nvSpPr>
            <p:cNvPr id="78" name="任意多边形 77"/>
            <p:cNvSpPr/>
            <p:nvPr/>
          </p:nvSpPr>
          <p:spPr>
            <a:xfrm>
              <a:off x="5991330" y="-449928"/>
              <a:ext cx="146302" cy="1893717"/>
            </a:xfrm>
            <a:custGeom>
              <a:avLst/>
              <a:gdLst>
                <a:gd name="connsiteX0" fmla="*/ 108681 w 108681"/>
                <a:gd name="connsiteY0" fmla="*/ 0 h 1564105"/>
                <a:gd name="connsiteX1" fmla="*/ 396 w 108681"/>
                <a:gd name="connsiteY1" fmla="*/ 998621 h 1564105"/>
                <a:gd name="connsiteX2" fmla="*/ 72586 w 108681"/>
                <a:gd name="connsiteY2" fmla="*/ 1564105 h 1564105"/>
              </a:gdLst>
              <a:ahLst/>
              <a:cxnLst>
                <a:cxn ang="0">
                  <a:pos x="connsiteX0" y="connsiteY0"/>
                </a:cxn>
                <a:cxn ang="0">
                  <a:pos x="connsiteX1" y="connsiteY1"/>
                </a:cxn>
                <a:cxn ang="0">
                  <a:pos x="connsiteX2" y="connsiteY2"/>
                </a:cxn>
              </a:cxnLst>
              <a:rect l="l" t="t" r="r" b="b"/>
              <a:pathLst>
                <a:path w="108681" h="1564105">
                  <a:moveTo>
                    <a:pt x="108681" y="0"/>
                  </a:moveTo>
                  <a:cubicBezTo>
                    <a:pt x="57546" y="368968"/>
                    <a:pt x="6412" y="737937"/>
                    <a:pt x="396" y="998621"/>
                  </a:cubicBezTo>
                  <a:cubicBezTo>
                    <a:pt x="-5620" y="1259305"/>
                    <a:pt x="58549" y="1463842"/>
                    <a:pt x="72586" y="1564105"/>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圆角矩形 78"/>
            <p:cNvSpPr/>
            <p:nvPr/>
          </p:nvSpPr>
          <p:spPr>
            <a:xfrm>
              <a:off x="5713568"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5751502" y="1702666"/>
              <a:ext cx="461665" cy="1977464"/>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去看那好看的画</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81" name="组合 80"/>
          <p:cNvGrpSpPr/>
          <p:nvPr/>
        </p:nvGrpSpPr>
        <p:grpSpPr>
          <a:xfrm>
            <a:off x="7190988" y="-139621"/>
            <a:ext cx="517357" cy="4211979"/>
            <a:chOff x="6791272" y="-84221"/>
            <a:chExt cx="517357" cy="4211979"/>
          </a:xfrm>
        </p:grpSpPr>
        <p:sp>
          <p:nvSpPr>
            <p:cNvPr id="82" name="任意多边形 81"/>
            <p:cNvSpPr/>
            <p:nvPr/>
          </p:nvSpPr>
          <p:spPr>
            <a:xfrm>
              <a:off x="6978316" y="-84221"/>
              <a:ext cx="156834" cy="1503947"/>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6791272"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p:cNvSpPr txBox="1"/>
            <p:nvPr/>
          </p:nvSpPr>
          <p:spPr>
            <a:xfrm>
              <a:off x="6828115" y="1702666"/>
              <a:ext cx="461665" cy="1708160"/>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蓝蓝的天上</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85" name="组合 84"/>
          <p:cNvGrpSpPr/>
          <p:nvPr/>
        </p:nvGrpSpPr>
        <p:grpSpPr>
          <a:xfrm>
            <a:off x="8287390" y="0"/>
            <a:ext cx="517357" cy="4589716"/>
            <a:chOff x="7887674" y="-461958"/>
            <a:chExt cx="517357" cy="4589716"/>
          </a:xfrm>
        </p:grpSpPr>
        <p:sp>
          <p:nvSpPr>
            <p:cNvPr id="86" name="任意多边形 85"/>
            <p:cNvSpPr/>
            <p:nvPr/>
          </p:nvSpPr>
          <p:spPr>
            <a:xfrm>
              <a:off x="8125100" y="-461958"/>
              <a:ext cx="163225" cy="1857621"/>
            </a:xfrm>
            <a:custGeom>
              <a:avLst/>
              <a:gdLst>
                <a:gd name="connsiteX0" fmla="*/ 20279 w 137475"/>
                <a:gd name="connsiteY0" fmla="*/ 0 h 1479884"/>
                <a:gd name="connsiteX1" fmla="*/ 8247 w 137475"/>
                <a:gd name="connsiteY1" fmla="*/ 457200 h 1479884"/>
                <a:gd name="connsiteX2" fmla="*/ 128563 w 137475"/>
                <a:gd name="connsiteY2" fmla="*/ 1263316 h 1479884"/>
                <a:gd name="connsiteX3" fmla="*/ 128563 w 137475"/>
                <a:gd name="connsiteY3" fmla="*/ 1479884 h 1479884"/>
              </a:gdLst>
              <a:ahLst/>
              <a:cxnLst>
                <a:cxn ang="0">
                  <a:pos x="connsiteX0" y="connsiteY0"/>
                </a:cxn>
                <a:cxn ang="0">
                  <a:pos x="connsiteX1" y="connsiteY1"/>
                </a:cxn>
                <a:cxn ang="0">
                  <a:pos x="connsiteX2" y="connsiteY2"/>
                </a:cxn>
                <a:cxn ang="0">
                  <a:pos x="connsiteX3" y="connsiteY3"/>
                </a:cxn>
              </a:cxnLst>
              <a:rect l="l" t="t" r="r" b="b"/>
              <a:pathLst>
                <a:path w="137475" h="1479884">
                  <a:moveTo>
                    <a:pt x="20279" y="0"/>
                  </a:moveTo>
                  <a:cubicBezTo>
                    <a:pt x="5239" y="123323"/>
                    <a:pt x="-9800" y="246647"/>
                    <a:pt x="8247" y="457200"/>
                  </a:cubicBezTo>
                  <a:cubicBezTo>
                    <a:pt x="26294" y="667753"/>
                    <a:pt x="108510" y="1092869"/>
                    <a:pt x="128563" y="1263316"/>
                  </a:cubicBezTo>
                  <a:cubicBezTo>
                    <a:pt x="148616" y="1433763"/>
                    <a:pt x="128563" y="1479884"/>
                    <a:pt x="128563" y="1479884"/>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7887674"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7943366" y="1702666"/>
              <a:ext cx="461665" cy="1169551"/>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白云片</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grpSp>
        <p:nvGrpSpPr>
          <p:cNvPr id="89" name="组合 88"/>
          <p:cNvGrpSpPr/>
          <p:nvPr/>
        </p:nvGrpSpPr>
        <p:grpSpPr>
          <a:xfrm>
            <a:off x="9341681" y="-115558"/>
            <a:ext cx="517357" cy="4187916"/>
            <a:chOff x="8941965" y="-60158"/>
            <a:chExt cx="517357" cy="4187916"/>
          </a:xfrm>
        </p:grpSpPr>
        <p:sp>
          <p:nvSpPr>
            <p:cNvPr id="90" name="任意多边形 89"/>
            <p:cNvSpPr/>
            <p:nvPr/>
          </p:nvSpPr>
          <p:spPr>
            <a:xfrm>
              <a:off x="9082100" y="-60158"/>
              <a:ext cx="233097" cy="1383632"/>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圆角矩形 90"/>
            <p:cNvSpPr/>
            <p:nvPr/>
          </p:nvSpPr>
          <p:spPr>
            <a:xfrm>
              <a:off x="8941965"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p:cNvSpPr txBox="1"/>
            <p:nvPr/>
          </p:nvSpPr>
          <p:spPr>
            <a:xfrm>
              <a:off x="8953997" y="1702666"/>
              <a:ext cx="461665" cy="2163413"/>
            </a:xfrm>
            <a:prstGeom prst="rect">
              <a:avLst/>
            </a:prstGeom>
            <a:noFill/>
          </p:spPr>
          <p:txBody>
            <a:bodyPr vert="eaVert" wrap="none" rtlCol="0">
              <a:spAutoFit/>
            </a:bodyPr>
            <a:lstStyle/>
            <a:p>
              <a:r>
                <a:rPr lang="zh-CN" altLang="en-US" spc="300" dirty="0" smtClean="0">
                  <a:solidFill>
                    <a:schemeClr val="tx1">
                      <a:lumMod val="65000"/>
                      <a:lumOff val="35000"/>
                    </a:schemeClr>
                  </a:solidFill>
                  <a:latin typeface="方正喵呜体" panose="02010600010101010101" pitchFamily="2" charset="-122"/>
                  <a:ea typeface="方正喵呜体" panose="02010600010101010101" pitchFamily="2" charset="-122"/>
                </a:rPr>
                <a:t>白云下面马儿跑</a:t>
              </a:r>
              <a:r>
                <a:rPr lang="en-US" altLang="zh-CN" spc="300" dirty="0" smtClean="0">
                  <a:solidFill>
                    <a:schemeClr val="tx1">
                      <a:lumMod val="65000"/>
                      <a:lumOff val="35000"/>
                    </a:schemeClr>
                  </a:solidFill>
                  <a:latin typeface="方正喵呜体" panose="02010600010101010101" pitchFamily="2" charset="-122"/>
                  <a:ea typeface="方正喵呜体" panose="02010600010101010101" pitchFamily="2" charset="-122"/>
                </a:rPr>
                <a:t>..</a:t>
              </a:r>
              <a:endParaRPr lang="zh-CN" altLang="en-US" spc="300" dirty="0">
                <a:solidFill>
                  <a:schemeClr val="tx1">
                    <a:lumMod val="65000"/>
                    <a:lumOff val="35000"/>
                  </a:schemeClr>
                </a:solidFill>
                <a:latin typeface="方正喵呜体" panose="02010600010101010101" pitchFamily="2" charset="-122"/>
                <a:ea typeface="方正喵呜体" panose="02010600010101010101" pitchFamily="2" charset="-122"/>
              </a:endParaRPr>
            </a:p>
          </p:txBody>
        </p:sp>
      </p:grpSp>
    </p:spTree>
  </p:cSld>
  <p:clrMapOvr>
    <a:masterClrMapping/>
  </p:clrMapOvr>
  <p:transition advTm="11716"/>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1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1000">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1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1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41000">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1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1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41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1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41000">
                                          <p:cBhvr additive="base">
                                            <p:cTn id="19" dur="1250" fill="hold"/>
                                            <p:tgtEl>
                                              <p:spTgt spid="2"/>
                                            </p:tgtEl>
                                            <p:attrNameLst>
                                              <p:attrName>ppt_x</p:attrName>
                                            </p:attrNameLst>
                                          </p:cBhvr>
                                          <p:tavLst>
                                            <p:tav tm="0">
                                              <p:val>
                                                <p:strVal val="#ppt_x"/>
                                              </p:val>
                                            </p:tav>
                                            <p:tav tm="100000">
                                              <p:val>
                                                <p:strVal val="#ppt_x"/>
                                              </p:val>
                                            </p:tav>
                                          </p:tavLst>
                                        </p:anim>
                                        <p:anim calcmode="lin" valueType="num" p14:bounceEnd="41000">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1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1000">
                                          <p:cBhvr additive="base">
                                            <p:cTn id="23" dur="1250" fill="hold"/>
                                            <p:tgtEl>
                                              <p:spTgt spid="6"/>
                                            </p:tgtEl>
                                            <p:attrNameLst>
                                              <p:attrName>ppt_x</p:attrName>
                                            </p:attrNameLst>
                                          </p:cBhvr>
                                          <p:tavLst>
                                            <p:tav tm="0">
                                              <p:val>
                                                <p:strVal val="#ppt_x"/>
                                              </p:val>
                                            </p:tav>
                                            <p:tav tm="100000">
                                              <p:val>
                                                <p:strVal val="#ppt_x"/>
                                              </p:val>
                                            </p:tav>
                                          </p:tavLst>
                                        </p:anim>
                                        <p:anim calcmode="lin" valueType="num" p14:bounceEnd="41000">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41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41000">
                                          <p:cBhvr additive="base">
                                            <p:cTn id="27" dur="1250" fill="hold"/>
                                            <p:tgtEl>
                                              <p:spTgt spid="4"/>
                                            </p:tgtEl>
                                            <p:attrNameLst>
                                              <p:attrName>ppt_x</p:attrName>
                                            </p:attrNameLst>
                                          </p:cBhvr>
                                          <p:tavLst>
                                            <p:tav tm="0">
                                              <p:val>
                                                <p:strVal val="#ppt_x"/>
                                              </p:val>
                                            </p:tav>
                                            <p:tav tm="100000">
                                              <p:val>
                                                <p:strVal val="#ppt_x"/>
                                              </p:val>
                                            </p:tav>
                                          </p:tavLst>
                                        </p:anim>
                                        <p:anim calcmode="lin" valueType="num" p14:bounceEnd="41000">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750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90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1050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ppt_x"/>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250" fill="hold"/>
                                            <p:tgtEl>
                                              <p:spTgt spid="4"/>
                                            </p:tgtEl>
                                            <p:attrNameLst>
                                              <p:attrName>ppt_x</p:attrName>
                                            </p:attrNameLst>
                                          </p:cBhvr>
                                          <p:tavLst>
                                            <p:tav tm="0">
                                              <p:val>
                                                <p:strVal val="#ppt_x"/>
                                              </p:val>
                                            </p:tav>
                                            <p:tav tm="100000">
                                              <p:val>
                                                <p:strVal val="#ppt_x"/>
                                              </p:val>
                                            </p:tav>
                                          </p:tavLst>
                                        </p:anim>
                                        <p:anim calcmode="lin" valueType="num">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750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90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1050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87684" y="1050722"/>
            <a:ext cx="2651652" cy="5438693"/>
          </a:xfrm>
          <a:prstGeom prst="rect">
            <a:avLst/>
          </a:prstGeom>
        </p:spPr>
      </p:pic>
      <p:sp>
        <p:nvSpPr>
          <p:cNvPr id="6" name="任意多边形 5"/>
          <p:cNvSpPr/>
          <p:nvPr/>
        </p:nvSpPr>
        <p:spPr>
          <a:xfrm flipH="1" flipV="1">
            <a:off x="1491652" y="1419307"/>
            <a:ext cx="9403316" cy="4786040"/>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2906 w 11063634"/>
              <a:gd name="connsiteY0-362" fmla="*/ 3767176 h 5502586"/>
              <a:gd name="connsiteX1-363" fmla="*/ 424990 w 11063634"/>
              <a:gd name="connsiteY1-364" fmla="*/ 366250 h 5502586"/>
              <a:gd name="connsiteX2-365" fmla="*/ 5793148 w 11063634"/>
              <a:gd name="connsiteY2-366" fmla="*/ 81637 h 5502586"/>
              <a:gd name="connsiteX3-367" fmla="*/ 10419221 w 11063634"/>
              <a:gd name="connsiteY3-368" fmla="*/ 253955 h 5502586"/>
              <a:gd name="connsiteX4-369" fmla="*/ 11044863 w 11063634"/>
              <a:gd name="connsiteY4-370" fmla="*/ 2435682 h 5502586"/>
              <a:gd name="connsiteX5-371" fmla="*/ 10611727 w 11063634"/>
              <a:gd name="connsiteY5-372" fmla="*/ 4344692 h 5502586"/>
              <a:gd name="connsiteX6-373" fmla="*/ 9360442 w 11063634"/>
              <a:gd name="connsiteY6-374" fmla="*/ 5355345 h 5502586"/>
              <a:gd name="connsiteX7-375" fmla="*/ 7611853 w 11063634"/>
              <a:gd name="connsiteY7-376" fmla="*/ 4665534 h 5502586"/>
              <a:gd name="connsiteX8-377" fmla="*/ 6280358 w 11063634"/>
              <a:gd name="connsiteY8-378" fmla="*/ 5259092 h 5502586"/>
              <a:gd name="connsiteX9-379" fmla="*/ 4563853 w 11063634"/>
              <a:gd name="connsiteY9-380" fmla="*/ 4874082 h 5502586"/>
              <a:gd name="connsiteX10-381" fmla="*/ 2253790 w 11063634"/>
              <a:gd name="connsiteY10-382" fmla="*/ 5499724 h 5502586"/>
              <a:gd name="connsiteX11-383" fmla="*/ 842084 w 11063634"/>
              <a:gd name="connsiteY11-384" fmla="*/ 5050545 h 5502586"/>
              <a:gd name="connsiteX12-385" fmla="*/ 392906 w 11063634"/>
              <a:gd name="connsiteY12-386" fmla="*/ 3767176 h 5502586"/>
              <a:gd name="connsiteX0-387" fmla="*/ 392906 w 11063635"/>
              <a:gd name="connsiteY0-388" fmla="*/ 3935503 h 5670913"/>
              <a:gd name="connsiteX1-389" fmla="*/ 424990 w 11063635"/>
              <a:gd name="connsiteY1-390" fmla="*/ 534577 h 5670913"/>
              <a:gd name="connsiteX2-391" fmla="*/ 5793148 w 11063635"/>
              <a:gd name="connsiteY2-392" fmla="*/ 249964 h 5670913"/>
              <a:gd name="connsiteX3-393" fmla="*/ 10419221 w 11063635"/>
              <a:gd name="connsiteY3-394" fmla="*/ 422282 h 5670913"/>
              <a:gd name="connsiteX4-395" fmla="*/ 11044863 w 11063635"/>
              <a:gd name="connsiteY4-396" fmla="*/ 2604009 h 5670913"/>
              <a:gd name="connsiteX5-397" fmla="*/ 10611727 w 11063635"/>
              <a:gd name="connsiteY5-398" fmla="*/ 4513019 h 5670913"/>
              <a:gd name="connsiteX6-399" fmla="*/ 9360442 w 11063635"/>
              <a:gd name="connsiteY6-400" fmla="*/ 5523672 h 5670913"/>
              <a:gd name="connsiteX7-401" fmla="*/ 7611853 w 11063635"/>
              <a:gd name="connsiteY7-402" fmla="*/ 4833861 h 5670913"/>
              <a:gd name="connsiteX8-403" fmla="*/ 6280358 w 11063635"/>
              <a:gd name="connsiteY8-404" fmla="*/ 5427419 h 5670913"/>
              <a:gd name="connsiteX9-405" fmla="*/ 4563853 w 11063635"/>
              <a:gd name="connsiteY9-406" fmla="*/ 5042409 h 5670913"/>
              <a:gd name="connsiteX10-407" fmla="*/ 2253790 w 11063635"/>
              <a:gd name="connsiteY10-408" fmla="*/ 5668051 h 5670913"/>
              <a:gd name="connsiteX11-409" fmla="*/ 842084 w 11063635"/>
              <a:gd name="connsiteY11-410" fmla="*/ 5218872 h 5670913"/>
              <a:gd name="connsiteX12-411" fmla="*/ 392906 w 11063635"/>
              <a:gd name="connsiteY12-412" fmla="*/ 3935503 h 5670913"/>
              <a:gd name="connsiteX0-413" fmla="*/ 396788 w 11065300"/>
              <a:gd name="connsiteY0-414" fmla="*/ 3875342 h 5610752"/>
              <a:gd name="connsiteX1-415" fmla="*/ 428872 w 11065300"/>
              <a:gd name="connsiteY1-416" fmla="*/ 474416 h 5610752"/>
              <a:gd name="connsiteX2-417" fmla="*/ 5849618 w 11065300"/>
              <a:gd name="connsiteY2-418" fmla="*/ 277450 h 5610752"/>
              <a:gd name="connsiteX3-419" fmla="*/ 10423103 w 11065300"/>
              <a:gd name="connsiteY3-420" fmla="*/ 362121 h 5610752"/>
              <a:gd name="connsiteX4-421" fmla="*/ 11048745 w 11065300"/>
              <a:gd name="connsiteY4-422" fmla="*/ 2543848 h 5610752"/>
              <a:gd name="connsiteX5-423" fmla="*/ 10615609 w 11065300"/>
              <a:gd name="connsiteY5-424" fmla="*/ 4452858 h 5610752"/>
              <a:gd name="connsiteX6-425" fmla="*/ 9364324 w 11065300"/>
              <a:gd name="connsiteY6-426" fmla="*/ 5463511 h 5610752"/>
              <a:gd name="connsiteX7-427" fmla="*/ 7615735 w 11065300"/>
              <a:gd name="connsiteY7-428" fmla="*/ 4773700 h 5610752"/>
              <a:gd name="connsiteX8-429" fmla="*/ 6284240 w 11065300"/>
              <a:gd name="connsiteY8-430" fmla="*/ 5367258 h 5610752"/>
              <a:gd name="connsiteX9-431" fmla="*/ 4567735 w 11065300"/>
              <a:gd name="connsiteY9-432" fmla="*/ 4982248 h 5610752"/>
              <a:gd name="connsiteX10-433" fmla="*/ 2257672 w 11065300"/>
              <a:gd name="connsiteY10-434" fmla="*/ 5607890 h 5610752"/>
              <a:gd name="connsiteX11-435" fmla="*/ 845966 w 11065300"/>
              <a:gd name="connsiteY11-436" fmla="*/ 5158711 h 5610752"/>
              <a:gd name="connsiteX12-437" fmla="*/ 396788 w 11065300"/>
              <a:gd name="connsiteY12-438" fmla="*/ 3875342 h 5610752"/>
              <a:gd name="connsiteX0-439" fmla="*/ 497824 w 11166336"/>
              <a:gd name="connsiteY0-440" fmla="*/ 3875342 h 5610752"/>
              <a:gd name="connsiteX1-441" fmla="*/ 529908 w 11166336"/>
              <a:gd name="connsiteY1-442" fmla="*/ 474416 h 5610752"/>
              <a:gd name="connsiteX2-443" fmla="*/ 5950654 w 11166336"/>
              <a:gd name="connsiteY2-444" fmla="*/ 277450 h 5610752"/>
              <a:gd name="connsiteX3-445" fmla="*/ 10524139 w 11166336"/>
              <a:gd name="connsiteY3-446" fmla="*/ 362121 h 5610752"/>
              <a:gd name="connsiteX4-447" fmla="*/ 11149781 w 11166336"/>
              <a:gd name="connsiteY4-448" fmla="*/ 2543848 h 5610752"/>
              <a:gd name="connsiteX5-449" fmla="*/ 10716645 w 11166336"/>
              <a:gd name="connsiteY5-450" fmla="*/ 4452858 h 5610752"/>
              <a:gd name="connsiteX6-451" fmla="*/ 9465360 w 11166336"/>
              <a:gd name="connsiteY6-452" fmla="*/ 5463511 h 5610752"/>
              <a:gd name="connsiteX7-453" fmla="*/ 7716771 w 11166336"/>
              <a:gd name="connsiteY7-454" fmla="*/ 4773700 h 5610752"/>
              <a:gd name="connsiteX8-455" fmla="*/ 6385276 w 11166336"/>
              <a:gd name="connsiteY8-456" fmla="*/ 5367258 h 5610752"/>
              <a:gd name="connsiteX9-457" fmla="*/ 4668771 w 11166336"/>
              <a:gd name="connsiteY9-458" fmla="*/ 4982248 h 5610752"/>
              <a:gd name="connsiteX10-459" fmla="*/ 2358708 w 11166336"/>
              <a:gd name="connsiteY10-460" fmla="*/ 5607890 h 5610752"/>
              <a:gd name="connsiteX11-461" fmla="*/ 947002 w 11166336"/>
              <a:gd name="connsiteY11-462" fmla="*/ 5158711 h 5610752"/>
              <a:gd name="connsiteX12-463" fmla="*/ 497824 w 11166336"/>
              <a:gd name="connsiteY12-464" fmla="*/ 3875342 h 5610752"/>
              <a:gd name="connsiteX0-465" fmla="*/ 497824 w 11212040"/>
              <a:gd name="connsiteY0-466" fmla="*/ 3839022 h 5574432"/>
              <a:gd name="connsiteX1-467" fmla="*/ 529908 w 11212040"/>
              <a:gd name="connsiteY1-468" fmla="*/ 438096 h 5574432"/>
              <a:gd name="connsiteX2-469" fmla="*/ 5950654 w 11212040"/>
              <a:gd name="connsiteY2-470" fmla="*/ 241130 h 5574432"/>
              <a:gd name="connsiteX3-471" fmla="*/ 10629316 w 11212040"/>
              <a:gd name="connsiteY3-472" fmla="*/ 185566 h 5574432"/>
              <a:gd name="connsiteX4-473" fmla="*/ 11149781 w 11212040"/>
              <a:gd name="connsiteY4-474" fmla="*/ 2507528 h 5574432"/>
              <a:gd name="connsiteX5-475" fmla="*/ 10716645 w 11212040"/>
              <a:gd name="connsiteY5-476" fmla="*/ 4416538 h 5574432"/>
              <a:gd name="connsiteX6-477" fmla="*/ 9465360 w 11212040"/>
              <a:gd name="connsiteY6-478" fmla="*/ 5427191 h 5574432"/>
              <a:gd name="connsiteX7-479" fmla="*/ 7716771 w 11212040"/>
              <a:gd name="connsiteY7-480" fmla="*/ 4737380 h 5574432"/>
              <a:gd name="connsiteX8-481" fmla="*/ 6385276 w 11212040"/>
              <a:gd name="connsiteY8-482" fmla="*/ 5330938 h 5574432"/>
              <a:gd name="connsiteX9-483" fmla="*/ 4668771 w 11212040"/>
              <a:gd name="connsiteY9-484" fmla="*/ 4945928 h 5574432"/>
              <a:gd name="connsiteX10-485" fmla="*/ 2358708 w 11212040"/>
              <a:gd name="connsiteY10-486" fmla="*/ 5571570 h 5574432"/>
              <a:gd name="connsiteX11-487" fmla="*/ 947002 w 11212040"/>
              <a:gd name="connsiteY11-488" fmla="*/ 5122391 h 5574432"/>
              <a:gd name="connsiteX12-489" fmla="*/ 497824 w 11212040"/>
              <a:gd name="connsiteY12-490" fmla="*/ 3839022 h 5574432"/>
              <a:gd name="connsiteX0-491" fmla="*/ 497824 w 11378614"/>
              <a:gd name="connsiteY0-492" fmla="*/ 3948850 h 5684260"/>
              <a:gd name="connsiteX1-493" fmla="*/ 529908 w 11378614"/>
              <a:gd name="connsiteY1-494" fmla="*/ 547924 h 5684260"/>
              <a:gd name="connsiteX2-495" fmla="*/ 5950654 w 11378614"/>
              <a:gd name="connsiteY2-496" fmla="*/ 350958 h 5684260"/>
              <a:gd name="connsiteX3-497" fmla="*/ 10629316 w 11378614"/>
              <a:gd name="connsiteY3-498" fmla="*/ 295394 h 5684260"/>
              <a:gd name="connsiteX4-499" fmla="*/ 11149781 w 11378614"/>
              <a:gd name="connsiteY4-500" fmla="*/ 2617356 h 5684260"/>
              <a:gd name="connsiteX5-501" fmla="*/ 10716645 w 11378614"/>
              <a:gd name="connsiteY5-502" fmla="*/ 4526366 h 5684260"/>
              <a:gd name="connsiteX6-503" fmla="*/ 9465360 w 11378614"/>
              <a:gd name="connsiteY6-504" fmla="*/ 5537019 h 5684260"/>
              <a:gd name="connsiteX7-505" fmla="*/ 7716771 w 11378614"/>
              <a:gd name="connsiteY7-506" fmla="*/ 4847208 h 5684260"/>
              <a:gd name="connsiteX8-507" fmla="*/ 6385276 w 11378614"/>
              <a:gd name="connsiteY8-508" fmla="*/ 5440766 h 5684260"/>
              <a:gd name="connsiteX9-509" fmla="*/ 4668771 w 11378614"/>
              <a:gd name="connsiteY9-510" fmla="*/ 5055756 h 5684260"/>
              <a:gd name="connsiteX10-511" fmla="*/ 2358708 w 11378614"/>
              <a:gd name="connsiteY10-512" fmla="*/ 5681398 h 5684260"/>
              <a:gd name="connsiteX11-513" fmla="*/ 947002 w 11378614"/>
              <a:gd name="connsiteY11-514" fmla="*/ 5232219 h 5684260"/>
              <a:gd name="connsiteX12-515" fmla="*/ 497824 w 11378614"/>
              <a:gd name="connsiteY12-516" fmla="*/ 3948850 h 5684260"/>
              <a:gd name="connsiteX0-517" fmla="*/ 497824 w 11059163"/>
              <a:gd name="connsiteY0-518" fmla="*/ 3957811 h 5693221"/>
              <a:gd name="connsiteX1-519" fmla="*/ 529908 w 11059163"/>
              <a:gd name="connsiteY1-520" fmla="*/ 556885 h 5693221"/>
              <a:gd name="connsiteX2-521" fmla="*/ 5950654 w 11059163"/>
              <a:gd name="connsiteY2-522" fmla="*/ 359919 h 5693221"/>
              <a:gd name="connsiteX3-523" fmla="*/ 10629316 w 11059163"/>
              <a:gd name="connsiteY3-524" fmla="*/ 304355 h 5693221"/>
              <a:gd name="connsiteX4-525" fmla="*/ 10716645 w 11059163"/>
              <a:gd name="connsiteY4-526" fmla="*/ 4535327 h 5693221"/>
              <a:gd name="connsiteX5-527" fmla="*/ 9465360 w 11059163"/>
              <a:gd name="connsiteY5-528" fmla="*/ 5545980 h 5693221"/>
              <a:gd name="connsiteX6-529" fmla="*/ 7716771 w 11059163"/>
              <a:gd name="connsiteY6-530" fmla="*/ 4856169 h 5693221"/>
              <a:gd name="connsiteX7-531" fmla="*/ 6385276 w 11059163"/>
              <a:gd name="connsiteY7-532" fmla="*/ 5449727 h 5693221"/>
              <a:gd name="connsiteX8-533" fmla="*/ 4668771 w 11059163"/>
              <a:gd name="connsiteY8-534" fmla="*/ 5064717 h 5693221"/>
              <a:gd name="connsiteX9-535" fmla="*/ 2358708 w 11059163"/>
              <a:gd name="connsiteY9-536" fmla="*/ 5690359 h 5693221"/>
              <a:gd name="connsiteX10-537" fmla="*/ 947002 w 11059163"/>
              <a:gd name="connsiteY10-538" fmla="*/ 5241180 h 5693221"/>
              <a:gd name="connsiteX11-539" fmla="*/ 497824 w 11059163"/>
              <a:gd name="connsiteY11-540" fmla="*/ 3957811 h 5693221"/>
              <a:gd name="connsiteX0-541" fmla="*/ 497824 w 11152536"/>
              <a:gd name="connsiteY0-542" fmla="*/ 3940939 h 5676349"/>
              <a:gd name="connsiteX1-543" fmla="*/ 529908 w 11152536"/>
              <a:gd name="connsiteY1-544" fmla="*/ 540013 h 5676349"/>
              <a:gd name="connsiteX2-545" fmla="*/ 5950654 w 11152536"/>
              <a:gd name="connsiteY2-546" fmla="*/ 343047 h 5676349"/>
              <a:gd name="connsiteX3-547" fmla="*/ 10629316 w 11152536"/>
              <a:gd name="connsiteY3-548" fmla="*/ 287483 h 5676349"/>
              <a:gd name="connsiteX4-549" fmla="*/ 10909468 w 11152536"/>
              <a:gd name="connsiteY4-550" fmla="*/ 4290574 h 5676349"/>
              <a:gd name="connsiteX5-551" fmla="*/ 9465360 w 11152536"/>
              <a:gd name="connsiteY5-552" fmla="*/ 5529108 h 5676349"/>
              <a:gd name="connsiteX6-553" fmla="*/ 7716771 w 11152536"/>
              <a:gd name="connsiteY6-554" fmla="*/ 4839297 h 5676349"/>
              <a:gd name="connsiteX7-555" fmla="*/ 6385276 w 11152536"/>
              <a:gd name="connsiteY7-556" fmla="*/ 5432855 h 5676349"/>
              <a:gd name="connsiteX8-557" fmla="*/ 4668771 w 11152536"/>
              <a:gd name="connsiteY8-558" fmla="*/ 5047845 h 5676349"/>
              <a:gd name="connsiteX9-559" fmla="*/ 2358708 w 11152536"/>
              <a:gd name="connsiteY9-560" fmla="*/ 5673487 h 5676349"/>
              <a:gd name="connsiteX10-561" fmla="*/ 947002 w 11152536"/>
              <a:gd name="connsiteY10-562" fmla="*/ 5224308 h 5676349"/>
              <a:gd name="connsiteX11-563" fmla="*/ 497824 w 11152536"/>
              <a:gd name="connsiteY11-564" fmla="*/ 3940939 h 5676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1152536" h="5676349">
                <a:moveTo>
                  <a:pt x="497824" y="3940939"/>
                </a:moveTo>
                <a:cubicBezTo>
                  <a:pt x="428308" y="3160223"/>
                  <a:pt x="-606779" y="1420130"/>
                  <a:pt x="529908" y="540013"/>
                </a:cubicBezTo>
                <a:cubicBezTo>
                  <a:pt x="1666595" y="-340104"/>
                  <a:pt x="4267419" y="385135"/>
                  <a:pt x="5950654" y="343047"/>
                </a:cubicBezTo>
                <a:cubicBezTo>
                  <a:pt x="7633889" y="300959"/>
                  <a:pt x="9802847" y="-370438"/>
                  <a:pt x="10629316" y="287483"/>
                </a:cubicBezTo>
                <a:cubicBezTo>
                  <a:pt x="11455785" y="945404"/>
                  <a:pt x="11103461" y="3416970"/>
                  <a:pt x="10909468" y="4290574"/>
                </a:cubicBezTo>
                <a:cubicBezTo>
                  <a:pt x="10715475" y="5164178"/>
                  <a:pt x="9997476" y="5437654"/>
                  <a:pt x="9465360" y="5529108"/>
                </a:cubicBezTo>
                <a:cubicBezTo>
                  <a:pt x="8933244" y="5620562"/>
                  <a:pt x="8230118" y="4855339"/>
                  <a:pt x="7716771" y="4839297"/>
                </a:cubicBezTo>
                <a:cubicBezTo>
                  <a:pt x="7203424" y="4823255"/>
                  <a:pt x="6893276" y="5398097"/>
                  <a:pt x="6385276" y="5432855"/>
                </a:cubicBezTo>
                <a:cubicBezTo>
                  <a:pt x="5877276" y="5467613"/>
                  <a:pt x="5339866" y="5007740"/>
                  <a:pt x="4668771" y="5047845"/>
                </a:cubicBezTo>
                <a:cubicBezTo>
                  <a:pt x="3997676" y="5087950"/>
                  <a:pt x="2979003" y="5644077"/>
                  <a:pt x="2358708" y="5673487"/>
                </a:cubicBezTo>
                <a:cubicBezTo>
                  <a:pt x="1738413" y="5702897"/>
                  <a:pt x="1225065" y="5502371"/>
                  <a:pt x="947002" y="5224308"/>
                </a:cubicBezTo>
                <a:cubicBezTo>
                  <a:pt x="668939" y="4946245"/>
                  <a:pt x="567340" y="4721655"/>
                  <a:pt x="497824" y="394093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D6A6B1"/>
              </a:solidFill>
            </a:endParaRPr>
          </a:p>
        </p:txBody>
      </p:sp>
      <p:sp>
        <p:nvSpPr>
          <p:cNvPr id="7" name="任意多边形 6"/>
          <p:cNvSpPr/>
          <p:nvPr/>
        </p:nvSpPr>
        <p:spPr>
          <a:xfrm flipH="1" flipV="1">
            <a:off x="1431624" y="1358381"/>
            <a:ext cx="9626610" cy="4823376"/>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8083 w 11065870"/>
              <a:gd name="connsiteY0-362" fmla="*/ 3701717 h 5434412"/>
              <a:gd name="connsiteX1-363" fmla="*/ 430167 w 11065870"/>
              <a:gd name="connsiteY1-364" fmla="*/ 300791 h 5434412"/>
              <a:gd name="connsiteX2-365" fmla="*/ 5868441 w 11065870"/>
              <a:gd name="connsiteY2-366" fmla="*/ 156412 h 5434412"/>
              <a:gd name="connsiteX3-367" fmla="*/ 10424398 w 11065870"/>
              <a:gd name="connsiteY3-368" fmla="*/ 188496 h 5434412"/>
              <a:gd name="connsiteX4-369" fmla="*/ 11050040 w 11065870"/>
              <a:gd name="connsiteY4-370" fmla="*/ 2370223 h 5434412"/>
              <a:gd name="connsiteX5-371" fmla="*/ 10616904 w 11065870"/>
              <a:gd name="connsiteY5-372" fmla="*/ 4279233 h 5434412"/>
              <a:gd name="connsiteX6-373" fmla="*/ 9365619 w 11065870"/>
              <a:gd name="connsiteY6-374" fmla="*/ 5289886 h 5434412"/>
              <a:gd name="connsiteX7-375" fmla="*/ 7617030 w 11065870"/>
              <a:gd name="connsiteY7-376" fmla="*/ 4600075 h 5434412"/>
              <a:gd name="connsiteX8-377" fmla="*/ 6285535 w 11065870"/>
              <a:gd name="connsiteY8-378" fmla="*/ 5193633 h 5434412"/>
              <a:gd name="connsiteX9-379" fmla="*/ 4569030 w 11065870"/>
              <a:gd name="connsiteY9-380" fmla="*/ 4949166 h 5434412"/>
              <a:gd name="connsiteX10-381" fmla="*/ 2258967 w 11065870"/>
              <a:gd name="connsiteY10-382" fmla="*/ 5434265 h 5434412"/>
              <a:gd name="connsiteX11-383" fmla="*/ 847261 w 11065870"/>
              <a:gd name="connsiteY11-384" fmla="*/ 4985086 h 5434412"/>
              <a:gd name="connsiteX12-385" fmla="*/ 398083 w 11065870"/>
              <a:gd name="connsiteY12-386" fmla="*/ 3701717 h 5434412"/>
              <a:gd name="connsiteX0-387" fmla="*/ 398083 w 11065870"/>
              <a:gd name="connsiteY0-388" fmla="*/ 3701717 h 5434412"/>
              <a:gd name="connsiteX1-389" fmla="*/ 430167 w 11065870"/>
              <a:gd name="connsiteY1-390" fmla="*/ 300791 h 5434412"/>
              <a:gd name="connsiteX2-391" fmla="*/ 5868441 w 11065870"/>
              <a:gd name="connsiteY2-392" fmla="*/ 156412 h 5434412"/>
              <a:gd name="connsiteX3-393" fmla="*/ 10424398 w 11065870"/>
              <a:gd name="connsiteY3-394" fmla="*/ 188496 h 5434412"/>
              <a:gd name="connsiteX4-395" fmla="*/ 11050040 w 11065870"/>
              <a:gd name="connsiteY4-396" fmla="*/ 2370223 h 5434412"/>
              <a:gd name="connsiteX5-397" fmla="*/ 10616904 w 11065870"/>
              <a:gd name="connsiteY5-398" fmla="*/ 4279233 h 5434412"/>
              <a:gd name="connsiteX6-399" fmla="*/ 9365619 w 11065870"/>
              <a:gd name="connsiteY6-400" fmla="*/ 5289886 h 5434412"/>
              <a:gd name="connsiteX7-401" fmla="*/ 7617030 w 11065870"/>
              <a:gd name="connsiteY7-402" fmla="*/ 4600075 h 5434412"/>
              <a:gd name="connsiteX8-403" fmla="*/ 6269786 w 11065870"/>
              <a:gd name="connsiteY8-404" fmla="*/ 5053090 h 5434412"/>
              <a:gd name="connsiteX9-405" fmla="*/ 4569030 w 11065870"/>
              <a:gd name="connsiteY9-406" fmla="*/ 4949166 h 5434412"/>
              <a:gd name="connsiteX10-407" fmla="*/ 2258967 w 11065870"/>
              <a:gd name="connsiteY10-408" fmla="*/ 5434265 h 5434412"/>
              <a:gd name="connsiteX11-409" fmla="*/ 847261 w 11065870"/>
              <a:gd name="connsiteY11-410" fmla="*/ 4985086 h 5434412"/>
              <a:gd name="connsiteX12-411" fmla="*/ 398083 w 11065870"/>
              <a:gd name="connsiteY12-412" fmla="*/ 3701717 h 5434412"/>
              <a:gd name="connsiteX0-413" fmla="*/ 398083 w 11065870"/>
              <a:gd name="connsiteY0-414" fmla="*/ 3701717 h 5434412"/>
              <a:gd name="connsiteX1-415" fmla="*/ 430167 w 11065870"/>
              <a:gd name="connsiteY1-416" fmla="*/ 300791 h 5434412"/>
              <a:gd name="connsiteX2-417" fmla="*/ 5868441 w 11065870"/>
              <a:gd name="connsiteY2-418" fmla="*/ 156412 h 5434412"/>
              <a:gd name="connsiteX3-419" fmla="*/ 10424398 w 11065870"/>
              <a:gd name="connsiteY3-420" fmla="*/ 188496 h 5434412"/>
              <a:gd name="connsiteX4-421" fmla="*/ 11050040 w 11065870"/>
              <a:gd name="connsiteY4-422" fmla="*/ 2370223 h 5434412"/>
              <a:gd name="connsiteX5-423" fmla="*/ 10616904 w 11065870"/>
              <a:gd name="connsiteY5-424" fmla="*/ 4279233 h 5434412"/>
              <a:gd name="connsiteX6-425" fmla="*/ 9334119 w 11065870"/>
              <a:gd name="connsiteY6-426" fmla="*/ 5243039 h 5434412"/>
              <a:gd name="connsiteX7-427" fmla="*/ 7617030 w 11065870"/>
              <a:gd name="connsiteY7-428" fmla="*/ 4600075 h 5434412"/>
              <a:gd name="connsiteX8-429" fmla="*/ 6269786 w 11065870"/>
              <a:gd name="connsiteY8-430" fmla="*/ 5053090 h 5434412"/>
              <a:gd name="connsiteX9-431" fmla="*/ 4569030 w 11065870"/>
              <a:gd name="connsiteY9-432" fmla="*/ 4949166 h 5434412"/>
              <a:gd name="connsiteX10-433" fmla="*/ 2258967 w 11065870"/>
              <a:gd name="connsiteY10-434" fmla="*/ 5434265 h 5434412"/>
              <a:gd name="connsiteX11-435" fmla="*/ 847261 w 11065870"/>
              <a:gd name="connsiteY11-436" fmla="*/ 4985086 h 5434412"/>
              <a:gd name="connsiteX12-437" fmla="*/ 398083 w 11065870"/>
              <a:gd name="connsiteY12-438" fmla="*/ 3701717 h 5434412"/>
              <a:gd name="connsiteX0-439" fmla="*/ 401943 w 11069730"/>
              <a:gd name="connsiteY0-440" fmla="*/ 3701717 h 5434299"/>
              <a:gd name="connsiteX1-441" fmla="*/ 434027 w 11069730"/>
              <a:gd name="connsiteY1-442" fmla="*/ 300791 h 5434299"/>
              <a:gd name="connsiteX2-443" fmla="*/ 5872301 w 11069730"/>
              <a:gd name="connsiteY2-444" fmla="*/ 156412 h 5434299"/>
              <a:gd name="connsiteX3-445" fmla="*/ 10428258 w 11069730"/>
              <a:gd name="connsiteY3-446" fmla="*/ 188496 h 5434299"/>
              <a:gd name="connsiteX4-447" fmla="*/ 11053900 w 11069730"/>
              <a:gd name="connsiteY4-448" fmla="*/ 2370223 h 5434299"/>
              <a:gd name="connsiteX5-449" fmla="*/ 10620764 w 11069730"/>
              <a:gd name="connsiteY5-450" fmla="*/ 4279233 h 5434299"/>
              <a:gd name="connsiteX6-451" fmla="*/ 9337979 w 11069730"/>
              <a:gd name="connsiteY6-452" fmla="*/ 5243039 h 5434299"/>
              <a:gd name="connsiteX7-453" fmla="*/ 7620890 w 11069730"/>
              <a:gd name="connsiteY7-454" fmla="*/ 4600075 h 5434299"/>
              <a:gd name="connsiteX8-455" fmla="*/ 6273646 w 11069730"/>
              <a:gd name="connsiteY8-456" fmla="*/ 5053090 h 5434299"/>
              <a:gd name="connsiteX9-457" fmla="*/ 4572890 w 11069730"/>
              <a:gd name="connsiteY9-458" fmla="*/ 4949166 h 5434299"/>
              <a:gd name="connsiteX10-459" fmla="*/ 2262827 w 11069730"/>
              <a:gd name="connsiteY10-460" fmla="*/ 5434265 h 5434299"/>
              <a:gd name="connsiteX11-461" fmla="*/ 945617 w 11069730"/>
              <a:gd name="connsiteY11-462" fmla="*/ 4922622 h 5434299"/>
              <a:gd name="connsiteX12-463" fmla="*/ 401943 w 11069730"/>
              <a:gd name="connsiteY12-464" fmla="*/ 3701717 h 5434299"/>
              <a:gd name="connsiteX0-465" fmla="*/ 325136 w 11118918"/>
              <a:gd name="connsiteY0-466" fmla="*/ 3651474 h 5430904"/>
              <a:gd name="connsiteX1-467" fmla="*/ 483215 w 11118918"/>
              <a:gd name="connsiteY1-468" fmla="*/ 297396 h 5430904"/>
              <a:gd name="connsiteX2-469" fmla="*/ 5921489 w 11118918"/>
              <a:gd name="connsiteY2-470" fmla="*/ 153017 h 5430904"/>
              <a:gd name="connsiteX3-471" fmla="*/ 10477446 w 11118918"/>
              <a:gd name="connsiteY3-472" fmla="*/ 185101 h 5430904"/>
              <a:gd name="connsiteX4-473" fmla="*/ 11103088 w 11118918"/>
              <a:gd name="connsiteY4-474" fmla="*/ 2366828 h 5430904"/>
              <a:gd name="connsiteX5-475" fmla="*/ 10669952 w 11118918"/>
              <a:gd name="connsiteY5-476" fmla="*/ 4275838 h 5430904"/>
              <a:gd name="connsiteX6-477" fmla="*/ 9387167 w 11118918"/>
              <a:gd name="connsiteY6-478" fmla="*/ 5239644 h 5430904"/>
              <a:gd name="connsiteX7-479" fmla="*/ 7670078 w 11118918"/>
              <a:gd name="connsiteY7-480" fmla="*/ 4596680 h 5430904"/>
              <a:gd name="connsiteX8-481" fmla="*/ 6322834 w 11118918"/>
              <a:gd name="connsiteY8-482" fmla="*/ 5049695 h 5430904"/>
              <a:gd name="connsiteX9-483" fmla="*/ 4622078 w 11118918"/>
              <a:gd name="connsiteY9-484" fmla="*/ 4945771 h 5430904"/>
              <a:gd name="connsiteX10-485" fmla="*/ 2312015 w 11118918"/>
              <a:gd name="connsiteY10-486" fmla="*/ 5430870 h 5430904"/>
              <a:gd name="connsiteX11-487" fmla="*/ 994805 w 11118918"/>
              <a:gd name="connsiteY11-488" fmla="*/ 4919227 h 5430904"/>
              <a:gd name="connsiteX12-489" fmla="*/ 325136 w 11118918"/>
              <a:gd name="connsiteY12-490" fmla="*/ 3651474 h 5430904"/>
              <a:gd name="connsiteX0-491" fmla="*/ 416451 w 11210233"/>
              <a:gd name="connsiteY0-492" fmla="*/ 3646391 h 5425821"/>
              <a:gd name="connsiteX1-493" fmla="*/ 448534 w 11210233"/>
              <a:gd name="connsiteY1-494" fmla="*/ 354776 h 5425821"/>
              <a:gd name="connsiteX2-495" fmla="*/ 6012804 w 11210233"/>
              <a:gd name="connsiteY2-496" fmla="*/ 147934 h 5425821"/>
              <a:gd name="connsiteX3-497" fmla="*/ 10568761 w 11210233"/>
              <a:gd name="connsiteY3-498" fmla="*/ 180018 h 5425821"/>
              <a:gd name="connsiteX4-499" fmla="*/ 11194403 w 11210233"/>
              <a:gd name="connsiteY4-500" fmla="*/ 2361745 h 5425821"/>
              <a:gd name="connsiteX5-501" fmla="*/ 10761267 w 11210233"/>
              <a:gd name="connsiteY5-502" fmla="*/ 4270755 h 5425821"/>
              <a:gd name="connsiteX6-503" fmla="*/ 9478482 w 11210233"/>
              <a:gd name="connsiteY6-504" fmla="*/ 5234561 h 5425821"/>
              <a:gd name="connsiteX7-505" fmla="*/ 7761393 w 11210233"/>
              <a:gd name="connsiteY7-506" fmla="*/ 4591597 h 5425821"/>
              <a:gd name="connsiteX8-507" fmla="*/ 6414149 w 11210233"/>
              <a:gd name="connsiteY8-508" fmla="*/ 5044612 h 5425821"/>
              <a:gd name="connsiteX9-509" fmla="*/ 4713393 w 11210233"/>
              <a:gd name="connsiteY9-510" fmla="*/ 4940688 h 5425821"/>
              <a:gd name="connsiteX10-511" fmla="*/ 2403330 w 11210233"/>
              <a:gd name="connsiteY10-512" fmla="*/ 5425787 h 5425821"/>
              <a:gd name="connsiteX11-513" fmla="*/ 1086120 w 11210233"/>
              <a:gd name="connsiteY11-514" fmla="*/ 4914144 h 5425821"/>
              <a:gd name="connsiteX12-515" fmla="*/ 416451 w 11210233"/>
              <a:gd name="connsiteY12-516" fmla="*/ 3646391 h 5425821"/>
              <a:gd name="connsiteX0-517" fmla="*/ 493117 w 11286899"/>
              <a:gd name="connsiteY0-518" fmla="*/ 3688885 h 5468315"/>
              <a:gd name="connsiteX1-519" fmla="*/ 525200 w 11286899"/>
              <a:gd name="connsiteY1-520" fmla="*/ 397270 h 5468315"/>
              <a:gd name="connsiteX2-521" fmla="*/ 6089470 w 11286899"/>
              <a:gd name="connsiteY2-522" fmla="*/ 190428 h 5468315"/>
              <a:gd name="connsiteX3-523" fmla="*/ 10645427 w 11286899"/>
              <a:gd name="connsiteY3-524" fmla="*/ 222512 h 5468315"/>
              <a:gd name="connsiteX4-525" fmla="*/ 11271069 w 11286899"/>
              <a:gd name="connsiteY4-526" fmla="*/ 2404239 h 5468315"/>
              <a:gd name="connsiteX5-527" fmla="*/ 10837933 w 11286899"/>
              <a:gd name="connsiteY5-528" fmla="*/ 4313249 h 5468315"/>
              <a:gd name="connsiteX6-529" fmla="*/ 9555148 w 11286899"/>
              <a:gd name="connsiteY6-530" fmla="*/ 5277055 h 5468315"/>
              <a:gd name="connsiteX7-531" fmla="*/ 7838059 w 11286899"/>
              <a:gd name="connsiteY7-532" fmla="*/ 4634091 h 5468315"/>
              <a:gd name="connsiteX8-533" fmla="*/ 6490815 w 11286899"/>
              <a:gd name="connsiteY8-534" fmla="*/ 5087106 h 5468315"/>
              <a:gd name="connsiteX9-535" fmla="*/ 4790059 w 11286899"/>
              <a:gd name="connsiteY9-536" fmla="*/ 4983182 h 5468315"/>
              <a:gd name="connsiteX10-537" fmla="*/ 2479996 w 11286899"/>
              <a:gd name="connsiteY10-538" fmla="*/ 5468281 h 5468315"/>
              <a:gd name="connsiteX11-539" fmla="*/ 1162786 w 11286899"/>
              <a:gd name="connsiteY11-540" fmla="*/ 4956638 h 5468315"/>
              <a:gd name="connsiteX12-541" fmla="*/ 493117 w 11286899"/>
              <a:gd name="connsiteY12-542" fmla="*/ 3688885 h 5468315"/>
              <a:gd name="connsiteX0-543" fmla="*/ 493117 w 11286899"/>
              <a:gd name="connsiteY0-544" fmla="*/ 3727738 h 5507168"/>
              <a:gd name="connsiteX1-545" fmla="*/ 525200 w 11286899"/>
              <a:gd name="connsiteY1-546" fmla="*/ 436123 h 5507168"/>
              <a:gd name="connsiteX2-547" fmla="*/ 6089470 w 11286899"/>
              <a:gd name="connsiteY2-548" fmla="*/ 229281 h 5507168"/>
              <a:gd name="connsiteX3-549" fmla="*/ 10645427 w 11286899"/>
              <a:gd name="connsiteY3-550" fmla="*/ 261365 h 5507168"/>
              <a:gd name="connsiteX4-551" fmla="*/ 11271069 w 11286899"/>
              <a:gd name="connsiteY4-552" fmla="*/ 2443092 h 5507168"/>
              <a:gd name="connsiteX5-553" fmla="*/ 10837933 w 11286899"/>
              <a:gd name="connsiteY5-554" fmla="*/ 4352102 h 5507168"/>
              <a:gd name="connsiteX6-555" fmla="*/ 9555148 w 11286899"/>
              <a:gd name="connsiteY6-556" fmla="*/ 5315908 h 5507168"/>
              <a:gd name="connsiteX7-557" fmla="*/ 7838059 w 11286899"/>
              <a:gd name="connsiteY7-558" fmla="*/ 4672944 h 5507168"/>
              <a:gd name="connsiteX8-559" fmla="*/ 6490815 w 11286899"/>
              <a:gd name="connsiteY8-560" fmla="*/ 5125959 h 5507168"/>
              <a:gd name="connsiteX9-561" fmla="*/ 4790059 w 11286899"/>
              <a:gd name="connsiteY9-562" fmla="*/ 5022035 h 5507168"/>
              <a:gd name="connsiteX10-563" fmla="*/ 2479996 w 11286899"/>
              <a:gd name="connsiteY10-564" fmla="*/ 5507134 h 5507168"/>
              <a:gd name="connsiteX11-565" fmla="*/ 1162786 w 11286899"/>
              <a:gd name="connsiteY11-566" fmla="*/ 4995491 h 5507168"/>
              <a:gd name="connsiteX12-567" fmla="*/ 493117 w 11286899"/>
              <a:gd name="connsiteY12-568" fmla="*/ 3727738 h 5507168"/>
              <a:gd name="connsiteX0-569" fmla="*/ 413915 w 11209128"/>
              <a:gd name="connsiteY0-570" fmla="*/ 3789222 h 5568652"/>
              <a:gd name="connsiteX1-571" fmla="*/ 445998 w 11209128"/>
              <a:gd name="connsiteY1-572" fmla="*/ 497607 h 5568652"/>
              <a:gd name="connsiteX2-573" fmla="*/ 5975849 w 11209128"/>
              <a:gd name="connsiteY2-574" fmla="*/ 188384 h 5568652"/>
              <a:gd name="connsiteX3-575" fmla="*/ 10566225 w 11209128"/>
              <a:gd name="connsiteY3-576" fmla="*/ 322849 h 5568652"/>
              <a:gd name="connsiteX4-577" fmla="*/ 11191867 w 11209128"/>
              <a:gd name="connsiteY4-578" fmla="*/ 2504576 h 5568652"/>
              <a:gd name="connsiteX5-579" fmla="*/ 10758731 w 11209128"/>
              <a:gd name="connsiteY5-580" fmla="*/ 4413586 h 5568652"/>
              <a:gd name="connsiteX6-581" fmla="*/ 9475946 w 11209128"/>
              <a:gd name="connsiteY6-582" fmla="*/ 5377392 h 5568652"/>
              <a:gd name="connsiteX7-583" fmla="*/ 7758857 w 11209128"/>
              <a:gd name="connsiteY7-584" fmla="*/ 4734428 h 5568652"/>
              <a:gd name="connsiteX8-585" fmla="*/ 6411613 w 11209128"/>
              <a:gd name="connsiteY8-586" fmla="*/ 5187443 h 5568652"/>
              <a:gd name="connsiteX9-587" fmla="*/ 4710857 w 11209128"/>
              <a:gd name="connsiteY9-588" fmla="*/ 5083519 h 5568652"/>
              <a:gd name="connsiteX10-589" fmla="*/ 2400794 w 11209128"/>
              <a:gd name="connsiteY10-590" fmla="*/ 5568618 h 5568652"/>
              <a:gd name="connsiteX11-591" fmla="*/ 1083584 w 11209128"/>
              <a:gd name="connsiteY11-592" fmla="*/ 5056975 h 5568652"/>
              <a:gd name="connsiteX12-593" fmla="*/ 413915 w 11209128"/>
              <a:gd name="connsiteY12-594" fmla="*/ 3789222 h 5568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1209128" h="5568652">
                <a:moveTo>
                  <a:pt x="413915" y="3789222"/>
                </a:moveTo>
                <a:cubicBezTo>
                  <a:pt x="307651" y="3029327"/>
                  <a:pt x="-480991" y="1097747"/>
                  <a:pt x="445998" y="497607"/>
                </a:cubicBezTo>
                <a:cubicBezTo>
                  <a:pt x="1372987" y="-102533"/>
                  <a:pt x="4082629" y="473464"/>
                  <a:pt x="5975849" y="188384"/>
                </a:cubicBezTo>
                <a:cubicBezTo>
                  <a:pt x="7869069" y="-96696"/>
                  <a:pt x="9696889" y="-63183"/>
                  <a:pt x="10566225" y="322849"/>
                </a:cubicBezTo>
                <a:cubicBezTo>
                  <a:pt x="11435561" y="708881"/>
                  <a:pt x="11159783" y="1822787"/>
                  <a:pt x="11191867" y="2504576"/>
                </a:cubicBezTo>
                <a:cubicBezTo>
                  <a:pt x="11223951" y="3186365"/>
                  <a:pt x="11044718" y="3934783"/>
                  <a:pt x="10758731" y="4413586"/>
                </a:cubicBezTo>
                <a:cubicBezTo>
                  <a:pt x="10472744" y="4892389"/>
                  <a:pt x="9975925" y="5323918"/>
                  <a:pt x="9475946" y="5377392"/>
                </a:cubicBezTo>
                <a:cubicBezTo>
                  <a:pt x="8975967" y="5430866"/>
                  <a:pt x="8269579" y="4766086"/>
                  <a:pt x="7758857" y="4734428"/>
                </a:cubicBezTo>
                <a:cubicBezTo>
                  <a:pt x="7248135" y="4702770"/>
                  <a:pt x="6919613" y="5129261"/>
                  <a:pt x="6411613" y="5187443"/>
                </a:cubicBezTo>
                <a:cubicBezTo>
                  <a:pt x="5903613" y="5245625"/>
                  <a:pt x="5379327" y="5019990"/>
                  <a:pt x="4710857" y="5083519"/>
                </a:cubicBezTo>
                <a:cubicBezTo>
                  <a:pt x="4042387" y="5147048"/>
                  <a:pt x="3005339" y="5573042"/>
                  <a:pt x="2400794" y="5568618"/>
                </a:cubicBezTo>
                <a:cubicBezTo>
                  <a:pt x="1796249" y="5564194"/>
                  <a:pt x="1361647" y="5335038"/>
                  <a:pt x="1083584" y="5056975"/>
                </a:cubicBezTo>
                <a:cubicBezTo>
                  <a:pt x="805521" y="4778912"/>
                  <a:pt x="520179" y="4549117"/>
                  <a:pt x="413915" y="3789222"/>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endParaRPr>
          </a:p>
        </p:txBody>
      </p:sp>
      <p:sp>
        <p:nvSpPr>
          <p:cNvPr id="8" name="任意多边形 7"/>
          <p:cNvSpPr/>
          <p:nvPr/>
        </p:nvSpPr>
        <p:spPr>
          <a:xfrm flipH="1" flipV="1">
            <a:off x="1450172" y="1407306"/>
            <a:ext cx="9570756" cy="4817870"/>
          </a:xfrm>
          <a:custGeom>
            <a:avLst/>
            <a:gdLst>
              <a:gd name="connsiteX0" fmla="*/ 250959 w 11001599"/>
              <a:gd name="connsiteY0" fmla="*/ 3648713 h 5735700"/>
              <a:gd name="connsiteX1" fmla="*/ 218875 w 11001599"/>
              <a:gd name="connsiteY1" fmla="*/ 3199534 h 5735700"/>
              <a:gd name="connsiteX2" fmla="*/ 186791 w 11001599"/>
              <a:gd name="connsiteY2" fmla="*/ 1884082 h 5735700"/>
              <a:gd name="connsiteX3" fmla="*/ 154707 w 11001599"/>
              <a:gd name="connsiteY3" fmla="*/ 600713 h 5735700"/>
              <a:gd name="connsiteX4" fmla="*/ 2352475 w 11001599"/>
              <a:gd name="connsiteY4" fmla="*/ 199661 h 5735700"/>
              <a:gd name="connsiteX5" fmla="*/ 5544854 w 11001599"/>
              <a:gd name="connsiteY5" fmla="*/ 584671 h 5735700"/>
              <a:gd name="connsiteX6" fmla="*/ 8432433 w 11001599"/>
              <a:gd name="connsiteY6" fmla="*/ 55282 h 5735700"/>
              <a:gd name="connsiteX7" fmla="*/ 10822707 w 11001599"/>
              <a:gd name="connsiteY7" fmla="*/ 311955 h 5735700"/>
              <a:gd name="connsiteX8" fmla="*/ 10774580 w 11001599"/>
              <a:gd name="connsiteY8" fmla="*/ 2670145 h 5735700"/>
              <a:gd name="connsiteX9" fmla="*/ 10341444 w 11001599"/>
              <a:gd name="connsiteY9" fmla="*/ 4579155 h 5735700"/>
              <a:gd name="connsiteX10" fmla="*/ 9090159 w 11001599"/>
              <a:gd name="connsiteY10" fmla="*/ 5589808 h 5735700"/>
              <a:gd name="connsiteX11" fmla="*/ 7341570 w 11001599"/>
              <a:gd name="connsiteY11" fmla="*/ 4899997 h 5735700"/>
              <a:gd name="connsiteX12" fmla="*/ 6010075 w 11001599"/>
              <a:gd name="connsiteY12" fmla="*/ 5493555 h 5735700"/>
              <a:gd name="connsiteX13" fmla="*/ 3716054 w 11001599"/>
              <a:gd name="connsiteY13" fmla="*/ 4964166 h 5735700"/>
              <a:gd name="connsiteX14" fmla="*/ 1983507 w 11001599"/>
              <a:gd name="connsiteY14" fmla="*/ 5734187 h 5735700"/>
              <a:gd name="connsiteX15" fmla="*/ 1261612 w 11001599"/>
              <a:gd name="connsiteY15" fmla="*/ 4723534 h 5735700"/>
              <a:gd name="connsiteX16" fmla="*/ 315128 w 11001599"/>
              <a:gd name="connsiteY16" fmla="*/ 4065808 h 5735700"/>
              <a:gd name="connsiteX17" fmla="*/ 250959 w 11001599"/>
              <a:gd name="connsiteY17" fmla="*/ 3648713 h 5735700"/>
              <a:gd name="connsiteX0-1" fmla="*/ 252078 w 11002718"/>
              <a:gd name="connsiteY0-2" fmla="*/ 3648713 h 5735700"/>
              <a:gd name="connsiteX1-3" fmla="*/ 187910 w 11002718"/>
              <a:gd name="connsiteY1-4" fmla="*/ 1884082 h 5735700"/>
              <a:gd name="connsiteX2-5" fmla="*/ 155826 w 11002718"/>
              <a:gd name="connsiteY2-6" fmla="*/ 600713 h 5735700"/>
              <a:gd name="connsiteX3-7" fmla="*/ 2353594 w 11002718"/>
              <a:gd name="connsiteY3-8" fmla="*/ 199661 h 5735700"/>
              <a:gd name="connsiteX4-9" fmla="*/ 5545973 w 11002718"/>
              <a:gd name="connsiteY4-10" fmla="*/ 584671 h 5735700"/>
              <a:gd name="connsiteX5-11" fmla="*/ 8433552 w 11002718"/>
              <a:gd name="connsiteY5-12" fmla="*/ 55282 h 5735700"/>
              <a:gd name="connsiteX6-13" fmla="*/ 10823826 w 11002718"/>
              <a:gd name="connsiteY6-14" fmla="*/ 311955 h 5735700"/>
              <a:gd name="connsiteX7-15" fmla="*/ 10775699 w 11002718"/>
              <a:gd name="connsiteY7-16" fmla="*/ 2670145 h 5735700"/>
              <a:gd name="connsiteX8-17" fmla="*/ 10342563 w 11002718"/>
              <a:gd name="connsiteY8-18" fmla="*/ 4579155 h 5735700"/>
              <a:gd name="connsiteX9-19" fmla="*/ 9091278 w 11002718"/>
              <a:gd name="connsiteY9-20" fmla="*/ 5589808 h 5735700"/>
              <a:gd name="connsiteX10-21" fmla="*/ 7342689 w 11002718"/>
              <a:gd name="connsiteY10-22" fmla="*/ 4899997 h 5735700"/>
              <a:gd name="connsiteX11-23" fmla="*/ 6011194 w 11002718"/>
              <a:gd name="connsiteY11-24" fmla="*/ 5493555 h 5735700"/>
              <a:gd name="connsiteX12-25" fmla="*/ 3717173 w 11002718"/>
              <a:gd name="connsiteY12-26" fmla="*/ 4964166 h 5735700"/>
              <a:gd name="connsiteX13-27" fmla="*/ 1984626 w 11002718"/>
              <a:gd name="connsiteY13-28" fmla="*/ 5734187 h 5735700"/>
              <a:gd name="connsiteX14-29" fmla="*/ 1262731 w 11002718"/>
              <a:gd name="connsiteY14-30" fmla="*/ 4723534 h 5735700"/>
              <a:gd name="connsiteX15-31" fmla="*/ 316247 w 11002718"/>
              <a:gd name="connsiteY15-32" fmla="*/ 4065808 h 5735700"/>
              <a:gd name="connsiteX16-33" fmla="*/ 252078 w 11002718"/>
              <a:gd name="connsiteY16-34" fmla="*/ 3648713 h 5735700"/>
              <a:gd name="connsiteX0-35" fmla="*/ 318522 w 11004993"/>
              <a:gd name="connsiteY0-36" fmla="*/ 4065808 h 5735700"/>
              <a:gd name="connsiteX1-37" fmla="*/ 190185 w 11004993"/>
              <a:gd name="connsiteY1-38" fmla="*/ 1884082 h 5735700"/>
              <a:gd name="connsiteX2-39" fmla="*/ 158101 w 11004993"/>
              <a:gd name="connsiteY2-40" fmla="*/ 600713 h 5735700"/>
              <a:gd name="connsiteX3-41" fmla="*/ 2355869 w 11004993"/>
              <a:gd name="connsiteY3-42" fmla="*/ 199661 h 5735700"/>
              <a:gd name="connsiteX4-43" fmla="*/ 5548248 w 11004993"/>
              <a:gd name="connsiteY4-44" fmla="*/ 584671 h 5735700"/>
              <a:gd name="connsiteX5-45" fmla="*/ 8435827 w 11004993"/>
              <a:gd name="connsiteY5-46" fmla="*/ 55282 h 5735700"/>
              <a:gd name="connsiteX6-47" fmla="*/ 10826101 w 11004993"/>
              <a:gd name="connsiteY6-48" fmla="*/ 311955 h 5735700"/>
              <a:gd name="connsiteX7-49" fmla="*/ 10777974 w 11004993"/>
              <a:gd name="connsiteY7-50" fmla="*/ 2670145 h 5735700"/>
              <a:gd name="connsiteX8-51" fmla="*/ 10344838 w 11004993"/>
              <a:gd name="connsiteY8-52" fmla="*/ 4579155 h 5735700"/>
              <a:gd name="connsiteX9-53" fmla="*/ 9093553 w 11004993"/>
              <a:gd name="connsiteY9-54" fmla="*/ 5589808 h 5735700"/>
              <a:gd name="connsiteX10-55" fmla="*/ 7344964 w 11004993"/>
              <a:gd name="connsiteY10-56" fmla="*/ 4899997 h 5735700"/>
              <a:gd name="connsiteX11-57" fmla="*/ 6013469 w 11004993"/>
              <a:gd name="connsiteY11-58" fmla="*/ 5493555 h 5735700"/>
              <a:gd name="connsiteX12-59" fmla="*/ 3719448 w 11004993"/>
              <a:gd name="connsiteY12-60" fmla="*/ 4964166 h 5735700"/>
              <a:gd name="connsiteX13-61" fmla="*/ 1986901 w 11004993"/>
              <a:gd name="connsiteY13-62" fmla="*/ 5734187 h 5735700"/>
              <a:gd name="connsiteX14-63" fmla="*/ 1265006 w 11004993"/>
              <a:gd name="connsiteY14-64" fmla="*/ 4723534 h 5735700"/>
              <a:gd name="connsiteX15-65" fmla="*/ 318522 w 11004993"/>
              <a:gd name="connsiteY15-66" fmla="*/ 4065808 h 5735700"/>
              <a:gd name="connsiteX0-67" fmla="*/ 310924 w 10997395"/>
              <a:gd name="connsiteY0-68" fmla="*/ 4065808 h 5735700"/>
              <a:gd name="connsiteX1-69" fmla="*/ 150503 w 10997395"/>
              <a:gd name="connsiteY1-70" fmla="*/ 600713 h 5735700"/>
              <a:gd name="connsiteX2-71" fmla="*/ 2348271 w 10997395"/>
              <a:gd name="connsiteY2-72" fmla="*/ 199661 h 5735700"/>
              <a:gd name="connsiteX3-73" fmla="*/ 5540650 w 10997395"/>
              <a:gd name="connsiteY3-74" fmla="*/ 584671 h 5735700"/>
              <a:gd name="connsiteX4-75" fmla="*/ 8428229 w 10997395"/>
              <a:gd name="connsiteY4-76" fmla="*/ 55282 h 5735700"/>
              <a:gd name="connsiteX5-77" fmla="*/ 10818503 w 10997395"/>
              <a:gd name="connsiteY5-78" fmla="*/ 311955 h 5735700"/>
              <a:gd name="connsiteX6-79" fmla="*/ 10770376 w 10997395"/>
              <a:gd name="connsiteY6-80" fmla="*/ 2670145 h 5735700"/>
              <a:gd name="connsiteX7-81" fmla="*/ 10337240 w 10997395"/>
              <a:gd name="connsiteY7-82" fmla="*/ 4579155 h 5735700"/>
              <a:gd name="connsiteX8-83" fmla="*/ 9085955 w 10997395"/>
              <a:gd name="connsiteY8-84" fmla="*/ 5589808 h 5735700"/>
              <a:gd name="connsiteX9-85" fmla="*/ 7337366 w 10997395"/>
              <a:gd name="connsiteY9-86" fmla="*/ 4899997 h 5735700"/>
              <a:gd name="connsiteX10-87" fmla="*/ 6005871 w 10997395"/>
              <a:gd name="connsiteY10-88" fmla="*/ 5493555 h 5735700"/>
              <a:gd name="connsiteX11-89" fmla="*/ 3711850 w 10997395"/>
              <a:gd name="connsiteY11-90" fmla="*/ 4964166 h 5735700"/>
              <a:gd name="connsiteX12-91" fmla="*/ 1979303 w 10997395"/>
              <a:gd name="connsiteY12-92" fmla="*/ 5734187 h 5735700"/>
              <a:gd name="connsiteX13-93" fmla="*/ 1257408 w 10997395"/>
              <a:gd name="connsiteY13-94" fmla="*/ 4723534 h 5735700"/>
              <a:gd name="connsiteX14-95" fmla="*/ 310924 w 10997395"/>
              <a:gd name="connsiteY14-96" fmla="*/ 4065808 h 5735700"/>
              <a:gd name="connsiteX0-97" fmla="*/ 547291 w 11233762"/>
              <a:gd name="connsiteY0-98" fmla="*/ 4065808 h 5735700"/>
              <a:gd name="connsiteX1-99" fmla="*/ 386870 w 11233762"/>
              <a:gd name="connsiteY1-100" fmla="*/ 600713 h 5735700"/>
              <a:gd name="connsiteX2-101" fmla="*/ 5777017 w 11233762"/>
              <a:gd name="connsiteY2-102" fmla="*/ 584671 h 5735700"/>
              <a:gd name="connsiteX3-103" fmla="*/ 8664596 w 11233762"/>
              <a:gd name="connsiteY3-104" fmla="*/ 55282 h 5735700"/>
              <a:gd name="connsiteX4-105" fmla="*/ 11054870 w 11233762"/>
              <a:gd name="connsiteY4-106" fmla="*/ 311955 h 5735700"/>
              <a:gd name="connsiteX5-107" fmla="*/ 11006743 w 11233762"/>
              <a:gd name="connsiteY5-108" fmla="*/ 2670145 h 5735700"/>
              <a:gd name="connsiteX6-109" fmla="*/ 10573607 w 11233762"/>
              <a:gd name="connsiteY6-110" fmla="*/ 4579155 h 5735700"/>
              <a:gd name="connsiteX7-111" fmla="*/ 9322322 w 11233762"/>
              <a:gd name="connsiteY7-112" fmla="*/ 5589808 h 5735700"/>
              <a:gd name="connsiteX8-113" fmla="*/ 7573733 w 11233762"/>
              <a:gd name="connsiteY8-114" fmla="*/ 4899997 h 5735700"/>
              <a:gd name="connsiteX9-115" fmla="*/ 6242238 w 11233762"/>
              <a:gd name="connsiteY9-116" fmla="*/ 5493555 h 5735700"/>
              <a:gd name="connsiteX10-117" fmla="*/ 3948217 w 11233762"/>
              <a:gd name="connsiteY10-118" fmla="*/ 4964166 h 5735700"/>
              <a:gd name="connsiteX11-119" fmla="*/ 2215670 w 11233762"/>
              <a:gd name="connsiteY11-120" fmla="*/ 5734187 h 5735700"/>
              <a:gd name="connsiteX12-121" fmla="*/ 1493775 w 11233762"/>
              <a:gd name="connsiteY12-122" fmla="*/ 4723534 h 5735700"/>
              <a:gd name="connsiteX13-123" fmla="*/ 547291 w 11233762"/>
              <a:gd name="connsiteY13-124" fmla="*/ 4065808 h 5735700"/>
              <a:gd name="connsiteX0-125" fmla="*/ 550855 w 11237326"/>
              <a:gd name="connsiteY0-126" fmla="*/ 4044817 h 5714709"/>
              <a:gd name="connsiteX1-127" fmla="*/ 390434 w 11237326"/>
              <a:gd name="connsiteY1-128" fmla="*/ 579722 h 5714709"/>
              <a:gd name="connsiteX2-129" fmla="*/ 5828708 w 11237326"/>
              <a:gd name="connsiteY2-130" fmla="*/ 258880 h 5714709"/>
              <a:gd name="connsiteX3-131" fmla="*/ 8668160 w 11237326"/>
              <a:gd name="connsiteY3-132" fmla="*/ 34291 h 5714709"/>
              <a:gd name="connsiteX4-133" fmla="*/ 11058434 w 11237326"/>
              <a:gd name="connsiteY4-134" fmla="*/ 290964 h 5714709"/>
              <a:gd name="connsiteX5-135" fmla="*/ 11010307 w 11237326"/>
              <a:gd name="connsiteY5-136" fmla="*/ 2649154 h 5714709"/>
              <a:gd name="connsiteX6-137" fmla="*/ 10577171 w 11237326"/>
              <a:gd name="connsiteY6-138" fmla="*/ 4558164 h 5714709"/>
              <a:gd name="connsiteX7-139" fmla="*/ 9325886 w 11237326"/>
              <a:gd name="connsiteY7-140" fmla="*/ 5568817 h 5714709"/>
              <a:gd name="connsiteX8-141" fmla="*/ 7577297 w 11237326"/>
              <a:gd name="connsiteY8-142" fmla="*/ 4879006 h 5714709"/>
              <a:gd name="connsiteX9-143" fmla="*/ 6245802 w 11237326"/>
              <a:gd name="connsiteY9-144" fmla="*/ 5472564 h 5714709"/>
              <a:gd name="connsiteX10-145" fmla="*/ 3951781 w 11237326"/>
              <a:gd name="connsiteY10-146" fmla="*/ 4943175 h 5714709"/>
              <a:gd name="connsiteX11-147" fmla="*/ 2219234 w 11237326"/>
              <a:gd name="connsiteY11-148" fmla="*/ 5713196 h 5714709"/>
              <a:gd name="connsiteX12-149" fmla="*/ 1497339 w 11237326"/>
              <a:gd name="connsiteY12-150" fmla="*/ 4702543 h 5714709"/>
              <a:gd name="connsiteX13-151" fmla="*/ 550855 w 11237326"/>
              <a:gd name="connsiteY13-152" fmla="*/ 4044817 h 5714709"/>
              <a:gd name="connsiteX0-153" fmla="*/ 550855 w 11447627"/>
              <a:gd name="connsiteY0-154" fmla="*/ 3951764 h 5621656"/>
              <a:gd name="connsiteX1-155" fmla="*/ 390434 w 11447627"/>
              <a:gd name="connsiteY1-156" fmla="*/ 486669 h 5621656"/>
              <a:gd name="connsiteX2-157" fmla="*/ 5828708 w 11447627"/>
              <a:gd name="connsiteY2-158" fmla="*/ 165827 h 5621656"/>
              <a:gd name="connsiteX3-159" fmla="*/ 11058434 w 11447627"/>
              <a:gd name="connsiteY3-160" fmla="*/ 197911 h 5621656"/>
              <a:gd name="connsiteX4-161" fmla="*/ 11010307 w 11447627"/>
              <a:gd name="connsiteY4-162" fmla="*/ 2556101 h 5621656"/>
              <a:gd name="connsiteX5-163" fmla="*/ 10577171 w 11447627"/>
              <a:gd name="connsiteY5-164" fmla="*/ 4465111 h 5621656"/>
              <a:gd name="connsiteX6-165" fmla="*/ 9325886 w 11447627"/>
              <a:gd name="connsiteY6-166" fmla="*/ 5475764 h 5621656"/>
              <a:gd name="connsiteX7-167" fmla="*/ 7577297 w 11447627"/>
              <a:gd name="connsiteY7-168" fmla="*/ 4785953 h 5621656"/>
              <a:gd name="connsiteX8-169" fmla="*/ 6245802 w 11447627"/>
              <a:gd name="connsiteY8-170" fmla="*/ 5379511 h 5621656"/>
              <a:gd name="connsiteX9-171" fmla="*/ 3951781 w 11447627"/>
              <a:gd name="connsiteY9-172" fmla="*/ 4850122 h 5621656"/>
              <a:gd name="connsiteX10-173" fmla="*/ 2219234 w 11447627"/>
              <a:gd name="connsiteY10-174" fmla="*/ 5620143 h 5621656"/>
              <a:gd name="connsiteX11-175" fmla="*/ 1497339 w 11447627"/>
              <a:gd name="connsiteY11-176" fmla="*/ 4609490 h 5621656"/>
              <a:gd name="connsiteX12-177" fmla="*/ 550855 w 11447627"/>
              <a:gd name="connsiteY12-178" fmla="*/ 3951764 h 5621656"/>
              <a:gd name="connsiteX0-179" fmla="*/ 550855 w 11205416"/>
              <a:gd name="connsiteY0-180" fmla="*/ 3940182 h 5610074"/>
              <a:gd name="connsiteX1-181" fmla="*/ 390434 w 11205416"/>
              <a:gd name="connsiteY1-182" fmla="*/ 475087 h 5610074"/>
              <a:gd name="connsiteX2-183" fmla="*/ 5828708 w 11205416"/>
              <a:gd name="connsiteY2-184" fmla="*/ 154245 h 5610074"/>
              <a:gd name="connsiteX3-185" fmla="*/ 10721549 w 11205416"/>
              <a:gd name="connsiteY3-186" fmla="*/ 202371 h 5610074"/>
              <a:gd name="connsiteX4-187" fmla="*/ 11010307 w 11205416"/>
              <a:gd name="connsiteY4-188" fmla="*/ 2544519 h 5610074"/>
              <a:gd name="connsiteX5-189" fmla="*/ 10577171 w 11205416"/>
              <a:gd name="connsiteY5-190" fmla="*/ 4453529 h 5610074"/>
              <a:gd name="connsiteX6-191" fmla="*/ 9325886 w 11205416"/>
              <a:gd name="connsiteY6-192" fmla="*/ 5464182 h 5610074"/>
              <a:gd name="connsiteX7-193" fmla="*/ 7577297 w 11205416"/>
              <a:gd name="connsiteY7-194" fmla="*/ 4774371 h 5610074"/>
              <a:gd name="connsiteX8-195" fmla="*/ 6245802 w 11205416"/>
              <a:gd name="connsiteY8-196" fmla="*/ 5367929 h 5610074"/>
              <a:gd name="connsiteX9-197" fmla="*/ 3951781 w 11205416"/>
              <a:gd name="connsiteY9-198" fmla="*/ 4838540 h 5610074"/>
              <a:gd name="connsiteX10-199" fmla="*/ 2219234 w 11205416"/>
              <a:gd name="connsiteY10-200" fmla="*/ 5608561 h 5610074"/>
              <a:gd name="connsiteX11-201" fmla="*/ 1497339 w 11205416"/>
              <a:gd name="connsiteY11-202" fmla="*/ 4597908 h 5610074"/>
              <a:gd name="connsiteX12-203" fmla="*/ 550855 w 11205416"/>
              <a:gd name="connsiteY12-204" fmla="*/ 3940182 h 5610074"/>
              <a:gd name="connsiteX0-205" fmla="*/ 527576 w 11182137"/>
              <a:gd name="connsiteY0-206" fmla="*/ 3940182 h 5609197"/>
              <a:gd name="connsiteX1-207" fmla="*/ 367155 w 11182137"/>
              <a:gd name="connsiteY1-208" fmla="*/ 475087 h 5609197"/>
              <a:gd name="connsiteX2-209" fmla="*/ 5805429 w 11182137"/>
              <a:gd name="connsiteY2-210" fmla="*/ 154245 h 5609197"/>
              <a:gd name="connsiteX3-211" fmla="*/ 10698270 w 11182137"/>
              <a:gd name="connsiteY3-212" fmla="*/ 202371 h 5609197"/>
              <a:gd name="connsiteX4-213" fmla="*/ 10987028 w 11182137"/>
              <a:gd name="connsiteY4-214" fmla="*/ 2544519 h 5609197"/>
              <a:gd name="connsiteX5-215" fmla="*/ 10553892 w 11182137"/>
              <a:gd name="connsiteY5-216" fmla="*/ 4453529 h 5609197"/>
              <a:gd name="connsiteX6-217" fmla="*/ 9302607 w 11182137"/>
              <a:gd name="connsiteY6-218" fmla="*/ 5464182 h 5609197"/>
              <a:gd name="connsiteX7-219" fmla="*/ 7554018 w 11182137"/>
              <a:gd name="connsiteY7-220" fmla="*/ 4774371 h 5609197"/>
              <a:gd name="connsiteX8-221" fmla="*/ 6222523 w 11182137"/>
              <a:gd name="connsiteY8-222" fmla="*/ 5367929 h 5609197"/>
              <a:gd name="connsiteX9-223" fmla="*/ 3928502 w 11182137"/>
              <a:gd name="connsiteY9-224" fmla="*/ 4838540 h 5609197"/>
              <a:gd name="connsiteX10-225" fmla="*/ 2195955 w 11182137"/>
              <a:gd name="connsiteY10-226" fmla="*/ 5608561 h 5609197"/>
              <a:gd name="connsiteX11-227" fmla="*/ 800291 w 11182137"/>
              <a:gd name="connsiteY11-228" fmla="*/ 4950834 h 5609197"/>
              <a:gd name="connsiteX12-229" fmla="*/ 527576 w 11182137"/>
              <a:gd name="connsiteY12-230" fmla="*/ 3940182 h 5609197"/>
              <a:gd name="connsiteX0-231" fmla="*/ 398734 w 11245800"/>
              <a:gd name="connsiteY0-232" fmla="*/ 3876013 h 5609197"/>
              <a:gd name="connsiteX1-233" fmla="*/ 430818 w 11245800"/>
              <a:gd name="connsiteY1-234" fmla="*/ 475087 h 5609197"/>
              <a:gd name="connsiteX2-235" fmla="*/ 5869092 w 11245800"/>
              <a:gd name="connsiteY2-236" fmla="*/ 154245 h 5609197"/>
              <a:gd name="connsiteX3-237" fmla="*/ 10761933 w 11245800"/>
              <a:gd name="connsiteY3-238" fmla="*/ 202371 h 5609197"/>
              <a:gd name="connsiteX4-239" fmla="*/ 11050691 w 11245800"/>
              <a:gd name="connsiteY4-240" fmla="*/ 2544519 h 5609197"/>
              <a:gd name="connsiteX5-241" fmla="*/ 10617555 w 11245800"/>
              <a:gd name="connsiteY5-242" fmla="*/ 4453529 h 5609197"/>
              <a:gd name="connsiteX6-243" fmla="*/ 9366270 w 11245800"/>
              <a:gd name="connsiteY6-244" fmla="*/ 5464182 h 5609197"/>
              <a:gd name="connsiteX7-245" fmla="*/ 7617681 w 11245800"/>
              <a:gd name="connsiteY7-246" fmla="*/ 4774371 h 5609197"/>
              <a:gd name="connsiteX8-247" fmla="*/ 6286186 w 11245800"/>
              <a:gd name="connsiteY8-248" fmla="*/ 5367929 h 5609197"/>
              <a:gd name="connsiteX9-249" fmla="*/ 3992165 w 11245800"/>
              <a:gd name="connsiteY9-250" fmla="*/ 4838540 h 5609197"/>
              <a:gd name="connsiteX10-251" fmla="*/ 2259618 w 11245800"/>
              <a:gd name="connsiteY10-252" fmla="*/ 5608561 h 5609197"/>
              <a:gd name="connsiteX11-253" fmla="*/ 863954 w 11245800"/>
              <a:gd name="connsiteY11-254" fmla="*/ 4950834 h 5609197"/>
              <a:gd name="connsiteX12-255" fmla="*/ 398734 w 11245800"/>
              <a:gd name="connsiteY12-256" fmla="*/ 3876013 h 5609197"/>
              <a:gd name="connsiteX0-257" fmla="*/ 398083 w 11245149"/>
              <a:gd name="connsiteY0-258" fmla="*/ 3876013 h 5616485"/>
              <a:gd name="connsiteX1-259" fmla="*/ 430167 w 11245149"/>
              <a:gd name="connsiteY1-260" fmla="*/ 475087 h 5616485"/>
              <a:gd name="connsiteX2-261" fmla="*/ 5868441 w 11245149"/>
              <a:gd name="connsiteY2-262" fmla="*/ 154245 h 5616485"/>
              <a:gd name="connsiteX3-263" fmla="*/ 10761282 w 11245149"/>
              <a:gd name="connsiteY3-264" fmla="*/ 202371 h 5616485"/>
              <a:gd name="connsiteX4-265" fmla="*/ 11050040 w 11245149"/>
              <a:gd name="connsiteY4-266" fmla="*/ 2544519 h 5616485"/>
              <a:gd name="connsiteX5-267" fmla="*/ 10616904 w 11245149"/>
              <a:gd name="connsiteY5-268" fmla="*/ 4453529 h 5616485"/>
              <a:gd name="connsiteX6-269" fmla="*/ 9365619 w 11245149"/>
              <a:gd name="connsiteY6-270" fmla="*/ 5464182 h 5616485"/>
              <a:gd name="connsiteX7-271" fmla="*/ 7617030 w 11245149"/>
              <a:gd name="connsiteY7-272" fmla="*/ 4774371 h 5616485"/>
              <a:gd name="connsiteX8-273" fmla="*/ 6285535 w 11245149"/>
              <a:gd name="connsiteY8-274" fmla="*/ 5367929 h 5616485"/>
              <a:gd name="connsiteX9-275" fmla="*/ 3991514 w 11245149"/>
              <a:gd name="connsiteY9-276" fmla="*/ 4838540 h 5616485"/>
              <a:gd name="connsiteX10-277" fmla="*/ 2258967 w 11245149"/>
              <a:gd name="connsiteY10-278" fmla="*/ 5608561 h 5616485"/>
              <a:gd name="connsiteX11-279" fmla="*/ 847261 w 11245149"/>
              <a:gd name="connsiteY11-280" fmla="*/ 5159382 h 5616485"/>
              <a:gd name="connsiteX12-281" fmla="*/ 398083 w 11245149"/>
              <a:gd name="connsiteY12-282" fmla="*/ 3876013 h 5616485"/>
              <a:gd name="connsiteX0-283" fmla="*/ 398083 w 11245149"/>
              <a:gd name="connsiteY0-284" fmla="*/ 3876013 h 5611423"/>
              <a:gd name="connsiteX1-285" fmla="*/ 430167 w 11245149"/>
              <a:gd name="connsiteY1-286" fmla="*/ 475087 h 5611423"/>
              <a:gd name="connsiteX2-287" fmla="*/ 5868441 w 11245149"/>
              <a:gd name="connsiteY2-288" fmla="*/ 154245 h 5611423"/>
              <a:gd name="connsiteX3-289" fmla="*/ 10761282 w 11245149"/>
              <a:gd name="connsiteY3-290" fmla="*/ 202371 h 5611423"/>
              <a:gd name="connsiteX4-291" fmla="*/ 11050040 w 11245149"/>
              <a:gd name="connsiteY4-292" fmla="*/ 2544519 h 5611423"/>
              <a:gd name="connsiteX5-293" fmla="*/ 10616904 w 11245149"/>
              <a:gd name="connsiteY5-294" fmla="*/ 4453529 h 5611423"/>
              <a:gd name="connsiteX6-295" fmla="*/ 9365619 w 11245149"/>
              <a:gd name="connsiteY6-296" fmla="*/ 5464182 h 5611423"/>
              <a:gd name="connsiteX7-297" fmla="*/ 7617030 w 11245149"/>
              <a:gd name="connsiteY7-298" fmla="*/ 4774371 h 5611423"/>
              <a:gd name="connsiteX8-299" fmla="*/ 6285535 w 11245149"/>
              <a:gd name="connsiteY8-300" fmla="*/ 5367929 h 5611423"/>
              <a:gd name="connsiteX9-301" fmla="*/ 4569030 w 11245149"/>
              <a:gd name="connsiteY9-302" fmla="*/ 4982919 h 5611423"/>
              <a:gd name="connsiteX10-303" fmla="*/ 2258967 w 11245149"/>
              <a:gd name="connsiteY10-304" fmla="*/ 5608561 h 5611423"/>
              <a:gd name="connsiteX11-305" fmla="*/ 847261 w 11245149"/>
              <a:gd name="connsiteY11-306" fmla="*/ 5159382 h 5611423"/>
              <a:gd name="connsiteX12-307" fmla="*/ 398083 w 11245149"/>
              <a:gd name="connsiteY12-308" fmla="*/ 3876013 h 5611423"/>
              <a:gd name="connsiteX0-309" fmla="*/ 398083 w 11065870"/>
              <a:gd name="connsiteY0-310" fmla="*/ 3786941 h 5522351"/>
              <a:gd name="connsiteX1-311" fmla="*/ 430167 w 11065870"/>
              <a:gd name="connsiteY1-312" fmla="*/ 386015 h 5522351"/>
              <a:gd name="connsiteX2-313" fmla="*/ 5868441 w 11065870"/>
              <a:gd name="connsiteY2-314" fmla="*/ 65173 h 5522351"/>
              <a:gd name="connsiteX3-315" fmla="*/ 10424398 w 11065870"/>
              <a:gd name="connsiteY3-316" fmla="*/ 273720 h 5522351"/>
              <a:gd name="connsiteX4-317" fmla="*/ 11050040 w 11065870"/>
              <a:gd name="connsiteY4-318" fmla="*/ 2455447 h 5522351"/>
              <a:gd name="connsiteX5-319" fmla="*/ 10616904 w 11065870"/>
              <a:gd name="connsiteY5-320" fmla="*/ 4364457 h 5522351"/>
              <a:gd name="connsiteX6-321" fmla="*/ 9365619 w 11065870"/>
              <a:gd name="connsiteY6-322" fmla="*/ 5375110 h 5522351"/>
              <a:gd name="connsiteX7-323" fmla="*/ 7617030 w 11065870"/>
              <a:gd name="connsiteY7-324" fmla="*/ 4685299 h 5522351"/>
              <a:gd name="connsiteX8-325" fmla="*/ 6285535 w 11065870"/>
              <a:gd name="connsiteY8-326" fmla="*/ 5278857 h 5522351"/>
              <a:gd name="connsiteX9-327" fmla="*/ 4569030 w 11065870"/>
              <a:gd name="connsiteY9-328" fmla="*/ 4893847 h 5522351"/>
              <a:gd name="connsiteX10-329" fmla="*/ 2258967 w 11065870"/>
              <a:gd name="connsiteY10-330" fmla="*/ 5519489 h 5522351"/>
              <a:gd name="connsiteX11-331" fmla="*/ 847261 w 11065870"/>
              <a:gd name="connsiteY11-332" fmla="*/ 5070310 h 5522351"/>
              <a:gd name="connsiteX12-333" fmla="*/ 398083 w 11065870"/>
              <a:gd name="connsiteY12-334" fmla="*/ 3786941 h 5522351"/>
              <a:gd name="connsiteX0-335" fmla="*/ 398083 w 11065870"/>
              <a:gd name="connsiteY0-336" fmla="*/ 3701717 h 5437127"/>
              <a:gd name="connsiteX1-337" fmla="*/ 430167 w 11065870"/>
              <a:gd name="connsiteY1-338" fmla="*/ 300791 h 5437127"/>
              <a:gd name="connsiteX2-339" fmla="*/ 5868441 w 11065870"/>
              <a:gd name="connsiteY2-340" fmla="*/ 156412 h 5437127"/>
              <a:gd name="connsiteX3-341" fmla="*/ 10424398 w 11065870"/>
              <a:gd name="connsiteY3-342" fmla="*/ 188496 h 5437127"/>
              <a:gd name="connsiteX4-343" fmla="*/ 11050040 w 11065870"/>
              <a:gd name="connsiteY4-344" fmla="*/ 2370223 h 5437127"/>
              <a:gd name="connsiteX5-345" fmla="*/ 10616904 w 11065870"/>
              <a:gd name="connsiteY5-346" fmla="*/ 4279233 h 5437127"/>
              <a:gd name="connsiteX6-347" fmla="*/ 9365619 w 11065870"/>
              <a:gd name="connsiteY6-348" fmla="*/ 5289886 h 5437127"/>
              <a:gd name="connsiteX7-349" fmla="*/ 7617030 w 11065870"/>
              <a:gd name="connsiteY7-350" fmla="*/ 4600075 h 5437127"/>
              <a:gd name="connsiteX8-351" fmla="*/ 6285535 w 11065870"/>
              <a:gd name="connsiteY8-352" fmla="*/ 5193633 h 5437127"/>
              <a:gd name="connsiteX9-353" fmla="*/ 4569030 w 11065870"/>
              <a:gd name="connsiteY9-354" fmla="*/ 4808623 h 5437127"/>
              <a:gd name="connsiteX10-355" fmla="*/ 2258967 w 11065870"/>
              <a:gd name="connsiteY10-356" fmla="*/ 5434265 h 5437127"/>
              <a:gd name="connsiteX11-357" fmla="*/ 847261 w 11065870"/>
              <a:gd name="connsiteY11-358" fmla="*/ 4985086 h 5437127"/>
              <a:gd name="connsiteX12-359" fmla="*/ 398083 w 11065870"/>
              <a:gd name="connsiteY12-360" fmla="*/ 3701717 h 5437127"/>
              <a:gd name="connsiteX0-361" fmla="*/ 398083 w 11065870"/>
              <a:gd name="connsiteY0-362" fmla="*/ 3701717 h 5434412"/>
              <a:gd name="connsiteX1-363" fmla="*/ 430167 w 11065870"/>
              <a:gd name="connsiteY1-364" fmla="*/ 300791 h 5434412"/>
              <a:gd name="connsiteX2-365" fmla="*/ 5868441 w 11065870"/>
              <a:gd name="connsiteY2-366" fmla="*/ 156412 h 5434412"/>
              <a:gd name="connsiteX3-367" fmla="*/ 10424398 w 11065870"/>
              <a:gd name="connsiteY3-368" fmla="*/ 188496 h 5434412"/>
              <a:gd name="connsiteX4-369" fmla="*/ 11050040 w 11065870"/>
              <a:gd name="connsiteY4-370" fmla="*/ 2370223 h 5434412"/>
              <a:gd name="connsiteX5-371" fmla="*/ 10616904 w 11065870"/>
              <a:gd name="connsiteY5-372" fmla="*/ 4279233 h 5434412"/>
              <a:gd name="connsiteX6-373" fmla="*/ 9365619 w 11065870"/>
              <a:gd name="connsiteY6-374" fmla="*/ 5289886 h 5434412"/>
              <a:gd name="connsiteX7-375" fmla="*/ 7617030 w 11065870"/>
              <a:gd name="connsiteY7-376" fmla="*/ 4600075 h 5434412"/>
              <a:gd name="connsiteX8-377" fmla="*/ 6285535 w 11065870"/>
              <a:gd name="connsiteY8-378" fmla="*/ 5193633 h 5434412"/>
              <a:gd name="connsiteX9-379" fmla="*/ 4569030 w 11065870"/>
              <a:gd name="connsiteY9-380" fmla="*/ 4949166 h 5434412"/>
              <a:gd name="connsiteX10-381" fmla="*/ 2258967 w 11065870"/>
              <a:gd name="connsiteY10-382" fmla="*/ 5434265 h 5434412"/>
              <a:gd name="connsiteX11-383" fmla="*/ 847261 w 11065870"/>
              <a:gd name="connsiteY11-384" fmla="*/ 4985086 h 5434412"/>
              <a:gd name="connsiteX12-385" fmla="*/ 398083 w 11065870"/>
              <a:gd name="connsiteY12-386" fmla="*/ 3701717 h 5434412"/>
              <a:gd name="connsiteX0-387" fmla="*/ 398083 w 11065870"/>
              <a:gd name="connsiteY0-388" fmla="*/ 3701717 h 5434412"/>
              <a:gd name="connsiteX1-389" fmla="*/ 430167 w 11065870"/>
              <a:gd name="connsiteY1-390" fmla="*/ 300791 h 5434412"/>
              <a:gd name="connsiteX2-391" fmla="*/ 5868441 w 11065870"/>
              <a:gd name="connsiteY2-392" fmla="*/ 156412 h 5434412"/>
              <a:gd name="connsiteX3-393" fmla="*/ 10424398 w 11065870"/>
              <a:gd name="connsiteY3-394" fmla="*/ 188496 h 5434412"/>
              <a:gd name="connsiteX4-395" fmla="*/ 11050040 w 11065870"/>
              <a:gd name="connsiteY4-396" fmla="*/ 2370223 h 5434412"/>
              <a:gd name="connsiteX5-397" fmla="*/ 10616904 w 11065870"/>
              <a:gd name="connsiteY5-398" fmla="*/ 4279233 h 5434412"/>
              <a:gd name="connsiteX6-399" fmla="*/ 9365619 w 11065870"/>
              <a:gd name="connsiteY6-400" fmla="*/ 5289886 h 5434412"/>
              <a:gd name="connsiteX7-401" fmla="*/ 7617030 w 11065870"/>
              <a:gd name="connsiteY7-402" fmla="*/ 4600075 h 5434412"/>
              <a:gd name="connsiteX8-403" fmla="*/ 6269786 w 11065870"/>
              <a:gd name="connsiteY8-404" fmla="*/ 5053090 h 5434412"/>
              <a:gd name="connsiteX9-405" fmla="*/ 4569030 w 11065870"/>
              <a:gd name="connsiteY9-406" fmla="*/ 4949166 h 5434412"/>
              <a:gd name="connsiteX10-407" fmla="*/ 2258967 w 11065870"/>
              <a:gd name="connsiteY10-408" fmla="*/ 5434265 h 5434412"/>
              <a:gd name="connsiteX11-409" fmla="*/ 847261 w 11065870"/>
              <a:gd name="connsiteY11-410" fmla="*/ 4985086 h 5434412"/>
              <a:gd name="connsiteX12-411" fmla="*/ 398083 w 11065870"/>
              <a:gd name="connsiteY12-412" fmla="*/ 3701717 h 5434412"/>
              <a:gd name="connsiteX0-413" fmla="*/ 398083 w 11065870"/>
              <a:gd name="connsiteY0-414" fmla="*/ 3701717 h 5434412"/>
              <a:gd name="connsiteX1-415" fmla="*/ 430167 w 11065870"/>
              <a:gd name="connsiteY1-416" fmla="*/ 300791 h 5434412"/>
              <a:gd name="connsiteX2-417" fmla="*/ 5868441 w 11065870"/>
              <a:gd name="connsiteY2-418" fmla="*/ 156412 h 5434412"/>
              <a:gd name="connsiteX3-419" fmla="*/ 10424398 w 11065870"/>
              <a:gd name="connsiteY3-420" fmla="*/ 188496 h 5434412"/>
              <a:gd name="connsiteX4-421" fmla="*/ 11050040 w 11065870"/>
              <a:gd name="connsiteY4-422" fmla="*/ 2370223 h 5434412"/>
              <a:gd name="connsiteX5-423" fmla="*/ 10616904 w 11065870"/>
              <a:gd name="connsiteY5-424" fmla="*/ 4279233 h 5434412"/>
              <a:gd name="connsiteX6-425" fmla="*/ 9334119 w 11065870"/>
              <a:gd name="connsiteY6-426" fmla="*/ 5243039 h 5434412"/>
              <a:gd name="connsiteX7-427" fmla="*/ 7617030 w 11065870"/>
              <a:gd name="connsiteY7-428" fmla="*/ 4600075 h 5434412"/>
              <a:gd name="connsiteX8-429" fmla="*/ 6269786 w 11065870"/>
              <a:gd name="connsiteY8-430" fmla="*/ 5053090 h 5434412"/>
              <a:gd name="connsiteX9-431" fmla="*/ 4569030 w 11065870"/>
              <a:gd name="connsiteY9-432" fmla="*/ 4949166 h 5434412"/>
              <a:gd name="connsiteX10-433" fmla="*/ 2258967 w 11065870"/>
              <a:gd name="connsiteY10-434" fmla="*/ 5434265 h 5434412"/>
              <a:gd name="connsiteX11-435" fmla="*/ 847261 w 11065870"/>
              <a:gd name="connsiteY11-436" fmla="*/ 4985086 h 5434412"/>
              <a:gd name="connsiteX12-437" fmla="*/ 398083 w 11065870"/>
              <a:gd name="connsiteY12-438" fmla="*/ 3701717 h 5434412"/>
              <a:gd name="connsiteX0-439" fmla="*/ 401943 w 11069730"/>
              <a:gd name="connsiteY0-440" fmla="*/ 3701717 h 5434299"/>
              <a:gd name="connsiteX1-441" fmla="*/ 434027 w 11069730"/>
              <a:gd name="connsiteY1-442" fmla="*/ 300791 h 5434299"/>
              <a:gd name="connsiteX2-443" fmla="*/ 5872301 w 11069730"/>
              <a:gd name="connsiteY2-444" fmla="*/ 156412 h 5434299"/>
              <a:gd name="connsiteX3-445" fmla="*/ 10428258 w 11069730"/>
              <a:gd name="connsiteY3-446" fmla="*/ 188496 h 5434299"/>
              <a:gd name="connsiteX4-447" fmla="*/ 11053900 w 11069730"/>
              <a:gd name="connsiteY4-448" fmla="*/ 2370223 h 5434299"/>
              <a:gd name="connsiteX5-449" fmla="*/ 10620764 w 11069730"/>
              <a:gd name="connsiteY5-450" fmla="*/ 4279233 h 5434299"/>
              <a:gd name="connsiteX6-451" fmla="*/ 9337979 w 11069730"/>
              <a:gd name="connsiteY6-452" fmla="*/ 5243039 h 5434299"/>
              <a:gd name="connsiteX7-453" fmla="*/ 7620890 w 11069730"/>
              <a:gd name="connsiteY7-454" fmla="*/ 4600075 h 5434299"/>
              <a:gd name="connsiteX8-455" fmla="*/ 6273646 w 11069730"/>
              <a:gd name="connsiteY8-456" fmla="*/ 5053090 h 5434299"/>
              <a:gd name="connsiteX9-457" fmla="*/ 4572890 w 11069730"/>
              <a:gd name="connsiteY9-458" fmla="*/ 4949166 h 5434299"/>
              <a:gd name="connsiteX10-459" fmla="*/ 2262827 w 11069730"/>
              <a:gd name="connsiteY10-460" fmla="*/ 5434265 h 5434299"/>
              <a:gd name="connsiteX11-461" fmla="*/ 945617 w 11069730"/>
              <a:gd name="connsiteY11-462" fmla="*/ 4922622 h 5434299"/>
              <a:gd name="connsiteX12-463" fmla="*/ 401943 w 11069730"/>
              <a:gd name="connsiteY12-464" fmla="*/ 3701717 h 5434299"/>
              <a:gd name="connsiteX0-465" fmla="*/ 325136 w 11118918"/>
              <a:gd name="connsiteY0-466" fmla="*/ 3651474 h 5430904"/>
              <a:gd name="connsiteX1-467" fmla="*/ 483215 w 11118918"/>
              <a:gd name="connsiteY1-468" fmla="*/ 297396 h 5430904"/>
              <a:gd name="connsiteX2-469" fmla="*/ 5921489 w 11118918"/>
              <a:gd name="connsiteY2-470" fmla="*/ 153017 h 5430904"/>
              <a:gd name="connsiteX3-471" fmla="*/ 10477446 w 11118918"/>
              <a:gd name="connsiteY3-472" fmla="*/ 185101 h 5430904"/>
              <a:gd name="connsiteX4-473" fmla="*/ 11103088 w 11118918"/>
              <a:gd name="connsiteY4-474" fmla="*/ 2366828 h 5430904"/>
              <a:gd name="connsiteX5-475" fmla="*/ 10669952 w 11118918"/>
              <a:gd name="connsiteY5-476" fmla="*/ 4275838 h 5430904"/>
              <a:gd name="connsiteX6-477" fmla="*/ 9387167 w 11118918"/>
              <a:gd name="connsiteY6-478" fmla="*/ 5239644 h 5430904"/>
              <a:gd name="connsiteX7-479" fmla="*/ 7670078 w 11118918"/>
              <a:gd name="connsiteY7-480" fmla="*/ 4596680 h 5430904"/>
              <a:gd name="connsiteX8-481" fmla="*/ 6322834 w 11118918"/>
              <a:gd name="connsiteY8-482" fmla="*/ 5049695 h 5430904"/>
              <a:gd name="connsiteX9-483" fmla="*/ 4622078 w 11118918"/>
              <a:gd name="connsiteY9-484" fmla="*/ 4945771 h 5430904"/>
              <a:gd name="connsiteX10-485" fmla="*/ 2312015 w 11118918"/>
              <a:gd name="connsiteY10-486" fmla="*/ 5430870 h 5430904"/>
              <a:gd name="connsiteX11-487" fmla="*/ 994805 w 11118918"/>
              <a:gd name="connsiteY11-488" fmla="*/ 4919227 h 5430904"/>
              <a:gd name="connsiteX12-489" fmla="*/ 325136 w 11118918"/>
              <a:gd name="connsiteY12-490" fmla="*/ 3651474 h 5430904"/>
              <a:gd name="connsiteX0-491" fmla="*/ 416451 w 11210233"/>
              <a:gd name="connsiteY0-492" fmla="*/ 3646391 h 5425821"/>
              <a:gd name="connsiteX1-493" fmla="*/ 448534 w 11210233"/>
              <a:gd name="connsiteY1-494" fmla="*/ 354776 h 5425821"/>
              <a:gd name="connsiteX2-495" fmla="*/ 6012804 w 11210233"/>
              <a:gd name="connsiteY2-496" fmla="*/ 147934 h 5425821"/>
              <a:gd name="connsiteX3-497" fmla="*/ 10568761 w 11210233"/>
              <a:gd name="connsiteY3-498" fmla="*/ 180018 h 5425821"/>
              <a:gd name="connsiteX4-499" fmla="*/ 11194403 w 11210233"/>
              <a:gd name="connsiteY4-500" fmla="*/ 2361745 h 5425821"/>
              <a:gd name="connsiteX5-501" fmla="*/ 10761267 w 11210233"/>
              <a:gd name="connsiteY5-502" fmla="*/ 4270755 h 5425821"/>
              <a:gd name="connsiteX6-503" fmla="*/ 9478482 w 11210233"/>
              <a:gd name="connsiteY6-504" fmla="*/ 5234561 h 5425821"/>
              <a:gd name="connsiteX7-505" fmla="*/ 7761393 w 11210233"/>
              <a:gd name="connsiteY7-506" fmla="*/ 4591597 h 5425821"/>
              <a:gd name="connsiteX8-507" fmla="*/ 6414149 w 11210233"/>
              <a:gd name="connsiteY8-508" fmla="*/ 5044612 h 5425821"/>
              <a:gd name="connsiteX9-509" fmla="*/ 4713393 w 11210233"/>
              <a:gd name="connsiteY9-510" fmla="*/ 4940688 h 5425821"/>
              <a:gd name="connsiteX10-511" fmla="*/ 2403330 w 11210233"/>
              <a:gd name="connsiteY10-512" fmla="*/ 5425787 h 5425821"/>
              <a:gd name="connsiteX11-513" fmla="*/ 1086120 w 11210233"/>
              <a:gd name="connsiteY11-514" fmla="*/ 4914144 h 5425821"/>
              <a:gd name="connsiteX12-515" fmla="*/ 416451 w 11210233"/>
              <a:gd name="connsiteY12-516" fmla="*/ 3646391 h 5425821"/>
              <a:gd name="connsiteX0-517" fmla="*/ 493117 w 11286899"/>
              <a:gd name="connsiteY0-518" fmla="*/ 3688885 h 5468315"/>
              <a:gd name="connsiteX1-519" fmla="*/ 525200 w 11286899"/>
              <a:gd name="connsiteY1-520" fmla="*/ 397270 h 5468315"/>
              <a:gd name="connsiteX2-521" fmla="*/ 6089470 w 11286899"/>
              <a:gd name="connsiteY2-522" fmla="*/ 190428 h 5468315"/>
              <a:gd name="connsiteX3-523" fmla="*/ 10645427 w 11286899"/>
              <a:gd name="connsiteY3-524" fmla="*/ 222512 h 5468315"/>
              <a:gd name="connsiteX4-525" fmla="*/ 11271069 w 11286899"/>
              <a:gd name="connsiteY4-526" fmla="*/ 2404239 h 5468315"/>
              <a:gd name="connsiteX5-527" fmla="*/ 10837933 w 11286899"/>
              <a:gd name="connsiteY5-528" fmla="*/ 4313249 h 5468315"/>
              <a:gd name="connsiteX6-529" fmla="*/ 9555148 w 11286899"/>
              <a:gd name="connsiteY6-530" fmla="*/ 5277055 h 5468315"/>
              <a:gd name="connsiteX7-531" fmla="*/ 7838059 w 11286899"/>
              <a:gd name="connsiteY7-532" fmla="*/ 4634091 h 5468315"/>
              <a:gd name="connsiteX8-533" fmla="*/ 6490815 w 11286899"/>
              <a:gd name="connsiteY8-534" fmla="*/ 5087106 h 5468315"/>
              <a:gd name="connsiteX9-535" fmla="*/ 4790059 w 11286899"/>
              <a:gd name="connsiteY9-536" fmla="*/ 4983182 h 5468315"/>
              <a:gd name="connsiteX10-537" fmla="*/ 2479996 w 11286899"/>
              <a:gd name="connsiteY10-538" fmla="*/ 5468281 h 5468315"/>
              <a:gd name="connsiteX11-539" fmla="*/ 1162786 w 11286899"/>
              <a:gd name="connsiteY11-540" fmla="*/ 4956638 h 5468315"/>
              <a:gd name="connsiteX12-541" fmla="*/ 493117 w 11286899"/>
              <a:gd name="connsiteY12-542" fmla="*/ 3688885 h 5468315"/>
              <a:gd name="connsiteX0-543" fmla="*/ 352679 w 11188408"/>
              <a:gd name="connsiteY0-544" fmla="*/ 3581613 h 5361043"/>
              <a:gd name="connsiteX1-545" fmla="*/ 384762 w 11188408"/>
              <a:gd name="connsiteY1-546" fmla="*/ 289998 h 5361043"/>
              <a:gd name="connsiteX2-547" fmla="*/ 5082808 w 11188408"/>
              <a:gd name="connsiteY2-548" fmla="*/ 301778 h 5361043"/>
              <a:gd name="connsiteX3-549" fmla="*/ 10504989 w 11188408"/>
              <a:gd name="connsiteY3-550" fmla="*/ 115240 h 5361043"/>
              <a:gd name="connsiteX4-551" fmla="*/ 11130631 w 11188408"/>
              <a:gd name="connsiteY4-552" fmla="*/ 2296967 h 5361043"/>
              <a:gd name="connsiteX5-553" fmla="*/ 10697495 w 11188408"/>
              <a:gd name="connsiteY5-554" fmla="*/ 4205977 h 5361043"/>
              <a:gd name="connsiteX6-555" fmla="*/ 9414710 w 11188408"/>
              <a:gd name="connsiteY6-556" fmla="*/ 5169783 h 5361043"/>
              <a:gd name="connsiteX7-557" fmla="*/ 7697621 w 11188408"/>
              <a:gd name="connsiteY7-558" fmla="*/ 4526819 h 5361043"/>
              <a:gd name="connsiteX8-559" fmla="*/ 6350377 w 11188408"/>
              <a:gd name="connsiteY8-560" fmla="*/ 4979834 h 5361043"/>
              <a:gd name="connsiteX9-561" fmla="*/ 4649621 w 11188408"/>
              <a:gd name="connsiteY9-562" fmla="*/ 4875910 h 5361043"/>
              <a:gd name="connsiteX10-563" fmla="*/ 2339558 w 11188408"/>
              <a:gd name="connsiteY10-564" fmla="*/ 5361009 h 5361043"/>
              <a:gd name="connsiteX11-565" fmla="*/ 1022348 w 11188408"/>
              <a:gd name="connsiteY11-566" fmla="*/ 4849366 h 5361043"/>
              <a:gd name="connsiteX12-567" fmla="*/ 352679 w 11188408"/>
              <a:gd name="connsiteY12-568" fmla="*/ 3581613 h 5361043"/>
              <a:gd name="connsiteX0-569" fmla="*/ 352679 w 11164263"/>
              <a:gd name="connsiteY0-570" fmla="*/ 3650089 h 5429519"/>
              <a:gd name="connsiteX1-571" fmla="*/ 384762 w 11164263"/>
              <a:gd name="connsiteY1-572" fmla="*/ 358474 h 5429519"/>
              <a:gd name="connsiteX2-573" fmla="*/ 5082808 w 11164263"/>
              <a:gd name="connsiteY2-574" fmla="*/ 370254 h 5429519"/>
              <a:gd name="connsiteX3-575" fmla="*/ 9906508 w 11164263"/>
              <a:gd name="connsiteY3-576" fmla="*/ 105636 h 5429519"/>
              <a:gd name="connsiteX4-577" fmla="*/ 11130631 w 11164263"/>
              <a:gd name="connsiteY4-578" fmla="*/ 2365443 h 5429519"/>
              <a:gd name="connsiteX5-579" fmla="*/ 10697495 w 11164263"/>
              <a:gd name="connsiteY5-580" fmla="*/ 4274453 h 5429519"/>
              <a:gd name="connsiteX6-581" fmla="*/ 9414710 w 11164263"/>
              <a:gd name="connsiteY6-582" fmla="*/ 5238259 h 5429519"/>
              <a:gd name="connsiteX7-583" fmla="*/ 7697621 w 11164263"/>
              <a:gd name="connsiteY7-584" fmla="*/ 4595295 h 5429519"/>
              <a:gd name="connsiteX8-585" fmla="*/ 6350377 w 11164263"/>
              <a:gd name="connsiteY8-586" fmla="*/ 5048310 h 5429519"/>
              <a:gd name="connsiteX9-587" fmla="*/ 4649621 w 11164263"/>
              <a:gd name="connsiteY9-588" fmla="*/ 4944386 h 5429519"/>
              <a:gd name="connsiteX10-589" fmla="*/ 2339558 w 11164263"/>
              <a:gd name="connsiteY10-590" fmla="*/ 5429485 h 5429519"/>
              <a:gd name="connsiteX11-591" fmla="*/ 1022348 w 11164263"/>
              <a:gd name="connsiteY11-592" fmla="*/ 4917842 h 5429519"/>
              <a:gd name="connsiteX12-593" fmla="*/ 352679 w 11164263"/>
              <a:gd name="connsiteY12-594" fmla="*/ 3650089 h 5429519"/>
              <a:gd name="connsiteX0-595" fmla="*/ 352679 w 10944489"/>
              <a:gd name="connsiteY0-596" fmla="*/ 3633246 h 5412676"/>
              <a:gd name="connsiteX1-597" fmla="*/ 384762 w 10944489"/>
              <a:gd name="connsiteY1-598" fmla="*/ 341631 h 5412676"/>
              <a:gd name="connsiteX2-599" fmla="*/ 5082808 w 10944489"/>
              <a:gd name="connsiteY2-600" fmla="*/ 353411 h 5412676"/>
              <a:gd name="connsiteX3-601" fmla="*/ 9906508 w 10944489"/>
              <a:gd name="connsiteY3-602" fmla="*/ 88793 h 5412676"/>
              <a:gd name="connsiteX4-603" fmla="*/ 10878639 w 10944489"/>
              <a:gd name="connsiteY4-604" fmla="*/ 2098745 h 5412676"/>
              <a:gd name="connsiteX5-605" fmla="*/ 10697495 w 10944489"/>
              <a:gd name="connsiteY5-606" fmla="*/ 4257610 h 5412676"/>
              <a:gd name="connsiteX6-607" fmla="*/ 9414710 w 10944489"/>
              <a:gd name="connsiteY6-608" fmla="*/ 5221416 h 5412676"/>
              <a:gd name="connsiteX7-609" fmla="*/ 7697621 w 10944489"/>
              <a:gd name="connsiteY7-610" fmla="*/ 4578452 h 5412676"/>
              <a:gd name="connsiteX8-611" fmla="*/ 6350377 w 10944489"/>
              <a:gd name="connsiteY8-612" fmla="*/ 5031467 h 5412676"/>
              <a:gd name="connsiteX9-613" fmla="*/ 4649621 w 10944489"/>
              <a:gd name="connsiteY9-614" fmla="*/ 4927543 h 5412676"/>
              <a:gd name="connsiteX10-615" fmla="*/ 2339558 w 10944489"/>
              <a:gd name="connsiteY10-616" fmla="*/ 5412642 h 5412676"/>
              <a:gd name="connsiteX11-617" fmla="*/ 1022348 w 10944489"/>
              <a:gd name="connsiteY11-618" fmla="*/ 4900999 h 5412676"/>
              <a:gd name="connsiteX12-619" fmla="*/ 352679 w 10944489"/>
              <a:gd name="connsiteY12-620" fmla="*/ 3633246 h 5412676"/>
              <a:gd name="connsiteX0-621" fmla="*/ 352679 w 10894398"/>
              <a:gd name="connsiteY0-622" fmla="*/ 3633246 h 5412676"/>
              <a:gd name="connsiteX1-623" fmla="*/ 384762 w 10894398"/>
              <a:gd name="connsiteY1-624" fmla="*/ 341631 h 5412676"/>
              <a:gd name="connsiteX2-625" fmla="*/ 5082808 w 10894398"/>
              <a:gd name="connsiteY2-626" fmla="*/ 353411 h 5412676"/>
              <a:gd name="connsiteX3-627" fmla="*/ 9906508 w 10894398"/>
              <a:gd name="connsiteY3-628" fmla="*/ 88793 h 5412676"/>
              <a:gd name="connsiteX4-629" fmla="*/ 10878639 w 10894398"/>
              <a:gd name="connsiteY4-630" fmla="*/ 2098745 h 5412676"/>
              <a:gd name="connsiteX5-631" fmla="*/ 10429754 w 10894398"/>
              <a:gd name="connsiteY5-632" fmla="*/ 4445002 h 5412676"/>
              <a:gd name="connsiteX6-633" fmla="*/ 9414710 w 10894398"/>
              <a:gd name="connsiteY6-634" fmla="*/ 5221416 h 5412676"/>
              <a:gd name="connsiteX7-635" fmla="*/ 7697621 w 10894398"/>
              <a:gd name="connsiteY7-636" fmla="*/ 4578452 h 5412676"/>
              <a:gd name="connsiteX8-637" fmla="*/ 6350377 w 10894398"/>
              <a:gd name="connsiteY8-638" fmla="*/ 5031467 h 5412676"/>
              <a:gd name="connsiteX9-639" fmla="*/ 4649621 w 10894398"/>
              <a:gd name="connsiteY9-640" fmla="*/ 4927543 h 5412676"/>
              <a:gd name="connsiteX10-641" fmla="*/ 2339558 w 10894398"/>
              <a:gd name="connsiteY10-642" fmla="*/ 5412642 h 5412676"/>
              <a:gd name="connsiteX11-643" fmla="*/ 1022348 w 10894398"/>
              <a:gd name="connsiteY11-644" fmla="*/ 4900999 h 5412676"/>
              <a:gd name="connsiteX12-645" fmla="*/ 352679 w 10894398"/>
              <a:gd name="connsiteY12-646" fmla="*/ 3633246 h 5412676"/>
              <a:gd name="connsiteX0-647" fmla="*/ 352679 w 10538839"/>
              <a:gd name="connsiteY0-648" fmla="*/ 3798092 h 5577522"/>
              <a:gd name="connsiteX1-649" fmla="*/ 384762 w 10538839"/>
              <a:gd name="connsiteY1-650" fmla="*/ 506477 h 5577522"/>
              <a:gd name="connsiteX2-651" fmla="*/ 5082808 w 10538839"/>
              <a:gd name="connsiteY2-652" fmla="*/ 518257 h 5577522"/>
              <a:gd name="connsiteX3-653" fmla="*/ 9906508 w 10538839"/>
              <a:gd name="connsiteY3-654" fmla="*/ 253639 h 5577522"/>
              <a:gd name="connsiteX4-655" fmla="*/ 10429754 w 10538839"/>
              <a:gd name="connsiteY4-656" fmla="*/ 4609848 h 5577522"/>
              <a:gd name="connsiteX5-657" fmla="*/ 9414710 w 10538839"/>
              <a:gd name="connsiteY5-658" fmla="*/ 5386262 h 5577522"/>
              <a:gd name="connsiteX6-659" fmla="*/ 7697621 w 10538839"/>
              <a:gd name="connsiteY6-660" fmla="*/ 4743298 h 5577522"/>
              <a:gd name="connsiteX7-661" fmla="*/ 6350377 w 10538839"/>
              <a:gd name="connsiteY7-662" fmla="*/ 5196313 h 5577522"/>
              <a:gd name="connsiteX8-663" fmla="*/ 4649621 w 10538839"/>
              <a:gd name="connsiteY8-664" fmla="*/ 5092389 h 5577522"/>
              <a:gd name="connsiteX9-665" fmla="*/ 2339558 w 10538839"/>
              <a:gd name="connsiteY9-666" fmla="*/ 5577488 h 5577522"/>
              <a:gd name="connsiteX10-667" fmla="*/ 1022348 w 10538839"/>
              <a:gd name="connsiteY10-668" fmla="*/ 5065845 h 5577522"/>
              <a:gd name="connsiteX11-669" fmla="*/ 352679 w 10538839"/>
              <a:gd name="connsiteY11-670" fmla="*/ 3798092 h 5577522"/>
              <a:gd name="connsiteX0-671" fmla="*/ 352679 w 10795366"/>
              <a:gd name="connsiteY0-672" fmla="*/ 3643522 h 5422952"/>
              <a:gd name="connsiteX1-673" fmla="*/ 384762 w 10795366"/>
              <a:gd name="connsiteY1-674" fmla="*/ 351907 h 5422952"/>
              <a:gd name="connsiteX2-675" fmla="*/ 5082808 w 10795366"/>
              <a:gd name="connsiteY2-676" fmla="*/ 363687 h 5422952"/>
              <a:gd name="connsiteX3-677" fmla="*/ 10331745 w 10795366"/>
              <a:gd name="connsiteY3-678" fmla="*/ 286461 h 5422952"/>
              <a:gd name="connsiteX4-679" fmla="*/ 10429754 w 10795366"/>
              <a:gd name="connsiteY4-680" fmla="*/ 4455278 h 5422952"/>
              <a:gd name="connsiteX5-681" fmla="*/ 9414710 w 10795366"/>
              <a:gd name="connsiteY5-682" fmla="*/ 5231692 h 5422952"/>
              <a:gd name="connsiteX6-683" fmla="*/ 7697621 w 10795366"/>
              <a:gd name="connsiteY6-684" fmla="*/ 4588728 h 5422952"/>
              <a:gd name="connsiteX7-685" fmla="*/ 6350377 w 10795366"/>
              <a:gd name="connsiteY7-686" fmla="*/ 5041743 h 5422952"/>
              <a:gd name="connsiteX8-687" fmla="*/ 4649621 w 10795366"/>
              <a:gd name="connsiteY8-688" fmla="*/ 4937819 h 5422952"/>
              <a:gd name="connsiteX9-689" fmla="*/ 2339558 w 10795366"/>
              <a:gd name="connsiteY9-690" fmla="*/ 5422918 h 5422952"/>
              <a:gd name="connsiteX10-691" fmla="*/ 1022348 w 10795366"/>
              <a:gd name="connsiteY10-692" fmla="*/ 4911275 h 5422952"/>
              <a:gd name="connsiteX11-693" fmla="*/ 352679 w 10795366"/>
              <a:gd name="connsiteY11-694" fmla="*/ 3643522 h 5422952"/>
              <a:gd name="connsiteX0-695" fmla="*/ 142067 w 10994242"/>
              <a:gd name="connsiteY0-696" fmla="*/ 3674754 h 5422952"/>
              <a:gd name="connsiteX1-697" fmla="*/ 583638 w 10994242"/>
              <a:gd name="connsiteY1-698" fmla="*/ 351907 h 5422952"/>
              <a:gd name="connsiteX2-699" fmla="*/ 5281684 w 10994242"/>
              <a:gd name="connsiteY2-700" fmla="*/ 363687 h 5422952"/>
              <a:gd name="connsiteX3-701" fmla="*/ 10530621 w 10994242"/>
              <a:gd name="connsiteY3-702" fmla="*/ 286461 h 5422952"/>
              <a:gd name="connsiteX4-703" fmla="*/ 10628630 w 10994242"/>
              <a:gd name="connsiteY4-704" fmla="*/ 4455278 h 5422952"/>
              <a:gd name="connsiteX5-705" fmla="*/ 9613586 w 10994242"/>
              <a:gd name="connsiteY5-706" fmla="*/ 5231692 h 5422952"/>
              <a:gd name="connsiteX6-707" fmla="*/ 7896497 w 10994242"/>
              <a:gd name="connsiteY6-708" fmla="*/ 4588728 h 5422952"/>
              <a:gd name="connsiteX7-709" fmla="*/ 6549253 w 10994242"/>
              <a:gd name="connsiteY7-710" fmla="*/ 5041743 h 5422952"/>
              <a:gd name="connsiteX8-711" fmla="*/ 4848497 w 10994242"/>
              <a:gd name="connsiteY8-712" fmla="*/ 4937819 h 5422952"/>
              <a:gd name="connsiteX9-713" fmla="*/ 2538434 w 10994242"/>
              <a:gd name="connsiteY9-714" fmla="*/ 5422918 h 5422952"/>
              <a:gd name="connsiteX10-715" fmla="*/ 1221224 w 10994242"/>
              <a:gd name="connsiteY10-716" fmla="*/ 4911275 h 5422952"/>
              <a:gd name="connsiteX11-717" fmla="*/ 142067 w 10994242"/>
              <a:gd name="connsiteY11-718" fmla="*/ 3674754 h 5422952"/>
              <a:gd name="connsiteX0-719" fmla="*/ 232773 w 11084948"/>
              <a:gd name="connsiteY0-720" fmla="*/ 3674754 h 5422952"/>
              <a:gd name="connsiteX1-721" fmla="*/ 674344 w 11084948"/>
              <a:gd name="connsiteY1-722" fmla="*/ 351907 h 5422952"/>
              <a:gd name="connsiteX2-723" fmla="*/ 5372390 w 11084948"/>
              <a:gd name="connsiteY2-724" fmla="*/ 363687 h 5422952"/>
              <a:gd name="connsiteX3-725" fmla="*/ 10621327 w 11084948"/>
              <a:gd name="connsiteY3-726" fmla="*/ 286461 h 5422952"/>
              <a:gd name="connsiteX4-727" fmla="*/ 10719336 w 11084948"/>
              <a:gd name="connsiteY4-728" fmla="*/ 4455278 h 5422952"/>
              <a:gd name="connsiteX5-729" fmla="*/ 9704292 w 11084948"/>
              <a:gd name="connsiteY5-730" fmla="*/ 5231692 h 5422952"/>
              <a:gd name="connsiteX6-731" fmla="*/ 7987203 w 11084948"/>
              <a:gd name="connsiteY6-732" fmla="*/ 4588728 h 5422952"/>
              <a:gd name="connsiteX7-733" fmla="*/ 6639959 w 11084948"/>
              <a:gd name="connsiteY7-734" fmla="*/ 5041743 h 5422952"/>
              <a:gd name="connsiteX8-735" fmla="*/ 4939203 w 11084948"/>
              <a:gd name="connsiteY8-736" fmla="*/ 4937819 h 5422952"/>
              <a:gd name="connsiteX9-737" fmla="*/ 2629140 w 11084948"/>
              <a:gd name="connsiteY9-738" fmla="*/ 5422918 h 5422952"/>
              <a:gd name="connsiteX10-739" fmla="*/ 232773 w 11084948"/>
              <a:gd name="connsiteY10-740" fmla="*/ 3674754 h 5422952"/>
              <a:gd name="connsiteX0-741" fmla="*/ 209563 w 11061738"/>
              <a:gd name="connsiteY0-742" fmla="*/ 3674754 h 5672796"/>
              <a:gd name="connsiteX1-743" fmla="*/ 651134 w 11061738"/>
              <a:gd name="connsiteY1-744" fmla="*/ 351907 h 5672796"/>
              <a:gd name="connsiteX2-745" fmla="*/ 5349180 w 11061738"/>
              <a:gd name="connsiteY2-746" fmla="*/ 363687 h 5672796"/>
              <a:gd name="connsiteX3-747" fmla="*/ 10598117 w 11061738"/>
              <a:gd name="connsiteY3-748" fmla="*/ 286461 h 5672796"/>
              <a:gd name="connsiteX4-749" fmla="*/ 10696126 w 11061738"/>
              <a:gd name="connsiteY4-750" fmla="*/ 4455278 h 5672796"/>
              <a:gd name="connsiteX5-751" fmla="*/ 9681082 w 11061738"/>
              <a:gd name="connsiteY5-752" fmla="*/ 5231692 h 5672796"/>
              <a:gd name="connsiteX6-753" fmla="*/ 7963993 w 11061738"/>
              <a:gd name="connsiteY6-754" fmla="*/ 4588728 h 5672796"/>
              <a:gd name="connsiteX7-755" fmla="*/ 6616749 w 11061738"/>
              <a:gd name="connsiteY7-756" fmla="*/ 5041743 h 5672796"/>
              <a:gd name="connsiteX8-757" fmla="*/ 4915993 w 11061738"/>
              <a:gd name="connsiteY8-758" fmla="*/ 4937819 h 5672796"/>
              <a:gd name="connsiteX9-759" fmla="*/ 2275190 w 11061738"/>
              <a:gd name="connsiteY9-760" fmla="*/ 5672773 h 5672796"/>
              <a:gd name="connsiteX10-761" fmla="*/ 209563 w 11061738"/>
              <a:gd name="connsiteY10-762" fmla="*/ 3674754 h 5672796"/>
              <a:gd name="connsiteX0-763" fmla="*/ 209563 w 11061738"/>
              <a:gd name="connsiteY0-764" fmla="*/ 3674754 h 5672856"/>
              <a:gd name="connsiteX1-765" fmla="*/ 651134 w 11061738"/>
              <a:gd name="connsiteY1-766" fmla="*/ 351907 h 5672856"/>
              <a:gd name="connsiteX2-767" fmla="*/ 5349180 w 11061738"/>
              <a:gd name="connsiteY2-768" fmla="*/ 363687 h 5672856"/>
              <a:gd name="connsiteX3-769" fmla="*/ 10598117 w 11061738"/>
              <a:gd name="connsiteY3-770" fmla="*/ 286461 h 5672856"/>
              <a:gd name="connsiteX4-771" fmla="*/ 10696126 w 11061738"/>
              <a:gd name="connsiteY4-772" fmla="*/ 4455278 h 5672856"/>
              <a:gd name="connsiteX5-773" fmla="*/ 9681082 w 11061738"/>
              <a:gd name="connsiteY5-774" fmla="*/ 5231692 h 5672856"/>
              <a:gd name="connsiteX6-775" fmla="*/ 7963993 w 11061738"/>
              <a:gd name="connsiteY6-776" fmla="*/ 4588728 h 5672856"/>
              <a:gd name="connsiteX7-777" fmla="*/ 6616749 w 11061738"/>
              <a:gd name="connsiteY7-778" fmla="*/ 5041743 h 5672856"/>
              <a:gd name="connsiteX8-779" fmla="*/ 4915993 w 11061738"/>
              <a:gd name="connsiteY8-780" fmla="*/ 4937819 h 5672856"/>
              <a:gd name="connsiteX9-781" fmla="*/ 2275190 w 11061738"/>
              <a:gd name="connsiteY9-782" fmla="*/ 5672773 h 5672856"/>
              <a:gd name="connsiteX10-783" fmla="*/ 209563 w 11061738"/>
              <a:gd name="connsiteY10-784" fmla="*/ 3674754 h 5672856"/>
              <a:gd name="connsiteX0-785" fmla="*/ 213966 w 11066141"/>
              <a:gd name="connsiteY0-786" fmla="*/ 3674754 h 5579166"/>
              <a:gd name="connsiteX1-787" fmla="*/ 655537 w 11066141"/>
              <a:gd name="connsiteY1-788" fmla="*/ 351907 h 5579166"/>
              <a:gd name="connsiteX2-789" fmla="*/ 5353583 w 11066141"/>
              <a:gd name="connsiteY2-790" fmla="*/ 363687 h 5579166"/>
              <a:gd name="connsiteX3-791" fmla="*/ 10602520 w 11066141"/>
              <a:gd name="connsiteY3-792" fmla="*/ 286461 h 5579166"/>
              <a:gd name="connsiteX4-793" fmla="*/ 10700529 w 11066141"/>
              <a:gd name="connsiteY4-794" fmla="*/ 4455278 h 5579166"/>
              <a:gd name="connsiteX5-795" fmla="*/ 9685485 w 11066141"/>
              <a:gd name="connsiteY5-796" fmla="*/ 5231692 h 5579166"/>
              <a:gd name="connsiteX6-797" fmla="*/ 7968396 w 11066141"/>
              <a:gd name="connsiteY6-798" fmla="*/ 4588728 h 5579166"/>
              <a:gd name="connsiteX7-799" fmla="*/ 6621152 w 11066141"/>
              <a:gd name="connsiteY7-800" fmla="*/ 5041743 h 5579166"/>
              <a:gd name="connsiteX8-801" fmla="*/ 4920396 w 11066141"/>
              <a:gd name="connsiteY8-802" fmla="*/ 4937819 h 5579166"/>
              <a:gd name="connsiteX9-803" fmla="*/ 2342592 w 11066141"/>
              <a:gd name="connsiteY9-804" fmla="*/ 5579077 h 5579166"/>
              <a:gd name="connsiteX10-805" fmla="*/ 213966 w 11066141"/>
              <a:gd name="connsiteY10-806" fmla="*/ 3674754 h 5579166"/>
              <a:gd name="connsiteX0-807" fmla="*/ 213966 w 11066141"/>
              <a:gd name="connsiteY0-808" fmla="*/ 3708354 h 5612766"/>
              <a:gd name="connsiteX1-809" fmla="*/ 655537 w 11066141"/>
              <a:gd name="connsiteY1-810" fmla="*/ 385507 h 5612766"/>
              <a:gd name="connsiteX2-811" fmla="*/ 5353583 w 11066141"/>
              <a:gd name="connsiteY2-812" fmla="*/ 397287 h 5612766"/>
              <a:gd name="connsiteX3-813" fmla="*/ 10602520 w 11066141"/>
              <a:gd name="connsiteY3-814" fmla="*/ 320061 h 5612766"/>
              <a:gd name="connsiteX4-815" fmla="*/ 10700529 w 11066141"/>
              <a:gd name="connsiteY4-816" fmla="*/ 4488878 h 5612766"/>
              <a:gd name="connsiteX5-817" fmla="*/ 9685485 w 11066141"/>
              <a:gd name="connsiteY5-818" fmla="*/ 5265292 h 5612766"/>
              <a:gd name="connsiteX6-819" fmla="*/ 7968396 w 11066141"/>
              <a:gd name="connsiteY6-820" fmla="*/ 4622328 h 5612766"/>
              <a:gd name="connsiteX7-821" fmla="*/ 6621152 w 11066141"/>
              <a:gd name="connsiteY7-822" fmla="*/ 5075343 h 5612766"/>
              <a:gd name="connsiteX8-823" fmla="*/ 4920396 w 11066141"/>
              <a:gd name="connsiteY8-824" fmla="*/ 4971419 h 5612766"/>
              <a:gd name="connsiteX9-825" fmla="*/ 2342592 w 11066141"/>
              <a:gd name="connsiteY9-826" fmla="*/ 5612677 h 5612766"/>
              <a:gd name="connsiteX10-827" fmla="*/ 213966 w 11066141"/>
              <a:gd name="connsiteY10-828" fmla="*/ 3708354 h 5612766"/>
              <a:gd name="connsiteX0-829" fmla="*/ 213966 w 11066141"/>
              <a:gd name="connsiteY0-830" fmla="*/ 3708354 h 5612766"/>
              <a:gd name="connsiteX1-831" fmla="*/ 655537 w 11066141"/>
              <a:gd name="connsiteY1-832" fmla="*/ 385507 h 5612766"/>
              <a:gd name="connsiteX2-833" fmla="*/ 5353583 w 11066141"/>
              <a:gd name="connsiteY2-834" fmla="*/ 397287 h 5612766"/>
              <a:gd name="connsiteX3-835" fmla="*/ 10602520 w 11066141"/>
              <a:gd name="connsiteY3-836" fmla="*/ 320061 h 5612766"/>
              <a:gd name="connsiteX4-837" fmla="*/ 10700529 w 11066141"/>
              <a:gd name="connsiteY4-838" fmla="*/ 4488878 h 5612766"/>
              <a:gd name="connsiteX5-839" fmla="*/ 9685485 w 11066141"/>
              <a:gd name="connsiteY5-840" fmla="*/ 5265292 h 5612766"/>
              <a:gd name="connsiteX6-841" fmla="*/ 7865138 w 11066141"/>
              <a:gd name="connsiteY6-842" fmla="*/ 4707647 h 5612766"/>
              <a:gd name="connsiteX7-843" fmla="*/ 6621152 w 11066141"/>
              <a:gd name="connsiteY7-844" fmla="*/ 5075343 h 5612766"/>
              <a:gd name="connsiteX8-845" fmla="*/ 4920396 w 11066141"/>
              <a:gd name="connsiteY8-846" fmla="*/ 4971419 h 5612766"/>
              <a:gd name="connsiteX9-847" fmla="*/ 2342592 w 11066141"/>
              <a:gd name="connsiteY9-848" fmla="*/ 5612677 h 5612766"/>
              <a:gd name="connsiteX10-849" fmla="*/ 213966 w 11066141"/>
              <a:gd name="connsiteY10-850" fmla="*/ 3708354 h 5612766"/>
              <a:gd name="connsiteX0-851" fmla="*/ 213966 w 11066141"/>
              <a:gd name="connsiteY0-852" fmla="*/ 3708354 h 5612766"/>
              <a:gd name="connsiteX1-853" fmla="*/ 655537 w 11066141"/>
              <a:gd name="connsiteY1-854" fmla="*/ 385507 h 5612766"/>
              <a:gd name="connsiteX2-855" fmla="*/ 5353583 w 11066141"/>
              <a:gd name="connsiteY2-856" fmla="*/ 397287 h 5612766"/>
              <a:gd name="connsiteX3-857" fmla="*/ 10602520 w 11066141"/>
              <a:gd name="connsiteY3-858" fmla="*/ 320061 h 5612766"/>
              <a:gd name="connsiteX4-859" fmla="*/ 10700529 w 11066141"/>
              <a:gd name="connsiteY4-860" fmla="*/ 4488878 h 5612766"/>
              <a:gd name="connsiteX5-861" fmla="*/ 9685485 w 11066141"/>
              <a:gd name="connsiteY5-862" fmla="*/ 5265292 h 5612766"/>
              <a:gd name="connsiteX6-863" fmla="*/ 7865138 w 11066141"/>
              <a:gd name="connsiteY6-864" fmla="*/ 4707647 h 5612766"/>
              <a:gd name="connsiteX7-865" fmla="*/ 6483476 w 11066141"/>
              <a:gd name="connsiteY7-866" fmla="*/ 5126534 h 5612766"/>
              <a:gd name="connsiteX8-867" fmla="*/ 4920396 w 11066141"/>
              <a:gd name="connsiteY8-868" fmla="*/ 4971419 h 5612766"/>
              <a:gd name="connsiteX9-869" fmla="*/ 2342592 w 11066141"/>
              <a:gd name="connsiteY9-870" fmla="*/ 5612677 h 5612766"/>
              <a:gd name="connsiteX10-871" fmla="*/ 213966 w 11066141"/>
              <a:gd name="connsiteY10-872" fmla="*/ 3708354 h 5612766"/>
              <a:gd name="connsiteX0-873" fmla="*/ 213966 w 11066141"/>
              <a:gd name="connsiteY0-874" fmla="*/ 3708354 h 5612766"/>
              <a:gd name="connsiteX1-875" fmla="*/ 655537 w 11066141"/>
              <a:gd name="connsiteY1-876" fmla="*/ 385507 h 5612766"/>
              <a:gd name="connsiteX2-877" fmla="*/ 5353583 w 11066141"/>
              <a:gd name="connsiteY2-878" fmla="*/ 397287 h 5612766"/>
              <a:gd name="connsiteX3-879" fmla="*/ 10602520 w 11066141"/>
              <a:gd name="connsiteY3-880" fmla="*/ 320061 h 5612766"/>
              <a:gd name="connsiteX4-881" fmla="*/ 10700529 w 11066141"/>
              <a:gd name="connsiteY4-882" fmla="*/ 4488878 h 5612766"/>
              <a:gd name="connsiteX5-883" fmla="*/ 9685485 w 11066141"/>
              <a:gd name="connsiteY5-884" fmla="*/ 5265292 h 5612766"/>
              <a:gd name="connsiteX6-885" fmla="*/ 7882349 w 11066141"/>
              <a:gd name="connsiteY6-886" fmla="*/ 4810028 h 5612766"/>
              <a:gd name="connsiteX7-887" fmla="*/ 6483476 w 11066141"/>
              <a:gd name="connsiteY7-888" fmla="*/ 5126534 h 5612766"/>
              <a:gd name="connsiteX8-889" fmla="*/ 4920396 w 11066141"/>
              <a:gd name="connsiteY8-890" fmla="*/ 4971419 h 5612766"/>
              <a:gd name="connsiteX9-891" fmla="*/ 2342592 w 11066141"/>
              <a:gd name="connsiteY9-892" fmla="*/ 5612677 h 5612766"/>
              <a:gd name="connsiteX10-893" fmla="*/ 213966 w 11066141"/>
              <a:gd name="connsiteY10-894" fmla="*/ 3708354 h 5612766"/>
              <a:gd name="connsiteX0-895" fmla="*/ 213966 w 11217326"/>
              <a:gd name="connsiteY0-896" fmla="*/ 3673021 h 5577433"/>
              <a:gd name="connsiteX1-897" fmla="*/ 655537 w 11217326"/>
              <a:gd name="connsiteY1-898" fmla="*/ 350174 h 5577433"/>
              <a:gd name="connsiteX2-899" fmla="*/ 5353583 w 11217326"/>
              <a:gd name="connsiteY2-900" fmla="*/ 361954 h 5577433"/>
              <a:gd name="connsiteX3-901" fmla="*/ 10602520 w 11217326"/>
              <a:gd name="connsiteY3-902" fmla="*/ 284728 h 5577433"/>
              <a:gd name="connsiteX4-903" fmla="*/ 11010302 w 11217326"/>
              <a:gd name="connsiteY4-904" fmla="*/ 3975764 h 5577433"/>
              <a:gd name="connsiteX5-905" fmla="*/ 9685485 w 11217326"/>
              <a:gd name="connsiteY5-906" fmla="*/ 5229959 h 5577433"/>
              <a:gd name="connsiteX6-907" fmla="*/ 7882349 w 11217326"/>
              <a:gd name="connsiteY6-908" fmla="*/ 4774695 h 5577433"/>
              <a:gd name="connsiteX7-909" fmla="*/ 6483476 w 11217326"/>
              <a:gd name="connsiteY7-910" fmla="*/ 5091201 h 5577433"/>
              <a:gd name="connsiteX8-911" fmla="*/ 4920396 w 11217326"/>
              <a:gd name="connsiteY8-912" fmla="*/ 4936086 h 5577433"/>
              <a:gd name="connsiteX9-913" fmla="*/ 2342592 w 11217326"/>
              <a:gd name="connsiteY9-914" fmla="*/ 5577344 h 5577433"/>
              <a:gd name="connsiteX10-915" fmla="*/ 213966 w 11217326"/>
              <a:gd name="connsiteY10-916" fmla="*/ 3673021 h 5577433"/>
              <a:gd name="connsiteX0-917" fmla="*/ 213966 w 11144092"/>
              <a:gd name="connsiteY0-918" fmla="*/ 3657883 h 5562295"/>
              <a:gd name="connsiteX1-919" fmla="*/ 655537 w 11144092"/>
              <a:gd name="connsiteY1-920" fmla="*/ 335036 h 5562295"/>
              <a:gd name="connsiteX2-921" fmla="*/ 5353583 w 11144092"/>
              <a:gd name="connsiteY2-922" fmla="*/ 346816 h 5562295"/>
              <a:gd name="connsiteX3-923" fmla="*/ 10602520 w 11144092"/>
              <a:gd name="connsiteY3-924" fmla="*/ 269590 h 5562295"/>
              <a:gd name="connsiteX4-925" fmla="*/ 10872626 w 11144092"/>
              <a:gd name="connsiteY4-926" fmla="*/ 3755863 h 5562295"/>
              <a:gd name="connsiteX5-927" fmla="*/ 9685485 w 11144092"/>
              <a:gd name="connsiteY5-928" fmla="*/ 5214821 h 5562295"/>
              <a:gd name="connsiteX6-929" fmla="*/ 7882349 w 11144092"/>
              <a:gd name="connsiteY6-930" fmla="*/ 4759557 h 5562295"/>
              <a:gd name="connsiteX7-931" fmla="*/ 6483476 w 11144092"/>
              <a:gd name="connsiteY7-932" fmla="*/ 5076063 h 5562295"/>
              <a:gd name="connsiteX8-933" fmla="*/ 4920396 w 11144092"/>
              <a:gd name="connsiteY8-934" fmla="*/ 4920948 h 5562295"/>
              <a:gd name="connsiteX9-935" fmla="*/ 2342592 w 11144092"/>
              <a:gd name="connsiteY9-936" fmla="*/ 5562206 h 5562295"/>
              <a:gd name="connsiteX10-937" fmla="*/ 213966 w 11144092"/>
              <a:gd name="connsiteY10-938" fmla="*/ 3657883 h 5562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144092" h="5562295">
                <a:moveTo>
                  <a:pt x="213966" y="3657883"/>
                </a:moveTo>
                <a:cubicBezTo>
                  <a:pt x="-67210" y="2786688"/>
                  <a:pt x="-201066" y="886881"/>
                  <a:pt x="655537" y="335036"/>
                </a:cubicBezTo>
                <a:cubicBezTo>
                  <a:pt x="1512140" y="-216809"/>
                  <a:pt x="3626913" y="511296"/>
                  <a:pt x="5353583" y="346816"/>
                </a:cubicBezTo>
                <a:cubicBezTo>
                  <a:pt x="7080253" y="182336"/>
                  <a:pt x="9682679" y="-298585"/>
                  <a:pt x="10602520" y="269590"/>
                </a:cubicBezTo>
                <a:cubicBezTo>
                  <a:pt x="11522361" y="837765"/>
                  <a:pt x="11025465" y="2931658"/>
                  <a:pt x="10872626" y="3755863"/>
                </a:cubicBezTo>
                <a:cubicBezTo>
                  <a:pt x="10719787" y="4580068"/>
                  <a:pt x="10183864" y="5047539"/>
                  <a:pt x="9685485" y="5214821"/>
                </a:cubicBezTo>
                <a:cubicBezTo>
                  <a:pt x="9187106" y="5382103"/>
                  <a:pt x="8416017" y="4782683"/>
                  <a:pt x="7882349" y="4759557"/>
                </a:cubicBezTo>
                <a:cubicBezTo>
                  <a:pt x="7348681" y="4736431"/>
                  <a:pt x="6977135" y="5049165"/>
                  <a:pt x="6483476" y="5076063"/>
                </a:cubicBezTo>
                <a:cubicBezTo>
                  <a:pt x="5989817" y="5102961"/>
                  <a:pt x="5610543" y="4839924"/>
                  <a:pt x="4920396" y="4920948"/>
                </a:cubicBezTo>
                <a:cubicBezTo>
                  <a:pt x="4230249" y="5001972"/>
                  <a:pt x="3829110" y="5551014"/>
                  <a:pt x="2342592" y="5562206"/>
                </a:cubicBezTo>
                <a:cubicBezTo>
                  <a:pt x="856074" y="5573398"/>
                  <a:pt x="495142" y="4529078"/>
                  <a:pt x="213966" y="365788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84461">
            <a:off x="1021805" y="216538"/>
            <a:ext cx="3085940" cy="2492186"/>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086" y="2751869"/>
            <a:ext cx="1781092" cy="3657600"/>
          </a:xfrm>
          <a:prstGeom prst="rect">
            <a:avLst/>
          </a:prstGeom>
        </p:spPr>
      </p:pic>
      <p:sp>
        <p:nvSpPr>
          <p:cNvPr id="11" name="淘宝网Chenying0907出品 90"/>
          <p:cNvSpPr/>
          <p:nvPr/>
        </p:nvSpPr>
        <p:spPr>
          <a:xfrm>
            <a:off x="1533344" y="3773290"/>
            <a:ext cx="7939593" cy="934171"/>
          </a:xfrm>
          <a:custGeom>
            <a:avLst/>
            <a:gdLst>
              <a:gd name="connsiteX0" fmla="*/ 0 w 2985796"/>
              <a:gd name="connsiteY0" fmla="*/ 339457 h 959424"/>
              <a:gd name="connsiteX1" fmla="*/ 1091682 w 2985796"/>
              <a:gd name="connsiteY1" fmla="*/ 955278 h 959424"/>
              <a:gd name="connsiteX2" fmla="*/ 2444621 w 2985796"/>
              <a:gd name="connsiteY2" fmla="*/ 68870 h 959424"/>
              <a:gd name="connsiteX3" fmla="*/ 2985796 w 2985796"/>
              <a:gd name="connsiteY3" fmla="*/ 124853 h 959424"/>
            </a:gdLst>
            <a:ahLst/>
            <a:cxnLst>
              <a:cxn ang="0">
                <a:pos x="connsiteX0" y="connsiteY0"/>
              </a:cxn>
              <a:cxn ang="0">
                <a:pos x="connsiteX1" y="connsiteY1"/>
              </a:cxn>
              <a:cxn ang="0">
                <a:pos x="connsiteX2" y="connsiteY2"/>
              </a:cxn>
              <a:cxn ang="0">
                <a:pos x="connsiteX3" y="connsiteY3"/>
              </a:cxn>
            </a:cxnLst>
            <a:rect l="l" t="t" r="r" b="b"/>
            <a:pathLst>
              <a:path w="2985796" h="959424">
                <a:moveTo>
                  <a:pt x="0" y="339457"/>
                </a:moveTo>
                <a:cubicBezTo>
                  <a:pt x="342122" y="669916"/>
                  <a:pt x="684245" y="1000376"/>
                  <a:pt x="1091682" y="955278"/>
                </a:cubicBezTo>
                <a:cubicBezTo>
                  <a:pt x="1499119" y="910180"/>
                  <a:pt x="2128935" y="207274"/>
                  <a:pt x="2444621" y="68870"/>
                </a:cubicBezTo>
                <a:cubicBezTo>
                  <a:pt x="2760307" y="-69534"/>
                  <a:pt x="2873051" y="27659"/>
                  <a:pt x="2985796" y="124853"/>
                </a:cubicBezTo>
              </a:path>
            </a:pathLst>
          </a:custGeom>
          <a:noFill/>
          <a:ln>
            <a:solidFill>
              <a:srgbClr val="D6A6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cs typeface="+mn-ea"/>
              <a:sym typeface="+mn-lt"/>
            </a:endParaRPr>
          </a:p>
        </p:txBody>
      </p:sp>
      <p:pic>
        <p:nvPicPr>
          <p:cNvPr id="12" name="PA_库_图片 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641138" y="2959414"/>
            <a:ext cx="1171905" cy="1748047"/>
          </a:xfrm>
          <a:prstGeom prst="rect">
            <a:avLst/>
          </a:prstGeom>
        </p:spPr>
      </p:pic>
      <p:pic>
        <p:nvPicPr>
          <p:cNvPr id="13" name="PA_库_图片 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rot="229776">
            <a:off x="5060337" y="3481768"/>
            <a:ext cx="497561" cy="1688066"/>
          </a:xfrm>
          <a:prstGeom prst="rect">
            <a:avLst/>
          </a:prstGeom>
        </p:spPr>
      </p:pic>
      <p:pic>
        <p:nvPicPr>
          <p:cNvPr id="14" name="PA_库_图片 7"/>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rot="19391755" flipH="1">
            <a:off x="2000743" y="3612824"/>
            <a:ext cx="509575" cy="1727849"/>
          </a:xfrm>
          <a:prstGeom prst="rect">
            <a:avLst/>
          </a:prstGeom>
        </p:spPr>
      </p:pic>
      <p:sp>
        <p:nvSpPr>
          <p:cNvPr id="15" name="原创设计师QQ：178119980 喵小姐"/>
          <p:cNvSpPr/>
          <p:nvPr/>
        </p:nvSpPr>
        <p:spPr>
          <a:xfrm>
            <a:off x="5852665" y="2442043"/>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17" name="原创设计师QQ：178119980 喵小姐"/>
          <p:cNvSpPr/>
          <p:nvPr/>
        </p:nvSpPr>
        <p:spPr>
          <a:xfrm>
            <a:off x="2492015" y="2802205"/>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18" name="原创设计师QQ：178119980 喵小姐"/>
          <p:cNvSpPr/>
          <p:nvPr/>
        </p:nvSpPr>
        <p:spPr>
          <a:xfrm>
            <a:off x="5458510" y="4393137"/>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Tree>
  </p:cSld>
  <p:clrMapOvr>
    <a:masterClrMapping/>
  </p:clrMapOvr>
  <p:transition advTm="5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6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6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6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2" presetClass="entr" presetSubtype="8"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500" fill="hold"/>
                                        <p:tgtEl>
                                          <p:spTgt spid="14"/>
                                        </p:tgtEl>
                                        <p:attrNameLst>
                                          <p:attrName>ppt_x</p:attrName>
                                        </p:attrNameLst>
                                      </p:cBhvr>
                                      <p:tavLst>
                                        <p:tav tm="0">
                                          <p:val>
                                            <p:strVal val="0-#ppt_w/2"/>
                                          </p:val>
                                        </p:tav>
                                        <p:tav tm="100000">
                                          <p:val>
                                            <p:strVal val="#ppt_x"/>
                                          </p:val>
                                        </p:tav>
                                      </p:tavLst>
                                    </p:anim>
                                    <p:anim calcmode="lin" valueType="num">
                                      <p:cBhvr additive="base">
                                        <p:cTn id="38" dur="1500" fill="hold"/>
                                        <p:tgtEl>
                                          <p:spTgt spid="14"/>
                                        </p:tgtEl>
                                        <p:attrNameLst>
                                          <p:attrName>ppt_y</p:attrName>
                                        </p:attrNameLst>
                                      </p:cBhvr>
                                      <p:tavLst>
                                        <p:tav tm="0">
                                          <p:val>
                                            <p:strVal val="#ppt_y"/>
                                          </p:val>
                                        </p:tav>
                                        <p:tav tm="100000">
                                          <p:val>
                                            <p:strVal val="#ppt_y"/>
                                          </p:val>
                                        </p:tav>
                                      </p:tavLst>
                                    </p:anim>
                                    <p:set>
                                      <p:cBhvr>
                                        <p:cTn id="39" dur="1" fill="hold">
                                          <p:stCondLst>
                                            <p:cond delay="0"/>
                                          </p:stCondLst>
                                        </p:cTn>
                                        <p:tgtEl>
                                          <p:spTgt spid="14"/>
                                        </p:tgtEl>
                                        <p:attrNameLst>
                                          <p:attrName>style.visibility</p:attrName>
                                        </p:attrNameLst>
                                      </p:cBhvr>
                                      <p:to>
                                        <p:strVal val="visible"/>
                                      </p:to>
                                    </p:set>
                                    <p:anim to="" calcmode="lin" valueType="num">
                                      <p:cBhvr>
                                        <p:cTn id="40" dur="1500" fill="hold">
                                          <p:stCondLst>
                                            <p:cond delay="0"/>
                                          </p:stCondLst>
                                        </p:cTn>
                                        <p:tgtEl>
                                          <p:spTgt spid="14"/>
                                        </p:tgtEl>
                                        <p:attrNameLst>
                                          <p:attrName>ppt_w</p:attrName>
                                        </p:attrNameLst>
                                      </p:cBhvr>
                                      <p:tavLst>
                                        <p:tav tm="0">
                                          <p:val>
                                            <p:fltVal val="0"/>
                                          </p:val>
                                        </p:tav>
                                        <p:tav tm="100000">
                                          <p:val>
                                            <p:strVal val="#ppt_w"/>
                                          </p:val>
                                        </p:tav>
                                      </p:tavLst>
                                    </p:anim>
                                    <p:anim to="" calcmode="lin" valueType="num">
                                      <p:cBhvr>
                                        <p:cTn id="41" dur="1500" fill="hold">
                                          <p:stCondLst>
                                            <p:cond delay="0"/>
                                          </p:stCondLst>
                                        </p:cTn>
                                        <p:tgtEl>
                                          <p:spTgt spid="14"/>
                                        </p:tgtEl>
                                        <p:attrNameLst>
                                          <p:attrName>ppt_h</p:attrName>
                                        </p:attrNameLst>
                                      </p:cBhvr>
                                      <p:tavLst>
                                        <p:tav tm="0">
                                          <p:val>
                                            <p:fltVal val="0"/>
                                          </p:val>
                                        </p:tav>
                                        <p:tav tm="100000">
                                          <p:val>
                                            <p:strVal val="#ppt_h"/>
                                          </p:val>
                                        </p:tav>
                                      </p:tavLst>
                                    </p:anim>
                                    <p:animEffect filter="fade">
                                      <p:cBhvr>
                                        <p:cTn id="42" dur="1500">
                                          <p:stCondLst>
                                            <p:cond delay="0"/>
                                          </p:stCondLst>
                                        </p:cTn>
                                        <p:tgtEl>
                                          <p:spTgt spid="14"/>
                                        </p:tgtEl>
                                      </p:cBhvr>
                                    </p:animEffect>
                                  </p:childTnLst>
                                </p:cTn>
                              </p:par>
                              <p:par>
                                <p:cTn id="43" presetID="2" presetClass="entr" presetSubtype="8" decel="10000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500" fill="hold"/>
                                        <p:tgtEl>
                                          <p:spTgt spid="13"/>
                                        </p:tgtEl>
                                        <p:attrNameLst>
                                          <p:attrName>ppt_x</p:attrName>
                                        </p:attrNameLst>
                                      </p:cBhvr>
                                      <p:tavLst>
                                        <p:tav tm="0">
                                          <p:val>
                                            <p:strVal val="0-#ppt_w/2"/>
                                          </p:val>
                                        </p:tav>
                                        <p:tav tm="100000">
                                          <p:val>
                                            <p:strVal val="#ppt_x"/>
                                          </p:val>
                                        </p:tav>
                                      </p:tavLst>
                                    </p:anim>
                                    <p:anim calcmode="lin" valueType="num">
                                      <p:cBhvr additive="base">
                                        <p:cTn id="46" dur="1500" fill="hold"/>
                                        <p:tgtEl>
                                          <p:spTgt spid="13"/>
                                        </p:tgtEl>
                                        <p:attrNameLst>
                                          <p:attrName>ppt_y</p:attrName>
                                        </p:attrNameLst>
                                      </p:cBhvr>
                                      <p:tavLst>
                                        <p:tav tm="0">
                                          <p:val>
                                            <p:strVal val="#ppt_y"/>
                                          </p:val>
                                        </p:tav>
                                        <p:tav tm="100000">
                                          <p:val>
                                            <p:strVal val="#ppt_y"/>
                                          </p:val>
                                        </p:tav>
                                      </p:tavLst>
                                    </p:anim>
                                    <p:set>
                                      <p:cBhvr>
                                        <p:cTn id="47" dur="1" fill="hold">
                                          <p:stCondLst>
                                            <p:cond delay="0"/>
                                          </p:stCondLst>
                                        </p:cTn>
                                        <p:tgtEl>
                                          <p:spTgt spid="13"/>
                                        </p:tgtEl>
                                        <p:attrNameLst>
                                          <p:attrName>style.visibility</p:attrName>
                                        </p:attrNameLst>
                                      </p:cBhvr>
                                      <p:to>
                                        <p:strVal val="visible"/>
                                      </p:to>
                                    </p:set>
                                    <p:anim to="" calcmode="lin" valueType="num">
                                      <p:cBhvr>
                                        <p:cTn id="48" dur="1500" fill="hold">
                                          <p:stCondLst>
                                            <p:cond delay="0"/>
                                          </p:stCondLst>
                                        </p:cTn>
                                        <p:tgtEl>
                                          <p:spTgt spid="13"/>
                                        </p:tgtEl>
                                        <p:attrNameLst>
                                          <p:attrName>ppt_w</p:attrName>
                                        </p:attrNameLst>
                                      </p:cBhvr>
                                      <p:tavLst>
                                        <p:tav tm="0">
                                          <p:val>
                                            <p:fltVal val="0"/>
                                          </p:val>
                                        </p:tav>
                                        <p:tav tm="100000">
                                          <p:val>
                                            <p:strVal val="#ppt_w"/>
                                          </p:val>
                                        </p:tav>
                                      </p:tavLst>
                                    </p:anim>
                                    <p:anim to="" calcmode="lin" valueType="num">
                                      <p:cBhvr>
                                        <p:cTn id="49" dur="1500" fill="hold">
                                          <p:stCondLst>
                                            <p:cond delay="0"/>
                                          </p:stCondLst>
                                        </p:cTn>
                                        <p:tgtEl>
                                          <p:spTgt spid="13"/>
                                        </p:tgtEl>
                                        <p:attrNameLst>
                                          <p:attrName>ppt_h</p:attrName>
                                        </p:attrNameLst>
                                      </p:cBhvr>
                                      <p:tavLst>
                                        <p:tav tm="0">
                                          <p:val>
                                            <p:fltVal val="0"/>
                                          </p:val>
                                        </p:tav>
                                        <p:tav tm="100000">
                                          <p:val>
                                            <p:strVal val="#ppt_h"/>
                                          </p:val>
                                        </p:tav>
                                      </p:tavLst>
                                    </p:anim>
                                    <p:animEffect filter="fade">
                                      <p:cBhvr>
                                        <p:cTn id="50" dur="1500">
                                          <p:stCondLst>
                                            <p:cond delay="0"/>
                                          </p:stCondLst>
                                        </p:cTn>
                                        <p:tgtEl>
                                          <p:spTgt spid="13"/>
                                        </p:tgtEl>
                                      </p:cBhvr>
                                    </p:animEffect>
                                  </p:childTnLst>
                                </p:cTn>
                              </p:par>
                              <p:par>
                                <p:cTn id="51" presetID="2" presetClass="entr" presetSubtype="8" decel="10000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500" fill="hold"/>
                                        <p:tgtEl>
                                          <p:spTgt spid="12"/>
                                        </p:tgtEl>
                                        <p:attrNameLst>
                                          <p:attrName>ppt_x</p:attrName>
                                        </p:attrNameLst>
                                      </p:cBhvr>
                                      <p:tavLst>
                                        <p:tav tm="0">
                                          <p:val>
                                            <p:strVal val="0-#ppt_w/2"/>
                                          </p:val>
                                        </p:tav>
                                        <p:tav tm="100000">
                                          <p:val>
                                            <p:strVal val="#ppt_x"/>
                                          </p:val>
                                        </p:tav>
                                      </p:tavLst>
                                    </p:anim>
                                    <p:anim calcmode="lin" valueType="num">
                                      <p:cBhvr additive="base">
                                        <p:cTn id="54" dur="1500" fill="hold"/>
                                        <p:tgtEl>
                                          <p:spTgt spid="12"/>
                                        </p:tgtEl>
                                        <p:attrNameLst>
                                          <p:attrName>ppt_y</p:attrName>
                                        </p:attrNameLst>
                                      </p:cBhvr>
                                      <p:tavLst>
                                        <p:tav tm="0">
                                          <p:val>
                                            <p:strVal val="#ppt_y"/>
                                          </p:val>
                                        </p:tav>
                                        <p:tav tm="100000">
                                          <p:val>
                                            <p:strVal val="#ppt_y"/>
                                          </p:val>
                                        </p:tav>
                                      </p:tavLst>
                                    </p:anim>
                                    <p:set>
                                      <p:cBhvr>
                                        <p:cTn id="55" dur="1" fill="hold">
                                          <p:stCondLst>
                                            <p:cond delay="0"/>
                                          </p:stCondLst>
                                        </p:cTn>
                                        <p:tgtEl>
                                          <p:spTgt spid="12"/>
                                        </p:tgtEl>
                                        <p:attrNameLst>
                                          <p:attrName>style.visibility</p:attrName>
                                        </p:attrNameLst>
                                      </p:cBhvr>
                                      <p:to>
                                        <p:strVal val="visible"/>
                                      </p:to>
                                    </p:set>
                                    <p:anim to="" calcmode="lin" valueType="num">
                                      <p:cBhvr>
                                        <p:cTn id="56" dur="1500" fill="hold">
                                          <p:stCondLst>
                                            <p:cond delay="0"/>
                                          </p:stCondLst>
                                        </p:cTn>
                                        <p:tgtEl>
                                          <p:spTgt spid="12"/>
                                        </p:tgtEl>
                                        <p:attrNameLst>
                                          <p:attrName>ppt_w</p:attrName>
                                        </p:attrNameLst>
                                      </p:cBhvr>
                                      <p:tavLst>
                                        <p:tav tm="0">
                                          <p:val>
                                            <p:fltVal val="0"/>
                                          </p:val>
                                        </p:tav>
                                        <p:tav tm="100000">
                                          <p:val>
                                            <p:strVal val="#ppt_w"/>
                                          </p:val>
                                        </p:tav>
                                      </p:tavLst>
                                    </p:anim>
                                    <p:anim to="" calcmode="lin" valueType="num">
                                      <p:cBhvr>
                                        <p:cTn id="57" dur="1500" fill="hold">
                                          <p:stCondLst>
                                            <p:cond delay="0"/>
                                          </p:stCondLst>
                                        </p:cTn>
                                        <p:tgtEl>
                                          <p:spTgt spid="12"/>
                                        </p:tgtEl>
                                        <p:attrNameLst>
                                          <p:attrName>ppt_h</p:attrName>
                                        </p:attrNameLst>
                                      </p:cBhvr>
                                      <p:tavLst>
                                        <p:tav tm="0">
                                          <p:val>
                                            <p:fltVal val="0"/>
                                          </p:val>
                                        </p:tav>
                                        <p:tav tm="100000">
                                          <p:val>
                                            <p:strVal val="#ppt_h"/>
                                          </p:val>
                                        </p:tav>
                                      </p:tavLst>
                                    </p:anim>
                                    <p:animEffect filter="fade">
                                      <p:cBhvr>
                                        <p:cTn id="58" dur="1500">
                                          <p:stCondLst>
                                            <p:cond delay="0"/>
                                          </p:stCondLst>
                                        </p:cTn>
                                        <p:tgtEl>
                                          <p:spTgt spid="12"/>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par>
                          <p:cTn id="63" fill="hold">
                            <p:stCondLst>
                              <p:cond delay="1000"/>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5"/>
                                        </p:tgtEl>
                                        <p:attrNameLst>
                                          <p:attrName>ppt_y</p:attrName>
                                        </p:attrNameLst>
                                      </p:cBhvr>
                                      <p:tavLst>
                                        <p:tav tm="0">
                                          <p:val>
                                            <p:strVal val="#ppt_y"/>
                                          </p:val>
                                        </p:tav>
                                        <p:tav tm="100000">
                                          <p:val>
                                            <p:strVal val="#ppt_y"/>
                                          </p:val>
                                        </p:tav>
                                      </p:tavLst>
                                    </p:anim>
                                    <p:anim calcmode="lin" valueType="num">
                                      <p:cBhvr>
                                        <p:cTn id="6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5"/>
                                        </p:tgtEl>
                                      </p:cBhvr>
                                    </p:animEffect>
                                  </p:childTnLst>
                                </p:cTn>
                              </p:par>
                            </p:childTnLst>
                          </p:cTn>
                        </p:par>
                        <p:par>
                          <p:cTn id="71" fill="hold">
                            <p:stCondLst>
                              <p:cond delay="2549"/>
                            </p:stCondLst>
                            <p:childTnLst>
                              <p:par>
                                <p:cTn id="72" presetID="41" presetClass="entr" presetSubtype="0" fill="hold" grpId="0" nodeType="afterEffect">
                                  <p:stCondLst>
                                    <p:cond delay="0"/>
                                  </p:stCondLst>
                                  <p:iterate type="lt">
                                    <p:tmPct val="10000"/>
                                  </p:iterate>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17"/>
                                        </p:tgtEl>
                                      </p:cBhvr>
                                    </p:animEffect>
                                  </p:childTnLst>
                                </p:cTn>
                              </p:par>
                            </p:childTnLst>
                          </p:cTn>
                        </p:par>
                        <p:par>
                          <p:cTn id="79" fill="hold">
                            <p:stCondLst>
                              <p:cond delay="4599"/>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0560897">
            <a:off x="532705" y="3580986"/>
            <a:ext cx="2542634" cy="2952280"/>
          </a:xfrm>
          <a:prstGeom prst="rect">
            <a:avLst/>
          </a:prstGeom>
        </p:spPr>
      </p:pic>
      <p:grpSp>
        <p:nvGrpSpPr>
          <p:cNvPr id="22" name="组合 21"/>
          <p:cNvGrpSpPr/>
          <p:nvPr/>
        </p:nvGrpSpPr>
        <p:grpSpPr>
          <a:xfrm>
            <a:off x="7773633" y="765100"/>
            <a:ext cx="3696052" cy="572753"/>
            <a:chOff x="7773633" y="765100"/>
            <a:chExt cx="3696052" cy="572753"/>
          </a:xfrm>
          <a:solidFill>
            <a:srgbClr val="E2BAC6"/>
          </a:solidFill>
        </p:grpSpPr>
        <p:sp>
          <p:nvSpPr>
            <p:cNvPr id="20" name="任意多边形 19"/>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rot="763210">
            <a:off x="8720485"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464" y="1622559"/>
            <a:ext cx="3240383" cy="4626893"/>
          </a:xfrm>
          <a:prstGeom prst="rect">
            <a:avLst/>
          </a:prstGeom>
        </p:spPr>
      </p:pic>
      <p:sp>
        <p:nvSpPr>
          <p:cNvPr id="13" name="淘宝网Chenying0907出品 278"/>
          <p:cNvSpPr/>
          <p:nvPr/>
        </p:nvSpPr>
        <p:spPr>
          <a:xfrm rot="12400600" flipV="1">
            <a:off x="3998061" y="2298974"/>
            <a:ext cx="3963844" cy="919147"/>
          </a:xfrm>
          <a:custGeom>
            <a:avLst/>
            <a:gdLst>
              <a:gd name="connsiteX0" fmla="*/ 0 w 2985796"/>
              <a:gd name="connsiteY0" fmla="*/ 339457 h 959424"/>
              <a:gd name="connsiteX1" fmla="*/ 1091682 w 2985796"/>
              <a:gd name="connsiteY1" fmla="*/ 955278 h 959424"/>
              <a:gd name="connsiteX2" fmla="*/ 2444621 w 2985796"/>
              <a:gd name="connsiteY2" fmla="*/ 68870 h 959424"/>
              <a:gd name="connsiteX3" fmla="*/ 2985796 w 2985796"/>
              <a:gd name="connsiteY3" fmla="*/ 124853 h 959424"/>
            </a:gdLst>
            <a:ahLst/>
            <a:cxnLst>
              <a:cxn ang="0">
                <a:pos x="connsiteX0" y="connsiteY0"/>
              </a:cxn>
              <a:cxn ang="0">
                <a:pos x="connsiteX1" y="connsiteY1"/>
              </a:cxn>
              <a:cxn ang="0">
                <a:pos x="connsiteX2" y="connsiteY2"/>
              </a:cxn>
              <a:cxn ang="0">
                <a:pos x="connsiteX3" y="connsiteY3"/>
              </a:cxn>
            </a:cxnLst>
            <a:rect l="l" t="t" r="r" b="b"/>
            <a:pathLst>
              <a:path w="2985796" h="959424">
                <a:moveTo>
                  <a:pt x="0" y="339457"/>
                </a:moveTo>
                <a:cubicBezTo>
                  <a:pt x="342122" y="669916"/>
                  <a:pt x="684245" y="1000376"/>
                  <a:pt x="1091682" y="955278"/>
                </a:cubicBezTo>
                <a:cubicBezTo>
                  <a:pt x="1499119" y="910180"/>
                  <a:pt x="2128935" y="207274"/>
                  <a:pt x="2444621" y="68870"/>
                </a:cubicBezTo>
                <a:cubicBezTo>
                  <a:pt x="2760307" y="-69534"/>
                  <a:pt x="2873051" y="27659"/>
                  <a:pt x="2985796" y="124853"/>
                </a:cubicBezTo>
              </a:path>
            </a:pathLst>
          </a:custGeom>
          <a:noFill/>
          <a:ln>
            <a:solidFill>
              <a:srgbClr val="D6A6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cs typeface="+mn-ea"/>
              <a:sym typeface="+mn-lt"/>
            </a:endParaRPr>
          </a:p>
        </p:txBody>
      </p:sp>
      <p:grpSp>
        <p:nvGrpSpPr>
          <p:cNvPr id="14" name="Group 205"/>
          <p:cNvGrpSpPr/>
          <p:nvPr/>
        </p:nvGrpSpPr>
        <p:grpSpPr bwMode="auto">
          <a:xfrm rot="19757829">
            <a:off x="4671748" y="1409750"/>
            <a:ext cx="842975" cy="814321"/>
            <a:chOff x="6895" y="2681"/>
            <a:chExt cx="2177" cy="2103"/>
          </a:xfrm>
          <a:solidFill>
            <a:srgbClr val="C8DCE5"/>
          </a:solidFill>
        </p:grpSpPr>
        <p:sp>
          <p:nvSpPr>
            <p:cNvPr id="15" name="淘宝网Chenying0907出品 5"/>
            <p:cNvSpPr/>
            <p:nvPr/>
          </p:nvSpPr>
          <p:spPr bwMode="auto">
            <a:xfrm>
              <a:off x="8973" y="2953"/>
              <a:ext cx="7" cy="5"/>
            </a:xfrm>
            <a:custGeom>
              <a:avLst/>
              <a:gdLst>
                <a:gd name="T0" fmla="*/ 2 w 3"/>
                <a:gd name="T1" fmla="*/ 1 h 2"/>
                <a:gd name="T2" fmla="*/ 2 w 3"/>
                <a:gd name="T3" fmla="*/ 1 h 2"/>
                <a:gd name="T4" fmla="*/ 2 w 3"/>
                <a:gd name="T5" fmla="*/ 2 h 2"/>
                <a:gd name="T6" fmla="*/ 1 w 3"/>
                <a:gd name="T7" fmla="*/ 2 h 2"/>
                <a:gd name="T8" fmla="*/ 1 w 3"/>
                <a:gd name="T9" fmla="*/ 0 h 2"/>
                <a:gd name="T10" fmla="*/ 2 w 3"/>
                <a:gd name="T11" fmla="*/ 0 h 2"/>
                <a:gd name="T12" fmla="*/ 2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1"/>
                  </a:moveTo>
                  <a:cubicBezTo>
                    <a:pt x="2" y="1"/>
                    <a:pt x="2" y="1"/>
                    <a:pt x="2" y="1"/>
                  </a:cubicBezTo>
                  <a:cubicBezTo>
                    <a:pt x="3" y="1"/>
                    <a:pt x="3" y="2"/>
                    <a:pt x="2" y="2"/>
                  </a:cubicBezTo>
                  <a:cubicBezTo>
                    <a:pt x="2" y="2"/>
                    <a:pt x="1" y="2"/>
                    <a:pt x="1" y="2"/>
                  </a:cubicBezTo>
                  <a:cubicBezTo>
                    <a:pt x="1" y="1"/>
                    <a:pt x="0" y="1"/>
                    <a:pt x="1" y="0"/>
                  </a:cubicBezTo>
                  <a:cubicBezTo>
                    <a:pt x="1" y="0"/>
                    <a:pt x="2" y="1"/>
                    <a:pt x="2" y="0"/>
                  </a:cubicBezTo>
                  <a:cubicBezTo>
                    <a:pt x="3"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 name="淘宝网Chenying0907出品 6"/>
            <p:cNvSpPr/>
            <p:nvPr/>
          </p:nvSpPr>
          <p:spPr bwMode="auto">
            <a:xfrm>
              <a:off x="8959" y="2965"/>
              <a:ext cx="4" cy="7"/>
            </a:xfrm>
            <a:custGeom>
              <a:avLst/>
              <a:gdLst>
                <a:gd name="T0" fmla="*/ 1 w 2"/>
                <a:gd name="T1" fmla="*/ 0 h 3"/>
                <a:gd name="T2" fmla="*/ 1 w 2"/>
                <a:gd name="T3" fmla="*/ 1 h 3"/>
                <a:gd name="T4" fmla="*/ 1 w 2"/>
                <a:gd name="T5" fmla="*/ 2 h 3"/>
                <a:gd name="T6" fmla="*/ 0 w 2"/>
                <a:gd name="T7" fmla="*/ 2 h 3"/>
                <a:gd name="T8" fmla="*/ 1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1" y="1"/>
                    <a:pt x="1" y="1"/>
                  </a:cubicBezTo>
                  <a:cubicBezTo>
                    <a:pt x="0" y="1"/>
                    <a:pt x="2" y="1"/>
                    <a:pt x="1" y="2"/>
                  </a:cubicBezTo>
                  <a:cubicBezTo>
                    <a:pt x="1" y="2"/>
                    <a:pt x="0" y="3"/>
                    <a:pt x="0" y="2"/>
                  </a:cubicBezTo>
                  <a:cubicBezTo>
                    <a:pt x="0" y="1"/>
                    <a:pt x="0" y="1"/>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 name="淘宝网Chenying0907出品 7"/>
            <p:cNvSpPr/>
            <p:nvPr/>
          </p:nvSpPr>
          <p:spPr bwMode="auto">
            <a:xfrm>
              <a:off x="8947" y="2967"/>
              <a:ext cx="2" cy="5"/>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1"/>
                  </a:cubicBezTo>
                  <a:cubicBezTo>
                    <a:pt x="0" y="1"/>
                    <a:pt x="0" y="0"/>
                    <a:pt x="1" y="0"/>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 name="淘宝网Chenying0907出品 8"/>
            <p:cNvSpPr/>
            <p:nvPr/>
          </p:nvSpPr>
          <p:spPr bwMode="auto">
            <a:xfrm>
              <a:off x="8944" y="2970"/>
              <a:ext cx="5" cy="5"/>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2"/>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 name="淘宝网Chenying0907出品 9"/>
            <p:cNvSpPr/>
            <p:nvPr/>
          </p:nvSpPr>
          <p:spPr bwMode="auto">
            <a:xfrm>
              <a:off x="8947" y="2949"/>
              <a:ext cx="2" cy="4"/>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2"/>
                    <a:pt x="0" y="1"/>
                    <a:pt x="0" y="0"/>
                  </a:cubicBezTo>
                  <a:cubicBezTo>
                    <a:pt x="0"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 name="淘宝网Chenying0907出品 10"/>
            <p:cNvSpPr/>
            <p:nvPr/>
          </p:nvSpPr>
          <p:spPr bwMode="auto">
            <a:xfrm>
              <a:off x="8755" y="3015"/>
              <a:ext cx="2" cy="2"/>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1"/>
                  </a:cubicBezTo>
                  <a:cubicBezTo>
                    <a:pt x="0" y="1"/>
                    <a:pt x="0" y="1"/>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 name="淘宝网Chenying0907出品 11"/>
            <p:cNvSpPr/>
            <p:nvPr/>
          </p:nvSpPr>
          <p:spPr bwMode="auto">
            <a:xfrm>
              <a:off x="8703" y="3031"/>
              <a:ext cx="4" cy="8"/>
            </a:xfrm>
            <a:custGeom>
              <a:avLst/>
              <a:gdLst>
                <a:gd name="T0" fmla="*/ 1 w 2"/>
                <a:gd name="T1" fmla="*/ 2 h 3"/>
                <a:gd name="T2" fmla="*/ 1 w 2"/>
                <a:gd name="T3" fmla="*/ 3 h 3"/>
                <a:gd name="T4" fmla="*/ 1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1" y="2"/>
                    <a:pt x="1" y="3"/>
                  </a:cubicBezTo>
                  <a:cubicBezTo>
                    <a:pt x="0" y="2"/>
                    <a:pt x="1" y="2"/>
                    <a:pt x="1"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 name="淘宝网Chenying0907出品 12"/>
            <p:cNvSpPr/>
            <p:nvPr/>
          </p:nvSpPr>
          <p:spPr bwMode="auto">
            <a:xfrm>
              <a:off x="8677" y="3039"/>
              <a:ext cx="4" cy="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1" y="2"/>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 name="淘宝网Chenying0907出品 13"/>
            <p:cNvSpPr/>
            <p:nvPr/>
          </p:nvSpPr>
          <p:spPr bwMode="auto">
            <a:xfrm>
              <a:off x="8660" y="3043"/>
              <a:ext cx="5" cy="5"/>
            </a:xfrm>
            <a:custGeom>
              <a:avLst/>
              <a:gdLst>
                <a:gd name="T0" fmla="*/ 2 w 2"/>
                <a:gd name="T1" fmla="*/ 1 h 2"/>
                <a:gd name="T2" fmla="*/ 1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1" y="2"/>
                    <a:pt x="1" y="2"/>
                  </a:cubicBezTo>
                  <a:cubicBezTo>
                    <a:pt x="0" y="1"/>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 name="淘宝网Chenying0907出品 14"/>
            <p:cNvSpPr/>
            <p:nvPr/>
          </p:nvSpPr>
          <p:spPr bwMode="auto">
            <a:xfrm>
              <a:off x="8629" y="3053"/>
              <a:ext cx="3" cy="4"/>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1" y="1"/>
                    <a:pt x="0" y="1"/>
                  </a:cubicBezTo>
                  <a:cubicBezTo>
                    <a:pt x="0" y="0"/>
                    <a:pt x="1" y="1"/>
                    <a:pt x="1"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 name="淘宝网Chenying0907出品 15"/>
            <p:cNvSpPr/>
            <p:nvPr/>
          </p:nvSpPr>
          <p:spPr bwMode="auto">
            <a:xfrm>
              <a:off x="8617" y="3048"/>
              <a:ext cx="3" cy="5"/>
            </a:xfrm>
            <a:custGeom>
              <a:avLst/>
              <a:gdLst>
                <a:gd name="T0" fmla="*/ 1 w 1"/>
                <a:gd name="T1" fmla="*/ 1 h 2"/>
                <a:gd name="T2" fmla="*/ 1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0" y="2"/>
                    <a:pt x="1" y="0"/>
                    <a:pt x="0" y="1"/>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 name="淘宝网Chenying0907出品 16"/>
            <p:cNvSpPr/>
            <p:nvPr/>
          </p:nvSpPr>
          <p:spPr bwMode="auto">
            <a:xfrm>
              <a:off x="8615" y="3046"/>
              <a:ext cx="5"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 name="淘宝网Chenying0907出品 17"/>
            <p:cNvSpPr/>
            <p:nvPr/>
          </p:nvSpPr>
          <p:spPr bwMode="auto">
            <a:xfrm>
              <a:off x="8613" y="3046"/>
              <a:ext cx="4" cy="4"/>
            </a:xfrm>
            <a:custGeom>
              <a:avLst/>
              <a:gdLst>
                <a:gd name="T0" fmla="*/ 2 w 2"/>
                <a:gd name="T1" fmla="*/ 1 h 2"/>
                <a:gd name="T2" fmla="*/ 2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2"/>
                    <a:pt x="2" y="2"/>
                  </a:cubicBezTo>
                  <a:cubicBezTo>
                    <a:pt x="1" y="2"/>
                    <a:pt x="1" y="1"/>
                    <a:pt x="0" y="1"/>
                  </a:cubicBezTo>
                  <a:cubicBezTo>
                    <a:pt x="1"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 name="淘宝网Chenying0907出品 18"/>
            <p:cNvSpPr/>
            <p:nvPr/>
          </p:nvSpPr>
          <p:spPr bwMode="auto">
            <a:xfrm>
              <a:off x="8613" y="3050"/>
              <a:ext cx="4" cy="5"/>
            </a:xfrm>
            <a:custGeom>
              <a:avLst/>
              <a:gdLst>
                <a:gd name="T0" fmla="*/ 0 w 2"/>
                <a:gd name="T1" fmla="*/ 0 h 2"/>
                <a:gd name="T2" fmla="*/ 2 w 2"/>
                <a:gd name="T3" fmla="*/ 1 h 2"/>
                <a:gd name="T4" fmla="*/ 1 w 2"/>
                <a:gd name="T5" fmla="*/ 2 h 2"/>
                <a:gd name="T6" fmla="*/ 0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2" y="1"/>
                  </a:cubicBezTo>
                  <a:cubicBezTo>
                    <a:pt x="2" y="2"/>
                    <a:pt x="1" y="2"/>
                    <a:pt x="1" y="2"/>
                  </a:cubicBezTo>
                  <a:cubicBezTo>
                    <a:pt x="1" y="2"/>
                    <a:pt x="0" y="2"/>
                    <a:pt x="0" y="2"/>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 name="淘宝网Chenying0907出品 19"/>
            <p:cNvSpPr/>
            <p:nvPr/>
          </p:nvSpPr>
          <p:spPr bwMode="auto">
            <a:xfrm>
              <a:off x="8601" y="3046"/>
              <a:ext cx="5" cy="2"/>
            </a:xfrm>
            <a:custGeom>
              <a:avLst/>
              <a:gdLst>
                <a:gd name="T0" fmla="*/ 2 w 2"/>
                <a:gd name="T1" fmla="*/ 0 h 1"/>
                <a:gd name="T2" fmla="*/ 1 w 2"/>
                <a:gd name="T3" fmla="*/ 1 h 1"/>
                <a:gd name="T4" fmla="*/ 0 w 2"/>
                <a:gd name="T5" fmla="*/ 1 h 1"/>
                <a:gd name="T6" fmla="*/ 0 w 2"/>
                <a:gd name="T7" fmla="*/ 1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1" y="1"/>
                    <a:pt x="1" y="0"/>
                    <a:pt x="1" y="1"/>
                  </a:cubicBezTo>
                  <a:cubicBezTo>
                    <a:pt x="1" y="1"/>
                    <a:pt x="1" y="1"/>
                    <a:pt x="0" y="1"/>
                  </a:cubicBezTo>
                  <a:cubicBezTo>
                    <a:pt x="0" y="1"/>
                    <a:pt x="0"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 name="淘宝网Chenying0907出品 20"/>
            <p:cNvSpPr/>
            <p:nvPr/>
          </p:nvSpPr>
          <p:spPr bwMode="auto">
            <a:xfrm>
              <a:off x="8584" y="3050"/>
              <a:ext cx="5" cy="3"/>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1" y="1"/>
                    <a:pt x="1" y="1"/>
                  </a:cubicBezTo>
                  <a:cubicBezTo>
                    <a:pt x="1" y="1"/>
                    <a:pt x="0" y="0"/>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 name="淘宝网Chenying0907出品 21"/>
            <p:cNvSpPr/>
            <p:nvPr/>
          </p:nvSpPr>
          <p:spPr bwMode="auto">
            <a:xfrm>
              <a:off x="8437" y="3777"/>
              <a:ext cx="5"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 name="淘宝网Chenying0907出品 22"/>
            <p:cNvSpPr/>
            <p:nvPr/>
          </p:nvSpPr>
          <p:spPr bwMode="auto">
            <a:xfrm>
              <a:off x="8553" y="3065"/>
              <a:ext cx="5" cy="7"/>
            </a:xfrm>
            <a:custGeom>
              <a:avLst/>
              <a:gdLst>
                <a:gd name="T0" fmla="*/ 2 w 2"/>
                <a:gd name="T1" fmla="*/ 2 h 3"/>
                <a:gd name="T2" fmla="*/ 1 w 2"/>
                <a:gd name="T3" fmla="*/ 3 h 3"/>
                <a:gd name="T4" fmla="*/ 0 w 2"/>
                <a:gd name="T5" fmla="*/ 1 h 3"/>
                <a:gd name="T6" fmla="*/ 1 w 2"/>
                <a:gd name="T7" fmla="*/ 0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1" y="2"/>
                    <a:pt x="1" y="2"/>
                    <a:pt x="1" y="3"/>
                  </a:cubicBezTo>
                  <a:cubicBezTo>
                    <a:pt x="0" y="3"/>
                    <a:pt x="0" y="2"/>
                    <a:pt x="0" y="1"/>
                  </a:cubicBezTo>
                  <a:cubicBezTo>
                    <a:pt x="2" y="2"/>
                    <a:pt x="0" y="1"/>
                    <a:pt x="1" y="0"/>
                  </a:cubicBezTo>
                  <a:cubicBezTo>
                    <a:pt x="2"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 name="淘宝网Chenying0907出品 23"/>
            <p:cNvSpPr/>
            <p:nvPr/>
          </p:nvSpPr>
          <p:spPr bwMode="auto">
            <a:xfrm>
              <a:off x="8295" y="4410"/>
              <a:ext cx="14" cy="7"/>
            </a:xfrm>
            <a:custGeom>
              <a:avLst/>
              <a:gdLst>
                <a:gd name="T0" fmla="*/ 5 w 6"/>
                <a:gd name="T1" fmla="*/ 0 h 3"/>
                <a:gd name="T2" fmla="*/ 4 w 6"/>
                <a:gd name="T3" fmla="*/ 1 h 3"/>
                <a:gd name="T4" fmla="*/ 3 w 6"/>
                <a:gd name="T5" fmla="*/ 3 h 3"/>
                <a:gd name="T6" fmla="*/ 1 w 6"/>
                <a:gd name="T7" fmla="*/ 3 h 3"/>
                <a:gd name="T8" fmla="*/ 0 w 6"/>
                <a:gd name="T9" fmla="*/ 2 h 3"/>
                <a:gd name="T10" fmla="*/ 3 w 6"/>
                <a:gd name="T11" fmla="*/ 2 h 3"/>
                <a:gd name="T12" fmla="*/ 3 w 6"/>
                <a:gd name="T13" fmla="*/ 0 h 3"/>
                <a:gd name="T14" fmla="*/ 5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0"/>
                  </a:moveTo>
                  <a:cubicBezTo>
                    <a:pt x="6" y="1"/>
                    <a:pt x="4" y="1"/>
                    <a:pt x="4" y="1"/>
                  </a:cubicBezTo>
                  <a:cubicBezTo>
                    <a:pt x="5" y="2"/>
                    <a:pt x="4" y="2"/>
                    <a:pt x="3" y="3"/>
                  </a:cubicBezTo>
                  <a:cubicBezTo>
                    <a:pt x="2" y="3"/>
                    <a:pt x="2" y="3"/>
                    <a:pt x="1" y="3"/>
                  </a:cubicBezTo>
                  <a:cubicBezTo>
                    <a:pt x="1" y="2"/>
                    <a:pt x="1" y="2"/>
                    <a:pt x="0" y="2"/>
                  </a:cubicBezTo>
                  <a:cubicBezTo>
                    <a:pt x="1" y="1"/>
                    <a:pt x="3" y="0"/>
                    <a:pt x="3" y="2"/>
                  </a:cubicBezTo>
                  <a:cubicBezTo>
                    <a:pt x="4" y="1"/>
                    <a:pt x="3" y="0"/>
                    <a:pt x="3" y="0"/>
                  </a:cubicBezTo>
                  <a:cubicBezTo>
                    <a:pt x="3" y="0"/>
                    <a:pt x="5"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 name="淘宝网Chenying0907出品 24"/>
            <p:cNvSpPr/>
            <p:nvPr/>
          </p:nvSpPr>
          <p:spPr bwMode="auto">
            <a:xfrm>
              <a:off x="8305" y="4388"/>
              <a:ext cx="4" cy="5"/>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1" y="1"/>
                    <a:pt x="1" y="2"/>
                    <a:pt x="0" y="2"/>
                  </a:cubicBezTo>
                  <a:cubicBezTo>
                    <a:pt x="0"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 name="淘宝网Chenying0907出品 25"/>
            <p:cNvSpPr/>
            <p:nvPr/>
          </p:nvSpPr>
          <p:spPr bwMode="auto">
            <a:xfrm>
              <a:off x="8295" y="4419"/>
              <a:ext cx="7" cy="2"/>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3" y="1"/>
                    <a:pt x="1" y="1"/>
                    <a:pt x="0" y="0"/>
                  </a:cubicBezTo>
                  <a:cubicBezTo>
                    <a:pt x="2"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 name="淘宝网Chenying0907出品 26"/>
            <p:cNvSpPr/>
            <p:nvPr/>
          </p:nvSpPr>
          <p:spPr bwMode="auto">
            <a:xfrm>
              <a:off x="8302" y="4386"/>
              <a:ext cx="7" cy="2"/>
            </a:xfrm>
            <a:custGeom>
              <a:avLst/>
              <a:gdLst>
                <a:gd name="T0" fmla="*/ 3 w 3"/>
                <a:gd name="T1" fmla="*/ 0 h 1"/>
                <a:gd name="T2" fmla="*/ 2 w 3"/>
                <a:gd name="T3" fmla="*/ 1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2" y="0"/>
                    <a:pt x="2" y="1"/>
                  </a:cubicBezTo>
                  <a:cubicBezTo>
                    <a:pt x="2" y="1"/>
                    <a:pt x="1" y="1"/>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 name="淘宝网Chenying0907出品 27"/>
            <p:cNvSpPr/>
            <p:nvPr/>
          </p:nvSpPr>
          <p:spPr bwMode="auto">
            <a:xfrm>
              <a:off x="8300" y="4405"/>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2" y="2"/>
                    <a:pt x="0" y="2"/>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2" name="淘宝网Chenying0907出品 28"/>
            <p:cNvSpPr/>
            <p:nvPr/>
          </p:nvSpPr>
          <p:spPr bwMode="auto">
            <a:xfrm>
              <a:off x="8295" y="4398"/>
              <a:ext cx="7" cy="4"/>
            </a:xfrm>
            <a:custGeom>
              <a:avLst/>
              <a:gdLst>
                <a:gd name="T0" fmla="*/ 3 w 3"/>
                <a:gd name="T1" fmla="*/ 2 h 2"/>
                <a:gd name="T2" fmla="*/ 1 w 3"/>
                <a:gd name="T3" fmla="*/ 2 h 2"/>
                <a:gd name="T4" fmla="*/ 0 w 3"/>
                <a:gd name="T5" fmla="*/ 1 h 2"/>
                <a:gd name="T6" fmla="*/ 0 w 3"/>
                <a:gd name="T7" fmla="*/ 1 h 2"/>
                <a:gd name="T8" fmla="*/ 2 w 3"/>
                <a:gd name="T9" fmla="*/ 0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cubicBezTo>
                    <a:pt x="2" y="2"/>
                    <a:pt x="2" y="2"/>
                    <a:pt x="1" y="2"/>
                  </a:cubicBezTo>
                  <a:cubicBezTo>
                    <a:pt x="2" y="2"/>
                    <a:pt x="1" y="1"/>
                    <a:pt x="0" y="1"/>
                  </a:cubicBezTo>
                  <a:cubicBezTo>
                    <a:pt x="0" y="1"/>
                    <a:pt x="0" y="1"/>
                    <a:pt x="0" y="1"/>
                  </a:cubicBezTo>
                  <a:cubicBezTo>
                    <a:pt x="1" y="0"/>
                    <a:pt x="1" y="0"/>
                    <a:pt x="2" y="0"/>
                  </a:cubicBezTo>
                  <a:cubicBezTo>
                    <a:pt x="3"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3" name="淘宝网Chenying0907出品 29"/>
            <p:cNvSpPr/>
            <p:nvPr/>
          </p:nvSpPr>
          <p:spPr bwMode="auto">
            <a:xfrm>
              <a:off x="8293" y="4395"/>
              <a:ext cx="7" cy="3"/>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0" y="0"/>
                    <a:pt x="2" y="1"/>
                    <a:pt x="2" y="0"/>
                  </a:cubicBezTo>
                  <a:cubicBezTo>
                    <a:pt x="3"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4" name="淘宝网Chenying0907出品 30"/>
            <p:cNvSpPr/>
            <p:nvPr/>
          </p:nvSpPr>
          <p:spPr bwMode="auto">
            <a:xfrm>
              <a:off x="8295" y="4376"/>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5" name="淘宝网Chenying0907出品 31"/>
            <p:cNvSpPr/>
            <p:nvPr/>
          </p:nvSpPr>
          <p:spPr bwMode="auto">
            <a:xfrm>
              <a:off x="8293" y="4362"/>
              <a:ext cx="2" cy="5"/>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0" y="1"/>
                    <a:pt x="0" y="1"/>
                  </a:cubicBezTo>
                  <a:cubicBezTo>
                    <a:pt x="0" y="0"/>
                    <a:pt x="0"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6" name="淘宝网Chenying0907出品 32"/>
            <p:cNvSpPr/>
            <p:nvPr/>
          </p:nvSpPr>
          <p:spPr bwMode="auto">
            <a:xfrm>
              <a:off x="8508" y="3074"/>
              <a:ext cx="5" cy="5"/>
            </a:xfrm>
            <a:custGeom>
              <a:avLst/>
              <a:gdLst>
                <a:gd name="T0" fmla="*/ 2 w 2"/>
                <a:gd name="T1" fmla="*/ 1 h 2"/>
                <a:gd name="T2" fmla="*/ 1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1" y="1"/>
                    <a:pt x="1" y="2"/>
                  </a:cubicBezTo>
                  <a:cubicBezTo>
                    <a:pt x="0" y="1"/>
                    <a:pt x="1" y="1"/>
                    <a:pt x="0" y="1"/>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7" name="淘宝网Chenying0907出品 33"/>
            <p:cNvSpPr/>
            <p:nvPr/>
          </p:nvSpPr>
          <p:spPr bwMode="auto">
            <a:xfrm>
              <a:off x="8504" y="3076"/>
              <a:ext cx="4" cy="3"/>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1"/>
                    <a:pt x="1" y="1"/>
                    <a:pt x="0" y="1"/>
                  </a:cubicBezTo>
                  <a:cubicBezTo>
                    <a:pt x="0" y="0"/>
                    <a:pt x="1" y="1"/>
                    <a:pt x="1" y="0"/>
                  </a:cubicBezTo>
                  <a:cubicBezTo>
                    <a:pt x="2"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8" name="淘宝网Chenying0907出品 34"/>
            <p:cNvSpPr/>
            <p:nvPr/>
          </p:nvSpPr>
          <p:spPr bwMode="auto">
            <a:xfrm>
              <a:off x="8279" y="4388"/>
              <a:ext cx="7" cy="5"/>
            </a:xfrm>
            <a:custGeom>
              <a:avLst/>
              <a:gdLst>
                <a:gd name="T0" fmla="*/ 3 w 3"/>
                <a:gd name="T1" fmla="*/ 1 h 2"/>
                <a:gd name="T2" fmla="*/ 0 w 3"/>
                <a:gd name="T3" fmla="*/ 2 h 2"/>
                <a:gd name="T4" fmla="*/ 2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1" y="2"/>
                    <a:pt x="0" y="2"/>
                  </a:cubicBezTo>
                  <a:cubicBezTo>
                    <a:pt x="1" y="1"/>
                    <a:pt x="1" y="1"/>
                    <a:pt x="2" y="0"/>
                  </a:cubicBezTo>
                  <a:cubicBezTo>
                    <a:pt x="3"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9" name="淘宝网Chenying0907出品 35"/>
            <p:cNvSpPr/>
            <p:nvPr/>
          </p:nvSpPr>
          <p:spPr bwMode="auto">
            <a:xfrm>
              <a:off x="8286" y="4317"/>
              <a:ext cx="7" cy="5"/>
            </a:xfrm>
            <a:custGeom>
              <a:avLst/>
              <a:gdLst>
                <a:gd name="T0" fmla="*/ 3 w 3"/>
                <a:gd name="T1" fmla="*/ 1 h 2"/>
                <a:gd name="T2" fmla="*/ 0 w 3"/>
                <a:gd name="T3" fmla="*/ 1 h 2"/>
                <a:gd name="T4" fmla="*/ 1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1" y="1"/>
                    <a:pt x="0" y="1"/>
                  </a:cubicBezTo>
                  <a:cubicBezTo>
                    <a:pt x="0" y="0"/>
                    <a:pt x="1" y="0"/>
                    <a:pt x="1" y="0"/>
                  </a:cubicBezTo>
                  <a:cubicBezTo>
                    <a:pt x="2"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0" name="淘宝网Chenying0907出品 36"/>
            <p:cNvSpPr/>
            <p:nvPr/>
          </p:nvSpPr>
          <p:spPr bwMode="auto">
            <a:xfrm>
              <a:off x="8281" y="4334"/>
              <a:ext cx="5" cy="5"/>
            </a:xfrm>
            <a:custGeom>
              <a:avLst/>
              <a:gdLst>
                <a:gd name="T0" fmla="*/ 2 w 2"/>
                <a:gd name="T1" fmla="*/ 1 h 2"/>
                <a:gd name="T2" fmla="*/ 0 w 2"/>
                <a:gd name="T3" fmla="*/ 2 h 2"/>
                <a:gd name="T4" fmla="*/ 0 w 2"/>
                <a:gd name="T5" fmla="*/ 0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1" y="1"/>
                    <a:pt x="0" y="2"/>
                  </a:cubicBezTo>
                  <a:cubicBezTo>
                    <a:pt x="0" y="2"/>
                    <a:pt x="0" y="1"/>
                    <a:pt x="0" y="0"/>
                  </a:cubicBezTo>
                  <a:cubicBezTo>
                    <a:pt x="0" y="0"/>
                    <a:pt x="1" y="1"/>
                    <a:pt x="1" y="0"/>
                  </a:cubicBezTo>
                  <a:cubicBezTo>
                    <a:pt x="2"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1" name="淘宝网Chenying0907出品 37"/>
            <p:cNvSpPr/>
            <p:nvPr/>
          </p:nvSpPr>
          <p:spPr bwMode="auto">
            <a:xfrm>
              <a:off x="8281" y="4329"/>
              <a:ext cx="5" cy="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0" y="1"/>
                  </a:cubicBezTo>
                  <a:cubicBezTo>
                    <a:pt x="1" y="1"/>
                    <a:pt x="1" y="1"/>
                    <a:pt x="1" y="0"/>
                  </a:cubicBezTo>
                  <a:cubicBezTo>
                    <a:pt x="2" y="0"/>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2" name="淘宝网Chenying0907出品 38"/>
            <p:cNvSpPr/>
            <p:nvPr/>
          </p:nvSpPr>
          <p:spPr bwMode="auto">
            <a:xfrm>
              <a:off x="8272" y="4398"/>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3" name="淘宝网Chenying0907出品 39"/>
            <p:cNvSpPr/>
            <p:nvPr/>
          </p:nvSpPr>
          <p:spPr bwMode="auto">
            <a:xfrm>
              <a:off x="8276" y="4324"/>
              <a:ext cx="5" cy="7"/>
            </a:xfrm>
            <a:custGeom>
              <a:avLst/>
              <a:gdLst>
                <a:gd name="T0" fmla="*/ 2 w 2"/>
                <a:gd name="T1" fmla="*/ 2 h 3"/>
                <a:gd name="T2" fmla="*/ 0 w 2"/>
                <a:gd name="T3" fmla="*/ 2 h 3"/>
                <a:gd name="T4" fmla="*/ 2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1" y="2"/>
                    <a:pt x="1" y="3"/>
                    <a:pt x="0" y="2"/>
                  </a:cubicBezTo>
                  <a:cubicBezTo>
                    <a:pt x="0" y="1"/>
                    <a:pt x="1" y="1"/>
                    <a:pt x="2"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4" name="淘宝网Chenying0907出品 40"/>
            <p:cNvSpPr/>
            <p:nvPr/>
          </p:nvSpPr>
          <p:spPr bwMode="auto">
            <a:xfrm>
              <a:off x="8324" y="2681"/>
              <a:ext cx="237" cy="57"/>
            </a:xfrm>
            <a:custGeom>
              <a:avLst/>
              <a:gdLst>
                <a:gd name="T0" fmla="*/ 100 w 100"/>
                <a:gd name="T1" fmla="*/ 1 h 24"/>
                <a:gd name="T2" fmla="*/ 100 w 100"/>
                <a:gd name="T3" fmla="*/ 1 h 24"/>
                <a:gd name="T4" fmla="*/ 81 w 100"/>
                <a:gd name="T5" fmla="*/ 6 h 24"/>
                <a:gd name="T6" fmla="*/ 70 w 100"/>
                <a:gd name="T7" fmla="*/ 9 h 24"/>
                <a:gd name="T8" fmla="*/ 66 w 100"/>
                <a:gd name="T9" fmla="*/ 11 h 24"/>
                <a:gd name="T10" fmla="*/ 64 w 100"/>
                <a:gd name="T11" fmla="*/ 10 h 24"/>
                <a:gd name="T12" fmla="*/ 60 w 100"/>
                <a:gd name="T13" fmla="*/ 11 h 24"/>
                <a:gd name="T14" fmla="*/ 52 w 100"/>
                <a:gd name="T15" fmla="*/ 13 h 24"/>
                <a:gd name="T16" fmla="*/ 31 w 100"/>
                <a:gd name="T17" fmla="*/ 19 h 24"/>
                <a:gd name="T18" fmla="*/ 21 w 100"/>
                <a:gd name="T19" fmla="*/ 21 h 24"/>
                <a:gd name="T20" fmla="*/ 17 w 100"/>
                <a:gd name="T21" fmla="*/ 21 h 24"/>
                <a:gd name="T22" fmla="*/ 12 w 100"/>
                <a:gd name="T23" fmla="*/ 22 h 24"/>
                <a:gd name="T24" fmla="*/ 7 w 100"/>
                <a:gd name="T25" fmla="*/ 21 h 24"/>
                <a:gd name="T26" fmla="*/ 0 w 100"/>
                <a:gd name="T27" fmla="*/ 23 h 24"/>
                <a:gd name="T28" fmla="*/ 1 w 100"/>
                <a:gd name="T29" fmla="*/ 22 h 24"/>
                <a:gd name="T30" fmla="*/ 3 w 100"/>
                <a:gd name="T31" fmla="*/ 22 h 24"/>
                <a:gd name="T32" fmla="*/ 13 w 100"/>
                <a:gd name="T33" fmla="*/ 17 h 24"/>
                <a:gd name="T34" fmla="*/ 25 w 100"/>
                <a:gd name="T35" fmla="*/ 14 h 24"/>
                <a:gd name="T36" fmla="*/ 26 w 100"/>
                <a:gd name="T37" fmla="*/ 14 h 24"/>
                <a:gd name="T38" fmla="*/ 75 w 100"/>
                <a:gd name="T39" fmla="*/ 3 h 24"/>
                <a:gd name="T40" fmla="*/ 76 w 100"/>
                <a:gd name="T41" fmla="*/ 4 h 24"/>
                <a:gd name="T42" fmla="*/ 89 w 100"/>
                <a:gd name="T43" fmla="*/ 0 h 24"/>
                <a:gd name="T44" fmla="*/ 97 w 100"/>
                <a:gd name="T45" fmla="*/ 1 h 24"/>
                <a:gd name="T46" fmla="*/ 100 w 100"/>
                <a:gd name="T4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4">
                  <a:moveTo>
                    <a:pt x="100" y="1"/>
                  </a:moveTo>
                  <a:cubicBezTo>
                    <a:pt x="100" y="1"/>
                    <a:pt x="100" y="1"/>
                    <a:pt x="100" y="1"/>
                  </a:cubicBezTo>
                  <a:cubicBezTo>
                    <a:pt x="94" y="3"/>
                    <a:pt x="87" y="3"/>
                    <a:pt x="81" y="6"/>
                  </a:cubicBezTo>
                  <a:cubicBezTo>
                    <a:pt x="77" y="7"/>
                    <a:pt x="74" y="9"/>
                    <a:pt x="70" y="9"/>
                  </a:cubicBezTo>
                  <a:cubicBezTo>
                    <a:pt x="68" y="10"/>
                    <a:pt x="67" y="9"/>
                    <a:pt x="66" y="11"/>
                  </a:cubicBezTo>
                  <a:cubicBezTo>
                    <a:pt x="65" y="11"/>
                    <a:pt x="65" y="10"/>
                    <a:pt x="64" y="10"/>
                  </a:cubicBezTo>
                  <a:cubicBezTo>
                    <a:pt x="63" y="10"/>
                    <a:pt x="62" y="11"/>
                    <a:pt x="60" y="11"/>
                  </a:cubicBezTo>
                  <a:cubicBezTo>
                    <a:pt x="58" y="13"/>
                    <a:pt x="55" y="13"/>
                    <a:pt x="52" y="13"/>
                  </a:cubicBezTo>
                  <a:cubicBezTo>
                    <a:pt x="45" y="15"/>
                    <a:pt x="38" y="17"/>
                    <a:pt x="31" y="19"/>
                  </a:cubicBezTo>
                  <a:cubicBezTo>
                    <a:pt x="28" y="18"/>
                    <a:pt x="25" y="21"/>
                    <a:pt x="21" y="21"/>
                  </a:cubicBezTo>
                  <a:cubicBezTo>
                    <a:pt x="20" y="21"/>
                    <a:pt x="18" y="21"/>
                    <a:pt x="17" y="21"/>
                  </a:cubicBezTo>
                  <a:cubicBezTo>
                    <a:pt x="15" y="21"/>
                    <a:pt x="14" y="22"/>
                    <a:pt x="12" y="22"/>
                  </a:cubicBezTo>
                  <a:cubicBezTo>
                    <a:pt x="11" y="22"/>
                    <a:pt x="9" y="21"/>
                    <a:pt x="7" y="21"/>
                  </a:cubicBezTo>
                  <a:cubicBezTo>
                    <a:pt x="5" y="22"/>
                    <a:pt x="4" y="24"/>
                    <a:pt x="0" y="23"/>
                  </a:cubicBezTo>
                  <a:cubicBezTo>
                    <a:pt x="0" y="22"/>
                    <a:pt x="1" y="22"/>
                    <a:pt x="1" y="22"/>
                  </a:cubicBezTo>
                  <a:cubicBezTo>
                    <a:pt x="2" y="22"/>
                    <a:pt x="2" y="22"/>
                    <a:pt x="3" y="22"/>
                  </a:cubicBezTo>
                  <a:cubicBezTo>
                    <a:pt x="6" y="20"/>
                    <a:pt x="10" y="20"/>
                    <a:pt x="13" y="17"/>
                  </a:cubicBezTo>
                  <a:cubicBezTo>
                    <a:pt x="17" y="18"/>
                    <a:pt x="21" y="16"/>
                    <a:pt x="25" y="14"/>
                  </a:cubicBezTo>
                  <a:cubicBezTo>
                    <a:pt x="25" y="14"/>
                    <a:pt x="26" y="14"/>
                    <a:pt x="26" y="14"/>
                  </a:cubicBezTo>
                  <a:cubicBezTo>
                    <a:pt x="41" y="9"/>
                    <a:pt x="59" y="7"/>
                    <a:pt x="75" y="3"/>
                  </a:cubicBezTo>
                  <a:cubicBezTo>
                    <a:pt x="75" y="3"/>
                    <a:pt x="76" y="3"/>
                    <a:pt x="76" y="4"/>
                  </a:cubicBezTo>
                  <a:cubicBezTo>
                    <a:pt x="78" y="2"/>
                    <a:pt x="85" y="1"/>
                    <a:pt x="89" y="0"/>
                  </a:cubicBezTo>
                  <a:cubicBezTo>
                    <a:pt x="92" y="0"/>
                    <a:pt x="95" y="0"/>
                    <a:pt x="97" y="1"/>
                  </a:cubicBezTo>
                  <a:cubicBezTo>
                    <a:pt x="97" y="0"/>
                    <a:pt x="100" y="0"/>
                    <a:pt x="10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5" name="淘宝网Chenying0907出品 41"/>
            <p:cNvSpPr/>
            <p:nvPr/>
          </p:nvSpPr>
          <p:spPr bwMode="auto">
            <a:xfrm>
              <a:off x="8274" y="4320"/>
              <a:ext cx="7" cy="4"/>
            </a:xfrm>
            <a:custGeom>
              <a:avLst/>
              <a:gdLst>
                <a:gd name="T0" fmla="*/ 3 w 3"/>
                <a:gd name="T1" fmla="*/ 1 h 2"/>
                <a:gd name="T2" fmla="*/ 1 w 3"/>
                <a:gd name="T3" fmla="*/ 0 h 2"/>
                <a:gd name="T4" fmla="*/ 3 w 3"/>
                <a:gd name="T5" fmla="*/ 1 h 2"/>
              </a:gdLst>
              <a:ahLst/>
              <a:cxnLst>
                <a:cxn ang="0">
                  <a:pos x="T0" y="T1"/>
                </a:cxn>
                <a:cxn ang="0">
                  <a:pos x="T2" y="T3"/>
                </a:cxn>
                <a:cxn ang="0">
                  <a:pos x="T4" y="T5"/>
                </a:cxn>
              </a:cxnLst>
              <a:rect l="0" t="0" r="r" b="b"/>
              <a:pathLst>
                <a:path w="3" h="2">
                  <a:moveTo>
                    <a:pt x="3" y="1"/>
                  </a:moveTo>
                  <a:cubicBezTo>
                    <a:pt x="2" y="2"/>
                    <a:pt x="0" y="1"/>
                    <a:pt x="1" y="0"/>
                  </a:cubicBezTo>
                  <a:cubicBezTo>
                    <a:pt x="2"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6" name="淘宝网Chenying0907出品 42"/>
            <p:cNvSpPr/>
            <p:nvPr/>
          </p:nvSpPr>
          <p:spPr bwMode="auto">
            <a:xfrm>
              <a:off x="8264" y="4329"/>
              <a:ext cx="10" cy="7"/>
            </a:xfrm>
            <a:custGeom>
              <a:avLst/>
              <a:gdLst>
                <a:gd name="T0" fmla="*/ 4 w 4"/>
                <a:gd name="T1" fmla="*/ 2 h 3"/>
                <a:gd name="T2" fmla="*/ 3 w 4"/>
                <a:gd name="T3" fmla="*/ 3 h 3"/>
                <a:gd name="T4" fmla="*/ 0 w 4"/>
                <a:gd name="T5" fmla="*/ 1 h 3"/>
                <a:gd name="T6" fmla="*/ 3 w 4"/>
                <a:gd name="T7" fmla="*/ 1 h 3"/>
                <a:gd name="T8" fmla="*/ 3 w 4"/>
                <a:gd name="T9" fmla="*/ 2 h 3"/>
                <a:gd name="T10" fmla="*/ 4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4" y="2"/>
                  </a:moveTo>
                  <a:cubicBezTo>
                    <a:pt x="3" y="2"/>
                    <a:pt x="3" y="2"/>
                    <a:pt x="3" y="3"/>
                  </a:cubicBezTo>
                  <a:cubicBezTo>
                    <a:pt x="2" y="3"/>
                    <a:pt x="1" y="2"/>
                    <a:pt x="0" y="1"/>
                  </a:cubicBezTo>
                  <a:cubicBezTo>
                    <a:pt x="1" y="0"/>
                    <a:pt x="2" y="1"/>
                    <a:pt x="3" y="1"/>
                  </a:cubicBezTo>
                  <a:cubicBezTo>
                    <a:pt x="3" y="1"/>
                    <a:pt x="3" y="2"/>
                    <a:pt x="3" y="2"/>
                  </a:cubicBezTo>
                  <a:cubicBezTo>
                    <a:pt x="4" y="2"/>
                    <a:pt x="4"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7" name="淘宝网Chenying0907出品 43"/>
            <p:cNvSpPr/>
            <p:nvPr/>
          </p:nvSpPr>
          <p:spPr bwMode="auto">
            <a:xfrm>
              <a:off x="8267" y="4317"/>
              <a:ext cx="7" cy="7"/>
            </a:xfrm>
            <a:custGeom>
              <a:avLst/>
              <a:gdLst>
                <a:gd name="T0" fmla="*/ 2 w 3"/>
                <a:gd name="T1" fmla="*/ 0 h 3"/>
                <a:gd name="T2" fmla="*/ 2 w 3"/>
                <a:gd name="T3" fmla="*/ 2 h 3"/>
                <a:gd name="T4" fmla="*/ 0 w 3"/>
                <a:gd name="T5" fmla="*/ 3 h 3"/>
                <a:gd name="T6" fmla="*/ 1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3" y="1"/>
                    <a:pt x="1" y="2"/>
                    <a:pt x="2" y="2"/>
                  </a:cubicBezTo>
                  <a:cubicBezTo>
                    <a:pt x="1" y="2"/>
                    <a:pt x="1" y="2"/>
                    <a:pt x="0" y="3"/>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8" name="淘宝网Chenying0907出品 44"/>
            <p:cNvSpPr/>
            <p:nvPr/>
          </p:nvSpPr>
          <p:spPr bwMode="auto">
            <a:xfrm>
              <a:off x="8264" y="4341"/>
              <a:ext cx="3" cy="5"/>
            </a:xfrm>
            <a:custGeom>
              <a:avLst/>
              <a:gdLst>
                <a:gd name="T0" fmla="*/ 1 w 1"/>
                <a:gd name="T1" fmla="*/ 2 h 2"/>
                <a:gd name="T2" fmla="*/ 0 w 1"/>
                <a:gd name="T3" fmla="*/ 2 h 2"/>
                <a:gd name="T4" fmla="*/ 0 w 1"/>
                <a:gd name="T5" fmla="*/ 1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0" y="2"/>
                  </a:cubicBezTo>
                  <a:cubicBezTo>
                    <a:pt x="0" y="1"/>
                    <a:pt x="0" y="1"/>
                    <a:pt x="0" y="1"/>
                  </a:cubicBezTo>
                  <a:cubicBezTo>
                    <a:pt x="1" y="1"/>
                    <a:pt x="0" y="1"/>
                    <a:pt x="1"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59" name="淘宝网Chenying0907出品 45"/>
            <p:cNvSpPr/>
            <p:nvPr/>
          </p:nvSpPr>
          <p:spPr bwMode="auto">
            <a:xfrm>
              <a:off x="8269" y="4308"/>
              <a:ext cx="3" cy="4"/>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0" y="1"/>
                  </a:cubicBezTo>
                  <a:cubicBezTo>
                    <a:pt x="0"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0" name="淘宝网Chenying0907出品 46"/>
            <p:cNvSpPr/>
            <p:nvPr/>
          </p:nvSpPr>
          <p:spPr bwMode="auto">
            <a:xfrm>
              <a:off x="8267" y="4291"/>
              <a:ext cx="7" cy="7"/>
            </a:xfrm>
            <a:custGeom>
              <a:avLst/>
              <a:gdLst>
                <a:gd name="T0" fmla="*/ 3 w 3"/>
                <a:gd name="T1" fmla="*/ 2 h 3"/>
                <a:gd name="T2" fmla="*/ 0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2"/>
                    <a:pt x="1" y="3"/>
                    <a:pt x="0" y="3"/>
                  </a:cubicBezTo>
                  <a:cubicBezTo>
                    <a:pt x="0" y="2"/>
                    <a:pt x="0" y="2"/>
                    <a:pt x="0" y="1"/>
                  </a:cubicBezTo>
                  <a:cubicBezTo>
                    <a:pt x="1" y="1"/>
                    <a:pt x="1" y="0"/>
                    <a:pt x="2" y="0"/>
                  </a:cubicBezTo>
                  <a:cubicBezTo>
                    <a:pt x="2" y="1"/>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1" name="淘宝网Chenying0907出品 47"/>
            <p:cNvSpPr/>
            <p:nvPr/>
          </p:nvSpPr>
          <p:spPr bwMode="auto">
            <a:xfrm>
              <a:off x="8264" y="4308"/>
              <a:ext cx="5" cy="4"/>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1"/>
                    <a:pt x="0" y="2"/>
                    <a:pt x="0" y="0"/>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2" name="淘宝网Chenying0907出品 48"/>
            <p:cNvSpPr/>
            <p:nvPr/>
          </p:nvSpPr>
          <p:spPr bwMode="auto">
            <a:xfrm>
              <a:off x="8456" y="3091"/>
              <a:ext cx="5" cy="4"/>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1" y="2"/>
                    <a:pt x="2" y="1"/>
                    <a:pt x="1" y="2"/>
                  </a:cubicBezTo>
                  <a:cubicBezTo>
                    <a:pt x="0" y="2"/>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3" name="淘宝网Chenying0907出品 49"/>
            <p:cNvSpPr/>
            <p:nvPr/>
          </p:nvSpPr>
          <p:spPr bwMode="auto">
            <a:xfrm>
              <a:off x="8456" y="3086"/>
              <a:ext cx="3" cy="5"/>
            </a:xfrm>
            <a:custGeom>
              <a:avLst/>
              <a:gdLst>
                <a:gd name="T0" fmla="*/ 1 w 1"/>
                <a:gd name="T1" fmla="*/ 1 h 2"/>
                <a:gd name="T2" fmla="*/ 0 w 1"/>
                <a:gd name="T3" fmla="*/ 2 h 2"/>
                <a:gd name="T4" fmla="*/ 0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1"/>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4" name="淘宝网Chenying0907出品 50"/>
            <p:cNvSpPr/>
            <p:nvPr/>
          </p:nvSpPr>
          <p:spPr bwMode="auto">
            <a:xfrm>
              <a:off x="8452" y="3086"/>
              <a:ext cx="2" cy="2"/>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5" name="淘宝网Chenying0907出品 51"/>
            <p:cNvSpPr/>
            <p:nvPr/>
          </p:nvSpPr>
          <p:spPr bwMode="auto">
            <a:xfrm>
              <a:off x="8215" y="444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6" name="淘宝网Chenying0907出品 52"/>
            <p:cNvSpPr/>
            <p:nvPr/>
          </p:nvSpPr>
          <p:spPr bwMode="auto">
            <a:xfrm>
              <a:off x="8437" y="3088"/>
              <a:ext cx="3" cy="5"/>
            </a:xfrm>
            <a:custGeom>
              <a:avLst/>
              <a:gdLst>
                <a:gd name="T0" fmla="*/ 1 w 1"/>
                <a:gd name="T1" fmla="*/ 1 h 2"/>
                <a:gd name="T2" fmla="*/ 0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0" y="2"/>
                    <a:pt x="0" y="2"/>
                  </a:cubicBezTo>
                  <a:cubicBezTo>
                    <a:pt x="0" y="2"/>
                    <a:pt x="0" y="1"/>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7" name="淘宝网Chenying0907出品 53"/>
            <p:cNvSpPr/>
            <p:nvPr/>
          </p:nvSpPr>
          <p:spPr bwMode="auto">
            <a:xfrm>
              <a:off x="8428" y="3100"/>
              <a:ext cx="7" cy="2"/>
            </a:xfrm>
            <a:custGeom>
              <a:avLst/>
              <a:gdLst>
                <a:gd name="T0" fmla="*/ 2 w 3"/>
                <a:gd name="T1" fmla="*/ 0 h 1"/>
                <a:gd name="T2" fmla="*/ 3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3" y="0"/>
                    <a:pt x="3" y="0"/>
                    <a:pt x="3" y="1"/>
                  </a:cubicBez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8" name="淘宝网Chenying0907出品 54"/>
            <p:cNvSpPr/>
            <p:nvPr/>
          </p:nvSpPr>
          <p:spPr bwMode="auto">
            <a:xfrm>
              <a:off x="8186" y="4452"/>
              <a:ext cx="10" cy="5"/>
            </a:xfrm>
            <a:custGeom>
              <a:avLst/>
              <a:gdLst>
                <a:gd name="T0" fmla="*/ 4 w 4"/>
                <a:gd name="T1" fmla="*/ 0 h 2"/>
                <a:gd name="T2" fmla="*/ 4 w 4"/>
                <a:gd name="T3" fmla="*/ 2 h 2"/>
                <a:gd name="T4" fmla="*/ 1 w 4"/>
                <a:gd name="T5" fmla="*/ 2 h 2"/>
                <a:gd name="T6" fmla="*/ 2 w 4"/>
                <a:gd name="T7" fmla="*/ 1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4" y="1"/>
                    <a:pt x="4" y="1"/>
                    <a:pt x="4" y="2"/>
                  </a:cubicBezTo>
                  <a:cubicBezTo>
                    <a:pt x="3" y="2"/>
                    <a:pt x="2" y="2"/>
                    <a:pt x="1" y="2"/>
                  </a:cubicBezTo>
                  <a:cubicBezTo>
                    <a:pt x="0" y="1"/>
                    <a:pt x="2" y="2"/>
                    <a:pt x="2" y="1"/>
                  </a:cubicBezTo>
                  <a:cubicBezTo>
                    <a:pt x="2" y="2"/>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69" name="淘宝网Chenying0907出品 55"/>
            <p:cNvSpPr/>
            <p:nvPr/>
          </p:nvSpPr>
          <p:spPr bwMode="auto">
            <a:xfrm>
              <a:off x="8418" y="3102"/>
              <a:ext cx="3" cy="5"/>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1" y="2"/>
                  </a:cubicBezTo>
                  <a:cubicBezTo>
                    <a:pt x="0" y="2"/>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0" name="淘宝网Chenying0907出品 56"/>
            <p:cNvSpPr/>
            <p:nvPr/>
          </p:nvSpPr>
          <p:spPr bwMode="auto">
            <a:xfrm>
              <a:off x="8416" y="3110"/>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1" name="淘宝网Chenying0907出品 57"/>
            <p:cNvSpPr/>
            <p:nvPr/>
          </p:nvSpPr>
          <p:spPr bwMode="auto">
            <a:xfrm>
              <a:off x="8179" y="4457"/>
              <a:ext cx="5"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1" y="2"/>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2" name="淘宝网Chenying0907出品 58"/>
            <p:cNvSpPr/>
            <p:nvPr/>
          </p:nvSpPr>
          <p:spPr bwMode="auto">
            <a:xfrm>
              <a:off x="8404" y="3098"/>
              <a:ext cx="5" cy="2"/>
            </a:xfrm>
            <a:custGeom>
              <a:avLst/>
              <a:gdLst>
                <a:gd name="T0" fmla="*/ 1 w 2"/>
                <a:gd name="T1" fmla="*/ 0 h 1"/>
                <a:gd name="T2" fmla="*/ 2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2" y="1"/>
                    <a:pt x="2" y="1"/>
                    <a:pt x="2" y="1"/>
                  </a:cubicBezTo>
                  <a:cubicBezTo>
                    <a:pt x="1"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3" name="淘宝网Chenying0907出品 59"/>
            <p:cNvSpPr/>
            <p:nvPr/>
          </p:nvSpPr>
          <p:spPr bwMode="auto">
            <a:xfrm>
              <a:off x="8160" y="4457"/>
              <a:ext cx="7" cy="7"/>
            </a:xfrm>
            <a:custGeom>
              <a:avLst/>
              <a:gdLst>
                <a:gd name="T0" fmla="*/ 3 w 3"/>
                <a:gd name="T1" fmla="*/ 0 h 3"/>
                <a:gd name="T2" fmla="*/ 0 w 3"/>
                <a:gd name="T3" fmla="*/ 2 h 3"/>
                <a:gd name="T4" fmla="*/ 2 w 3"/>
                <a:gd name="T5" fmla="*/ 0 h 3"/>
                <a:gd name="T6" fmla="*/ 3 w 3"/>
                <a:gd name="T7" fmla="*/ 0 h 3"/>
              </a:gdLst>
              <a:ahLst/>
              <a:cxnLst>
                <a:cxn ang="0">
                  <a:pos x="T0" y="T1"/>
                </a:cxn>
                <a:cxn ang="0">
                  <a:pos x="T2" y="T3"/>
                </a:cxn>
                <a:cxn ang="0">
                  <a:pos x="T4" y="T5"/>
                </a:cxn>
                <a:cxn ang="0">
                  <a:pos x="T6" y="T7"/>
                </a:cxn>
              </a:cxnLst>
              <a:rect l="0" t="0" r="r" b="b"/>
              <a:pathLst>
                <a:path w="3" h="3">
                  <a:moveTo>
                    <a:pt x="3" y="0"/>
                  </a:moveTo>
                  <a:cubicBezTo>
                    <a:pt x="2" y="1"/>
                    <a:pt x="1" y="3"/>
                    <a:pt x="0" y="2"/>
                  </a:cubicBezTo>
                  <a:cubicBezTo>
                    <a:pt x="0" y="1"/>
                    <a:pt x="2" y="2"/>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4" name="淘宝网Chenying0907出品 60"/>
            <p:cNvSpPr/>
            <p:nvPr/>
          </p:nvSpPr>
          <p:spPr bwMode="auto">
            <a:xfrm>
              <a:off x="8158" y="4466"/>
              <a:ext cx="2"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5" name="淘宝网Chenying0907出品 61"/>
            <p:cNvSpPr/>
            <p:nvPr/>
          </p:nvSpPr>
          <p:spPr bwMode="auto">
            <a:xfrm>
              <a:off x="8155" y="4414"/>
              <a:ext cx="8"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0"/>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6" name="淘宝网Chenying0907出品 62"/>
            <p:cNvSpPr/>
            <p:nvPr/>
          </p:nvSpPr>
          <p:spPr bwMode="auto">
            <a:xfrm>
              <a:off x="8141" y="4471"/>
              <a:ext cx="7" cy="5"/>
            </a:xfrm>
            <a:custGeom>
              <a:avLst/>
              <a:gdLst>
                <a:gd name="T0" fmla="*/ 3 w 3"/>
                <a:gd name="T1" fmla="*/ 0 h 2"/>
                <a:gd name="T2" fmla="*/ 1 w 3"/>
                <a:gd name="T3" fmla="*/ 2 h 2"/>
                <a:gd name="T4" fmla="*/ 1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3" y="1"/>
                    <a:pt x="1" y="1"/>
                    <a:pt x="1" y="2"/>
                  </a:cubicBezTo>
                  <a:cubicBezTo>
                    <a:pt x="0" y="1"/>
                    <a:pt x="1" y="1"/>
                    <a:pt x="1" y="0"/>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7" name="淘宝网Chenying0907出品 63"/>
            <p:cNvSpPr/>
            <p:nvPr/>
          </p:nvSpPr>
          <p:spPr bwMode="auto">
            <a:xfrm>
              <a:off x="8120" y="4474"/>
              <a:ext cx="21" cy="11"/>
            </a:xfrm>
            <a:custGeom>
              <a:avLst/>
              <a:gdLst>
                <a:gd name="T0" fmla="*/ 9 w 9"/>
                <a:gd name="T1" fmla="*/ 1 h 5"/>
                <a:gd name="T2" fmla="*/ 0 w 9"/>
                <a:gd name="T3" fmla="*/ 5 h 5"/>
                <a:gd name="T4" fmla="*/ 1 w 9"/>
                <a:gd name="T5" fmla="*/ 3 h 5"/>
                <a:gd name="T6" fmla="*/ 2 w 9"/>
                <a:gd name="T7" fmla="*/ 2 h 5"/>
                <a:gd name="T8" fmla="*/ 9 w 9"/>
                <a:gd name="T9" fmla="*/ 1 h 5"/>
              </a:gdLst>
              <a:ahLst/>
              <a:cxnLst>
                <a:cxn ang="0">
                  <a:pos x="T0" y="T1"/>
                </a:cxn>
                <a:cxn ang="0">
                  <a:pos x="T2" y="T3"/>
                </a:cxn>
                <a:cxn ang="0">
                  <a:pos x="T4" y="T5"/>
                </a:cxn>
                <a:cxn ang="0">
                  <a:pos x="T6" y="T7"/>
                </a:cxn>
                <a:cxn ang="0">
                  <a:pos x="T8" y="T9"/>
                </a:cxn>
              </a:cxnLst>
              <a:rect l="0" t="0" r="r" b="b"/>
              <a:pathLst>
                <a:path w="9" h="5">
                  <a:moveTo>
                    <a:pt x="9" y="1"/>
                  </a:moveTo>
                  <a:cubicBezTo>
                    <a:pt x="6" y="3"/>
                    <a:pt x="2" y="3"/>
                    <a:pt x="0" y="5"/>
                  </a:cubicBezTo>
                  <a:cubicBezTo>
                    <a:pt x="0" y="4"/>
                    <a:pt x="0" y="3"/>
                    <a:pt x="1" y="3"/>
                  </a:cubicBezTo>
                  <a:cubicBezTo>
                    <a:pt x="1" y="3"/>
                    <a:pt x="2" y="3"/>
                    <a:pt x="2" y="2"/>
                  </a:cubicBezTo>
                  <a:cubicBezTo>
                    <a:pt x="4" y="4"/>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8" name="淘宝网Chenying0907出品 64"/>
            <p:cNvSpPr/>
            <p:nvPr/>
          </p:nvSpPr>
          <p:spPr bwMode="auto">
            <a:xfrm>
              <a:off x="8139" y="4450"/>
              <a:ext cx="2" cy="5"/>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1" y="1"/>
                    <a:pt x="1" y="2"/>
                    <a:pt x="1" y="2"/>
                  </a:cubicBezTo>
                  <a:cubicBezTo>
                    <a:pt x="0" y="2"/>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79" name="淘宝网Chenying0907出品 65"/>
            <p:cNvSpPr/>
            <p:nvPr/>
          </p:nvSpPr>
          <p:spPr bwMode="auto">
            <a:xfrm>
              <a:off x="8118" y="4459"/>
              <a:ext cx="4" cy="3"/>
            </a:xfrm>
            <a:custGeom>
              <a:avLst/>
              <a:gdLst>
                <a:gd name="T0" fmla="*/ 2 w 2"/>
                <a:gd name="T1" fmla="*/ 0 h 1"/>
                <a:gd name="T2" fmla="*/ 2 w 2"/>
                <a:gd name="T3" fmla="*/ 1 h 1"/>
                <a:gd name="T4" fmla="*/ 1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1"/>
                  </a:cubicBezTo>
                  <a:cubicBezTo>
                    <a:pt x="1" y="0"/>
                    <a:pt x="1" y="0"/>
                    <a:pt x="1" y="1"/>
                  </a:cubicBezTo>
                  <a:cubicBezTo>
                    <a:pt x="0" y="1"/>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0" name="淘宝网Chenying0907出品 66"/>
            <p:cNvSpPr/>
            <p:nvPr/>
          </p:nvSpPr>
          <p:spPr bwMode="auto">
            <a:xfrm>
              <a:off x="8113" y="4483"/>
              <a:ext cx="7" cy="5"/>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1"/>
                    <a:pt x="0" y="0"/>
                  </a:cubicBezTo>
                  <a:cubicBezTo>
                    <a:pt x="0"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1" name="淘宝网Chenying0907出品 67"/>
            <p:cNvSpPr/>
            <p:nvPr/>
          </p:nvSpPr>
          <p:spPr bwMode="auto">
            <a:xfrm>
              <a:off x="8103" y="4438"/>
              <a:ext cx="5" cy="5"/>
            </a:xfrm>
            <a:custGeom>
              <a:avLst/>
              <a:gdLst>
                <a:gd name="T0" fmla="*/ 2 w 2"/>
                <a:gd name="T1" fmla="*/ 2 h 2"/>
                <a:gd name="T2" fmla="*/ 0 w 2"/>
                <a:gd name="T3" fmla="*/ 2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0" y="2"/>
                    <a:pt x="0" y="2"/>
                  </a:cubicBezTo>
                  <a:cubicBezTo>
                    <a:pt x="0" y="1"/>
                    <a:pt x="1" y="1"/>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2" name="淘宝网Chenying0907出品 68"/>
            <p:cNvSpPr/>
            <p:nvPr/>
          </p:nvSpPr>
          <p:spPr bwMode="auto">
            <a:xfrm>
              <a:off x="8321" y="3138"/>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3" name="淘宝网Chenying0907出品 69"/>
            <p:cNvSpPr/>
            <p:nvPr/>
          </p:nvSpPr>
          <p:spPr bwMode="auto">
            <a:xfrm>
              <a:off x="8089" y="4492"/>
              <a:ext cx="5" cy="5"/>
            </a:xfrm>
            <a:custGeom>
              <a:avLst/>
              <a:gdLst>
                <a:gd name="T0" fmla="*/ 2 w 2"/>
                <a:gd name="T1" fmla="*/ 1 h 2"/>
                <a:gd name="T2" fmla="*/ 0 w 2"/>
                <a:gd name="T3" fmla="*/ 2 h 2"/>
                <a:gd name="T4" fmla="*/ 0 w 2"/>
                <a:gd name="T5" fmla="*/ 0 h 2"/>
                <a:gd name="T6" fmla="*/ 2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0" y="1"/>
                    <a:pt x="0" y="2"/>
                  </a:cubicBezTo>
                  <a:cubicBezTo>
                    <a:pt x="0" y="1"/>
                    <a:pt x="0" y="1"/>
                    <a:pt x="0" y="0"/>
                  </a:cubicBezTo>
                  <a:cubicBezTo>
                    <a:pt x="1" y="0"/>
                    <a:pt x="1" y="0"/>
                    <a:pt x="2"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4" name="淘宝网Chenying0907出品 70"/>
            <p:cNvSpPr/>
            <p:nvPr/>
          </p:nvSpPr>
          <p:spPr bwMode="auto">
            <a:xfrm>
              <a:off x="8096" y="4443"/>
              <a:ext cx="5" cy="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5" name="淘宝网Chenying0907出品 71"/>
            <p:cNvSpPr/>
            <p:nvPr/>
          </p:nvSpPr>
          <p:spPr bwMode="auto">
            <a:xfrm>
              <a:off x="8087" y="4474"/>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6" name="淘宝网Chenying0907出品 72"/>
            <p:cNvSpPr/>
            <p:nvPr/>
          </p:nvSpPr>
          <p:spPr bwMode="auto">
            <a:xfrm>
              <a:off x="8065" y="4504"/>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7" name="淘宝网Chenying0907出品 73"/>
            <p:cNvSpPr/>
            <p:nvPr/>
          </p:nvSpPr>
          <p:spPr bwMode="auto">
            <a:xfrm>
              <a:off x="8046" y="4471"/>
              <a:ext cx="10" cy="7"/>
            </a:xfrm>
            <a:custGeom>
              <a:avLst/>
              <a:gdLst>
                <a:gd name="T0" fmla="*/ 0 w 4"/>
                <a:gd name="T1" fmla="*/ 3 h 3"/>
                <a:gd name="T2" fmla="*/ 2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0" y="1"/>
                    <a:pt x="2" y="1"/>
                    <a:pt x="2" y="2"/>
                  </a:cubicBezTo>
                  <a:cubicBezTo>
                    <a:pt x="3" y="2"/>
                    <a:pt x="2" y="0"/>
                    <a:pt x="3" y="0"/>
                  </a:cubicBezTo>
                  <a:cubicBezTo>
                    <a:pt x="4"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8" name="淘宝网Chenying0907出品 74"/>
            <p:cNvSpPr/>
            <p:nvPr/>
          </p:nvSpPr>
          <p:spPr bwMode="auto">
            <a:xfrm>
              <a:off x="8037" y="4516"/>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89" name="淘宝网Chenying0907出品 75"/>
            <p:cNvSpPr/>
            <p:nvPr/>
          </p:nvSpPr>
          <p:spPr bwMode="auto">
            <a:xfrm>
              <a:off x="8011" y="4521"/>
              <a:ext cx="7" cy="7"/>
            </a:xfrm>
            <a:custGeom>
              <a:avLst/>
              <a:gdLst>
                <a:gd name="T0" fmla="*/ 3 w 3"/>
                <a:gd name="T1" fmla="*/ 1 h 3"/>
                <a:gd name="T2" fmla="*/ 2 w 3"/>
                <a:gd name="T3" fmla="*/ 2 h 3"/>
                <a:gd name="T4" fmla="*/ 0 w 3"/>
                <a:gd name="T5" fmla="*/ 2 h 3"/>
                <a:gd name="T6" fmla="*/ 1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1"/>
                    <a:pt x="2" y="1"/>
                    <a:pt x="2" y="2"/>
                  </a:cubicBezTo>
                  <a:cubicBezTo>
                    <a:pt x="1" y="2"/>
                    <a:pt x="1" y="3"/>
                    <a:pt x="0" y="2"/>
                  </a:cubicBezTo>
                  <a:cubicBezTo>
                    <a:pt x="0" y="2"/>
                    <a:pt x="1" y="2"/>
                    <a:pt x="1" y="1"/>
                  </a:cubicBezTo>
                  <a:cubicBezTo>
                    <a:pt x="1" y="2"/>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0" name="淘宝网Chenying0907出品 76"/>
            <p:cNvSpPr/>
            <p:nvPr/>
          </p:nvSpPr>
          <p:spPr bwMode="auto">
            <a:xfrm>
              <a:off x="8001" y="4528"/>
              <a:ext cx="5" cy="5"/>
            </a:xfrm>
            <a:custGeom>
              <a:avLst/>
              <a:gdLst>
                <a:gd name="T0" fmla="*/ 2 w 2"/>
                <a:gd name="T1" fmla="*/ 1 h 2"/>
                <a:gd name="T2" fmla="*/ 0 w 2"/>
                <a:gd name="T3" fmla="*/ 2 h 2"/>
                <a:gd name="T4" fmla="*/ 2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2"/>
                    <a:pt x="0" y="2"/>
                  </a:cubicBezTo>
                  <a:cubicBezTo>
                    <a:pt x="0" y="1"/>
                    <a:pt x="1" y="1"/>
                    <a:pt x="2"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1" name="淘宝网Chenying0907出品 77"/>
            <p:cNvSpPr/>
            <p:nvPr/>
          </p:nvSpPr>
          <p:spPr bwMode="auto">
            <a:xfrm>
              <a:off x="7926" y="4568"/>
              <a:ext cx="4" cy="5"/>
            </a:xfrm>
            <a:custGeom>
              <a:avLst/>
              <a:gdLst>
                <a:gd name="T0" fmla="*/ 2 w 2"/>
                <a:gd name="T1" fmla="*/ 1 h 2"/>
                <a:gd name="T2" fmla="*/ 1 w 2"/>
                <a:gd name="T3" fmla="*/ 2 h 2"/>
                <a:gd name="T4" fmla="*/ 0 w 2"/>
                <a:gd name="T5" fmla="*/ 1 h 2"/>
                <a:gd name="T6" fmla="*/ 0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1" y="0"/>
                    <a:pt x="1" y="2"/>
                  </a:cubicBezTo>
                  <a:cubicBezTo>
                    <a:pt x="0" y="1"/>
                    <a:pt x="0" y="1"/>
                    <a:pt x="0" y="1"/>
                  </a:cubicBezTo>
                  <a:cubicBezTo>
                    <a:pt x="0" y="1"/>
                    <a:pt x="0" y="1"/>
                    <a:pt x="0" y="0"/>
                  </a:cubicBezTo>
                  <a:cubicBezTo>
                    <a:pt x="1"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2" name="淘宝网Chenying0907出品 78"/>
            <p:cNvSpPr/>
            <p:nvPr/>
          </p:nvSpPr>
          <p:spPr bwMode="auto">
            <a:xfrm>
              <a:off x="7892" y="3301"/>
              <a:ext cx="3" cy="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2"/>
                    <a:pt x="0" y="1"/>
                    <a:pt x="0" y="0"/>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3" name="淘宝网Chenying0907出品 79"/>
            <p:cNvSpPr/>
            <p:nvPr/>
          </p:nvSpPr>
          <p:spPr bwMode="auto">
            <a:xfrm>
              <a:off x="7876" y="3306"/>
              <a:ext cx="2" cy="5"/>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2"/>
                    <a:pt x="1" y="2"/>
                    <a:pt x="0" y="2"/>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4" name="淘宝网Chenying0907出品 80"/>
            <p:cNvSpPr/>
            <p:nvPr/>
          </p:nvSpPr>
          <p:spPr bwMode="auto">
            <a:xfrm>
              <a:off x="7871" y="3308"/>
              <a:ext cx="5" cy="5"/>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2" y="1"/>
                    <a:pt x="1" y="1"/>
                    <a:pt x="1" y="2"/>
                  </a:cubicBezTo>
                  <a:cubicBezTo>
                    <a:pt x="0"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5" name="淘宝网Chenying0907出品 81"/>
            <p:cNvSpPr/>
            <p:nvPr/>
          </p:nvSpPr>
          <p:spPr bwMode="auto">
            <a:xfrm>
              <a:off x="7805" y="3356"/>
              <a:ext cx="5"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1"/>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6" name="淘宝网Chenying0907出品 82"/>
            <p:cNvSpPr/>
            <p:nvPr/>
          </p:nvSpPr>
          <p:spPr bwMode="auto">
            <a:xfrm>
              <a:off x="7776" y="3344"/>
              <a:ext cx="5" cy="5"/>
            </a:xfrm>
            <a:custGeom>
              <a:avLst/>
              <a:gdLst>
                <a:gd name="T0" fmla="*/ 2 w 2"/>
                <a:gd name="T1" fmla="*/ 0 h 2"/>
                <a:gd name="T2" fmla="*/ 1 w 2"/>
                <a:gd name="T3" fmla="*/ 2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2"/>
                  </a:cubicBezTo>
                  <a:cubicBezTo>
                    <a:pt x="0" y="1"/>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7" name="淘宝网Chenying0907出品 83"/>
            <p:cNvSpPr/>
            <p:nvPr/>
          </p:nvSpPr>
          <p:spPr bwMode="auto">
            <a:xfrm>
              <a:off x="7767" y="3346"/>
              <a:ext cx="5" cy="3"/>
            </a:xfrm>
            <a:custGeom>
              <a:avLst/>
              <a:gdLst>
                <a:gd name="T0" fmla="*/ 2 w 2"/>
                <a:gd name="T1" fmla="*/ 1 h 1"/>
                <a:gd name="T2" fmla="*/ 0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1"/>
                    <a:pt x="0" y="1"/>
                  </a:cubicBezTo>
                  <a:cubicBezTo>
                    <a:pt x="0" y="0"/>
                    <a:pt x="1" y="0"/>
                    <a:pt x="1"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8" name="淘宝网Chenying0907出品 84"/>
            <p:cNvSpPr/>
            <p:nvPr/>
          </p:nvSpPr>
          <p:spPr bwMode="auto">
            <a:xfrm>
              <a:off x="7753" y="3380"/>
              <a:ext cx="7" cy="7"/>
            </a:xfrm>
            <a:custGeom>
              <a:avLst/>
              <a:gdLst>
                <a:gd name="T0" fmla="*/ 3 w 3"/>
                <a:gd name="T1" fmla="*/ 1 h 3"/>
                <a:gd name="T2" fmla="*/ 0 w 3"/>
                <a:gd name="T3" fmla="*/ 3 h 3"/>
                <a:gd name="T4" fmla="*/ 3 w 3"/>
                <a:gd name="T5" fmla="*/ 0 h 3"/>
                <a:gd name="T6" fmla="*/ 3 w 3"/>
                <a:gd name="T7" fmla="*/ 1 h 3"/>
              </a:gdLst>
              <a:ahLst/>
              <a:cxnLst>
                <a:cxn ang="0">
                  <a:pos x="T0" y="T1"/>
                </a:cxn>
                <a:cxn ang="0">
                  <a:pos x="T2" y="T3"/>
                </a:cxn>
                <a:cxn ang="0">
                  <a:pos x="T4" y="T5"/>
                </a:cxn>
                <a:cxn ang="0">
                  <a:pos x="T6" y="T7"/>
                </a:cxn>
              </a:cxnLst>
              <a:rect l="0" t="0" r="r" b="b"/>
              <a:pathLst>
                <a:path w="3" h="3">
                  <a:moveTo>
                    <a:pt x="3" y="1"/>
                  </a:moveTo>
                  <a:cubicBezTo>
                    <a:pt x="2" y="2"/>
                    <a:pt x="1" y="2"/>
                    <a:pt x="0" y="3"/>
                  </a:cubicBezTo>
                  <a:cubicBezTo>
                    <a:pt x="0" y="2"/>
                    <a:pt x="2" y="1"/>
                    <a:pt x="3" y="0"/>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99" name="淘宝网Chenying0907出品 85"/>
            <p:cNvSpPr/>
            <p:nvPr/>
          </p:nvSpPr>
          <p:spPr bwMode="auto">
            <a:xfrm>
              <a:off x="7665" y="3401"/>
              <a:ext cx="5" cy="5"/>
            </a:xfrm>
            <a:custGeom>
              <a:avLst/>
              <a:gdLst>
                <a:gd name="T0" fmla="*/ 0 w 2"/>
                <a:gd name="T1" fmla="*/ 0 h 2"/>
                <a:gd name="T2" fmla="*/ 2 w 2"/>
                <a:gd name="T3" fmla="*/ 1 h 2"/>
                <a:gd name="T4" fmla="*/ 1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0"/>
                    <a:pt x="2" y="1"/>
                    <a:pt x="2" y="1"/>
                  </a:cubicBezTo>
                  <a:cubicBezTo>
                    <a:pt x="1" y="1"/>
                    <a:pt x="1" y="1"/>
                    <a:pt x="1"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0" name="淘宝网Chenying0907出品 86"/>
            <p:cNvSpPr/>
            <p:nvPr/>
          </p:nvSpPr>
          <p:spPr bwMode="auto">
            <a:xfrm>
              <a:off x="7663" y="3403"/>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1" name="淘宝网Chenying0907出品 87"/>
            <p:cNvSpPr/>
            <p:nvPr/>
          </p:nvSpPr>
          <p:spPr bwMode="auto">
            <a:xfrm>
              <a:off x="7641" y="3434"/>
              <a:ext cx="5" cy="2"/>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1"/>
                  </a:cubicBezTo>
                  <a:cubicBezTo>
                    <a:pt x="1" y="0"/>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2" name="淘宝网Chenying0907出品 88"/>
            <p:cNvSpPr/>
            <p:nvPr/>
          </p:nvSpPr>
          <p:spPr bwMode="auto">
            <a:xfrm>
              <a:off x="7485" y="4343"/>
              <a:ext cx="5" cy="3"/>
            </a:xfrm>
            <a:custGeom>
              <a:avLst/>
              <a:gdLst>
                <a:gd name="T0" fmla="*/ 1 w 2"/>
                <a:gd name="T1" fmla="*/ 1 h 1"/>
                <a:gd name="T2" fmla="*/ 0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0" y="1"/>
                  </a:cubicBezTo>
                  <a:cubicBezTo>
                    <a:pt x="0" y="0"/>
                    <a:pt x="1" y="0"/>
                    <a:pt x="1" y="0"/>
                  </a:cubicBezTo>
                  <a:cubicBezTo>
                    <a:pt x="1"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3" name="淘宝网Chenying0907出品 89"/>
            <p:cNvSpPr/>
            <p:nvPr/>
          </p:nvSpPr>
          <p:spPr bwMode="auto">
            <a:xfrm>
              <a:off x="7473" y="4346"/>
              <a:ext cx="12" cy="4"/>
            </a:xfrm>
            <a:custGeom>
              <a:avLst/>
              <a:gdLst>
                <a:gd name="T0" fmla="*/ 5 w 5"/>
                <a:gd name="T1" fmla="*/ 0 h 2"/>
                <a:gd name="T2" fmla="*/ 0 w 5"/>
                <a:gd name="T3" fmla="*/ 1 h 2"/>
                <a:gd name="T4" fmla="*/ 1 w 5"/>
                <a:gd name="T5" fmla="*/ 0 h 2"/>
                <a:gd name="T6" fmla="*/ 5 w 5"/>
                <a:gd name="T7" fmla="*/ 0 h 2"/>
              </a:gdLst>
              <a:ahLst/>
              <a:cxnLst>
                <a:cxn ang="0">
                  <a:pos x="T0" y="T1"/>
                </a:cxn>
                <a:cxn ang="0">
                  <a:pos x="T2" y="T3"/>
                </a:cxn>
                <a:cxn ang="0">
                  <a:pos x="T4" y="T5"/>
                </a:cxn>
                <a:cxn ang="0">
                  <a:pos x="T6" y="T7"/>
                </a:cxn>
              </a:cxnLst>
              <a:rect l="0" t="0" r="r" b="b"/>
              <a:pathLst>
                <a:path w="5" h="2">
                  <a:moveTo>
                    <a:pt x="5" y="0"/>
                  </a:moveTo>
                  <a:cubicBezTo>
                    <a:pt x="4" y="1"/>
                    <a:pt x="2" y="2"/>
                    <a:pt x="0" y="1"/>
                  </a:cubicBezTo>
                  <a:cubicBezTo>
                    <a:pt x="1" y="1"/>
                    <a:pt x="1" y="1"/>
                    <a:pt x="1" y="0"/>
                  </a:cubicBezTo>
                  <a:cubicBezTo>
                    <a:pt x="3" y="1"/>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4" name="淘宝网Chenying0907出品 90"/>
            <p:cNvSpPr/>
            <p:nvPr/>
          </p:nvSpPr>
          <p:spPr bwMode="auto">
            <a:xfrm>
              <a:off x="7620" y="3443"/>
              <a:ext cx="17" cy="12"/>
            </a:xfrm>
            <a:custGeom>
              <a:avLst/>
              <a:gdLst>
                <a:gd name="T0" fmla="*/ 6 w 7"/>
                <a:gd name="T1" fmla="*/ 0 h 5"/>
                <a:gd name="T2" fmla="*/ 6 w 7"/>
                <a:gd name="T3" fmla="*/ 1 h 5"/>
                <a:gd name="T4" fmla="*/ 0 w 7"/>
                <a:gd name="T5" fmla="*/ 5 h 5"/>
                <a:gd name="T6" fmla="*/ 6 w 7"/>
                <a:gd name="T7" fmla="*/ 0 h 5"/>
              </a:gdLst>
              <a:ahLst/>
              <a:cxnLst>
                <a:cxn ang="0">
                  <a:pos x="T0" y="T1"/>
                </a:cxn>
                <a:cxn ang="0">
                  <a:pos x="T2" y="T3"/>
                </a:cxn>
                <a:cxn ang="0">
                  <a:pos x="T4" y="T5"/>
                </a:cxn>
                <a:cxn ang="0">
                  <a:pos x="T6" y="T7"/>
                </a:cxn>
              </a:cxnLst>
              <a:rect l="0" t="0" r="r" b="b"/>
              <a:pathLst>
                <a:path w="7" h="5">
                  <a:moveTo>
                    <a:pt x="6" y="0"/>
                  </a:moveTo>
                  <a:cubicBezTo>
                    <a:pt x="7" y="0"/>
                    <a:pt x="5" y="1"/>
                    <a:pt x="6" y="1"/>
                  </a:cubicBezTo>
                  <a:cubicBezTo>
                    <a:pt x="4" y="1"/>
                    <a:pt x="2" y="4"/>
                    <a:pt x="0" y="5"/>
                  </a:cubicBezTo>
                  <a:cubicBezTo>
                    <a:pt x="0" y="3"/>
                    <a:pt x="4"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5" name="淘宝网Chenying0907出品 91"/>
            <p:cNvSpPr/>
            <p:nvPr/>
          </p:nvSpPr>
          <p:spPr bwMode="auto">
            <a:xfrm>
              <a:off x="7584" y="3422"/>
              <a:ext cx="3" cy="5"/>
            </a:xfrm>
            <a:custGeom>
              <a:avLst/>
              <a:gdLst>
                <a:gd name="T0" fmla="*/ 0 w 1"/>
                <a:gd name="T1" fmla="*/ 1 h 2"/>
                <a:gd name="T2" fmla="*/ 0 w 1"/>
                <a:gd name="T3" fmla="*/ 1 h 2"/>
                <a:gd name="T4" fmla="*/ 1 w 1"/>
                <a:gd name="T5" fmla="*/ 1 h 2"/>
                <a:gd name="T6" fmla="*/ 0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1" y="1"/>
                    <a:pt x="1" y="0"/>
                    <a:pt x="1" y="1"/>
                  </a:cubicBezTo>
                  <a:cubicBezTo>
                    <a:pt x="1" y="1"/>
                    <a:pt x="0" y="1"/>
                    <a:pt x="0" y="2"/>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6" name="淘宝网Chenying0907出品 92"/>
            <p:cNvSpPr/>
            <p:nvPr/>
          </p:nvSpPr>
          <p:spPr bwMode="auto">
            <a:xfrm>
              <a:off x="7414" y="4426"/>
              <a:ext cx="5" cy="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7" name="淘宝网Chenying0907出品 93"/>
            <p:cNvSpPr/>
            <p:nvPr/>
          </p:nvSpPr>
          <p:spPr bwMode="auto">
            <a:xfrm>
              <a:off x="7575" y="3425"/>
              <a:ext cx="9" cy="7"/>
            </a:xfrm>
            <a:custGeom>
              <a:avLst/>
              <a:gdLst>
                <a:gd name="T0" fmla="*/ 4 w 4"/>
                <a:gd name="T1" fmla="*/ 1 h 3"/>
                <a:gd name="T2" fmla="*/ 2 w 4"/>
                <a:gd name="T3" fmla="*/ 3 h 3"/>
                <a:gd name="T4" fmla="*/ 1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3" y="2"/>
                    <a:pt x="2" y="1"/>
                    <a:pt x="2" y="3"/>
                  </a:cubicBezTo>
                  <a:cubicBezTo>
                    <a:pt x="1" y="2"/>
                    <a:pt x="1" y="2"/>
                    <a:pt x="1" y="3"/>
                  </a:cubicBezTo>
                  <a:cubicBezTo>
                    <a:pt x="0" y="2"/>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8" name="淘宝网Chenying0907出品 94"/>
            <p:cNvSpPr/>
            <p:nvPr/>
          </p:nvSpPr>
          <p:spPr bwMode="auto">
            <a:xfrm>
              <a:off x="7397" y="4438"/>
              <a:ext cx="5"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09" name="淘宝网Chenying0907出品 95"/>
            <p:cNvSpPr/>
            <p:nvPr/>
          </p:nvSpPr>
          <p:spPr bwMode="auto">
            <a:xfrm>
              <a:off x="7566" y="3453"/>
              <a:ext cx="4" cy="5"/>
            </a:xfrm>
            <a:custGeom>
              <a:avLst/>
              <a:gdLst>
                <a:gd name="T0" fmla="*/ 1 w 2"/>
                <a:gd name="T1" fmla="*/ 1 h 2"/>
                <a:gd name="T2" fmla="*/ 1 w 2"/>
                <a:gd name="T3" fmla="*/ 2 h 2"/>
                <a:gd name="T4" fmla="*/ 0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2" y="1"/>
                    <a:pt x="1" y="1"/>
                    <a:pt x="1" y="2"/>
                  </a:cubicBezTo>
                  <a:cubicBezTo>
                    <a:pt x="0" y="2"/>
                    <a:pt x="1" y="1"/>
                    <a:pt x="0" y="1"/>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0" name="淘宝网Chenying0907出品 96"/>
            <p:cNvSpPr/>
            <p:nvPr/>
          </p:nvSpPr>
          <p:spPr bwMode="auto">
            <a:xfrm>
              <a:off x="7395" y="4438"/>
              <a:ext cx="5" cy="5"/>
            </a:xfrm>
            <a:custGeom>
              <a:avLst/>
              <a:gdLst>
                <a:gd name="T0" fmla="*/ 2 w 2"/>
                <a:gd name="T1" fmla="*/ 1 h 2"/>
                <a:gd name="T2" fmla="*/ 0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2"/>
                    <a:pt x="0" y="2"/>
                  </a:cubicBezTo>
                  <a:cubicBezTo>
                    <a:pt x="0" y="2"/>
                    <a:pt x="0" y="2"/>
                    <a:pt x="0" y="1"/>
                  </a:cubicBezTo>
                  <a:cubicBezTo>
                    <a:pt x="1" y="2"/>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1" name="淘宝网Chenying0907出品 97"/>
            <p:cNvSpPr/>
            <p:nvPr/>
          </p:nvSpPr>
          <p:spPr bwMode="auto">
            <a:xfrm>
              <a:off x="7558" y="3472"/>
              <a:ext cx="3" cy="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2" name="淘宝网Chenying0907出品 98"/>
            <p:cNvSpPr/>
            <p:nvPr/>
          </p:nvSpPr>
          <p:spPr bwMode="auto">
            <a:xfrm>
              <a:off x="7556" y="3460"/>
              <a:ext cx="5" cy="5"/>
            </a:xfrm>
            <a:custGeom>
              <a:avLst/>
              <a:gdLst>
                <a:gd name="T0" fmla="*/ 0 w 2"/>
                <a:gd name="T1" fmla="*/ 2 h 2"/>
                <a:gd name="T2" fmla="*/ 0 w 2"/>
                <a:gd name="T3" fmla="*/ 0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0" y="1"/>
                    <a:pt x="0" y="0"/>
                  </a:cubicBezTo>
                  <a:cubicBezTo>
                    <a:pt x="1" y="0"/>
                    <a:pt x="1" y="0"/>
                    <a:pt x="1"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3" name="淘宝网Chenying0907出品 99"/>
            <p:cNvSpPr/>
            <p:nvPr/>
          </p:nvSpPr>
          <p:spPr bwMode="auto">
            <a:xfrm>
              <a:off x="7532" y="3474"/>
              <a:ext cx="3" cy="3"/>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0"/>
                    <a:pt x="1" y="1"/>
                  </a:cubicBezTo>
                  <a:cubicBezTo>
                    <a:pt x="0" y="1"/>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4" name="淘宝网Chenying0907出品 100"/>
            <p:cNvSpPr/>
            <p:nvPr/>
          </p:nvSpPr>
          <p:spPr bwMode="auto">
            <a:xfrm>
              <a:off x="7362" y="4424"/>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5" name="淘宝网Chenying0907出品 101"/>
            <p:cNvSpPr/>
            <p:nvPr/>
          </p:nvSpPr>
          <p:spPr bwMode="auto">
            <a:xfrm>
              <a:off x="7502" y="3488"/>
              <a:ext cx="4" cy="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0"/>
                    <a:pt x="2"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6" name="淘宝网Chenying0907出品 102"/>
            <p:cNvSpPr/>
            <p:nvPr/>
          </p:nvSpPr>
          <p:spPr bwMode="auto">
            <a:xfrm>
              <a:off x="7343" y="4433"/>
              <a:ext cx="5" cy="5"/>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0" y="1"/>
                    <a:pt x="1" y="1"/>
                    <a:pt x="1" y="0"/>
                  </a:cubicBezTo>
                  <a:cubicBezTo>
                    <a:pt x="2" y="1"/>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7" name="淘宝网Chenying0907出品 103"/>
            <p:cNvSpPr/>
            <p:nvPr/>
          </p:nvSpPr>
          <p:spPr bwMode="auto">
            <a:xfrm>
              <a:off x="7303" y="4481"/>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8" name="淘宝网Chenying0907出品 104"/>
            <p:cNvSpPr/>
            <p:nvPr/>
          </p:nvSpPr>
          <p:spPr bwMode="auto">
            <a:xfrm>
              <a:off x="7284" y="4483"/>
              <a:ext cx="4" cy="5"/>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1" y="0"/>
                  </a:cubicBezTo>
                  <a:cubicBezTo>
                    <a:pt x="2"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19" name="淘宝网Chenying0907出品 105"/>
            <p:cNvSpPr/>
            <p:nvPr/>
          </p:nvSpPr>
          <p:spPr bwMode="auto">
            <a:xfrm>
              <a:off x="7281" y="4497"/>
              <a:ext cx="3" cy="5"/>
            </a:xfrm>
            <a:custGeom>
              <a:avLst/>
              <a:gdLst>
                <a:gd name="T0" fmla="*/ 1 w 1"/>
                <a:gd name="T1" fmla="*/ 0 h 2"/>
                <a:gd name="T2" fmla="*/ 0 w 1"/>
                <a:gd name="T3" fmla="*/ 0 h 2"/>
                <a:gd name="T4" fmla="*/ 1 w 1"/>
                <a:gd name="T5" fmla="*/ 0 h 2"/>
              </a:gdLst>
              <a:ahLst/>
              <a:cxnLst>
                <a:cxn ang="0">
                  <a:pos x="T0" y="T1"/>
                </a:cxn>
                <a:cxn ang="0">
                  <a:pos x="T2" y="T3"/>
                </a:cxn>
                <a:cxn ang="0">
                  <a:pos x="T4" y="T5"/>
                </a:cxn>
              </a:cxnLst>
              <a:rect l="0" t="0" r="r" b="b"/>
              <a:pathLst>
                <a:path w="1" h="2">
                  <a:moveTo>
                    <a:pt x="1" y="0"/>
                  </a:moveTo>
                  <a:cubicBezTo>
                    <a:pt x="1" y="1"/>
                    <a:pt x="0" y="2"/>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0" name="淘宝网Chenying0907出品 106"/>
            <p:cNvSpPr/>
            <p:nvPr/>
          </p:nvSpPr>
          <p:spPr bwMode="auto">
            <a:xfrm>
              <a:off x="7260" y="4530"/>
              <a:ext cx="9" cy="7"/>
            </a:xfrm>
            <a:custGeom>
              <a:avLst/>
              <a:gdLst>
                <a:gd name="T0" fmla="*/ 4 w 4"/>
                <a:gd name="T1" fmla="*/ 0 h 3"/>
                <a:gd name="T2" fmla="*/ 0 w 4"/>
                <a:gd name="T3" fmla="*/ 3 h 3"/>
                <a:gd name="T4" fmla="*/ 1 w 4"/>
                <a:gd name="T5" fmla="*/ 1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2" y="3"/>
                    <a:pt x="0" y="3"/>
                  </a:cubicBezTo>
                  <a:cubicBezTo>
                    <a:pt x="0" y="2"/>
                    <a:pt x="1" y="3"/>
                    <a:pt x="1" y="1"/>
                  </a:cubicBezTo>
                  <a:cubicBezTo>
                    <a:pt x="2"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1" name="淘宝网Chenying0907出品 107"/>
            <p:cNvSpPr/>
            <p:nvPr/>
          </p:nvSpPr>
          <p:spPr bwMode="auto">
            <a:xfrm>
              <a:off x="7419" y="3543"/>
              <a:ext cx="4" cy="5"/>
            </a:xfrm>
            <a:custGeom>
              <a:avLst/>
              <a:gdLst>
                <a:gd name="T0" fmla="*/ 1 w 2"/>
                <a:gd name="T1" fmla="*/ 0 h 2"/>
                <a:gd name="T2" fmla="*/ 2 w 2"/>
                <a:gd name="T3" fmla="*/ 0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2" y="0"/>
                    <a:pt x="2" y="0"/>
                  </a:cubicBezTo>
                  <a:cubicBezTo>
                    <a:pt x="2" y="1"/>
                    <a:pt x="1" y="1"/>
                    <a:pt x="2" y="2"/>
                  </a:cubicBezTo>
                  <a:cubicBezTo>
                    <a:pt x="0"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2" name="淘宝网Chenying0907出品 108"/>
            <p:cNvSpPr/>
            <p:nvPr/>
          </p:nvSpPr>
          <p:spPr bwMode="auto">
            <a:xfrm>
              <a:off x="7404" y="3541"/>
              <a:ext cx="5" cy="4"/>
            </a:xfrm>
            <a:custGeom>
              <a:avLst/>
              <a:gdLst>
                <a:gd name="T0" fmla="*/ 2 w 2"/>
                <a:gd name="T1" fmla="*/ 2 h 2"/>
                <a:gd name="T2" fmla="*/ 1 w 2"/>
                <a:gd name="T3" fmla="*/ 2 h 2"/>
                <a:gd name="T4" fmla="*/ 2 w 2"/>
                <a:gd name="T5" fmla="*/ 2 h 2"/>
              </a:gdLst>
              <a:ahLst/>
              <a:cxnLst>
                <a:cxn ang="0">
                  <a:pos x="T0" y="T1"/>
                </a:cxn>
                <a:cxn ang="0">
                  <a:pos x="T2" y="T3"/>
                </a:cxn>
                <a:cxn ang="0">
                  <a:pos x="T4" y="T5"/>
                </a:cxn>
              </a:cxnLst>
              <a:rect l="0" t="0" r="r" b="b"/>
              <a:pathLst>
                <a:path w="2" h="2">
                  <a:moveTo>
                    <a:pt x="2" y="2"/>
                  </a:moveTo>
                  <a:cubicBezTo>
                    <a:pt x="2" y="1"/>
                    <a:pt x="1" y="2"/>
                    <a:pt x="1" y="2"/>
                  </a:cubicBezTo>
                  <a:cubicBezTo>
                    <a:pt x="0" y="2"/>
                    <a:pt x="2"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3" name="淘宝网Chenying0907出品 109"/>
            <p:cNvSpPr/>
            <p:nvPr/>
          </p:nvSpPr>
          <p:spPr bwMode="auto">
            <a:xfrm>
              <a:off x="7402" y="3550"/>
              <a:ext cx="5" cy="5"/>
            </a:xfrm>
            <a:custGeom>
              <a:avLst/>
              <a:gdLst>
                <a:gd name="T0" fmla="*/ 1 w 2"/>
                <a:gd name="T1" fmla="*/ 2 h 2"/>
                <a:gd name="T2" fmla="*/ 0 w 2"/>
                <a:gd name="T3" fmla="*/ 1 h 2"/>
                <a:gd name="T4" fmla="*/ 1 w 2"/>
                <a:gd name="T5" fmla="*/ 0 h 2"/>
                <a:gd name="T6" fmla="*/ 1 w 2"/>
                <a:gd name="T7" fmla="*/ 0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2" y="0"/>
                    <a:pt x="0" y="1"/>
                  </a:cubicBezTo>
                  <a:cubicBezTo>
                    <a:pt x="0" y="0"/>
                    <a:pt x="1" y="0"/>
                    <a:pt x="1" y="0"/>
                  </a:cubicBezTo>
                  <a:cubicBezTo>
                    <a:pt x="1" y="0"/>
                    <a:pt x="1" y="0"/>
                    <a:pt x="1" y="0"/>
                  </a:cubicBezTo>
                  <a:cubicBezTo>
                    <a:pt x="1"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4" name="淘宝网Chenying0907出品 110"/>
            <p:cNvSpPr/>
            <p:nvPr/>
          </p:nvSpPr>
          <p:spPr bwMode="auto">
            <a:xfrm>
              <a:off x="7213" y="4540"/>
              <a:ext cx="9" cy="7"/>
            </a:xfrm>
            <a:custGeom>
              <a:avLst/>
              <a:gdLst>
                <a:gd name="T0" fmla="*/ 4 w 4"/>
                <a:gd name="T1" fmla="*/ 1 h 3"/>
                <a:gd name="T2" fmla="*/ 3 w 4"/>
                <a:gd name="T3" fmla="*/ 1 h 3"/>
                <a:gd name="T4" fmla="*/ 0 w 4"/>
                <a:gd name="T5" fmla="*/ 3 h 3"/>
                <a:gd name="T6" fmla="*/ 0 w 4"/>
                <a:gd name="T7" fmla="*/ 2 h 3"/>
                <a:gd name="T8" fmla="*/ 2 w 4"/>
                <a:gd name="T9" fmla="*/ 0 h 3"/>
                <a:gd name="T10" fmla="*/ 4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4" y="1"/>
                  </a:moveTo>
                  <a:cubicBezTo>
                    <a:pt x="4" y="1"/>
                    <a:pt x="3" y="1"/>
                    <a:pt x="3" y="1"/>
                  </a:cubicBezTo>
                  <a:cubicBezTo>
                    <a:pt x="2" y="2"/>
                    <a:pt x="2" y="3"/>
                    <a:pt x="0" y="3"/>
                  </a:cubicBezTo>
                  <a:cubicBezTo>
                    <a:pt x="0" y="2"/>
                    <a:pt x="0" y="2"/>
                    <a:pt x="0" y="2"/>
                  </a:cubicBezTo>
                  <a:cubicBezTo>
                    <a:pt x="1" y="2"/>
                    <a:pt x="2" y="1"/>
                    <a:pt x="2" y="0"/>
                  </a:cubicBezTo>
                  <a:cubicBezTo>
                    <a:pt x="3" y="0"/>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5" name="淘宝网Chenying0907出品 111"/>
            <p:cNvSpPr/>
            <p:nvPr/>
          </p:nvSpPr>
          <p:spPr bwMode="auto">
            <a:xfrm>
              <a:off x="7210" y="4568"/>
              <a:ext cx="5" cy="5"/>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2"/>
                    <a:pt x="2" y="0"/>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6" name="淘宝网Chenying0907出品 112"/>
            <p:cNvSpPr/>
            <p:nvPr/>
          </p:nvSpPr>
          <p:spPr bwMode="auto">
            <a:xfrm>
              <a:off x="7390" y="3514"/>
              <a:ext cx="3" cy="5"/>
            </a:xfrm>
            <a:custGeom>
              <a:avLst/>
              <a:gdLst>
                <a:gd name="T0" fmla="*/ 1 w 1"/>
                <a:gd name="T1" fmla="*/ 0 h 2"/>
                <a:gd name="T2" fmla="*/ 1 w 1"/>
                <a:gd name="T3" fmla="*/ 1 h 2"/>
                <a:gd name="T4" fmla="*/ 0 w 1"/>
                <a:gd name="T5" fmla="*/ 1 h 2"/>
                <a:gd name="T6" fmla="*/ 0 w 1"/>
                <a:gd name="T7" fmla="*/ 0 h 2"/>
                <a:gd name="T8" fmla="*/ 1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1" y="1"/>
                    <a:pt x="1" y="1"/>
                  </a:cubicBezTo>
                  <a:cubicBezTo>
                    <a:pt x="0" y="0"/>
                    <a:pt x="1" y="2"/>
                    <a:pt x="0" y="1"/>
                  </a:cubicBezTo>
                  <a:cubicBezTo>
                    <a:pt x="0" y="1"/>
                    <a:pt x="0" y="1"/>
                    <a:pt x="0" y="0"/>
                  </a:cubicBezTo>
                  <a:cubicBezTo>
                    <a:pt x="0" y="1"/>
                    <a:pt x="1" y="1"/>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7" name="淘宝网Chenying0907出品 113"/>
            <p:cNvSpPr/>
            <p:nvPr/>
          </p:nvSpPr>
          <p:spPr bwMode="auto">
            <a:xfrm>
              <a:off x="7189" y="4528"/>
              <a:ext cx="2" cy="5"/>
            </a:xfrm>
            <a:custGeom>
              <a:avLst/>
              <a:gdLst>
                <a:gd name="T0" fmla="*/ 1 w 1"/>
                <a:gd name="T1" fmla="*/ 0 h 2"/>
                <a:gd name="T2" fmla="*/ 0 w 1"/>
                <a:gd name="T3" fmla="*/ 1 h 2"/>
                <a:gd name="T4" fmla="*/ 0 w 1"/>
                <a:gd name="T5" fmla="*/ 1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2"/>
                    <a:pt x="0" y="1"/>
                  </a:cubicBezTo>
                  <a:cubicBezTo>
                    <a:pt x="0" y="1"/>
                    <a:pt x="0" y="1"/>
                    <a:pt x="0" y="1"/>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8" name="淘宝网Chenying0907出品 114"/>
            <p:cNvSpPr/>
            <p:nvPr/>
          </p:nvSpPr>
          <p:spPr bwMode="auto">
            <a:xfrm>
              <a:off x="7348" y="3538"/>
              <a:ext cx="7" cy="3"/>
            </a:xfrm>
            <a:custGeom>
              <a:avLst/>
              <a:gdLst>
                <a:gd name="T0" fmla="*/ 2 w 3"/>
                <a:gd name="T1" fmla="*/ 1 h 1"/>
                <a:gd name="T2" fmla="*/ 1 w 3"/>
                <a:gd name="T3" fmla="*/ 0 h 1"/>
                <a:gd name="T4" fmla="*/ 2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1" y="0"/>
                    <a:pt x="1" y="0"/>
                  </a:cubicBezTo>
                  <a:cubicBezTo>
                    <a:pt x="0" y="0"/>
                    <a:pt x="2" y="0"/>
                    <a:pt x="2" y="0"/>
                  </a:cubicBezTo>
                  <a:cubicBezTo>
                    <a:pt x="3" y="0"/>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29" name="淘宝网Chenying0907出品 115"/>
            <p:cNvSpPr/>
            <p:nvPr/>
          </p:nvSpPr>
          <p:spPr bwMode="auto">
            <a:xfrm>
              <a:off x="7333" y="3609"/>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0" name="淘宝网Chenying0907出品 116"/>
            <p:cNvSpPr/>
            <p:nvPr/>
          </p:nvSpPr>
          <p:spPr bwMode="auto">
            <a:xfrm>
              <a:off x="7331" y="3604"/>
              <a:ext cx="5" cy="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1" name="淘宝网Chenying0907出品 117"/>
            <p:cNvSpPr/>
            <p:nvPr/>
          </p:nvSpPr>
          <p:spPr bwMode="auto">
            <a:xfrm>
              <a:off x="7149" y="4559"/>
              <a:ext cx="2"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2"/>
                    <a:pt x="0" y="1"/>
                    <a:pt x="0" y="1"/>
                  </a:cubicBezTo>
                  <a:cubicBezTo>
                    <a:pt x="0"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2" name="淘宝网Chenying0907出品 118"/>
            <p:cNvSpPr/>
            <p:nvPr/>
          </p:nvSpPr>
          <p:spPr bwMode="auto">
            <a:xfrm>
              <a:off x="7317" y="3557"/>
              <a:ext cx="4" cy="5"/>
            </a:xfrm>
            <a:custGeom>
              <a:avLst/>
              <a:gdLst>
                <a:gd name="T0" fmla="*/ 2 w 2"/>
                <a:gd name="T1" fmla="*/ 0 h 2"/>
                <a:gd name="T2" fmla="*/ 2 w 2"/>
                <a:gd name="T3" fmla="*/ 1 h 2"/>
                <a:gd name="T4" fmla="*/ 1 w 2"/>
                <a:gd name="T5" fmla="*/ 1 h 2"/>
                <a:gd name="T6" fmla="*/ 0 w 2"/>
                <a:gd name="T7" fmla="*/ 2 h 2"/>
                <a:gd name="T8" fmla="*/ 1 w 2"/>
                <a:gd name="T9" fmla="*/ 1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2" y="0"/>
                    <a:pt x="2" y="1"/>
                    <a:pt x="2" y="1"/>
                  </a:cubicBezTo>
                  <a:cubicBezTo>
                    <a:pt x="1" y="1"/>
                    <a:pt x="1" y="2"/>
                    <a:pt x="1" y="1"/>
                  </a:cubicBezTo>
                  <a:cubicBezTo>
                    <a:pt x="1" y="1"/>
                    <a:pt x="0" y="2"/>
                    <a:pt x="0" y="2"/>
                  </a:cubicBezTo>
                  <a:cubicBezTo>
                    <a:pt x="0" y="2"/>
                    <a:pt x="0" y="1"/>
                    <a:pt x="1" y="1"/>
                  </a:cubicBezTo>
                  <a:cubicBezTo>
                    <a:pt x="0" y="0"/>
                    <a:pt x="1" y="0"/>
                    <a:pt x="2" y="0"/>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3" name="淘宝网Chenying0907出品 119"/>
            <p:cNvSpPr/>
            <p:nvPr/>
          </p:nvSpPr>
          <p:spPr bwMode="auto">
            <a:xfrm>
              <a:off x="7144" y="4563"/>
              <a:ext cx="5" cy="5"/>
            </a:xfrm>
            <a:custGeom>
              <a:avLst/>
              <a:gdLst>
                <a:gd name="T0" fmla="*/ 2 w 2"/>
                <a:gd name="T1" fmla="*/ 0 h 2"/>
                <a:gd name="T2" fmla="*/ 2 w 2"/>
                <a:gd name="T3" fmla="*/ 1 h 2"/>
                <a:gd name="T4" fmla="*/ 1 w 2"/>
                <a:gd name="T5" fmla="*/ 2 h 2"/>
                <a:gd name="T6" fmla="*/ 0 w 2"/>
                <a:gd name="T7" fmla="*/ 0 h 2"/>
                <a:gd name="T8" fmla="*/ 1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2" y="0"/>
                    <a:pt x="1" y="1"/>
                    <a:pt x="2" y="1"/>
                  </a:cubicBezTo>
                  <a:cubicBezTo>
                    <a:pt x="1" y="1"/>
                    <a:pt x="1" y="1"/>
                    <a:pt x="1" y="2"/>
                  </a:cubicBezTo>
                  <a:cubicBezTo>
                    <a:pt x="1" y="1"/>
                    <a:pt x="0" y="1"/>
                    <a:pt x="0" y="0"/>
                  </a:cubicBezTo>
                  <a:cubicBezTo>
                    <a:pt x="1" y="0"/>
                    <a:pt x="1" y="0"/>
                    <a:pt x="1"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4" name="淘宝网Chenying0907出品 120"/>
            <p:cNvSpPr/>
            <p:nvPr/>
          </p:nvSpPr>
          <p:spPr bwMode="auto">
            <a:xfrm>
              <a:off x="7096" y="4675"/>
              <a:ext cx="19" cy="12"/>
            </a:xfrm>
            <a:custGeom>
              <a:avLst/>
              <a:gdLst>
                <a:gd name="T0" fmla="*/ 8 w 8"/>
                <a:gd name="T1" fmla="*/ 0 h 5"/>
                <a:gd name="T2" fmla="*/ 0 w 8"/>
                <a:gd name="T3" fmla="*/ 5 h 5"/>
                <a:gd name="T4" fmla="*/ 8 w 8"/>
                <a:gd name="T5" fmla="*/ 0 h 5"/>
              </a:gdLst>
              <a:ahLst/>
              <a:cxnLst>
                <a:cxn ang="0">
                  <a:pos x="T0" y="T1"/>
                </a:cxn>
                <a:cxn ang="0">
                  <a:pos x="T2" y="T3"/>
                </a:cxn>
                <a:cxn ang="0">
                  <a:pos x="T4" y="T5"/>
                </a:cxn>
              </a:cxnLst>
              <a:rect l="0" t="0" r="r" b="b"/>
              <a:pathLst>
                <a:path w="8" h="5">
                  <a:moveTo>
                    <a:pt x="8" y="0"/>
                  </a:moveTo>
                  <a:cubicBezTo>
                    <a:pt x="5" y="2"/>
                    <a:pt x="4" y="5"/>
                    <a:pt x="0" y="5"/>
                  </a:cubicBezTo>
                  <a:cubicBezTo>
                    <a:pt x="2" y="3"/>
                    <a:pt x="4" y="1"/>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5" name="淘宝网Chenying0907出品 121"/>
            <p:cNvSpPr/>
            <p:nvPr/>
          </p:nvSpPr>
          <p:spPr bwMode="auto">
            <a:xfrm>
              <a:off x="7288" y="3628"/>
              <a:ext cx="5" cy="5"/>
            </a:xfrm>
            <a:custGeom>
              <a:avLst/>
              <a:gdLst>
                <a:gd name="T0" fmla="*/ 2 w 2"/>
                <a:gd name="T1" fmla="*/ 0 h 2"/>
                <a:gd name="T2" fmla="*/ 1 w 2"/>
                <a:gd name="T3" fmla="*/ 0 h 2"/>
                <a:gd name="T4" fmla="*/ 0 w 2"/>
                <a:gd name="T5" fmla="*/ 1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0"/>
                    <a:pt x="1" y="0"/>
                  </a:cubicBezTo>
                  <a:cubicBezTo>
                    <a:pt x="1" y="1"/>
                    <a:pt x="0" y="2"/>
                    <a:pt x="0" y="1"/>
                  </a:cubicBezTo>
                  <a:cubicBezTo>
                    <a:pt x="0" y="0"/>
                    <a:pt x="1" y="1"/>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6" name="淘宝网Chenying0907出品 122"/>
            <p:cNvSpPr/>
            <p:nvPr/>
          </p:nvSpPr>
          <p:spPr bwMode="auto">
            <a:xfrm>
              <a:off x="7274" y="3640"/>
              <a:ext cx="7" cy="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1"/>
                    <a:pt x="1" y="2"/>
                    <a:pt x="0" y="1"/>
                  </a:cubicBezTo>
                  <a:cubicBezTo>
                    <a:pt x="1" y="1"/>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7" name="淘宝网Chenying0907出品 123"/>
            <p:cNvSpPr/>
            <p:nvPr/>
          </p:nvSpPr>
          <p:spPr bwMode="auto">
            <a:xfrm>
              <a:off x="7267" y="3640"/>
              <a:ext cx="2" cy="2"/>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0"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8" name="淘宝网Chenying0907出品 124"/>
            <p:cNvSpPr/>
            <p:nvPr/>
          </p:nvSpPr>
          <p:spPr bwMode="auto">
            <a:xfrm>
              <a:off x="7265" y="3588"/>
              <a:ext cx="2" cy="5"/>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1" y="2"/>
                    <a:pt x="0" y="2"/>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39" name="淘宝网Chenying0907出品 125"/>
            <p:cNvSpPr/>
            <p:nvPr/>
          </p:nvSpPr>
          <p:spPr bwMode="auto">
            <a:xfrm>
              <a:off x="7234" y="3661"/>
              <a:ext cx="7" cy="3"/>
            </a:xfrm>
            <a:custGeom>
              <a:avLst/>
              <a:gdLst>
                <a:gd name="T0" fmla="*/ 3 w 3"/>
                <a:gd name="T1" fmla="*/ 0 h 1"/>
                <a:gd name="T2" fmla="*/ 1 w 3"/>
                <a:gd name="T3" fmla="*/ 1 h 1"/>
                <a:gd name="T4" fmla="*/ 3 w 3"/>
                <a:gd name="T5" fmla="*/ 0 h 1"/>
              </a:gdLst>
              <a:ahLst/>
              <a:cxnLst>
                <a:cxn ang="0">
                  <a:pos x="T0" y="T1"/>
                </a:cxn>
                <a:cxn ang="0">
                  <a:pos x="T2" y="T3"/>
                </a:cxn>
                <a:cxn ang="0">
                  <a:pos x="T4" y="T5"/>
                </a:cxn>
              </a:cxnLst>
              <a:rect l="0" t="0" r="r" b="b"/>
              <a:pathLst>
                <a:path w="3" h="1">
                  <a:moveTo>
                    <a:pt x="3" y="0"/>
                  </a:moveTo>
                  <a:cubicBezTo>
                    <a:pt x="3" y="0"/>
                    <a:pt x="1" y="0"/>
                    <a:pt x="1"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0" name="淘宝网Chenying0907出品 126"/>
            <p:cNvSpPr/>
            <p:nvPr/>
          </p:nvSpPr>
          <p:spPr bwMode="auto">
            <a:xfrm>
              <a:off x="7059" y="4677"/>
              <a:ext cx="4" cy="5"/>
            </a:xfrm>
            <a:custGeom>
              <a:avLst/>
              <a:gdLst>
                <a:gd name="T0" fmla="*/ 2 w 2"/>
                <a:gd name="T1" fmla="*/ 1 h 2"/>
                <a:gd name="T2" fmla="*/ 1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1" y="2"/>
                  </a:cubicBezTo>
                  <a:cubicBezTo>
                    <a:pt x="1" y="2"/>
                    <a:pt x="0" y="1"/>
                    <a:pt x="0" y="0"/>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1" name="淘宝网Chenying0907出品 127"/>
            <p:cNvSpPr/>
            <p:nvPr/>
          </p:nvSpPr>
          <p:spPr bwMode="auto">
            <a:xfrm>
              <a:off x="7054" y="4680"/>
              <a:ext cx="5"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2" name="淘宝网Chenying0907出品 128"/>
            <p:cNvSpPr/>
            <p:nvPr/>
          </p:nvSpPr>
          <p:spPr bwMode="auto">
            <a:xfrm>
              <a:off x="7040" y="4644"/>
              <a:ext cx="4"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3" name="淘宝网Chenying0907出品 129"/>
            <p:cNvSpPr/>
            <p:nvPr/>
          </p:nvSpPr>
          <p:spPr bwMode="auto">
            <a:xfrm>
              <a:off x="7006" y="4751"/>
              <a:ext cx="5"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4" name="淘宝网Chenying0907出品 130"/>
            <p:cNvSpPr/>
            <p:nvPr/>
          </p:nvSpPr>
          <p:spPr bwMode="auto">
            <a:xfrm>
              <a:off x="7170" y="3685"/>
              <a:ext cx="5" cy="7"/>
            </a:xfrm>
            <a:custGeom>
              <a:avLst/>
              <a:gdLst>
                <a:gd name="T0" fmla="*/ 2 w 2"/>
                <a:gd name="T1" fmla="*/ 2 h 3"/>
                <a:gd name="T2" fmla="*/ 2 w 2"/>
                <a:gd name="T3" fmla="*/ 3 h 3"/>
                <a:gd name="T4" fmla="*/ 1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2"/>
                    <a:pt x="2" y="2"/>
                    <a:pt x="2" y="3"/>
                  </a:cubicBezTo>
                  <a:cubicBezTo>
                    <a:pt x="1" y="2"/>
                    <a:pt x="0" y="0"/>
                    <a:pt x="1"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5" name="淘宝网Chenying0907出品 131"/>
            <p:cNvSpPr/>
            <p:nvPr/>
          </p:nvSpPr>
          <p:spPr bwMode="auto">
            <a:xfrm>
              <a:off x="7030" y="3768"/>
              <a:ext cx="2" cy="2"/>
            </a:xfrm>
            <a:custGeom>
              <a:avLst/>
              <a:gdLst>
                <a:gd name="T0" fmla="*/ 1 w 1"/>
                <a:gd name="T1" fmla="*/ 0 h 1"/>
                <a:gd name="T2" fmla="*/ 0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0" y="0"/>
                    <a:pt x="0" y="1"/>
                  </a:cubicBezTo>
                  <a:cubicBezTo>
                    <a:pt x="0" y="1"/>
                    <a:pt x="0" y="1"/>
                    <a:pt x="0" y="0"/>
                  </a:cubicBez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6" name="淘宝网Chenying0907出品 132"/>
            <p:cNvSpPr/>
            <p:nvPr/>
          </p:nvSpPr>
          <p:spPr bwMode="auto">
            <a:xfrm>
              <a:off x="6926" y="3773"/>
              <a:ext cx="2" cy="4"/>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1" y="1"/>
                    <a:pt x="0" y="2"/>
                  </a:cubicBezTo>
                  <a:cubicBezTo>
                    <a:pt x="0" y="1"/>
                    <a:pt x="1" y="1"/>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7" name="淘宝网Chenying0907出品 133"/>
            <p:cNvSpPr>
              <a:spLocks noEditPoints="1"/>
            </p:cNvSpPr>
            <p:nvPr/>
          </p:nvSpPr>
          <p:spPr bwMode="auto">
            <a:xfrm>
              <a:off x="6926" y="2764"/>
              <a:ext cx="2146" cy="1028"/>
            </a:xfrm>
            <a:custGeom>
              <a:avLst/>
              <a:gdLst>
                <a:gd name="T0" fmla="*/ 874 w 906"/>
                <a:gd name="T1" fmla="*/ 78 h 434"/>
                <a:gd name="T2" fmla="*/ 851 w 906"/>
                <a:gd name="T3" fmla="*/ 80 h 434"/>
                <a:gd name="T4" fmla="*/ 800 w 906"/>
                <a:gd name="T5" fmla="*/ 100 h 434"/>
                <a:gd name="T6" fmla="*/ 749 w 906"/>
                <a:gd name="T7" fmla="*/ 112 h 434"/>
                <a:gd name="T8" fmla="*/ 714 w 906"/>
                <a:gd name="T9" fmla="*/ 116 h 434"/>
                <a:gd name="T10" fmla="*/ 682 w 906"/>
                <a:gd name="T11" fmla="*/ 124 h 434"/>
                <a:gd name="T12" fmla="*/ 650 w 906"/>
                <a:gd name="T13" fmla="*/ 136 h 434"/>
                <a:gd name="T14" fmla="*/ 610 w 906"/>
                <a:gd name="T15" fmla="*/ 151 h 434"/>
                <a:gd name="T16" fmla="*/ 546 w 906"/>
                <a:gd name="T17" fmla="*/ 174 h 434"/>
                <a:gd name="T18" fmla="*/ 460 w 906"/>
                <a:gd name="T19" fmla="*/ 207 h 434"/>
                <a:gd name="T20" fmla="*/ 381 w 906"/>
                <a:gd name="T21" fmla="*/ 236 h 434"/>
                <a:gd name="T22" fmla="*/ 309 w 906"/>
                <a:gd name="T23" fmla="*/ 269 h 434"/>
                <a:gd name="T24" fmla="*/ 263 w 906"/>
                <a:gd name="T25" fmla="*/ 293 h 434"/>
                <a:gd name="T26" fmla="*/ 282 w 906"/>
                <a:gd name="T27" fmla="*/ 275 h 434"/>
                <a:gd name="T28" fmla="*/ 119 w 906"/>
                <a:gd name="T29" fmla="*/ 357 h 434"/>
                <a:gd name="T30" fmla="*/ 47 w 906"/>
                <a:gd name="T31" fmla="*/ 400 h 434"/>
                <a:gd name="T32" fmla="*/ 134 w 906"/>
                <a:gd name="T33" fmla="*/ 358 h 434"/>
                <a:gd name="T34" fmla="*/ 223 w 906"/>
                <a:gd name="T35" fmla="*/ 313 h 434"/>
                <a:gd name="T36" fmla="*/ 226 w 906"/>
                <a:gd name="T37" fmla="*/ 315 h 434"/>
                <a:gd name="T38" fmla="*/ 196 w 906"/>
                <a:gd name="T39" fmla="*/ 331 h 434"/>
                <a:gd name="T40" fmla="*/ 167 w 906"/>
                <a:gd name="T41" fmla="*/ 352 h 434"/>
                <a:gd name="T42" fmla="*/ 127 w 906"/>
                <a:gd name="T43" fmla="*/ 374 h 434"/>
                <a:gd name="T44" fmla="*/ 81 w 906"/>
                <a:gd name="T45" fmla="*/ 404 h 434"/>
                <a:gd name="T46" fmla="*/ 36 w 906"/>
                <a:gd name="T47" fmla="*/ 426 h 434"/>
                <a:gd name="T48" fmla="*/ 37 w 906"/>
                <a:gd name="T49" fmla="*/ 372 h 434"/>
                <a:gd name="T50" fmla="*/ 111 w 906"/>
                <a:gd name="T51" fmla="*/ 293 h 434"/>
                <a:gd name="T52" fmla="*/ 687 w 906"/>
                <a:gd name="T53" fmla="*/ 32 h 434"/>
                <a:gd name="T54" fmla="*/ 216 w 906"/>
                <a:gd name="T55" fmla="*/ 160 h 434"/>
                <a:gd name="T56" fmla="*/ 232 w 906"/>
                <a:gd name="T57" fmla="*/ 112 h 434"/>
                <a:gd name="T58" fmla="*/ 903 w 906"/>
                <a:gd name="T59" fmla="*/ 41 h 434"/>
                <a:gd name="T60" fmla="*/ 247 w 906"/>
                <a:gd name="T61" fmla="*/ 301 h 434"/>
                <a:gd name="T62" fmla="*/ 869 w 906"/>
                <a:gd name="T63" fmla="*/ 25 h 434"/>
                <a:gd name="T64" fmla="*/ 833 w 906"/>
                <a:gd name="T65" fmla="*/ 84 h 434"/>
                <a:gd name="T66" fmla="*/ 820 w 906"/>
                <a:gd name="T67" fmla="*/ 91 h 434"/>
                <a:gd name="T68" fmla="*/ 797 w 906"/>
                <a:gd name="T69" fmla="*/ 65 h 434"/>
                <a:gd name="T70" fmla="*/ 804 w 906"/>
                <a:gd name="T71" fmla="*/ 87 h 434"/>
                <a:gd name="T72" fmla="*/ 784 w 906"/>
                <a:gd name="T73" fmla="*/ 93 h 434"/>
                <a:gd name="T74" fmla="*/ 772 w 906"/>
                <a:gd name="T75" fmla="*/ 72 h 434"/>
                <a:gd name="T76" fmla="*/ 772 w 906"/>
                <a:gd name="T77" fmla="*/ 101 h 434"/>
                <a:gd name="T78" fmla="*/ 762 w 906"/>
                <a:gd name="T79" fmla="*/ 79 h 434"/>
                <a:gd name="T80" fmla="*/ 760 w 906"/>
                <a:gd name="T81" fmla="*/ 101 h 434"/>
                <a:gd name="T82" fmla="*/ 755 w 906"/>
                <a:gd name="T83" fmla="*/ 78 h 434"/>
                <a:gd name="T84" fmla="*/ 743 w 906"/>
                <a:gd name="T85" fmla="*/ 110 h 434"/>
                <a:gd name="T86" fmla="*/ 741 w 906"/>
                <a:gd name="T87" fmla="*/ 88 h 434"/>
                <a:gd name="T88" fmla="*/ 734 w 906"/>
                <a:gd name="T89" fmla="*/ 93 h 434"/>
                <a:gd name="T90" fmla="*/ 719 w 906"/>
                <a:gd name="T91" fmla="*/ 91 h 434"/>
                <a:gd name="T92" fmla="*/ 690 w 906"/>
                <a:gd name="T93" fmla="*/ 103 h 434"/>
                <a:gd name="T94" fmla="*/ 620 w 906"/>
                <a:gd name="T95" fmla="*/ 127 h 434"/>
                <a:gd name="T96" fmla="*/ 600 w 906"/>
                <a:gd name="T97" fmla="*/ 152 h 434"/>
                <a:gd name="T98" fmla="*/ 585 w 906"/>
                <a:gd name="T99" fmla="*/ 150 h 434"/>
                <a:gd name="T100" fmla="*/ 420 w 906"/>
                <a:gd name="T101" fmla="*/ 168 h 434"/>
                <a:gd name="T102" fmla="*/ 568 w 906"/>
                <a:gd name="T103" fmla="*/ 159 h 434"/>
                <a:gd name="T104" fmla="*/ 555 w 906"/>
                <a:gd name="T105" fmla="*/ 165 h 434"/>
                <a:gd name="T106" fmla="*/ 540 w 906"/>
                <a:gd name="T107" fmla="*/ 170 h 434"/>
                <a:gd name="T108" fmla="*/ 544 w 906"/>
                <a:gd name="T109" fmla="*/ 121 h 434"/>
                <a:gd name="T110" fmla="*/ 462 w 906"/>
                <a:gd name="T111" fmla="*/ 147 h 434"/>
                <a:gd name="T112" fmla="*/ 129 w 906"/>
                <a:gd name="T113" fmla="*/ 269 h 434"/>
                <a:gd name="T114" fmla="*/ 322 w 906"/>
                <a:gd name="T115" fmla="*/ 182 h 434"/>
                <a:gd name="T116" fmla="*/ 250 w 906"/>
                <a:gd name="T117" fmla="*/ 208 h 434"/>
                <a:gd name="T118" fmla="*/ 324 w 906"/>
                <a:gd name="T119" fmla="*/ 258 h 434"/>
                <a:gd name="T120" fmla="*/ 206 w 906"/>
                <a:gd name="T121" fmla="*/ 327 h 434"/>
                <a:gd name="T122" fmla="*/ 110 w 906"/>
                <a:gd name="T123" fmla="*/ 380 h 434"/>
                <a:gd name="T124" fmla="*/ 70 w 906"/>
                <a:gd name="T125" fmla="*/ 40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6" h="434">
                  <a:moveTo>
                    <a:pt x="897" y="52"/>
                  </a:moveTo>
                  <a:cubicBezTo>
                    <a:pt x="896" y="52"/>
                    <a:pt x="897" y="52"/>
                    <a:pt x="897" y="53"/>
                  </a:cubicBezTo>
                  <a:cubicBezTo>
                    <a:pt x="897" y="52"/>
                    <a:pt x="896" y="53"/>
                    <a:pt x="896" y="53"/>
                  </a:cubicBezTo>
                  <a:cubicBezTo>
                    <a:pt x="896" y="53"/>
                    <a:pt x="897" y="54"/>
                    <a:pt x="897" y="54"/>
                  </a:cubicBezTo>
                  <a:cubicBezTo>
                    <a:pt x="896" y="55"/>
                    <a:pt x="896" y="55"/>
                    <a:pt x="895" y="54"/>
                  </a:cubicBezTo>
                  <a:cubicBezTo>
                    <a:pt x="895" y="55"/>
                    <a:pt x="895" y="55"/>
                    <a:pt x="895" y="55"/>
                  </a:cubicBezTo>
                  <a:cubicBezTo>
                    <a:pt x="895" y="55"/>
                    <a:pt x="895" y="55"/>
                    <a:pt x="895" y="55"/>
                  </a:cubicBezTo>
                  <a:cubicBezTo>
                    <a:pt x="893" y="56"/>
                    <a:pt x="892" y="54"/>
                    <a:pt x="891" y="57"/>
                  </a:cubicBezTo>
                  <a:cubicBezTo>
                    <a:pt x="891" y="56"/>
                    <a:pt x="890" y="57"/>
                    <a:pt x="890" y="56"/>
                  </a:cubicBezTo>
                  <a:cubicBezTo>
                    <a:pt x="890" y="55"/>
                    <a:pt x="889" y="57"/>
                    <a:pt x="890" y="57"/>
                  </a:cubicBezTo>
                  <a:cubicBezTo>
                    <a:pt x="889" y="57"/>
                    <a:pt x="888" y="58"/>
                    <a:pt x="888" y="57"/>
                  </a:cubicBezTo>
                  <a:cubicBezTo>
                    <a:pt x="888" y="58"/>
                    <a:pt x="887" y="59"/>
                    <a:pt x="886" y="58"/>
                  </a:cubicBezTo>
                  <a:cubicBezTo>
                    <a:pt x="886" y="59"/>
                    <a:pt x="885" y="58"/>
                    <a:pt x="885" y="59"/>
                  </a:cubicBezTo>
                  <a:cubicBezTo>
                    <a:pt x="884" y="59"/>
                    <a:pt x="884" y="59"/>
                    <a:pt x="884" y="59"/>
                  </a:cubicBezTo>
                  <a:cubicBezTo>
                    <a:pt x="883" y="59"/>
                    <a:pt x="883" y="59"/>
                    <a:pt x="883" y="60"/>
                  </a:cubicBezTo>
                  <a:cubicBezTo>
                    <a:pt x="881" y="60"/>
                    <a:pt x="880" y="60"/>
                    <a:pt x="877" y="62"/>
                  </a:cubicBezTo>
                  <a:cubicBezTo>
                    <a:pt x="877" y="62"/>
                    <a:pt x="878" y="62"/>
                    <a:pt x="878" y="63"/>
                  </a:cubicBezTo>
                  <a:cubicBezTo>
                    <a:pt x="880" y="63"/>
                    <a:pt x="883" y="62"/>
                    <a:pt x="885" y="63"/>
                  </a:cubicBezTo>
                  <a:cubicBezTo>
                    <a:pt x="886" y="63"/>
                    <a:pt x="888" y="64"/>
                    <a:pt x="888" y="62"/>
                  </a:cubicBezTo>
                  <a:cubicBezTo>
                    <a:pt x="889" y="63"/>
                    <a:pt x="890" y="63"/>
                    <a:pt x="891" y="63"/>
                  </a:cubicBezTo>
                  <a:cubicBezTo>
                    <a:pt x="892" y="64"/>
                    <a:pt x="892" y="64"/>
                    <a:pt x="893" y="64"/>
                  </a:cubicBezTo>
                  <a:cubicBezTo>
                    <a:pt x="894" y="64"/>
                    <a:pt x="894" y="63"/>
                    <a:pt x="894" y="63"/>
                  </a:cubicBezTo>
                  <a:cubicBezTo>
                    <a:pt x="895" y="63"/>
                    <a:pt x="894" y="65"/>
                    <a:pt x="894" y="64"/>
                  </a:cubicBezTo>
                  <a:cubicBezTo>
                    <a:pt x="895" y="64"/>
                    <a:pt x="895" y="65"/>
                    <a:pt x="894" y="64"/>
                  </a:cubicBezTo>
                  <a:cubicBezTo>
                    <a:pt x="894" y="65"/>
                    <a:pt x="895" y="64"/>
                    <a:pt x="895" y="66"/>
                  </a:cubicBezTo>
                  <a:cubicBezTo>
                    <a:pt x="896" y="66"/>
                    <a:pt x="897" y="65"/>
                    <a:pt x="898" y="66"/>
                  </a:cubicBezTo>
                  <a:cubicBezTo>
                    <a:pt x="898" y="66"/>
                    <a:pt x="898" y="67"/>
                    <a:pt x="899" y="67"/>
                  </a:cubicBezTo>
                  <a:cubicBezTo>
                    <a:pt x="899" y="67"/>
                    <a:pt x="898" y="67"/>
                    <a:pt x="899" y="66"/>
                  </a:cubicBezTo>
                  <a:cubicBezTo>
                    <a:pt x="900" y="67"/>
                    <a:pt x="899" y="68"/>
                    <a:pt x="898" y="68"/>
                  </a:cubicBezTo>
                  <a:cubicBezTo>
                    <a:pt x="898" y="68"/>
                    <a:pt x="900" y="67"/>
                    <a:pt x="899" y="68"/>
                  </a:cubicBezTo>
                  <a:cubicBezTo>
                    <a:pt x="899" y="70"/>
                    <a:pt x="898" y="68"/>
                    <a:pt x="898" y="70"/>
                  </a:cubicBezTo>
                  <a:cubicBezTo>
                    <a:pt x="897" y="70"/>
                    <a:pt x="897" y="69"/>
                    <a:pt x="897" y="69"/>
                  </a:cubicBezTo>
                  <a:cubicBezTo>
                    <a:pt x="897" y="69"/>
                    <a:pt x="897" y="69"/>
                    <a:pt x="897" y="70"/>
                  </a:cubicBezTo>
                  <a:cubicBezTo>
                    <a:pt x="896" y="70"/>
                    <a:pt x="896" y="70"/>
                    <a:pt x="896" y="71"/>
                  </a:cubicBezTo>
                  <a:cubicBezTo>
                    <a:pt x="896" y="71"/>
                    <a:pt x="896" y="70"/>
                    <a:pt x="895" y="70"/>
                  </a:cubicBezTo>
                  <a:cubicBezTo>
                    <a:pt x="895" y="70"/>
                    <a:pt x="895" y="71"/>
                    <a:pt x="894" y="71"/>
                  </a:cubicBezTo>
                  <a:cubicBezTo>
                    <a:pt x="894" y="71"/>
                    <a:pt x="894" y="71"/>
                    <a:pt x="894" y="71"/>
                  </a:cubicBezTo>
                  <a:cubicBezTo>
                    <a:pt x="893" y="71"/>
                    <a:pt x="894" y="71"/>
                    <a:pt x="894" y="72"/>
                  </a:cubicBezTo>
                  <a:cubicBezTo>
                    <a:pt x="893" y="72"/>
                    <a:pt x="893" y="72"/>
                    <a:pt x="893" y="71"/>
                  </a:cubicBezTo>
                  <a:cubicBezTo>
                    <a:pt x="893" y="72"/>
                    <a:pt x="890" y="72"/>
                    <a:pt x="889" y="72"/>
                  </a:cubicBezTo>
                  <a:cubicBezTo>
                    <a:pt x="888" y="73"/>
                    <a:pt x="888" y="73"/>
                    <a:pt x="887" y="74"/>
                  </a:cubicBezTo>
                  <a:cubicBezTo>
                    <a:pt x="887" y="75"/>
                    <a:pt x="888" y="75"/>
                    <a:pt x="889" y="75"/>
                  </a:cubicBezTo>
                  <a:cubicBezTo>
                    <a:pt x="889" y="76"/>
                    <a:pt x="886" y="75"/>
                    <a:pt x="885" y="75"/>
                  </a:cubicBezTo>
                  <a:cubicBezTo>
                    <a:pt x="886" y="77"/>
                    <a:pt x="888" y="77"/>
                    <a:pt x="888" y="78"/>
                  </a:cubicBezTo>
                  <a:cubicBezTo>
                    <a:pt x="887" y="77"/>
                    <a:pt x="886" y="78"/>
                    <a:pt x="885" y="77"/>
                  </a:cubicBezTo>
                  <a:cubicBezTo>
                    <a:pt x="885" y="78"/>
                    <a:pt x="887" y="78"/>
                    <a:pt x="887" y="78"/>
                  </a:cubicBezTo>
                  <a:cubicBezTo>
                    <a:pt x="888" y="78"/>
                    <a:pt x="887" y="78"/>
                    <a:pt x="887" y="79"/>
                  </a:cubicBezTo>
                  <a:cubicBezTo>
                    <a:pt x="884" y="78"/>
                    <a:pt x="884" y="78"/>
                    <a:pt x="882" y="79"/>
                  </a:cubicBezTo>
                  <a:cubicBezTo>
                    <a:pt x="883" y="77"/>
                    <a:pt x="883" y="78"/>
                    <a:pt x="884" y="77"/>
                  </a:cubicBezTo>
                  <a:cubicBezTo>
                    <a:pt x="882" y="78"/>
                    <a:pt x="880" y="76"/>
                    <a:pt x="878" y="77"/>
                  </a:cubicBezTo>
                  <a:cubicBezTo>
                    <a:pt x="878" y="77"/>
                    <a:pt x="879" y="76"/>
                    <a:pt x="878" y="76"/>
                  </a:cubicBezTo>
                  <a:cubicBezTo>
                    <a:pt x="878" y="77"/>
                    <a:pt x="877" y="78"/>
                    <a:pt x="876" y="79"/>
                  </a:cubicBezTo>
                  <a:cubicBezTo>
                    <a:pt x="877" y="79"/>
                    <a:pt x="877" y="79"/>
                    <a:pt x="878" y="80"/>
                  </a:cubicBezTo>
                  <a:cubicBezTo>
                    <a:pt x="878" y="78"/>
                    <a:pt x="878" y="81"/>
                    <a:pt x="879" y="81"/>
                  </a:cubicBezTo>
                  <a:cubicBezTo>
                    <a:pt x="878" y="82"/>
                    <a:pt x="878" y="80"/>
                    <a:pt x="877" y="81"/>
                  </a:cubicBezTo>
                  <a:cubicBezTo>
                    <a:pt x="877" y="81"/>
                    <a:pt x="877" y="81"/>
                    <a:pt x="877" y="80"/>
                  </a:cubicBezTo>
                  <a:cubicBezTo>
                    <a:pt x="877" y="80"/>
                    <a:pt x="877" y="80"/>
                    <a:pt x="877" y="80"/>
                  </a:cubicBezTo>
                  <a:cubicBezTo>
                    <a:pt x="876" y="80"/>
                    <a:pt x="877" y="80"/>
                    <a:pt x="876" y="80"/>
                  </a:cubicBezTo>
                  <a:cubicBezTo>
                    <a:pt x="876" y="80"/>
                    <a:pt x="876" y="80"/>
                    <a:pt x="876" y="79"/>
                  </a:cubicBezTo>
                  <a:cubicBezTo>
                    <a:pt x="875" y="80"/>
                    <a:pt x="875" y="79"/>
                    <a:pt x="874" y="80"/>
                  </a:cubicBezTo>
                  <a:cubicBezTo>
                    <a:pt x="873" y="79"/>
                    <a:pt x="874" y="78"/>
                    <a:pt x="874" y="78"/>
                  </a:cubicBezTo>
                  <a:cubicBezTo>
                    <a:pt x="873" y="78"/>
                    <a:pt x="873" y="79"/>
                    <a:pt x="871" y="79"/>
                  </a:cubicBezTo>
                  <a:cubicBezTo>
                    <a:pt x="872" y="79"/>
                    <a:pt x="871" y="79"/>
                    <a:pt x="871" y="79"/>
                  </a:cubicBezTo>
                  <a:cubicBezTo>
                    <a:pt x="871" y="80"/>
                    <a:pt x="872" y="79"/>
                    <a:pt x="872" y="80"/>
                  </a:cubicBezTo>
                  <a:cubicBezTo>
                    <a:pt x="871" y="80"/>
                    <a:pt x="871" y="80"/>
                    <a:pt x="870" y="80"/>
                  </a:cubicBezTo>
                  <a:cubicBezTo>
                    <a:pt x="870" y="79"/>
                    <a:pt x="870" y="79"/>
                    <a:pt x="871" y="79"/>
                  </a:cubicBezTo>
                  <a:cubicBezTo>
                    <a:pt x="871" y="79"/>
                    <a:pt x="870" y="78"/>
                    <a:pt x="870" y="78"/>
                  </a:cubicBezTo>
                  <a:cubicBezTo>
                    <a:pt x="870" y="78"/>
                    <a:pt x="869" y="78"/>
                    <a:pt x="869" y="79"/>
                  </a:cubicBezTo>
                  <a:cubicBezTo>
                    <a:pt x="868" y="78"/>
                    <a:pt x="870" y="78"/>
                    <a:pt x="869" y="77"/>
                  </a:cubicBezTo>
                  <a:cubicBezTo>
                    <a:pt x="869" y="78"/>
                    <a:pt x="868" y="79"/>
                    <a:pt x="869" y="79"/>
                  </a:cubicBezTo>
                  <a:cubicBezTo>
                    <a:pt x="868" y="80"/>
                    <a:pt x="868" y="79"/>
                    <a:pt x="868" y="79"/>
                  </a:cubicBezTo>
                  <a:cubicBezTo>
                    <a:pt x="868" y="79"/>
                    <a:pt x="868" y="80"/>
                    <a:pt x="868" y="80"/>
                  </a:cubicBezTo>
                  <a:cubicBezTo>
                    <a:pt x="867" y="80"/>
                    <a:pt x="868" y="80"/>
                    <a:pt x="867" y="80"/>
                  </a:cubicBezTo>
                  <a:cubicBezTo>
                    <a:pt x="867" y="79"/>
                    <a:pt x="867" y="79"/>
                    <a:pt x="868" y="79"/>
                  </a:cubicBezTo>
                  <a:cubicBezTo>
                    <a:pt x="867" y="78"/>
                    <a:pt x="866" y="78"/>
                    <a:pt x="867" y="77"/>
                  </a:cubicBezTo>
                  <a:cubicBezTo>
                    <a:pt x="866" y="78"/>
                    <a:pt x="865" y="78"/>
                    <a:pt x="865" y="79"/>
                  </a:cubicBezTo>
                  <a:cubicBezTo>
                    <a:pt x="865" y="80"/>
                    <a:pt x="865" y="78"/>
                    <a:pt x="866" y="78"/>
                  </a:cubicBezTo>
                  <a:cubicBezTo>
                    <a:pt x="865" y="79"/>
                    <a:pt x="866" y="79"/>
                    <a:pt x="866" y="80"/>
                  </a:cubicBezTo>
                  <a:cubicBezTo>
                    <a:pt x="865" y="79"/>
                    <a:pt x="864" y="80"/>
                    <a:pt x="864" y="79"/>
                  </a:cubicBezTo>
                  <a:cubicBezTo>
                    <a:pt x="864" y="78"/>
                    <a:pt x="865" y="78"/>
                    <a:pt x="865" y="78"/>
                  </a:cubicBezTo>
                  <a:cubicBezTo>
                    <a:pt x="864" y="78"/>
                    <a:pt x="865" y="76"/>
                    <a:pt x="863" y="76"/>
                  </a:cubicBezTo>
                  <a:cubicBezTo>
                    <a:pt x="863" y="76"/>
                    <a:pt x="864" y="78"/>
                    <a:pt x="863" y="78"/>
                  </a:cubicBezTo>
                  <a:cubicBezTo>
                    <a:pt x="863" y="78"/>
                    <a:pt x="863" y="77"/>
                    <a:pt x="862" y="78"/>
                  </a:cubicBezTo>
                  <a:cubicBezTo>
                    <a:pt x="862" y="77"/>
                    <a:pt x="862" y="77"/>
                    <a:pt x="863" y="76"/>
                  </a:cubicBezTo>
                  <a:cubicBezTo>
                    <a:pt x="862" y="75"/>
                    <a:pt x="862" y="76"/>
                    <a:pt x="861" y="75"/>
                  </a:cubicBezTo>
                  <a:cubicBezTo>
                    <a:pt x="861" y="76"/>
                    <a:pt x="861" y="77"/>
                    <a:pt x="861" y="78"/>
                  </a:cubicBezTo>
                  <a:cubicBezTo>
                    <a:pt x="861" y="78"/>
                    <a:pt x="861" y="77"/>
                    <a:pt x="861" y="77"/>
                  </a:cubicBezTo>
                  <a:cubicBezTo>
                    <a:pt x="861" y="77"/>
                    <a:pt x="861" y="77"/>
                    <a:pt x="861" y="77"/>
                  </a:cubicBezTo>
                  <a:cubicBezTo>
                    <a:pt x="860" y="77"/>
                    <a:pt x="861" y="77"/>
                    <a:pt x="861" y="76"/>
                  </a:cubicBezTo>
                  <a:cubicBezTo>
                    <a:pt x="861" y="75"/>
                    <a:pt x="860" y="77"/>
                    <a:pt x="860" y="75"/>
                  </a:cubicBezTo>
                  <a:cubicBezTo>
                    <a:pt x="860" y="75"/>
                    <a:pt x="860" y="77"/>
                    <a:pt x="859" y="76"/>
                  </a:cubicBezTo>
                  <a:cubicBezTo>
                    <a:pt x="860" y="76"/>
                    <a:pt x="860" y="77"/>
                    <a:pt x="859" y="77"/>
                  </a:cubicBezTo>
                  <a:cubicBezTo>
                    <a:pt x="858" y="77"/>
                    <a:pt x="860" y="76"/>
                    <a:pt x="858" y="76"/>
                  </a:cubicBezTo>
                  <a:cubicBezTo>
                    <a:pt x="858" y="77"/>
                    <a:pt x="859" y="77"/>
                    <a:pt x="859" y="78"/>
                  </a:cubicBezTo>
                  <a:cubicBezTo>
                    <a:pt x="858" y="78"/>
                    <a:pt x="858" y="77"/>
                    <a:pt x="858" y="77"/>
                  </a:cubicBezTo>
                  <a:cubicBezTo>
                    <a:pt x="858" y="77"/>
                    <a:pt x="858" y="77"/>
                    <a:pt x="858" y="77"/>
                  </a:cubicBezTo>
                  <a:cubicBezTo>
                    <a:pt x="858" y="78"/>
                    <a:pt x="857" y="77"/>
                    <a:pt x="857" y="77"/>
                  </a:cubicBezTo>
                  <a:cubicBezTo>
                    <a:pt x="856" y="78"/>
                    <a:pt x="857" y="79"/>
                    <a:pt x="857" y="79"/>
                  </a:cubicBezTo>
                  <a:cubicBezTo>
                    <a:pt x="858" y="79"/>
                    <a:pt x="858" y="79"/>
                    <a:pt x="858" y="78"/>
                  </a:cubicBezTo>
                  <a:cubicBezTo>
                    <a:pt x="859" y="78"/>
                    <a:pt x="859" y="79"/>
                    <a:pt x="859" y="80"/>
                  </a:cubicBezTo>
                  <a:cubicBezTo>
                    <a:pt x="859" y="79"/>
                    <a:pt x="859" y="79"/>
                    <a:pt x="859" y="79"/>
                  </a:cubicBezTo>
                  <a:cubicBezTo>
                    <a:pt x="860" y="80"/>
                    <a:pt x="859" y="80"/>
                    <a:pt x="858" y="80"/>
                  </a:cubicBezTo>
                  <a:cubicBezTo>
                    <a:pt x="858" y="79"/>
                    <a:pt x="858" y="79"/>
                    <a:pt x="858" y="79"/>
                  </a:cubicBezTo>
                  <a:cubicBezTo>
                    <a:pt x="858" y="80"/>
                    <a:pt x="856" y="79"/>
                    <a:pt x="855" y="79"/>
                  </a:cubicBezTo>
                  <a:cubicBezTo>
                    <a:pt x="855" y="78"/>
                    <a:pt x="856" y="79"/>
                    <a:pt x="856" y="79"/>
                  </a:cubicBezTo>
                  <a:cubicBezTo>
                    <a:pt x="856" y="78"/>
                    <a:pt x="856" y="78"/>
                    <a:pt x="856" y="77"/>
                  </a:cubicBezTo>
                  <a:cubicBezTo>
                    <a:pt x="855" y="78"/>
                    <a:pt x="855" y="77"/>
                    <a:pt x="855" y="76"/>
                  </a:cubicBezTo>
                  <a:cubicBezTo>
                    <a:pt x="853" y="76"/>
                    <a:pt x="852" y="77"/>
                    <a:pt x="852" y="77"/>
                  </a:cubicBezTo>
                  <a:cubicBezTo>
                    <a:pt x="852" y="78"/>
                    <a:pt x="852" y="78"/>
                    <a:pt x="852" y="79"/>
                  </a:cubicBezTo>
                  <a:cubicBezTo>
                    <a:pt x="851" y="78"/>
                    <a:pt x="851" y="78"/>
                    <a:pt x="849" y="78"/>
                  </a:cubicBezTo>
                  <a:cubicBezTo>
                    <a:pt x="849" y="78"/>
                    <a:pt x="850" y="78"/>
                    <a:pt x="850" y="77"/>
                  </a:cubicBezTo>
                  <a:cubicBezTo>
                    <a:pt x="849" y="77"/>
                    <a:pt x="849" y="77"/>
                    <a:pt x="849" y="78"/>
                  </a:cubicBezTo>
                  <a:cubicBezTo>
                    <a:pt x="849" y="77"/>
                    <a:pt x="848" y="78"/>
                    <a:pt x="847" y="77"/>
                  </a:cubicBezTo>
                  <a:cubicBezTo>
                    <a:pt x="847" y="78"/>
                    <a:pt x="847" y="78"/>
                    <a:pt x="847" y="78"/>
                  </a:cubicBezTo>
                  <a:cubicBezTo>
                    <a:pt x="847" y="78"/>
                    <a:pt x="848" y="79"/>
                    <a:pt x="848" y="79"/>
                  </a:cubicBezTo>
                  <a:cubicBezTo>
                    <a:pt x="847" y="80"/>
                    <a:pt x="847" y="79"/>
                    <a:pt x="847" y="81"/>
                  </a:cubicBezTo>
                  <a:cubicBezTo>
                    <a:pt x="847" y="80"/>
                    <a:pt x="847" y="80"/>
                    <a:pt x="848" y="80"/>
                  </a:cubicBezTo>
                  <a:cubicBezTo>
                    <a:pt x="847" y="81"/>
                    <a:pt x="848" y="81"/>
                    <a:pt x="847" y="82"/>
                  </a:cubicBezTo>
                  <a:cubicBezTo>
                    <a:pt x="848" y="81"/>
                    <a:pt x="847" y="81"/>
                    <a:pt x="848" y="80"/>
                  </a:cubicBezTo>
                  <a:cubicBezTo>
                    <a:pt x="849" y="81"/>
                    <a:pt x="850" y="81"/>
                    <a:pt x="850" y="80"/>
                  </a:cubicBezTo>
                  <a:cubicBezTo>
                    <a:pt x="850" y="80"/>
                    <a:pt x="850" y="80"/>
                    <a:pt x="851" y="81"/>
                  </a:cubicBezTo>
                  <a:cubicBezTo>
                    <a:pt x="852" y="81"/>
                    <a:pt x="850" y="80"/>
                    <a:pt x="851" y="80"/>
                  </a:cubicBezTo>
                  <a:cubicBezTo>
                    <a:pt x="851" y="79"/>
                    <a:pt x="851" y="80"/>
                    <a:pt x="852" y="79"/>
                  </a:cubicBezTo>
                  <a:cubicBezTo>
                    <a:pt x="852" y="80"/>
                    <a:pt x="851" y="81"/>
                    <a:pt x="852" y="81"/>
                  </a:cubicBezTo>
                  <a:cubicBezTo>
                    <a:pt x="852" y="82"/>
                    <a:pt x="851" y="82"/>
                    <a:pt x="851" y="83"/>
                  </a:cubicBezTo>
                  <a:cubicBezTo>
                    <a:pt x="850" y="82"/>
                    <a:pt x="851" y="84"/>
                    <a:pt x="850" y="85"/>
                  </a:cubicBezTo>
                  <a:cubicBezTo>
                    <a:pt x="850" y="85"/>
                    <a:pt x="851" y="85"/>
                    <a:pt x="851" y="86"/>
                  </a:cubicBezTo>
                  <a:cubicBezTo>
                    <a:pt x="851" y="85"/>
                    <a:pt x="852" y="84"/>
                    <a:pt x="851" y="84"/>
                  </a:cubicBezTo>
                  <a:cubicBezTo>
                    <a:pt x="851" y="83"/>
                    <a:pt x="852" y="84"/>
                    <a:pt x="852" y="84"/>
                  </a:cubicBezTo>
                  <a:cubicBezTo>
                    <a:pt x="852" y="84"/>
                    <a:pt x="852" y="84"/>
                    <a:pt x="852" y="85"/>
                  </a:cubicBezTo>
                  <a:cubicBezTo>
                    <a:pt x="853" y="84"/>
                    <a:pt x="853" y="84"/>
                    <a:pt x="853" y="84"/>
                  </a:cubicBezTo>
                  <a:cubicBezTo>
                    <a:pt x="854" y="84"/>
                    <a:pt x="852" y="85"/>
                    <a:pt x="852" y="85"/>
                  </a:cubicBezTo>
                  <a:cubicBezTo>
                    <a:pt x="852" y="85"/>
                    <a:pt x="852" y="86"/>
                    <a:pt x="852" y="86"/>
                  </a:cubicBezTo>
                  <a:cubicBezTo>
                    <a:pt x="851" y="87"/>
                    <a:pt x="850" y="86"/>
                    <a:pt x="850" y="87"/>
                  </a:cubicBezTo>
                  <a:cubicBezTo>
                    <a:pt x="850" y="88"/>
                    <a:pt x="849" y="88"/>
                    <a:pt x="849" y="89"/>
                  </a:cubicBezTo>
                  <a:cubicBezTo>
                    <a:pt x="848" y="89"/>
                    <a:pt x="849" y="89"/>
                    <a:pt x="849" y="88"/>
                  </a:cubicBezTo>
                  <a:cubicBezTo>
                    <a:pt x="849" y="88"/>
                    <a:pt x="848" y="89"/>
                    <a:pt x="847" y="88"/>
                  </a:cubicBezTo>
                  <a:cubicBezTo>
                    <a:pt x="846" y="88"/>
                    <a:pt x="846" y="89"/>
                    <a:pt x="846" y="89"/>
                  </a:cubicBezTo>
                  <a:cubicBezTo>
                    <a:pt x="846" y="88"/>
                    <a:pt x="845" y="90"/>
                    <a:pt x="845" y="88"/>
                  </a:cubicBezTo>
                  <a:cubicBezTo>
                    <a:pt x="844" y="89"/>
                    <a:pt x="843" y="89"/>
                    <a:pt x="842" y="90"/>
                  </a:cubicBezTo>
                  <a:cubicBezTo>
                    <a:pt x="841" y="89"/>
                    <a:pt x="841" y="91"/>
                    <a:pt x="840" y="90"/>
                  </a:cubicBezTo>
                  <a:cubicBezTo>
                    <a:pt x="840" y="91"/>
                    <a:pt x="841" y="91"/>
                    <a:pt x="842" y="91"/>
                  </a:cubicBezTo>
                  <a:cubicBezTo>
                    <a:pt x="841" y="93"/>
                    <a:pt x="840" y="91"/>
                    <a:pt x="839" y="91"/>
                  </a:cubicBezTo>
                  <a:cubicBezTo>
                    <a:pt x="839" y="91"/>
                    <a:pt x="840" y="91"/>
                    <a:pt x="840" y="90"/>
                  </a:cubicBezTo>
                  <a:cubicBezTo>
                    <a:pt x="839" y="89"/>
                    <a:pt x="838" y="92"/>
                    <a:pt x="837" y="92"/>
                  </a:cubicBezTo>
                  <a:cubicBezTo>
                    <a:pt x="837" y="92"/>
                    <a:pt x="836" y="92"/>
                    <a:pt x="837" y="91"/>
                  </a:cubicBezTo>
                  <a:cubicBezTo>
                    <a:pt x="836" y="91"/>
                    <a:pt x="836" y="92"/>
                    <a:pt x="836" y="91"/>
                  </a:cubicBezTo>
                  <a:cubicBezTo>
                    <a:pt x="835" y="91"/>
                    <a:pt x="835" y="93"/>
                    <a:pt x="835" y="91"/>
                  </a:cubicBezTo>
                  <a:cubicBezTo>
                    <a:pt x="835" y="91"/>
                    <a:pt x="835" y="92"/>
                    <a:pt x="835" y="92"/>
                  </a:cubicBezTo>
                  <a:cubicBezTo>
                    <a:pt x="834" y="92"/>
                    <a:pt x="834" y="92"/>
                    <a:pt x="833" y="93"/>
                  </a:cubicBezTo>
                  <a:cubicBezTo>
                    <a:pt x="833" y="92"/>
                    <a:pt x="833" y="92"/>
                    <a:pt x="833" y="92"/>
                  </a:cubicBezTo>
                  <a:cubicBezTo>
                    <a:pt x="833" y="92"/>
                    <a:pt x="832" y="93"/>
                    <a:pt x="832" y="92"/>
                  </a:cubicBezTo>
                  <a:cubicBezTo>
                    <a:pt x="831" y="92"/>
                    <a:pt x="831" y="93"/>
                    <a:pt x="831" y="93"/>
                  </a:cubicBezTo>
                  <a:cubicBezTo>
                    <a:pt x="831" y="93"/>
                    <a:pt x="831" y="93"/>
                    <a:pt x="831" y="94"/>
                  </a:cubicBezTo>
                  <a:cubicBezTo>
                    <a:pt x="831" y="93"/>
                    <a:pt x="830" y="93"/>
                    <a:pt x="830" y="92"/>
                  </a:cubicBezTo>
                  <a:cubicBezTo>
                    <a:pt x="829" y="93"/>
                    <a:pt x="829" y="94"/>
                    <a:pt x="828" y="94"/>
                  </a:cubicBezTo>
                  <a:cubicBezTo>
                    <a:pt x="828" y="93"/>
                    <a:pt x="828" y="94"/>
                    <a:pt x="828" y="94"/>
                  </a:cubicBezTo>
                  <a:cubicBezTo>
                    <a:pt x="828" y="93"/>
                    <a:pt x="828" y="93"/>
                    <a:pt x="827" y="93"/>
                  </a:cubicBezTo>
                  <a:cubicBezTo>
                    <a:pt x="828" y="94"/>
                    <a:pt x="828" y="92"/>
                    <a:pt x="826" y="93"/>
                  </a:cubicBezTo>
                  <a:cubicBezTo>
                    <a:pt x="826" y="94"/>
                    <a:pt x="827" y="93"/>
                    <a:pt x="827" y="94"/>
                  </a:cubicBezTo>
                  <a:cubicBezTo>
                    <a:pt x="826" y="95"/>
                    <a:pt x="825" y="94"/>
                    <a:pt x="824" y="95"/>
                  </a:cubicBezTo>
                  <a:cubicBezTo>
                    <a:pt x="824" y="94"/>
                    <a:pt x="823" y="95"/>
                    <a:pt x="822" y="94"/>
                  </a:cubicBezTo>
                  <a:cubicBezTo>
                    <a:pt x="822" y="94"/>
                    <a:pt x="822" y="96"/>
                    <a:pt x="823" y="96"/>
                  </a:cubicBezTo>
                  <a:cubicBezTo>
                    <a:pt x="821" y="96"/>
                    <a:pt x="822" y="95"/>
                    <a:pt x="821" y="95"/>
                  </a:cubicBezTo>
                  <a:cubicBezTo>
                    <a:pt x="820" y="95"/>
                    <a:pt x="821" y="95"/>
                    <a:pt x="820" y="96"/>
                  </a:cubicBezTo>
                  <a:cubicBezTo>
                    <a:pt x="820" y="96"/>
                    <a:pt x="820" y="95"/>
                    <a:pt x="820" y="95"/>
                  </a:cubicBezTo>
                  <a:cubicBezTo>
                    <a:pt x="819" y="96"/>
                    <a:pt x="818" y="97"/>
                    <a:pt x="816" y="97"/>
                  </a:cubicBezTo>
                  <a:cubicBezTo>
                    <a:pt x="816" y="96"/>
                    <a:pt x="817" y="97"/>
                    <a:pt x="817" y="96"/>
                  </a:cubicBezTo>
                  <a:cubicBezTo>
                    <a:pt x="815" y="97"/>
                    <a:pt x="814" y="97"/>
                    <a:pt x="813" y="98"/>
                  </a:cubicBezTo>
                  <a:cubicBezTo>
                    <a:pt x="813" y="96"/>
                    <a:pt x="810" y="98"/>
                    <a:pt x="810" y="100"/>
                  </a:cubicBezTo>
                  <a:cubicBezTo>
                    <a:pt x="809" y="99"/>
                    <a:pt x="810" y="99"/>
                    <a:pt x="810" y="99"/>
                  </a:cubicBezTo>
                  <a:cubicBezTo>
                    <a:pt x="810" y="98"/>
                    <a:pt x="809" y="98"/>
                    <a:pt x="809" y="99"/>
                  </a:cubicBezTo>
                  <a:cubicBezTo>
                    <a:pt x="809" y="99"/>
                    <a:pt x="809" y="98"/>
                    <a:pt x="808" y="98"/>
                  </a:cubicBezTo>
                  <a:cubicBezTo>
                    <a:pt x="808" y="98"/>
                    <a:pt x="807" y="99"/>
                    <a:pt x="808" y="99"/>
                  </a:cubicBezTo>
                  <a:cubicBezTo>
                    <a:pt x="807" y="100"/>
                    <a:pt x="807" y="99"/>
                    <a:pt x="807" y="98"/>
                  </a:cubicBezTo>
                  <a:cubicBezTo>
                    <a:pt x="806" y="99"/>
                    <a:pt x="805" y="99"/>
                    <a:pt x="804" y="100"/>
                  </a:cubicBezTo>
                  <a:cubicBezTo>
                    <a:pt x="804" y="99"/>
                    <a:pt x="805" y="99"/>
                    <a:pt x="804" y="98"/>
                  </a:cubicBezTo>
                  <a:cubicBezTo>
                    <a:pt x="803" y="99"/>
                    <a:pt x="804" y="100"/>
                    <a:pt x="803" y="100"/>
                  </a:cubicBezTo>
                  <a:cubicBezTo>
                    <a:pt x="802" y="100"/>
                    <a:pt x="803" y="99"/>
                    <a:pt x="803" y="99"/>
                  </a:cubicBezTo>
                  <a:cubicBezTo>
                    <a:pt x="803" y="99"/>
                    <a:pt x="803" y="99"/>
                    <a:pt x="802" y="99"/>
                  </a:cubicBezTo>
                  <a:cubicBezTo>
                    <a:pt x="802" y="100"/>
                    <a:pt x="801" y="100"/>
                    <a:pt x="800" y="101"/>
                  </a:cubicBezTo>
                  <a:cubicBezTo>
                    <a:pt x="801" y="100"/>
                    <a:pt x="800" y="100"/>
                    <a:pt x="801" y="98"/>
                  </a:cubicBezTo>
                  <a:cubicBezTo>
                    <a:pt x="800" y="98"/>
                    <a:pt x="800" y="99"/>
                    <a:pt x="800" y="100"/>
                  </a:cubicBezTo>
                  <a:cubicBezTo>
                    <a:pt x="799" y="100"/>
                    <a:pt x="800" y="99"/>
                    <a:pt x="799" y="99"/>
                  </a:cubicBezTo>
                  <a:cubicBezTo>
                    <a:pt x="799" y="100"/>
                    <a:pt x="799" y="101"/>
                    <a:pt x="800" y="101"/>
                  </a:cubicBezTo>
                  <a:cubicBezTo>
                    <a:pt x="799" y="101"/>
                    <a:pt x="798" y="100"/>
                    <a:pt x="799" y="99"/>
                  </a:cubicBezTo>
                  <a:cubicBezTo>
                    <a:pt x="799" y="99"/>
                    <a:pt x="798" y="100"/>
                    <a:pt x="798" y="100"/>
                  </a:cubicBezTo>
                  <a:cubicBezTo>
                    <a:pt x="798" y="101"/>
                    <a:pt x="799" y="101"/>
                    <a:pt x="798" y="102"/>
                  </a:cubicBezTo>
                  <a:cubicBezTo>
                    <a:pt x="798" y="102"/>
                    <a:pt x="798" y="101"/>
                    <a:pt x="797" y="101"/>
                  </a:cubicBezTo>
                  <a:cubicBezTo>
                    <a:pt x="797" y="102"/>
                    <a:pt x="796" y="102"/>
                    <a:pt x="795" y="103"/>
                  </a:cubicBezTo>
                  <a:cubicBezTo>
                    <a:pt x="795" y="102"/>
                    <a:pt x="795" y="102"/>
                    <a:pt x="795" y="101"/>
                  </a:cubicBezTo>
                  <a:cubicBezTo>
                    <a:pt x="794" y="101"/>
                    <a:pt x="794" y="102"/>
                    <a:pt x="794" y="103"/>
                  </a:cubicBezTo>
                  <a:cubicBezTo>
                    <a:pt x="794" y="102"/>
                    <a:pt x="793" y="101"/>
                    <a:pt x="793" y="101"/>
                  </a:cubicBezTo>
                  <a:cubicBezTo>
                    <a:pt x="792" y="101"/>
                    <a:pt x="792" y="102"/>
                    <a:pt x="792" y="103"/>
                  </a:cubicBezTo>
                  <a:cubicBezTo>
                    <a:pt x="792" y="103"/>
                    <a:pt x="792" y="103"/>
                    <a:pt x="792" y="103"/>
                  </a:cubicBezTo>
                  <a:cubicBezTo>
                    <a:pt x="792" y="103"/>
                    <a:pt x="791" y="103"/>
                    <a:pt x="791" y="103"/>
                  </a:cubicBezTo>
                  <a:cubicBezTo>
                    <a:pt x="791" y="103"/>
                    <a:pt x="790" y="103"/>
                    <a:pt x="789" y="104"/>
                  </a:cubicBezTo>
                  <a:cubicBezTo>
                    <a:pt x="790" y="103"/>
                    <a:pt x="789" y="103"/>
                    <a:pt x="789" y="103"/>
                  </a:cubicBezTo>
                  <a:cubicBezTo>
                    <a:pt x="788" y="103"/>
                    <a:pt x="788" y="103"/>
                    <a:pt x="787" y="103"/>
                  </a:cubicBezTo>
                  <a:cubicBezTo>
                    <a:pt x="787" y="103"/>
                    <a:pt x="787" y="103"/>
                    <a:pt x="788" y="104"/>
                  </a:cubicBezTo>
                  <a:cubicBezTo>
                    <a:pt x="788" y="105"/>
                    <a:pt x="786" y="104"/>
                    <a:pt x="786" y="105"/>
                  </a:cubicBezTo>
                  <a:cubicBezTo>
                    <a:pt x="785" y="104"/>
                    <a:pt x="785" y="105"/>
                    <a:pt x="784" y="104"/>
                  </a:cubicBezTo>
                  <a:cubicBezTo>
                    <a:pt x="784" y="103"/>
                    <a:pt x="784" y="103"/>
                    <a:pt x="785" y="103"/>
                  </a:cubicBezTo>
                  <a:cubicBezTo>
                    <a:pt x="783" y="104"/>
                    <a:pt x="783" y="103"/>
                    <a:pt x="783" y="104"/>
                  </a:cubicBezTo>
                  <a:cubicBezTo>
                    <a:pt x="782" y="104"/>
                    <a:pt x="782" y="103"/>
                    <a:pt x="781" y="104"/>
                  </a:cubicBezTo>
                  <a:cubicBezTo>
                    <a:pt x="782" y="105"/>
                    <a:pt x="783" y="105"/>
                    <a:pt x="783" y="105"/>
                  </a:cubicBezTo>
                  <a:cubicBezTo>
                    <a:pt x="783" y="106"/>
                    <a:pt x="782" y="105"/>
                    <a:pt x="782" y="106"/>
                  </a:cubicBezTo>
                  <a:cubicBezTo>
                    <a:pt x="782" y="105"/>
                    <a:pt x="781" y="105"/>
                    <a:pt x="781" y="105"/>
                  </a:cubicBezTo>
                  <a:cubicBezTo>
                    <a:pt x="781" y="105"/>
                    <a:pt x="781" y="106"/>
                    <a:pt x="780" y="106"/>
                  </a:cubicBezTo>
                  <a:cubicBezTo>
                    <a:pt x="781" y="105"/>
                    <a:pt x="780" y="106"/>
                    <a:pt x="780" y="105"/>
                  </a:cubicBezTo>
                  <a:cubicBezTo>
                    <a:pt x="779" y="105"/>
                    <a:pt x="779" y="105"/>
                    <a:pt x="779" y="105"/>
                  </a:cubicBezTo>
                  <a:cubicBezTo>
                    <a:pt x="779" y="104"/>
                    <a:pt x="777" y="104"/>
                    <a:pt x="776" y="104"/>
                  </a:cubicBezTo>
                  <a:cubicBezTo>
                    <a:pt x="777" y="105"/>
                    <a:pt x="777" y="105"/>
                    <a:pt x="778" y="105"/>
                  </a:cubicBezTo>
                  <a:cubicBezTo>
                    <a:pt x="778" y="106"/>
                    <a:pt x="778" y="106"/>
                    <a:pt x="777" y="106"/>
                  </a:cubicBezTo>
                  <a:cubicBezTo>
                    <a:pt x="777" y="106"/>
                    <a:pt x="776" y="106"/>
                    <a:pt x="776" y="105"/>
                  </a:cubicBezTo>
                  <a:cubicBezTo>
                    <a:pt x="775" y="106"/>
                    <a:pt x="775" y="107"/>
                    <a:pt x="774" y="107"/>
                  </a:cubicBezTo>
                  <a:cubicBezTo>
                    <a:pt x="774" y="106"/>
                    <a:pt x="775" y="106"/>
                    <a:pt x="775" y="106"/>
                  </a:cubicBezTo>
                  <a:cubicBezTo>
                    <a:pt x="774" y="105"/>
                    <a:pt x="773" y="105"/>
                    <a:pt x="772" y="103"/>
                  </a:cubicBezTo>
                  <a:cubicBezTo>
                    <a:pt x="772" y="103"/>
                    <a:pt x="772" y="104"/>
                    <a:pt x="772" y="104"/>
                  </a:cubicBezTo>
                  <a:cubicBezTo>
                    <a:pt x="772" y="105"/>
                    <a:pt x="772" y="104"/>
                    <a:pt x="773" y="105"/>
                  </a:cubicBezTo>
                  <a:cubicBezTo>
                    <a:pt x="773" y="105"/>
                    <a:pt x="774" y="106"/>
                    <a:pt x="774" y="107"/>
                  </a:cubicBezTo>
                  <a:cubicBezTo>
                    <a:pt x="774" y="107"/>
                    <a:pt x="773" y="107"/>
                    <a:pt x="773" y="107"/>
                  </a:cubicBezTo>
                  <a:cubicBezTo>
                    <a:pt x="774" y="106"/>
                    <a:pt x="773" y="106"/>
                    <a:pt x="772" y="106"/>
                  </a:cubicBezTo>
                  <a:cubicBezTo>
                    <a:pt x="772" y="105"/>
                    <a:pt x="771" y="105"/>
                    <a:pt x="772" y="105"/>
                  </a:cubicBezTo>
                  <a:cubicBezTo>
                    <a:pt x="771" y="105"/>
                    <a:pt x="771" y="106"/>
                    <a:pt x="771" y="105"/>
                  </a:cubicBezTo>
                  <a:cubicBezTo>
                    <a:pt x="771" y="105"/>
                    <a:pt x="770" y="107"/>
                    <a:pt x="770" y="107"/>
                  </a:cubicBezTo>
                  <a:cubicBezTo>
                    <a:pt x="769" y="108"/>
                    <a:pt x="767" y="107"/>
                    <a:pt x="767" y="109"/>
                  </a:cubicBezTo>
                  <a:cubicBezTo>
                    <a:pt x="765" y="108"/>
                    <a:pt x="765" y="110"/>
                    <a:pt x="763" y="110"/>
                  </a:cubicBezTo>
                  <a:cubicBezTo>
                    <a:pt x="764" y="109"/>
                    <a:pt x="764" y="109"/>
                    <a:pt x="764" y="108"/>
                  </a:cubicBezTo>
                  <a:cubicBezTo>
                    <a:pt x="763" y="109"/>
                    <a:pt x="762" y="109"/>
                    <a:pt x="762" y="110"/>
                  </a:cubicBezTo>
                  <a:cubicBezTo>
                    <a:pt x="761" y="109"/>
                    <a:pt x="761" y="109"/>
                    <a:pt x="760" y="110"/>
                  </a:cubicBezTo>
                  <a:cubicBezTo>
                    <a:pt x="759" y="109"/>
                    <a:pt x="757" y="110"/>
                    <a:pt x="757" y="112"/>
                  </a:cubicBezTo>
                  <a:cubicBezTo>
                    <a:pt x="757" y="111"/>
                    <a:pt x="757" y="110"/>
                    <a:pt x="756" y="110"/>
                  </a:cubicBezTo>
                  <a:cubicBezTo>
                    <a:pt x="757" y="111"/>
                    <a:pt x="755" y="111"/>
                    <a:pt x="754" y="112"/>
                  </a:cubicBezTo>
                  <a:cubicBezTo>
                    <a:pt x="754" y="111"/>
                    <a:pt x="753" y="111"/>
                    <a:pt x="753" y="111"/>
                  </a:cubicBezTo>
                  <a:cubicBezTo>
                    <a:pt x="752" y="112"/>
                    <a:pt x="754" y="111"/>
                    <a:pt x="753" y="112"/>
                  </a:cubicBezTo>
                  <a:cubicBezTo>
                    <a:pt x="753" y="112"/>
                    <a:pt x="753" y="112"/>
                    <a:pt x="753" y="112"/>
                  </a:cubicBezTo>
                  <a:cubicBezTo>
                    <a:pt x="752" y="112"/>
                    <a:pt x="753" y="111"/>
                    <a:pt x="752" y="111"/>
                  </a:cubicBezTo>
                  <a:cubicBezTo>
                    <a:pt x="751" y="111"/>
                    <a:pt x="752" y="112"/>
                    <a:pt x="752" y="111"/>
                  </a:cubicBezTo>
                  <a:cubicBezTo>
                    <a:pt x="751" y="112"/>
                    <a:pt x="752" y="112"/>
                    <a:pt x="751" y="113"/>
                  </a:cubicBezTo>
                  <a:cubicBezTo>
                    <a:pt x="750" y="113"/>
                    <a:pt x="750" y="111"/>
                    <a:pt x="749" y="113"/>
                  </a:cubicBezTo>
                  <a:cubicBezTo>
                    <a:pt x="748" y="112"/>
                    <a:pt x="750" y="112"/>
                    <a:pt x="750" y="111"/>
                  </a:cubicBezTo>
                  <a:cubicBezTo>
                    <a:pt x="750" y="111"/>
                    <a:pt x="750" y="111"/>
                    <a:pt x="749" y="111"/>
                  </a:cubicBezTo>
                  <a:cubicBezTo>
                    <a:pt x="749" y="111"/>
                    <a:pt x="750" y="111"/>
                    <a:pt x="749" y="112"/>
                  </a:cubicBezTo>
                  <a:cubicBezTo>
                    <a:pt x="749" y="111"/>
                    <a:pt x="748" y="112"/>
                    <a:pt x="748" y="113"/>
                  </a:cubicBezTo>
                  <a:cubicBezTo>
                    <a:pt x="748" y="113"/>
                    <a:pt x="747" y="113"/>
                    <a:pt x="747" y="113"/>
                  </a:cubicBezTo>
                  <a:cubicBezTo>
                    <a:pt x="747" y="113"/>
                    <a:pt x="746" y="112"/>
                    <a:pt x="746" y="112"/>
                  </a:cubicBezTo>
                  <a:cubicBezTo>
                    <a:pt x="745" y="112"/>
                    <a:pt x="745" y="112"/>
                    <a:pt x="745" y="113"/>
                  </a:cubicBezTo>
                  <a:cubicBezTo>
                    <a:pt x="745" y="113"/>
                    <a:pt x="745" y="113"/>
                    <a:pt x="746" y="113"/>
                  </a:cubicBezTo>
                  <a:cubicBezTo>
                    <a:pt x="746" y="113"/>
                    <a:pt x="745" y="113"/>
                    <a:pt x="746" y="113"/>
                  </a:cubicBezTo>
                  <a:cubicBezTo>
                    <a:pt x="745" y="113"/>
                    <a:pt x="745" y="114"/>
                    <a:pt x="744" y="114"/>
                  </a:cubicBezTo>
                  <a:cubicBezTo>
                    <a:pt x="744" y="114"/>
                    <a:pt x="744" y="114"/>
                    <a:pt x="744" y="114"/>
                  </a:cubicBezTo>
                  <a:cubicBezTo>
                    <a:pt x="744" y="115"/>
                    <a:pt x="744" y="115"/>
                    <a:pt x="744" y="115"/>
                  </a:cubicBezTo>
                  <a:cubicBezTo>
                    <a:pt x="744" y="115"/>
                    <a:pt x="744" y="115"/>
                    <a:pt x="743" y="115"/>
                  </a:cubicBezTo>
                  <a:cubicBezTo>
                    <a:pt x="743" y="114"/>
                    <a:pt x="744" y="113"/>
                    <a:pt x="744" y="113"/>
                  </a:cubicBezTo>
                  <a:cubicBezTo>
                    <a:pt x="744" y="112"/>
                    <a:pt x="744" y="113"/>
                    <a:pt x="743" y="113"/>
                  </a:cubicBezTo>
                  <a:cubicBezTo>
                    <a:pt x="744" y="114"/>
                    <a:pt x="742" y="114"/>
                    <a:pt x="743" y="115"/>
                  </a:cubicBezTo>
                  <a:cubicBezTo>
                    <a:pt x="743" y="115"/>
                    <a:pt x="742" y="115"/>
                    <a:pt x="741" y="115"/>
                  </a:cubicBezTo>
                  <a:cubicBezTo>
                    <a:pt x="741" y="115"/>
                    <a:pt x="741" y="115"/>
                    <a:pt x="741" y="115"/>
                  </a:cubicBezTo>
                  <a:cubicBezTo>
                    <a:pt x="741" y="116"/>
                    <a:pt x="742" y="115"/>
                    <a:pt x="741" y="116"/>
                  </a:cubicBezTo>
                  <a:cubicBezTo>
                    <a:pt x="741" y="116"/>
                    <a:pt x="740" y="116"/>
                    <a:pt x="740" y="116"/>
                  </a:cubicBezTo>
                  <a:cubicBezTo>
                    <a:pt x="740" y="116"/>
                    <a:pt x="741" y="116"/>
                    <a:pt x="741" y="116"/>
                  </a:cubicBezTo>
                  <a:cubicBezTo>
                    <a:pt x="741" y="115"/>
                    <a:pt x="740" y="115"/>
                    <a:pt x="739" y="115"/>
                  </a:cubicBezTo>
                  <a:cubicBezTo>
                    <a:pt x="740" y="116"/>
                    <a:pt x="739" y="116"/>
                    <a:pt x="738" y="116"/>
                  </a:cubicBezTo>
                  <a:cubicBezTo>
                    <a:pt x="738" y="116"/>
                    <a:pt x="738" y="115"/>
                    <a:pt x="738" y="115"/>
                  </a:cubicBezTo>
                  <a:cubicBezTo>
                    <a:pt x="738" y="116"/>
                    <a:pt x="737" y="116"/>
                    <a:pt x="737" y="114"/>
                  </a:cubicBezTo>
                  <a:cubicBezTo>
                    <a:pt x="736" y="114"/>
                    <a:pt x="737" y="115"/>
                    <a:pt x="737" y="116"/>
                  </a:cubicBezTo>
                  <a:cubicBezTo>
                    <a:pt x="737" y="115"/>
                    <a:pt x="736" y="115"/>
                    <a:pt x="736" y="115"/>
                  </a:cubicBezTo>
                  <a:cubicBezTo>
                    <a:pt x="736" y="116"/>
                    <a:pt x="737" y="115"/>
                    <a:pt x="737" y="116"/>
                  </a:cubicBezTo>
                  <a:cubicBezTo>
                    <a:pt x="737" y="116"/>
                    <a:pt x="738" y="116"/>
                    <a:pt x="739" y="116"/>
                  </a:cubicBezTo>
                  <a:cubicBezTo>
                    <a:pt x="738" y="118"/>
                    <a:pt x="737" y="115"/>
                    <a:pt x="735" y="116"/>
                  </a:cubicBezTo>
                  <a:cubicBezTo>
                    <a:pt x="735" y="116"/>
                    <a:pt x="735" y="117"/>
                    <a:pt x="735" y="117"/>
                  </a:cubicBezTo>
                  <a:cubicBezTo>
                    <a:pt x="733" y="117"/>
                    <a:pt x="733" y="118"/>
                    <a:pt x="731" y="118"/>
                  </a:cubicBezTo>
                  <a:cubicBezTo>
                    <a:pt x="731" y="119"/>
                    <a:pt x="731" y="119"/>
                    <a:pt x="731" y="120"/>
                  </a:cubicBezTo>
                  <a:cubicBezTo>
                    <a:pt x="730" y="120"/>
                    <a:pt x="731" y="119"/>
                    <a:pt x="730" y="119"/>
                  </a:cubicBezTo>
                  <a:cubicBezTo>
                    <a:pt x="730" y="118"/>
                    <a:pt x="730" y="117"/>
                    <a:pt x="730" y="117"/>
                  </a:cubicBezTo>
                  <a:cubicBezTo>
                    <a:pt x="729" y="117"/>
                    <a:pt x="729" y="118"/>
                    <a:pt x="729" y="119"/>
                  </a:cubicBezTo>
                  <a:cubicBezTo>
                    <a:pt x="728" y="119"/>
                    <a:pt x="727" y="119"/>
                    <a:pt x="727" y="119"/>
                  </a:cubicBezTo>
                  <a:cubicBezTo>
                    <a:pt x="727" y="120"/>
                    <a:pt x="727" y="119"/>
                    <a:pt x="728" y="119"/>
                  </a:cubicBezTo>
                  <a:cubicBezTo>
                    <a:pt x="727" y="120"/>
                    <a:pt x="727" y="120"/>
                    <a:pt x="726" y="120"/>
                  </a:cubicBezTo>
                  <a:cubicBezTo>
                    <a:pt x="726" y="120"/>
                    <a:pt x="726" y="120"/>
                    <a:pt x="725" y="120"/>
                  </a:cubicBezTo>
                  <a:cubicBezTo>
                    <a:pt x="725" y="120"/>
                    <a:pt x="726" y="120"/>
                    <a:pt x="726" y="121"/>
                  </a:cubicBezTo>
                  <a:cubicBezTo>
                    <a:pt x="725" y="120"/>
                    <a:pt x="725" y="121"/>
                    <a:pt x="724" y="121"/>
                  </a:cubicBezTo>
                  <a:cubicBezTo>
                    <a:pt x="724" y="120"/>
                    <a:pt x="725" y="121"/>
                    <a:pt x="725" y="120"/>
                  </a:cubicBezTo>
                  <a:cubicBezTo>
                    <a:pt x="725" y="120"/>
                    <a:pt x="724" y="119"/>
                    <a:pt x="724" y="119"/>
                  </a:cubicBezTo>
                  <a:cubicBezTo>
                    <a:pt x="724" y="120"/>
                    <a:pt x="724" y="120"/>
                    <a:pt x="725" y="120"/>
                  </a:cubicBezTo>
                  <a:cubicBezTo>
                    <a:pt x="724" y="120"/>
                    <a:pt x="721" y="120"/>
                    <a:pt x="722" y="121"/>
                  </a:cubicBezTo>
                  <a:cubicBezTo>
                    <a:pt x="720" y="122"/>
                    <a:pt x="719" y="120"/>
                    <a:pt x="718" y="120"/>
                  </a:cubicBezTo>
                  <a:cubicBezTo>
                    <a:pt x="719" y="119"/>
                    <a:pt x="719" y="120"/>
                    <a:pt x="720" y="120"/>
                  </a:cubicBezTo>
                  <a:cubicBezTo>
                    <a:pt x="720" y="119"/>
                    <a:pt x="719" y="119"/>
                    <a:pt x="719" y="119"/>
                  </a:cubicBezTo>
                  <a:cubicBezTo>
                    <a:pt x="720" y="119"/>
                    <a:pt x="720" y="120"/>
                    <a:pt x="720" y="120"/>
                  </a:cubicBezTo>
                  <a:cubicBezTo>
                    <a:pt x="721" y="120"/>
                    <a:pt x="721" y="119"/>
                    <a:pt x="722" y="120"/>
                  </a:cubicBezTo>
                  <a:cubicBezTo>
                    <a:pt x="722" y="119"/>
                    <a:pt x="722" y="119"/>
                    <a:pt x="721" y="119"/>
                  </a:cubicBezTo>
                  <a:cubicBezTo>
                    <a:pt x="721" y="119"/>
                    <a:pt x="721" y="120"/>
                    <a:pt x="720" y="119"/>
                  </a:cubicBezTo>
                  <a:cubicBezTo>
                    <a:pt x="721" y="119"/>
                    <a:pt x="720" y="119"/>
                    <a:pt x="720" y="118"/>
                  </a:cubicBezTo>
                  <a:cubicBezTo>
                    <a:pt x="720" y="118"/>
                    <a:pt x="720" y="118"/>
                    <a:pt x="721" y="118"/>
                  </a:cubicBezTo>
                  <a:cubicBezTo>
                    <a:pt x="721" y="118"/>
                    <a:pt x="720" y="118"/>
                    <a:pt x="721" y="117"/>
                  </a:cubicBezTo>
                  <a:cubicBezTo>
                    <a:pt x="720" y="117"/>
                    <a:pt x="720" y="118"/>
                    <a:pt x="719" y="118"/>
                  </a:cubicBezTo>
                  <a:cubicBezTo>
                    <a:pt x="719" y="117"/>
                    <a:pt x="719" y="117"/>
                    <a:pt x="719" y="117"/>
                  </a:cubicBezTo>
                  <a:cubicBezTo>
                    <a:pt x="720" y="117"/>
                    <a:pt x="719" y="117"/>
                    <a:pt x="719" y="117"/>
                  </a:cubicBezTo>
                  <a:cubicBezTo>
                    <a:pt x="720" y="117"/>
                    <a:pt x="720" y="116"/>
                    <a:pt x="722" y="117"/>
                  </a:cubicBezTo>
                  <a:cubicBezTo>
                    <a:pt x="721" y="116"/>
                    <a:pt x="721" y="116"/>
                    <a:pt x="721" y="116"/>
                  </a:cubicBezTo>
                  <a:cubicBezTo>
                    <a:pt x="721" y="116"/>
                    <a:pt x="719" y="116"/>
                    <a:pt x="719" y="116"/>
                  </a:cubicBezTo>
                  <a:cubicBezTo>
                    <a:pt x="718" y="118"/>
                    <a:pt x="716" y="117"/>
                    <a:pt x="716" y="118"/>
                  </a:cubicBezTo>
                  <a:cubicBezTo>
                    <a:pt x="716" y="117"/>
                    <a:pt x="714" y="117"/>
                    <a:pt x="714" y="116"/>
                  </a:cubicBezTo>
                  <a:cubicBezTo>
                    <a:pt x="713" y="116"/>
                    <a:pt x="713" y="116"/>
                    <a:pt x="711" y="116"/>
                  </a:cubicBezTo>
                  <a:cubicBezTo>
                    <a:pt x="711" y="116"/>
                    <a:pt x="712" y="116"/>
                    <a:pt x="712" y="115"/>
                  </a:cubicBezTo>
                  <a:cubicBezTo>
                    <a:pt x="711" y="115"/>
                    <a:pt x="711" y="116"/>
                    <a:pt x="711" y="116"/>
                  </a:cubicBezTo>
                  <a:cubicBezTo>
                    <a:pt x="711" y="117"/>
                    <a:pt x="711" y="117"/>
                    <a:pt x="712" y="117"/>
                  </a:cubicBezTo>
                  <a:cubicBezTo>
                    <a:pt x="712" y="118"/>
                    <a:pt x="711" y="117"/>
                    <a:pt x="711" y="118"/>
                  </a:cubicBezTo>
                  <a:cubicBezTo>
                    <a:pt x="712" y="118"/>
                    <a:pt x="710" y="119"/>
                    <a:pt x="712" y="119"/>
                  </a:cubicBezTo>
                  <a:cubicBezTo>
                    <a:pt x="712" y="120"/>
                    <a:pt x="711" y="120"/>
                    <a:pt x="711" y="120"/>
                  </a:cubicBezTo>
                  <a:cubicBezTo>
                    <a:pt x="711" y="119"/>
                    <a:pt x="710" y="119"/>
                    <a:pt x="710" y="118"/>
                  </a:cubicBezTo>
                  <a:cubicBezTo>
                    <a:pt x="710" y="119"/>
                    <a:pt x="709" y="119"/>
                    <a:pt x="709" y="120"/>
                  </a:cubicBezTo>
                  <a:cubicBezTo>
                    <a:pt x="708" y="118"/>
                    <a:pt x="710" y="118"/>
                    <a:pt x="709" y="116"/>
                  </a:cubicBezTo>
                  <a:cubicBezTo>
                    <a:pt x="708" y="117"/>
                    <a:pt x="707" y="118"/>
                    <a:pt x="706" y="116"/>
                  </a:cubicBezTo>
                  <a:cubicBezTo>
                    <a:pt x="706" y="116"/>
                    <a:pt x="706" y="117"/>
                    <a:pt x="706" y="117"/>
                  </a:cubicBezTo>
                  <a:cubicBezTo>
                    <a:pt x="707" y="118"/>
                    <a:pt x="707" y="117"/>
                    <a:pt x="708" y="118"/>
                  </a:cubicBezTo>
                  <a:cubicBezTo>
                    <a:pt x="707" y="119"/>
                    <a:pt x="706" y="118"/>
                    <a:pt x="706" y="119"/>
                  </a:cubicBezTo>
                  <a:cubicBezTo>
                    <a:pt x="705" y="119"/>
                    <a:pt x="704" y="119"/>
                    <a:pt x="705" y="118"/>
                  </a:cubicBezTo>
                  <a:cubicBezTo>
                    <a:pt x="704" y="117"/>
                    <a:pt x="704" y="118"/>
                    <a:pt x="704" y="117"/>
                  </a:cubicBezTo>
                  <a:cubicBezTo>
                    <a:pt x="705" y="119"/>
                    <a:pt x="703" y="119"/>
                    <a:pt x="704" y="121"/>
                  </a:cubicBezTo>
                  <a:cubicBezTo>
                    <a:pt x="704" y="121"/>
                    <a:pt x="704" y="121"/>
                    <a:pt x="703" y="121"/>
                  </a:cubicBezTo>
                  <a:cubicBezTo>
                    <a:pt x="703" y="121"/>
                    <a:pt x="703" y="121"/>
                    <a:pt x="703" y="121"/>
                  </a:cubicBezTo>
                  <a:cubicBezTo>
                    <a:pt x="704" y="120"/>
                    <a:pt x="704" y="120"/>
                    <a:pt x="702" y="119"/>
                  </a:cubicBezTo>
                  <a:cubicBezTo>
                    <a:pt x="702" y="119"/>
                    <a:pt x="703" y="119"/>
                    <a:pt x="703" y="119"/>
                  </a:cubicBezTo>
                  <a:cubicBezTo>
                    <a:pt x="701" y="118"/>
                    <a:pt x="703" y="121"/>
                    <a:pt x="702" y="121"/>
                  </a:cubicBezTo>
                  <a:cubicBezTo>
                    <a:pt x="702" y="121"/>
                    <a:pt x="702" y="120"/>
                    <a:pt x="702" y="120"/>
                  </a:cubicBezTo>
                  <a:cubicBezTo>
                    <a:pt x="701" y="120"/>
                    <a:pt x="702" y="120"/>
                    <a:pt x="701" y="119"/>
                  </a:cubicBezTo>
                  <a:cubicBezTo>
                    <a:pt x="700" y="119"/>
                    <a:pt x="701" y="120"/>
                    <a:pt x="701" y="120"/>
                  </a:cubicBezTo>
                  <a:cubicBezTo>
                    <a:pt x="701" y="120"/>
                    <a:pt x="700" y="119"/>
                    <a:pt x="699" y="120"/>
                  </a:cubicBezTo>
                  <a:cubicBezTo>
                    <a:pt x="698" y="120"/>
                    <a:pt x="698" y="119"/>
                    <a:pt x="697" y="120"/>
                  </a:cubicBezTo>
                  <a:cubicBezTo>
                    <a:pt x="697" y="120"/>
                    <a:pt x="698" y="120"/>
                    <a:pt x="698" y="120"/>
                  </a:cubicBezTo>
                  <a:cubicBezTo>
                    <a:pt x="698" y="121"/>
                    <a:pt x="697" y="120"/>
                    <a:pt x="697" y="121"/>
                  </a:cubicBezTo>
                  <a:cubicBezTo>
                    <a:pt x="697" y="121"/>
                    <a:pt x="697" y="120"/>
                    <a:pt x="697" y="120"/>
                  </a:cubicBezTo>
                  <a:cubicBezTo>
                    <a:pt x="697" y="121"/>
                    <a:pt x="697" y="122"/>
                    <a:pt x="697" y="122"/>
                  </a:cubicBezTo>
                  <a:cubicBezTo>
                    <a:pt x="697" y="123"/>
                    <a:pt x="696" y="123"/>
                    <a:pt x="696" y="122"/>
                  </a:cubicBezTo>
                  <a:cubicBezTo>
                    <a:pt x="696" y="122"/>
                    <a:pt x="696" y="122"/>
                    <a:pt x="695" y="123"/>
                  </a:cubicBezTo>
                  <a:cubicBezTo>
                    <a:pt x="695" y="123"/>
                    <a:pt x="694" y="122"/>
                    <a:pt x="694" y="121"/>
                  </a:cubicBezTo>
                  <a:cubicBezTo>
                    <a:pt x="694" y="121"/>
                    <a:pt x="694" y="122"/>
                    <a:pt x="694" y="121"/>
                  </a:cubicBezTo>
                  <a:cubicBezTo>
                    <a:pt x="694" y="120"/>
                    <a:pt x="694" y="121"/>
                    <a:pt x="693" y="121"/>
                  </a:cubicBezTo>
                  <a:cubicBezTo>
                    <a:pt x="693" y="121"/>
                    <a:pt x="694" y="122"/>
                    <a:pt x="693" y="122"/>
                  </a:cubicBezTo>
                  <a:cubicBezTo>
                    <a:pt x="693" y="122"/>
                    <a:pt x="694" y="122"/>
                    <a:pt x="693" y="123"/>
                  </a:cubicBezTo>
                  <a:cubicBezTo>
                    <a:pt x="692" y="122"/>
                    <a:pt x="692" y="123"/>
                    <a:pt x="691" y="123"/>
                  </a:cubicBezTo>
                  <a:cubicBezTo>
                    <a:pt x="691" y="123"/>
                    <a:pt x="692" y="122"/>
                    <a:pt x="691" y="121"/>
                  </a:cubicBezTo>
                  <a:cubicBezTo>
                    <a:pt x="690" y="123"/>
                    <a:pt x="690" y="122"/>
                    <a:pt x="690" y="124"/>
                  </a:cubicBezTo>
                  <a:cubicBezTo>
                    <a:pt x="691" y="124"/>
                    <a:pt x="691" y="123"/>
                    <a:pt x="691" y="124"/>
                  </a:cubicBezTo>
                  <a:cubicBezTo>
                    <a:pt x="691" y="124"/>
                    <a:pt x="692" y="124"/>
                    <a:pt x="691" y="125"/>
                  </a:cubicBezTo>
                  <a:cubicBezTo>
                    <a:pt x="691" y="124"/>
                    <a:pt x="690" y="124"/>
                    <a:pt x="690" y="124"/>
                  </a:cubicBezTo>
                  <a:cubicBezTo>
                    <a:pt x="690" y="124"/>
                    <a:pt x="690" y="124"/>
                    <a:pt x="689" y="124"/>
                  </a:cubicBezTo>
                  <a:cubicBezTo>
                    <a:pt x="689" y="123"/>
                    <a:pt x="690" y="124"/>
                    <a:pt x="690" y="123"/>
                  </a:cubicBezTo>
                  <a:cubicBezTo>
                    <a:pt x="689" y="122"/>
                    <a:pt x="688" y="126"/>
                    <a:pt x="690" y="125"/>
                  </a:cubicBezTo>
                  <a:cubicBezTo>
                    <a:pt x="690" y="126"/>
                    <a:pt x="688" y="126"/>
                    <a:pt x="688" y="125"/>
                  </a:cubicBezTo>
                  <a:cubicBezTo>
                    <a:pt x="687" y="125"/>
                    <a:pt x="687" y="126"/>
                    <a:pt x="687" y="126"/>
                  </a:cubicBezTo>
                  <a:cubicBezTo>
                    <a:pt x="687" y="126"/>
                    <a:pt x="686" y="126"/>
                    <a:pt x="686" y="125"/>
                  </a:cubicBezTo>
                  <a:cubicBezTo>
                    <a:pt x="687" y="125"/>
                    <a:pt x="687" y="126"/>
                    <a:pt x="688" y="125"/>
                  </a:cubicBezTo>
                  <a:cubicBezTo>
                    <a:pt x="687" y="125"/>
                    <a:pt x="686" y="124"/>
                    <a:pt x="685" y="125"/>
                  </a:cubicBezTo>
                  <a:cubicBezTo>
                    <a:pt x="685" y="124"/>
                    <a:pt x="686" y="124"/>
                    <a:pt x="685" y="123"/>
                  </a:cubicBezTo>
                  <a:cubicBezTo>
                    <a:pt x="684" y="124"/>
                    <a:pt x="685" y="125"/>
                    <a:pt x="684" y="125"/>
                  </a:cubicBezTo>
                  <a:cubicBezTo>
                    <a:pt x="684" y="125"/>
                    <a:pt x="684" y="124"/>
                    <a:pt x="685" y="125"/>
                  </a:cubicBezTo>
                  <a:cubicBezTo>
                    <a:pt x="685" y="125"/>
                    <a:pt x="684" y="125"/>
                    <a:pt x="684" y="126"/>
                  </a:cubicBezTo>
                  <a:cubicBezTo>
                    <a:pt x="684" y="126"/>
                    <a:pt x="685" y="126"/>
                    <a:pt x="685" y="125"/>
                  </a:cubicBezTo>
                  <a:cubicBezTo>
                    <a:pt x="686" y="126"/>
                    <a:pt x="684" y="126"/>
                    <a:pt x="684" y="127"/>
                  </a:cubicBezTo>
                  <a:cubicBezTo>
                    <a:pt x="684" y="127"/>
                    <a:pt x="684" y="125"/>
                    <a:pt x="683" y="126"/>
                  </a:cubicBezTo>
                  <a:cubicBezTo>
                    <a:pt x="683" y="126"/>
                    <a:pt x="684" y="125"/>
                    <a:pt x="683" y="124"/>
                  </a:cubicBezTo>
                  <a:cubicBezTo>
                    <a:pt x="683" y="124"/>
                    <a:pt x="682" y="125"/>
                    <a:pt x="682" y="124"/>
                  </a:cubicBezTo>
                  <a:cubicBezTo>
                    <a:pt x="681" y="124"/>
                    <a:pt x="681" y="125"/>
                    <a:pt x="681" y="125"/>
                  </a:cubicBezTo>
                  <a:cubicBezTo>
                    <a:pt x="681" y="125"/>
                    <a:pt x="681" y="124"/>
                    <a:pt x="680" y="124"/>
                  </a:cubicBezTo>
                  <a:cubicBezTo>
                    <a:pt x="679" y="126"/>
                    <a:pt x="681" y="125"/>
                    <a:pt x="681" y="127"/>
                  </a:cubicBezTo>
                  <a:cubicBezTo>
                    <a:pt x="680" y="126"/>
                    <a:pt x="680" y="127"/>
                    <a:pt x="679" y="127"/>
                  </a:cubicBezTo>
                  <a:cubicBezTo>
                    <a:pt x="679" y="127"/>
                    <a:pt x="680" y="126"/>
                    <a:pt x="679" y="126"/>
                  </a:cubicBezTo>
                  <a:cubicBezTo>
                    <a:pt x="679" y="125"/>
                    <a:pt x="680" y="125"/>
                    <a:pt x="680" y="126"/>
                  </a:cubicBezTo>
                  <a:cubicBezTo>
                    <a:pt x="680" y="125"/>
                    <a:pt x="679" y="125"/>
                    <a:pt x="678" y="124"/>
                  </a:cubicBezTo>
                  <a:cubicBezTo>
                    <a:pt x="679" y="125"/>
                    <a:pt x="679" y="128"/>
                    <a:pt x="680" y="128"/>
                  </a:cubicBezTo>
                  <a:cubicBezTo>
                    <a:pt x="679" y="129"/>
                    <a:pt x="679" y="128"/>
                    <a:pt x="678" y="128"/>
                  </a:cubicBezTo>
                  <a:cubicBezTo>
                    <a:pt x="678" y="128"/>
                    <a:pt x="679" y="129"/>
                    <a:pt x="678" y="129"/>
                  </a:cubicBezTo>
                  <a:cubicBezTo>
                    <a:pt x="677" y="128"/>
                    <a:pt x="677" y="129"/>
                    <a:pt x="676" y="130"/>
                  </a:cubicBezTo>
                  <a:cubicBezTo>
                    <a:pt x="676" y="128"/>
                    <a:pt x="674" y="130"/>
                    <a:pt x="675" y="130"/>
                  </a:cubicBezTo>
                  <a:cubicBezTo>
                    <a:pt x="673" y="131"/>
                    <a:pt x="674" y="129"/>
                    <a:pt x="673" y="129"/>
                  </a:cubicBezTo>
                  <a:cubicBezTo>
                    <a:pt x="673" y="128"/>
                    <a:pt x="674" y="128"/>
                    <a:pt x="675" y="128"/>
                  </a:cubicBezTo>
                  <a:cubicBezTo>
                    <a:pt x="674" y="128"/>
                    <a:pt x="675" y="129"/>
                    <a:pt x="675" y="129"/>
                  </a:cubicBezTo>
                  <a:cubicBezTo>
                    <a:pt x="675" y="129"/>
                    <a:pt x="676" y="127"/>
                    <a:pt x="675" y="127"/>
                  </a:cubicBezTo>
                  <a:cubicBezTo>
                    <a:pt x="676" y="126"/>
                    <a:pt x="676" y="128"/>
                    <a:pt x="676" y="128"/>
                  </a:cubicBezTo>
                  <a:cubicBezTo>
                    <a:pt x="677" y="127"/>
                    <a:pt x="677" y="128"/>
                    <a:pt x="678" y="127"/>
                  </a:cubicBezTo>
                  <a:cubicBezTo>
                    <a:pt x="678" y="127"/>
                    <a:pt x="676" y="127"/>
                    <a:pt x="677" y="126"/>
                  </a:cubicBezTo>
                  <a:cubicBezTo>
                    <a:pt x="676" y="127"/>
                    <a:pt x="675" y="126"/>
                    <a:pt x="674" y="126"/>
                  </a:cubicBezTo>
                  <a:cubicBezTo>
                    <a:pt x="674" y="127"/>
                    <a:pt x="673" y="127"/>
                    <a:pt x="673" y="128"/>
                  </a:cubicBezTo>
                  <a:cubicBezTo>
                    <a:pt x="672" y="127"/>
                    <a:pt x="671" y="127"/>
                    <a:pt x="671" y="127"/>
                  </a:cubicBezTo>
                  <a:cubicBezTo>
                    <a:pt x="670" y="127"/>
                    <a:pt x="670" y="128"/>
                    <a:pt x="670" y="129"/>
                  </a:cubicBezTo>
                  <a:cubicBezTo>
                    <a:pt x="670" y="129"/>
                    <a:pt x="668" y="128"/>
                    <a:pt x="669" y="128"/>
                  </a:cubicBezTo>
                  <a:cubicBezTo>
                    <a:pt x="668" y="128"/>
                    <a:pt x="667" y="127"/>
                    <a:pt x="667" y="129"/>
                  </a:cubicBezTo>
                  <a:cubicBezTo>
                    <a:pt x="666" y="129"/>
                    <a:pt x="667" y="128"/>
                    <a:pt x="666" y="128"/>
                  </a:cubicBezTo>
                  <a:cubicBezTo>
                    <a:pt x="666" y="129"/>
                    <a:pt x="667" y="129"/>
                    <a:pt x="666" y="130"/>
                  </a:cubicBezTo>
                  <a:cubicBezTo>
                    <a:pt x="665" y="129"/>
                    <a:pt x="665" y="131"/>
                    <a:pt x="664" y="130"/>
                  </a:cubicBezTo>
                  <a:cubicBezTo>
                    <a:pt x="664" y="130"/>
                    <a:pt x="665" y="130"/>
                    <a:pt x="665" y="131"/>
                  </a:cubicBezTo>
                  <a:cubicBezTo>
                    <a:pt x="666" y="130"/>
                    <a:pt x="666" y="130"/>
                    <a:pt x="668" y="130"/>
                  </a:cubicBezTo>
                  <a:cubicBezTo>
                    <a:pt x="668" y="130"/>
                    <a:pt x="668" y="129"/>
                    <a:pt x="668" y="129"/>
                  </a:cubicBezTo>
                  <a:cubicBezTo>
                    <a:pt x="669" y="129"/>
                    <a:pt x="669" y="130"/>
                    <a:pt x="669" y="129"/>
                  </a:cubicBezTo>
                  <a:cubicBezTo>
                    <a:pt x="670" y="129"/>
                    <a:pt x="669" y="129"/>
                    <a:pt x="669" y="130"/>
                  </a:cubicBezTo>
                  <a:cubicBezTo>
                    <a:pt x="670" y="130"/>
                    <a:pt x="670" y="129"/>
                    <a:pt x="670" y="130"/>
                  </a:cubicBezTo>
                  <a:cubicBezTo>
                    <a:pt x="671" y="130"/>
                    <a:pt x="670" y="129"/>
                    <a:pt x="670" y="129"/>
                  </a:cubicBezTo>
                  <a:cubicBezTo>
                    <a:pt x="671" y="128"/>
                    <a:pt x="672" y="129"/>
                    <a:pt x="672" y="128"/>
                  </a:cubicBezTo>
                  <a:cubicBezTo>
                    <a:pt x="672" y="129"/>
                    <a:pt x="672" y="129"/>
                    <a:pt x="673" y="129"/>
                  </a:cubicBezTo>
                  <a:cubicBezTo>
                    <a:pt x="673" y="129"/>
                    <a:pt x="673" y="130"/>
                    <a:pt x="673" y="130"/>
                  </a:cubicBezTo>
                  <a:cubicBezTo>
                    <a:pt x="672" y="130"/>
                    <a:pt x="671" y="130"/>
                    <a:pt x="670" y="131"/>
                  </a:cubicBezTo>
                  <a:cubicBezTo>
                    <a:pt x="671" y="131"/>
                    <a:pt x="671" y="131"/>
                    <a:pt x="671" y="132"/>
                  </a:cubicBezTo>
                  <a:cubicBezTo>
                    <a:pt x="670" y="131"/>
                    <a:pt x="669" y="132"/>
                    <a:pt x="670" y="131"/>
                  </a:cubicBezTo>
                  <a:cubicBezTo>
                    <a:pt x="669" y="131"/>
                    <a:pt x="668" y="132"/>
                    <a:pt x="666" y="131"/>
                  </a:cubicBezTo>
                  <a:cubicBezTo>
                    <a:pt x="666" y="131"/>
                    <a:pt x="666" y="131"/>
                    <a:pt x="666" y="130"/>
                  </a:cubicBezTo>
                  <a:cubicBezTo>
                    <a:pt x="666" y="131"/>
                    <a:pt x="666" y="131"/>
                    <a:pt x="665" y="131"/>
                  </a:cubicBezTo>
                  <a:cubicBezTo>
                    <a:pt x="666" y="131"/>
                    <a:pt x="666" y="131"/>
                    <a:pt x="666" y="131"/>
                  </a:cubicBezTo>
                  <a:cubicBezTo>
                    <a:pt x="666" y="131"/>
                    <a:pt x="665" y="132"/>
                    <a:pt x="664" y="131"/>
                  </a:cubicBezTo>
                  <a:cubicBezTo>
                    <a:pt x="664" y="132"/>
                    <a:pt x="664" y="132"/>
                    <a:pt x="664" y="132"/>
                  </a:cubicBezTo>
                  <a:cubicBezTo>
                    <a:pt x="663" y="132"/>
                    <a:pt x="660" y="134"/>
                    <a:pt x="660" y="133"/>
                  </a:cubicBezTo>
                  <a:cubicBezTo>
                    <a:pt x="659" y="133"/>
                    <a:pt x="659" y="134"/>
                    <a:pt x="659" y="134"/>
                  </a:cubicBezTo>
                  <a:cubicBezTo>
                    <a:pt x="658" y="134"/>
                    <a:pt x="658" y="133"/>
                    <a:pt x="657" y="134"/>
                  </a:cubicBezTo>
                  <a:cubicBezTo>
                    <a:pt x="658" y="134"/>
                    <a:pt x="658" y="134"/>
                    <a:pt x="658" y="135"/>
                  </a:cubicBezTo>
                  <a:cubicBezTo>
                    <a:pt x="658" y="135"/>
                    <a:pt x="658" y="136"/>
                    <a:pt x="658" y="136"/>
                  </a:cubicBezTo>
                  <a:cubicBezTo>
                    <a:pt x="658" y="137"/>
                    <a:pt x="658" y="135"/>
                    <a:pt x="657" y="135"/>
                  </a:cubicBezTo>
                  <a:cubicBezTo>
                    <a:pt x="657" y="135"/>
                    <a:pt x="658" y="135"/>
                    <a:pt x="658" y="136"/>
                  </a:cubicBezTo>
                  <a:cubicBezTo>
                    <a:pt x="657" y="135"/>
                    <a:pt x="655" y="136"/>
                    <a:pt x="655" y="135"/>
                  </a:cubicBezTo>
                  <a:cubicBezTo>
                    <a:pt x="654" y="135"/>
                    <a:pt x="655" y="136"/>
                    <a:pt x="655" y="136"/>
                  </a:cubicBezTo>
                  <a:cubicBezTo>
                    <a:pt x="655" y="136"/>
                    <a:pt x="654" y="136"/>
                    <a:pt x="653" y="136"/>
                  </a:cubicBezTo>
                  <a:cubicBezTo>
                    <a:pt x="653" y="136"/>
                    <a:pt x="654" y="136"/>
                    <a:pt x="653" y="137"/>
                  </a:cubicBezTo>
                  <a:cubicBezTo>
                    <a:pt x="654" y="137"/>
                    <a:pt x="655" y="138"/>
                    <a:pt x="655" y="137"/>
                  </a:cubicBezTo>
                  <a:cubicBezTo>
                    <a:pt x="654" y="138"/>
                    <a:pt x="652" y="137"/>
                    <a:pt x="650" y="137"/>
                  </a:cubicBezTo>
                  <a:cubicBezTo>
                    <a:pt x="650" y="136"/>
                    <a:pt x="650" y="137"/>
                    <a:pt x="650" y="136"/>
                  </a:cubicBezTo>
                  <a:cubicBezTo>
                    <a:pt x="649" y="136"/>
                    <a:pt x="649" y="137"/>
                    <a:pt x="649" y="138"/>
                  </a:cubicBezTo>
                  <a:cubicBezTo>
                    <a:pt x="648" y="138"/>
                    <a:pt x="648" y="138"/>
                    <a:pt x="647" y="138"/>
                  </a:cubicBezTo>
                  <a:cubicBezTo>
                    <a:pt x="646" y="138"/>
                    <a:pt x="648" y="137"/>
                    <a:pt x="647" y="137"/>
                  </a:cubicBezTo>
                  <a:cubicBezTo>
                    <a:pt x="648" y="136"/>
                    <a:pt x="648" y="137"/>
                    <a:pt x="649" y="137"/>
                  </a:cubicBezTo>
                  <a:cubicBezTo>
                    <a:pt x="648" y="137"/>
                    <a:pt x="648" y="137"/>
                    <a:pt x="648" y="136"/>
                  </a:cubicBezTo>
                  <a:cubicBezTo>
                    <a:pt x="648" y="136"/>
                    <a:pt x="647" y="136"/>
                    <a:pt x="647" y="136"/>
                  </a:cubicBezTo>
                  <a:cubicBezTo>
                    <a:pt x="648" y="134"/>
                    <a:pt x="649" y="137"/>
                    <a:pt x="650" y="135"/>
                  </a:cubicBezTo>
                  <a:cubicBezTo>
                    <a:pt x="650" y="135"/>
                    <a:pt x="650" y="135"/>
                    <a:pt x="650" y="135"/>
                  </a:cubicBezTo>
                  <a:cubicBezTo>
                    <a:pt x="650" y="134"/>
                    <a:pt x="653" y="134"/>
                    <a:pt x="653" y="133"/>
                  </a:cubicBezTo>
                  <a:cubicBezTo>
                    <a:pt x="653" y="132"/>
                    <a:pt x="654" y="133"/>
                    <a:pt x="653" y="134"/>
                  </a:cubicBezTo>
                  <a:cubicBezTo>
                    <a:pt x="654" y="134"/>
                    <a:pt x="654" y="134"/>
                    <a:pt x="654" y="134"/>
                  </a:cubicBezTo>
                  <a:cubicBezTo>
                    <a:pt x="655" y="133"/>
                    <a:pt x="653" y="133"/>
                    <a:pt x="654" y="133"/>
                  </a:cubicBezTo>
                  <a:cubicBezTo>
                    <a:pt x="652" y="132"/>
                    <a:pt x="651" y="134"/>
                    <a:pt x="650" y="133"/>
                  </a:cubicBezTo>
                  <a:cubicBezTo>
                    <a:pt x="649" y="134"/>
                    <a:pt x="647" y="133"/>
                    <a:pt x="647" y="135"/>
                  </a:cubicBezTo>
                  <a:cubicBezTo>
                    <a:pt x="647" y="135"/>
                    <a:pt x="645" y="134"/>
                    <a:pt x="645" y="135"/>
                  </a:cubicBezTo>
                  <a:cubicBezTo>
                    <a:pt x="645" y="135"/>
                    <a:pt x="644" y="135"/>
                    <a:pt x="645" y="134"/>
                  </a:cubicBezTo>
                  <a:cubicBezTo>
                    <a:pt x="643" y="135"/>
                    <a:pt x="641" y="135"/>
                    <a:pt x="643" y="137"/>
                  </a:cubicBezTo>
                  <a:cubicBezTo>
                    <a:pt x="643" y="137"/>
                    <a:pt x="642" y="137"/>
                    <a:pt x="642" y="137"/>
                  </a:cubicBezTo>
                  <a:cubicBezTo>
                    <a:pt x="642" y="137"/>
                    <a:pt x="642" y="137"/>
                    <a:pt x="642" y="137"/>
                  </a:cubicBezTo>
                  <a:cubicBezTo>
                    <a:pt x="642" y="136"/>
                    <a:pt x="640" y="137"/>
                    <a:pt x="640" y="136"/>
                  </a:cubicBezTo>
                  <a:cubicBezTo>
                    <a:pt x="639" y="136"/>
                    <a:pt x="639" y="136"/>
                    <a:pt x="639" y="137"/>
                  </a:cubicBezTo>
                  <a:cubicBezTo>
                    <a:pt x="638" y="136"/>
                    <a:pt x="638" y="136"/>
                    <a:pt x="638" y="137"/>
                  </a:cubicBezTo>
                  <a:cubicBezTo>
                    <a:pt x="635" y="136"/>
                    <a:pt x="635" y="138"/>
                    <a:pt x="634" y="137"/>
                  </a:cubicBezTo>
                  <a:cubicBezTo>
                    <a:pt x="633" y="139"/>
                    <a:pt x="632" y="138"/>
                    <a:pt x="632" y="139"/>
                  </a:cubicBezTo>
                  <a:cubicBezTo>
                    <a:pt x="632" y="139"/>
                    <a:pt x="632" y="138"/>
                    <a:pt x="631" y="138"/>
                  </a:cubicBezTo>
                  <a:cubicBezTo>
                    <a:pt x="630" y="138"/>
                    <a:pt x="632" y="140"/>
                    <a:pt x="630" y="139"/>
                  </a:cubicBezTo>
                  <a:cubicBezTo>
                    <a:pt x="630" y="139"/>
                    <a:pt x="630" y="139"/>
                    <a:pt x="630" y="140"/>
                  </a:cubicBezTo>
                  <a:cubicBezTo>
                    <a:pt x="631" y="140"/>
                    <a:pt x="631" y="139"/>
                    <a:pt x="632" y="140"/>
                  </a:cubicBezTo>
                  <a:cubicBezTo>
                    <a:pt x="632" y="140"/>
                    <a:pt x="632" y="140"/>
                    <a:pt x="632" y="141"/>
                  </a:cubicBezTo>
                  <a:cubicBezTo>
                    <a:pt x="630" y="140"/>
                    <a:pt x="630" y="141"/>
                    <a:pt x="629" y="142"/>
                  </a:cubicBezTo>
                  <a:cubicBezTo>
                    <a:pt x="629" y="141"/>
                    <a:pt x="629" y="141"/>
                    <a:pt x="629" y="141"/>
                  </a:cubicBezTo>
                  <a:cubicBezTo>
                    <a:pt x="628" y="140"/>
                    <a:pt x="629" y="142"/>
                    <a:pt x="628" y="142"/>
                  </a:cubicBezTo>
                  <a:cubicBezTo>
                    <a:pt x="628" y="142"/>
                    <a:pt x="628" y="141"/>
                    <a:pt x="628" y="140"/>
                  </a:cubicBezTo>
                  <a:cubicBezTo>
                    <a:pt x="628" y="140"/>
                    <a:pt x="628" y="139"/>
                    <a:pt x="628" y="139"/>
                  </a:cubicBezTo>
                  <a:cubicBezTo>
                    <a:pt x="627" y="139"/>
                    <a:pt x="628" y="140"/>
                    <a:pt x="627" y="140"/>
                  </a:cubicBezTo>
                  <a:cubicBezTo>
                    <a:pt x="627" y="141"/>
                    <a:pt x="628" y="141"/>
                    <a:pt x="628" y="141"/>
                  </a:cubicBezTo>
                  <a:cubicBezTo>
                    <a:pt x="628" y="141"/>
                    <a:pt x="627" y="142"/>
                    <a:pt x="627" y="142"/>
                  </a:cubicBezTo>
                  <a:cubicBezTo>
                    <a:pt x="627" y="142"/>
                    <a:pt x="627" y="142"/>
                    <a:pt x="626" y="142"/>
                  </a:cubicBezTo>
                  <a:cubicBezTo>
                    <a:pt x="627" y="141"/>
                    <a:pt x="627" y="141"/>
                    <a:pt x="626" y="140"/>
                  </a:cubicBezTo>
                  <a:cubicBezTo>
                    <a:pt x="625" y="141"/>
                    <a:pt x="624" y="140"/>
                    <a:pt x="624" y="142"/>
                  </a:cubicBezTo>
                  <a:cubicBezTo>
                    <a:pt x="623" y="142"/>
                    <a:pt x="624" y="141"/>
                    <a:pt x="623" y="141"/>
                  </a:cubicBezTo>
                  <a:cubicBezTo>
                    <a:pt x="623" y="141"/>
                    <a:pt x="623" y="142"/>
                    <a:pt x="622" y="142"/>
                  </a:cubicBezTo>
                  <a:cubicBezTo>
                    <a:pt x="623" y="143"/>
                    <a:pt x="624" y="143"/>
                    <a:pt x="624" y="142"/>
                  </a:cubicBezTo>
                  <a:cubicBezTo>
                    <a:pt x="625" y="144"/>
                    <a:pt x="621" y="144"/>
                    <a:pt x="618" y="144"/>
                  </a:cubicBezTo>
                  <a:cubicBezTo>
                    <a:pt x="619" y="144"/>
                    <a:pt x="619" y="143"/>
                    <a:pt x="620" y="143"/>
                  </a:cubicBezTo>
                  <a:cubicBezTo>
                    <a:pt x="620" y="144"/>
                    <a:pt x="620" y="143"/>
                    <a:pt x="621" y="143"/>
                  </a:cubicBezTo>
                  <a:cubicBezTo>
                    <a:pt x="621" y="142"/>
                    <a:pt x="619" y="142"/>
                    <a:pt x="621" y="142"/>
                  </a:cubicBezTo>
                  <a:cubicBezTo>
                    <a:pt x="620" y="141"/>
                    <a:pt x="619" y="144"/>
                    <a:pt x="619" y="142"/>
                  </a:cubicBezTo>
                  <a:cubicBezTo>
                    <a:pt x="618" y="142"/>
                    <a:pt x="618" y="142"/>
                    <a:pt x="618" y="142"/>
                  </a:cubicBezTo>
                  <a:cubicBezTo>
                    <a:pt x="618" y="143"/>
                    <a:pt x="618" y="143"/>
                    <a:pt x="619" y="143"/>
                  </a:cubicBezTo>
                  <a:cubicBezTo>
                    <a:pt x="619" y="144"/>
                    <a:pt x="618" y="145"/>
                    <a:pt x="618" y="145"/>
                  </a:cubicBezTo>
                  <a:cubicBezTo>
                    <a:pt x="617" y="144"/>
                    <a:pt x="617" y="144"/>
                    <a:pt x="618" y="144"/>
                  </a:cubicBezTo>
                  <a:cubicBezTo>
                    <a:pt x="616" y="144"/>
                    <a:pt x="617" y="145"/>
                    <a:pt x="617" y="146"/>
                  </a:cubicBezTo>
                  <a:cubicBezTo>
                    <a:pt x="616" y="145"/>
                    <a:pt x="616" y="146"/>
                    <a:pt x="616" y="144"/>
                  </a:cubicBezTo>
                  <a:cubicBezTo>
                    <a:pt x="614" y="145"/>
                    <a:pt x="613" y="147"/>
                    <a:pt x="611" y="146"/>
                  </a:cubicBezTo>
                  <a:cubicBezTo>
                    <a:pt x="611" y="148"/>
                    <a:pt x="610" y="147"/>
                    <a:pt x="610" y="149"/>
                  </a:cubicBezTo>
                  <a:cubicBezTo>
                    <a:pt x="610" y="149"/>
                    <a:pt x="610" y="149"/>
                    <a:pt x="611" y="148"/>
                  </a:cubicBezTo>
                  <a:cubicBezTo>
                    <a:pt x="611" y="149"/>
                    <a:pt x="612" y="148"/>
                    <a:pt x="612" y="149"/>
                  </a:cubicBezTo>
                  <a:cubicBezTo>
                    <a:pt x="611" y="149"/>
                    <a:pt x="611" y="151"/>
                    <a:pt x="610" y="150"/>
                  </a:cubicBezTo>
                  <a:cubicBezTo>
                    <a:pt x="610" y="151"/>
                    <a:pt x="612" y="150"/>
                    <a:pt x="612" y="150"/>
                  </a:cubicBezTo>
                  <a:cubicBezTo>
                    <a:pt x="611" y="151"/>
                    <a:pt x="612" y="151"/>
                    <a:pt x="610" y="151"/>
                  </a:cubicBezTo>
                  <a:cubicBezTo>
                    <a:pt x="611" y="151"/>
                    <a:pt x="610" y="152"/>
                    <a:pt x="611" y="153"/>
                  </a:cubicBezTo>
                  <a:cubicBezTo>
                    <a:pt x="610" y="153"/>
                    <a:pt x="609" y="153"/>
                    <a:pt x="609" y="152"/>
                  </a:cubicBezTo>
                  <a:cubicBezTo>
                    <a:pt x="608" y="151"/>
                    <a:pt x="608" y="152"/>
                    <a:pt x="608" y="152"/>
                  </a:cubicBezTo>
                  <a:cubicBezTo>
                    <a:pt x="608" y="152"/>
                    <a:pt x="606" y="152"/>
                    <a:pt x="606" y="153"/>
                  </a:cubicBezTo>
                  <a:cubicBezTo>
                    <a:pt x="607" y="153"/>
                    <a:pt x="607" y="152"/>
                    <a:pt x="608" y="152"/>
                  </a:cubicBezTo>
                  <a:cubicBezTo>
                    <a:pt x="609" y="152"/>
                    <a:pt x="607" y="153"/>
                    <a:pt x="607" y="153"/>
                  </a:cubicBezTo>
                  <a:cubicBezTo>
                    <a:pt x="608" y="153"/>
                    <a:pt x="607" y="154"/>
                    <a:pt x="608" y="154"/>
                  </a:cubicBezTo>
                  <a:cubicBezTo>
                    <a:pt x="608" y="155"/>
                    <a:pt x="607" y="154"/>
                    <a:pt x="607" y="153"/>
                  </a:cubicBezTo>
                  <a:cubicBezTo>
                    <a:pt x="606" y="154"/>
                    <a:pt x="607" y="155"/>
                    <a:pt x="606" y="155"/>
                  </a:cubicBezTo>
                  <a:cubicBezTo>
                    <a:pt x="606" y="155"/>
                    <a:pt x="606" y="154"/>
                    <a:pt x="606" y="154"/>
                  </a:cubicBezTo>
                  <a:cubicBezTo>
                    <a:pt x="605" y="154"/>
                    <a:pt x="605" y="154"/>
                    <a:pt x="605" y="154"/>
                  </a:cubicBezTo>
                  <a:cubicBezTo>
                    <a:pt x="605" y="154"/>
                    <a:pt x="605" y="155"/>
                    <a:pt x="605" y="156"/>
                  </a:cubicBezTo>
                  <a:cubicBezTo>
                    <a:pt x="605" y="155"/>
                    <a:pt x="604" y="156"/>
                    <a:pt x="603" y="156"/>
                  </a:cubicBezTo>
                  <a:cubicBezTo>
                    <a:pt x="603" y="155"/>
                    <a:pt x="604" y="155"/>
                    <a:pt x="605" y="155"/>
                  </a:cubicBezTo>
                  <a:cubicBezTo>
                    <a:pt x="605" y="155"/>
                    <a:pt x="604" y="154"/>
                    <a:pt x="604" y="154"/>
                  </a:cubicBezTo>
                  <a:cubicBezTo>
                    <a:pt x="603" y="154"/>
                    <a:pt x="602" y="153"/>
                    <a:pt x="602" y="155"/>
                  </a:cubicBezTo>
                  <a:cubicBezTo>
                    <a:pt x="602" y="154"/>
                    <a:pt x="601" y="155"/>
                    <a:pt x="601" y="156"/>
                  </a:cubicBezTo>
                  <a:cubicBezTo>
                    <a:pt x="600" y="155"/>
                    <a:pt x="600" y="155"/>
                    <a:pt x="599" y="155"/>
                  </a:cubicBezTo>
                  <a:cubicBezTo>
                    <a:pt x="599" y="154"/>
                    <a:pt x="600" y="155"/>
                    <a:pt x="600" y="154"/>
                  </a:cubicBezTo>
                  <a:cubicBezTo>
                    <a:pt x="600" y="154"/>
                    <a:pt x="600" y="154"/>
                    <a:pt x="599" y="154"/>
                  </a:cubicBezTo>
                  <a:cubicBezTo>
                    <a:pt x="600" y="154"/>
                    <a:pt x="599" y="153"/>
                    <a:pt x="600" y="153"/>
                  </a:cubicBezTo>
                  <a:cubicBezTo>
                    <a:pt x="600" y="152"/>
                    <a:pt x="599" y="153"/>
                    <a:pt x="599" y="152"/>
                  </a:cubicBezTo>
                  <a:cubicBezTo>
                    <a:pt x="599" y="153"/>
                    <a:pt x="598" y="153"/>
                    <a:pt x="597" y="154"/>
                  </a:cubicBezTo>
                  <a:cubicBezTo>
                    <a:pt x="597" y="154"/>
                    <a:pt x="597" y="155"/>
                    <a:pt x="598" y="155"/>
                  </a:cubicBezTo>
                  <a:cubicBezTo>
                    <a:pt x="597" y="156"/>
                    <a:pt x="596" y="155"/>
                    <a:pt x="596" y="156"/>
                  </a:cubicBezTo>
                  <a:cubicBezTo>
                    <a:pt x="594" y="155"/>
                    <a:pt x="594" y="157"/>
                    <a:pt x="593" y="158"/>
                  </a:cubicBezTo>
                  <a:cubicBezTo>
                    <a:pt x="593" y="157"/>
                    <a:pt x="593" y="157"/>
                    <a:pt x="592" y="157"/>
                  </a:cubicBezTo>
                  <a:cubicBezTo>
                    <a:pt x="593" y="157"/>
                    <a:pt x="594" y="156"/>
                    <a:pt x="595" y="155"/>
                  </a:cubicBezTo>
                  <a:cubicBezTo>
                    <a:pt x="592" y="156"/>
                    <a:pt x="589" y="156"/>
                    <a:pt x="587" y="159"/>
                  </a:cubicBezTo>
                  <a:cubicBezTo>
                    <a:pt x="586" y="159"/>
                    <a:pt x="587" y="159"/>
                    <a:pt x="586" y="158"/>
                  </a:cubicBezTo>
                  <a:cubicBezTo>
                    <a:pt x="585" y="158"/>
                    <a:pt x="585" y="159"/>
                    <a:pt x="585" y="160"/>
                  </a:cubicBezTo>
                  <a:cubicBezTo>
                    <a:pt x="584" y="159"/>
                    <a:pt x="584" y="160"/>
                    <a:pt x="584" y="161"/>
                  </a:cubicBezTo>
                  <a:cubicBezTo>
                    <a:pt x="583" y="160"/>
                    <a:pt x="583" y="160"/>
                    <a:pt x="582" y="160"/>
                  </a:cubicBezTo>
                  <a:cubicBezTo>
                    <a:pt x="581" y="161"/>
                    <a:pt x="583" y="160"/>
                    <a:pt x="582" y="161"/>
                  </a:cubicBezTo>
                  <a:cubicBezTo>
                    <a:pt x="581" y="161"/>
                    <a:pt x="580" y="162"/>
                    <a:pt x="580" y="161"/>
                  </a:cubicBezTo>
                  <a:cubicBezTo>
                    <a:pt x="580" y="162"/>
                    <a:pt x="579" y="161"/>
                    <a:pt x="579" y="162"/>
                  </a:cubicBezTo>
                  <a:cubicBezTo>
                    <a:pt x="578" y="161"/>
                    <a:pt x="577" y="162"/>
                    <a:pt x="576" y="162"/>
                  </a:cubicBezTo>
                  <a:cubicBezTo>
                    <a:pt x="576" y="163"/>
                    <a:pt x="577" y="163"/>
                    <a:pt x="577" y="163"/>
                  </a:cubicBezTo>
                  <a:cubicBezTo>
                    <a:pt x="577" y="163"/>
                    <a:pt x="575" y="163"/>
                    <a:pt x="576" y="164"/>
                  </a:cubicBezTo>
                  <a:cubicBezTo>
                    <a:pt x="576" y="164"/>
                    <a:pt x="573" y="165"/>
                    <a:pt x="574" y="164"/>
                  </a:cubicBezTo>
                  <a:cubicBezTo>
                    <a:pt x="573" y="164"/>
                    <a:pt x="571" y="165"/>
                    <a:pt x="570" y="166"/>
                  </a:cubicBezTo>
                  <a:cubicBezTo>
                    <a:pt x="569" y="165"/>
                    <a:pt x="570" y="165"/>
                    <a:pt x="570" y="165"/>
                  </a:cubicBezTo>
                  <a:cubicBezTo>
                    <a:pt x="569" y="164"/>
                    <a:pt x="567" y="165"/>
                    <a:pt x="567" y="166"/>
                  </a:cubicBezTo>
                  <a:cubicBezTo>
                    <a:pt x="567" y="166"/>
                    <a:pt x="567" y="165"/>
                    <a:pt x="568" y="166"/>
                  </a:cubicBezTo>
                  <a:cubicBezTo>
                    <a:pt x="568" y="166"/>
                    <a:pt x="567" y="166"/>
                    <a:pt x="567" y="167"/>
                  </a:cubicBezTo>
                  <a:cubicBezTo>
                    <a:pt x="567" y="167"/>
                    <a:pt x="566" y="167"/>
                    <a:pt x="566" y="166"/>
                  </a:cubicBezTo>
                  <a:cubicBezTo>
                    <a:pt x="566" y="166"/>
                    <a:pt x="566" y="166"/>
                    <a:pt x="566" y="165"/>
                  </a:cubicBezTo>
                  <a:cubicBezTo>
                    <a:pt x="566" y="165"/>
                    <a:pt x="566" y="166"/>
                    <a:pt x="565" y="165"/>
                  </a:cubicBezTo>
                  <a:cubicBezTo>
                    <a:pt x="565" y="166"/>
                    <a:pt x="566" y="166"/>
                    <a:pt x="566" y="166"/>
                  </a:cubicBezTo>
                  <a:cubicBezTo>
                    <a:pt x="565" y="166"/>
                    <a:pt x="562" y="168"/>
                    <a:pt x="560" y="168"/>
                  </a:cubicBezTo>
                  <a:cubicBezTo>
                    <a:pt x="560" y="168"/>
                    <a:pt x="562" y="167"/>
                    <a:pt x="561" y="167"/>
                  </a:cubicBezTo>
                  <a:cubicBezTo>
                    <a:pt x="560" y="167"/>
                    <a:pt x="560" y="168"/>
                    <a:pt x="560" y="168"/>
                  </a:cubicBezTo>
                  <a:cubicBezTo>
                    <a:pt x="558" y="168"/>
                    <a:pt x="557" y="169"/>
                    <a:pt x="556" y="170"/>
                  </a:cubicBezTo>
                  <a:cubicBezTo>
                    <a:pt x="556" y="169"/>
                    <a:pt x="556" y="169"/>
                    <a:pt x="556" y="169"/>
                  </a:cubicBezTo>
                  <a:cubicBezTo>
                    <a:pt x="556" y="169"/>
                    <a:pt x="555" y="169"/>
                    <a:pt x="555" y="170"/>
                  </a:cubicBezTo>
                  <a:cubicBezTo>
                    <a:pt x="554" y="169"/>
                    <a:pt x="554" y="170"/>
                    <a:pt x="553" y="171"/>
                  </a:cubicBezTo>
                  <a:cubicBezTo>
                    <a:pt x="551" y="170"/>
                    <a:pt x="550" y="171"/>
                    <a:pt x="549" y="170"/>
                  </a:cubicBezTo>
                  <a:cubicBezTo>
                    <a:pt x="550" y="172"/>
                    <a:pt x="547" y="171"/>
                    <a:pt x="547" y="173"/>
                  </a:cubicBezTo>
                  <a:cubicBezTo>
                    <a:pt x="546" y="172"/>
                    <a:pt x="545" y="174"/>
                    <a:pt x="545" y="172"/>
                  </a:cubicBezTo>
                  <a:cubicBezTo>
                    <a:pt x="543" y="173"/>
                    <a:pt x="546" y="174"/>
                    <a:pt x="545" y="174"/>
                  </a:cubicBezTo>
                  <a:cubicBezTo>
                    <a:pt x="545" y="175"/>
                    <a:pt x="545" y="173"/>
                    <a:pt x="546" y="174"/>
                  </a:cubicBezTo>
                  <a:cubicBezTo>
                    <a:pt x="546" y="174"/>
                    <a:pt x="543" y="175"/>
                    <a:pt x="544" y="174"/>
                  </a:cubicBezTo>
                  <a:cubicBezTo>
                    <a:pt x="544" y="176"/>
                    <a:pt x="541" y="175"/>
                    <a:pt x="540" y="177"/>
                  </a:cubicBezTo>
                  <a:cubicBezTo>
                    <a:pt x="538" y="177"/>
                    <a:pt x="536" y="179"/>
                    <a:pt x="533" y="179"/>
                  </a:cubicBezTo>
                  <a:cubicBezTo>
                    <a:pt x="534" y="179"/>
                    <a:pt x="534" y="179"/>
                    <a:pt x="535" y="179"/>
                  </a:cubicBezTo>
                  <a:cubicBezTo>
                    <a:pt x="534" y="178"/>
                    <a:pt x="536" y="179"/>
                    <a:pt x="536" y="177"/>
                  </a:cubicBezTo>
                  <a:cubicBezTo>
                    <a:pt x="534" y="175"/>
                    <a:pt x="533" y="178"/>
                    <a:pt x="531" y="177"/>
                  </a:cubicBezTo>
                  <a:cubicBezTo>
                    <a:pt x="531" y="177"/>
                    <a:pt x="531" y="177"/>
                    <a:pt x="531" y="176"/>
                  </a:cubicBezTo>
                  <a:cubicBezTo>
                    <a:pt x="531" y="176"/>
                    <a:pt x="531" y="176"/>
                    <a:pt x="531" y="176"/>
                  </a:cubicBezTo>
                  <a:cubicBezTo>
                    <a:pt x="531" y="177"/>
                    <a:pt x="533" y="176"/>
                    <a:pt x="534" y="175"/>
                  </a:cubicBezTo>
                  <a:cubicBezTo>
                    <a:pt x="534" y="175"/>
                    <a:pt x="533" y="175"/>
                    <a:pt x="533" y="175"/>
                  </a:cubicBezTo>
                  <a:cubicBezTo>
                    <a:pt x="532" y="176"/>
                    <a:pt x="531" y="176"/>
                    <a:pt x="530" y="176"/>
                  </a:cubicBezTo>
                  <a:cubicBezTo>
                    <a:pt x="530" y="178"/>
                    <a:pt x="528" y="177"/>
                    <a:pt x="528" y="179"/>
                  </a:cubicBezTo>
                  <a:cubicBezTo>
                    <a:pt x="527" y="179"/>
                    <a:pt x="526" y="179"/>
                    <a:pt x="526" y="178"/>
                  </a:cubicBezTo>
                  <a:cubicBezTo>
                    <a:pt x="523" y="180"/>
                    <a:pt x="521" y="182"/>
                    <a:pt x="518" y="182"/>
                  </a:cubicBezTo>
                  <a:cubicBezTo>
                    <a:pt x="518" y="183"/>
                    <a:pt x="517" y="183"/>
                    <a:pt x="517" y="183"/>
                  </a:cubicBezTo>
                  <a:cubicBezTo>
                    <a:pt x="516" y="183"/>
                    <a:pt x="514" y="184"/>
                    <a:pt x="513" y="185"/>
                  </a:cubicBezTo>
                  <a:cubicBezTo>
                    <a:pt x="513" y="185"/>
                    <a:pt x="513" y="185"/>
                    <a:pt x="513" y="185"/>
                  </a:cubicBezTo>
                  <a:cubicBezTo>
                    <a:pt x="513" y="186"/>
                    <a:pt x="513" y="186"/>
                    <a:pt x="514" y="186"/>
                  </a:cubicBezTo>
                  <a:cubicBezTo>
                    <a:pt x="514" y="187"/>
                    <a:pt x="514" y="186"/>
                    <a:pt x="514" y="187"/>
                  </a:cubicBezTo>
                  <a:cubicBezTo>
                    <a:pt x="513" y="187"/>
                    <a:pt x="513" y="187"/>
                    <a:pt x="513" y="187"/>
                  </a:cubicBezTo>
                  <a:cubicBezTo>
                    <a:pt x="512" y="187"/>
                    <a:pt x="513" y="187"/>
                    <a:pt x="513" y="188"/>
                  </a:cubicBezTo>
                  <a:cubicBezTo>
                    <a:pt x="513" y="189"/>
                    <a:pt x="512" y="187"/>
                    <a:pt x="512" y="186"/>
                  </a:cubicBezTo>
                  <a:cubicBezTo>
                    <a:pt x="510" y="187"/>
                    <a:pt x="507" y="189"/>
                    <a:pt x="505" y="191"/>
                  </a:cubicBezTo>
                  <a:cubicBezTo>
                    <a:pt x="504" y="190"/>
                    <a:pt x="504" y="190"/>
                    <a:pt x="504" y="190"/>
                  </a:cubicBezTo>
                  <a:cubicBezTo>
                    <a:pt x="504" y="190"/>
                    <a:pt x="504" y="190"/>
                    <a:pt x="503" y="190"/>
                  </a:cubicBezTo>
                  <a:cubicBezTo>
                    <a:pt x="503" y="191"/>
                    <a:pt x="504" y="190"/>
                    <a:pt x="504" y="191"/>
                  </a:cubicBezTo>
                  <a:cubicBezTo>
                    <a:pt x="504" y="192"/>
                    <a:pt x="503" y="191"/>
                    <a:pt x="502" y="191"/>
                  </a:cubicBezTo>
                  <a:cubicBezTo>
                    <a:pt x="502" y="191"/>
                    <a:pt x="502" y="191"/>
                    <a:pt x="501" y="191"/>
                  </a:cubicBezTo>
                  <a:cubicBezTo>
                    <a:pt x="501" y="192"/>
                    <a:pt x="503" y="191"/>
                    <a:pt x="502" y="192"/>
                  </a:cubicBezTo>
                  <a:cubicBezTo>
                    <a:pt x="501" y="192"/>
                    <a:pt x="501" y="192"/>
                    <a:pt x="500" y="192"/>
                  </a:cubicBezTo>
                  <a:cubicBezTo>
                    <a:pt x="500" y="192"/>
                    <a:pt x="500" y="193"/>
                    <a:pt x="500" y="193"/>
                  </a:cubicBezTo>
                  <a:cubicBezTo>
                    <a:pt x="496" y="195"/>
                    <a:pt x="492" y="196"/>
                    <a:pt x="488" y="199"/>
                  </a:cubicBezTo>
                  <a:cubicBezTo>
                    <a:pt x="487" y="199"/>
                    <a:pt x="487" y="200"/>
                    <a:pt x="487" y="199"/>
                  </a:cubicBezTo>
                  <a:cubicBezTo>
                    <a:pt x="487" y="200"/>
                    <a:pt x="486" y="200"/>
                    <a:pt x="486" y="201"/>
                  </a:cubicBezTo>
                  <a:cubicBezTo>
                    <a:pt x="485" y="200"/>
                    <a:pt x="484" y="201"/>
                    <a:pt x="484" y="200"/>
                  </a:cubicBezTo>
                  <a:cubicBezTo>
                    <a:pt x="485" y="200"/>
                    <a:pt x="486" y="199"/>
                    <a:pt x="487" y="198"/>
                  </a:cubicBezTo>
                  <a:cubicBezTo>
                    <a:pt x="487" y="198"/>
                    <a:pt x="487" y="198"/>
                    <a:pt x="487" y="197"/>
                  </a:cubicBezTo>
                  <a:cubicBezTo>
                    <a:pt x="488" y="197"/>
                    <a:pt x="488" y="198"/>
                    <a:pt x="488" y="197"/>
                  </a:cubicBezTo>
                  <a:cubicBezTo>
                    <a:pt x="488" y="197"/>
                    <a:pt x="488" y="196"/>
                    <a:pt x="488" y="196"/>
                  </a:cubicBezTo>
                  <a:cubicBezTo>
                    <a:pt x="487" y="196"/>
                    <a:pt x="487" y="196"/>
                    <a:pt x="487" y="196"/>
                  </a:cubicBezTo>
                  <a:cubicBezTo>
                    <a:pt x="487" y="197"/>
                    <a:pt x="486" y="197"/>
                    <a:pt x="486" y="196"/>
                  </a:cubicBezTo>
                  <a:cubicBezTo>
                    <a:pt x="485" y="197"/>
                    <a:pt x="485" y="197"/>
                    <a:pt x="485" y="198"/>
                  </a:cubicBezTo>
                  <a:cubicBezTo>
                    <a:pt x="485" y="198"/>
                    <a:pt x="486" y="198"/>
                    <a:pt x="486" y="198"/>
                  </a:cubicBezTo>
                  <a:cubicBezTo>
                    <a:pt x="486" y="199"/>
                    <a:pt x="485" y="199"/>
                    <a:pt x="484" y="200"/>
                  </a:cubicBezTo>
                  <a:cubicBezTo>
                    <a:pt x="484" y="199"/>
                    <a:pt x="484" y="197"/>
                    <a:pt x="483" y="197"/>
                  </a:cubicBezTo>
                  <a:cubicBezTo>
                    <a:pt x="482" y="199"/>
                    <a:pt x="479" y="198"/>
                    <a:pt x="479" y="201"/>
                  </a:cubicBezTo>
                  <a:cubicBezTo>
                    <a:pt x="479" y="201"/>
                    <a:pt x="479" y="200"/>
                    <a:pt x="479" y="200"/>
                  </a:cubicBezTo>
                  <a:cubicBezTo>
                    <a:pt x="478" y="200"/>
                    <a:pt x="477" y="201"/>
                    <a:pt x="475" y="201"/>
                  </a:cubicBezTo>
                  <a:cubicBezTo>
                    <a:pt x="476" y="202"/>
                    <a:pt x="475" y="203"/>
                    <a:pt x="475" y="204"/>
                  </a:cubicBezTo>
                  <a:cubicBezTo>
                    <a:pt x="474" y="203"/>
                    <a:pt x="475" y="203"/>
                    <a:pt x="475" y="202"/>
                  </a:cubicBezTo>
                  <a:cubicBezTo>
                    <a:pt x="474" y="202"/>
                    <a:pt x="474" y="202"/>
                    <a:pt x="473" y="202"/>
                  </a:cubicBezTo>
                  <a:cubicBezTo>
                    <a:pt x="473" y="202"/>
                    <a:pt x="473" y="202"/>
                    <a:pt x="473" y="203"/>
                  </a:cubicBezTo>
                  <a:cubicBezTo>
                    <a:pt x="473" y="203"/>
                    <a:pt x="473" y="203"/>
                    <a:pt x="472" y="203"/>
                  </a:cubicBezTo>
                  <a:cubicBezTo>
                    <a:pt x="470" y="202"/>
                    <a:pt x="467" y="204"/>
                    <a:pt x="465" y="205"/>
                  </a:cubicBezTo>
                  <a:cubicBezTo>
                    <a:pt x="465" y="205"/>
                    <a:pt x="466" y="204"/>
                    <a:pt x="465" y="204"/>
                  </a:cubicBezTo>
                  <a:cubicBezTo>
                    <a:pt x="465" y="205"/>
                    <a:pt x="463" y="205"/>
                    <a:pt x="463" y="206"/>
                  </a:cubicBezTo>
                  <a:cubicBezTo>
                    <a:pt x="464" y="207"/>
                    <a:pt x="464" y="205"/>
                    <a:pt x="465" y="206"/>
                  </a:cubicBezTo>
                  <a:cubicBezTo>
                    <a:pt x="464" y="207"/>
                    <a:pt x="463" y="207"/>
                    <a:pt x="462" y="207"/>
                  </a:cubicBezTo>
                  <a:cubicBezTo>
                    <a:pt x="462" y="207"/>
                    <a:pt x="463" y="207"/>
                    <a:pt x="463" y="206"/>
                  </a:cubicBezTo>
                  <a:cubicBezTo>
                    <a:pt x="461" y="207"/>
                    <a:pt x="460" y="209"/>
                    <a:pt x="458" y="208"/>
                  </a:cubicBezTo>
                  <a:cubicBezTo>
                    <a:pt x="459" y="208"/>
                    <a:pt x="459" y="208"/>
                    <a:pt x="460" y="207"/>
                  </a:cubicBezTo>
                  <a:cubicBezTo>
                    <a:pt x="459" y="206"/>
                    <a:pt x="457" y="207"/>
                    <a:pt x="457" y="208"/>
                  </a:cubicBezTo>
                  <a:cubicBezTo>
                    <a:pt x="456" y="208"/>
                    <a:pt x="456" y="208"/>
                    <a:pt x="455" y="208"/>
                  </a:cubicBezTo>
                  <a:cubicBezTo>
                    <a:pt x="456" y="209"/>
                    <a:pt x="454" y="209"/>
                    <a:pt x="454" y="210"/>
                  </a:cubicBezTo>
                  <a:cubicBezTo>
                    <a:pt x="454" y="211"/>
                    <a:pt x="454" y="209"/>
                    <a:pt x="454" y="209"/>
                  </a:cubicBezTo>
                  <a:cubicBezTo>
                    <a:pt x="452" y="208"/>
                    <a:pt x="453" y="210"/>
                    <a:pt x="451" y="210"/>
                  </a:cubicBezTo>
                  <a:cubicBezTo>
                    <a:pt x="451" y="211"/>
                    <a:pt x="452" y="211"/>
                    <a:pt x="452" y="212"/>
                  </a:cubicBezTo>
                  <a:cubicBezTo>
                    <a:pt x="452" y="212"/>
                    <a:pt x="451" y="211"/>
                    <a:pt x="451" y="211"/>
                  </a:cubicBezTo>
                  <a:cubicBezTo>
                    <a:pt x="451" y="213"/>
                    <a:pt x="448" y="213"/>
                    <a:pt x="448" y="214"/>
                  </a:cubicBezTo>
                  <a:cubicBezTo>
                    <a:pt x="447" y="214"/>
                    <a:pt x="447" y="213"/>
                    <a:pt x="445" y="214"/>
                  </a:cubicBezTo>
                  <a:cubicBezTo>
                    <a:pt x="445" y="213"/>
                    <a:pt x="446" y="213"/>
                    <a:pt x="447" y="213"/>
                  </a:cubicBezTo>
                  <a:cubicBezTo>
                    <a:pt x="447" y="212"/>
                    <a:pt x="447" y="212"/>
                    <a:pt x="447" y="211"/>
                  </a:cubicBezTo>
                  <a:cubicBezTo>
                    <a:pt x="447" y="211"/>
                    <a:pt x="447" y="211"/>
                    <a:pt x="446" y="211"/>
                  </a:cubicBezTo>
                  <a:cubicBezTo>
                    <a:pt x="446" y="212"/>
                    <a:pt x="447" y="212"/>
                    <a:pt x="447" y="212"/>
                  </a:cubicBezTo>
                  <a:cubicBezTo>
                    <a:pt x="446" y="213"/>
                    <a:pt x="445" y="212"/>
                    <a:pt x="445" y="213"/>
                  </a:cubicBezTo>
                  <a:cubicBezTo>
                    <a:pt x="444" y="212"/>
                    <a:pt x="446" y="212"/>
                    <a:pt x="446" y="211"/>
                  </a:cubicBezTo>
                  <a:cubicBezTo>
                    <a:pt x="446" y="212"/>
                    <a:pt x="446" y="211"/>
                    <a:pt x="447" y="211"/>
                  </a:cubicBezTo>
                  <a:cubicBezTo>
                    <a:pt x="446" y="210"/>
                    <a:pt x="442" y="212"/>
                    <a:pt x="442" y="214"/>
                  </a:cubicBezTo>
                  <a:cubicBezTo>
                    <a:pt x="441" y="214"/>
                    <a:pt x="441" y="215"/>
                    <a:pt x="440" y="215"/>
                  </a:cubicBezTo>
                  <a:cubicBezTo>
                    <a:pt x="441" y="214"/>
                    <a:pt x="441" y="214"/>
                    <a:pt x="442" y="214"/>
                  </a:cubicBezTo>
                  <a:cubicBezTo>
                    <a:pt x="442" y="214"/>
                    <a:pt x="441" y="213"/>
                    <a:pt x="442" y="213"/>
                  </a:cubicBezTo>
                  <a:cubicBezTo>
                    <a:pt x="441" y="213"/>
                    <a:pt x="440" y="213"/>
                    <a:pt x="439" y="213"/>
                  </a:cubicBezTo>
                  <a:cubicBezTo>
                    <a:pt x="439" y="213"/>
                    <a:pt x="438" y="214"/>
                    <a:pt x="439" y="215"/>
                  </a:cubicBezTo>
                  <a:cubicBezTo>
                    <a:pt x="438" y="215"/>
                    <a:pt x="438" y="215"/>
                    <a:pt x="437" y="215"/>
                  </a:cubicBezTo>
                  <a:cubicBezTo>
                    <a:pt x="437" y="216"/>
                    <a:pt x="438" y="216"/>
                    <a:pt x="438" y="216"/>
                  </a:cubicBezTo>
                  <a:cubicBezTo>
                    <a:pt x="438" y="216"/>
                    <a:pt x="437" y="216"/>
                    <a:pt x="437" y="215"/>
                  </a:cubicBezTo>
                  <a:cubicBezTo>
                    <a:pt x="436" y="215"/>
                    <a:pt x="436" y="217"/>
                    <a:pt x="437" y="216"/>
                  </a:cubicBezTo>
                  <a:cubicBezTo>
                    <a:pt x="435" y="216"/>
                    <a:pt x="435" y="218"/>
                    <a:pt x="433" y="218"/>
                  </a:cubicBezTo>
                  <a:cubicBezTo>
                    <a:pt x="433" y="217"/>
                    <a:pt x="434" y="217"/>
                    <a:pt x="434" y="217"/>
                  </a:cubicBezTo>
                  <a:cubicBezTo>
                    <a:pt x="433" y="216"/>
                    <a:pt x="433" y="217"/>
                    <a:pt x="433" y="217"/>
                  </a:cubicBezTo>
                  <a:cubicBezTo>
                    <a:pt x="433" y="219"/>
                    <a:pt x="431" y="219"/>
                    <a:pt x="429" y="219"/>
                  </a:cubicBezTo>
                  <a:cubicBezTo>
                    <a:pt x="429" y="218"/>
                    <a:pt x="430" y="218"/>
                    <a:pt x="430" y="218"/>
                  </a:cubicBezTo>
                  <a:cubicBezTo>
                    <a:pt x="430" y="217"/>
                    <a:pt x="430" y="218"/>
                    <a:pt x="429" y="218"/>
                  </a:cubicBezTo>
                  <a:cubicBezTo>
                    <a:pt x="429" y="219"/>
                    <a:pt x="429" y="219"/>
                    <a:pt x="428" y="220"/>
                  </a:cubicBezTo>
                  <a:cubicBezTo>
                    <a:pt x="428" y="220"/>
                    <a:pt x="428" y="219"/>
                    <a:pt x="428" y="219"/>
                  </a:cubicBezTo>
                  <a:cubicBezTo>
                    <a:pt x="428" y="219"/>
                    <a:pt x="427" y="219"/>
                    <a:pt x="427" y="219"/>
                  </a:cubicBezTo>
                  <a:cubicBezTo>
                    <a:pt x="429" y="221"/>
                    <a:pt x="424" y="220"/>
                    <a:pt x="424" y="222"/>
                  </a:cubicBezTo>
                  <a:cubicBezTo>
                    <a:pt x="423" y="221"/>
                    <a:pt x="422" y="223"/>
                    <a:pt x="420" y="223"/>
                  </a:cubicBezTo>
                  <a:cubicBezTo>
                    <a:pt x="421" y="222"/>
                    <a:pt x="422" y="221"/>
                    <a:pt x="423" y="222"/>
                  </a:cubicBezTo>
                  <a:cubicBezTo>
                    <a:pt x="424" y="221"/>
                    <a:pt x="425" y="219"/>
                    <a:pt x="426" y="219"/>
                  </a:cubicBezTo>
                  <a:cubicBezTo>
                    <a:pt x="423" y="218"/>
                    <a:pt x="422" y="221"/>
                    <a:pt x="419" y="222"/>
                  </a:cubicBezTo>
                  <a:cubicBezTo>
                    <a:pt x="419" y="221"/>
                    <a:pt x="420" y="221"/>
                    <a:pt x="421" y="221"/>
                  </a:cubicBezTo>
                  <a:cubicBezTo>
                    <a:pt x="420" y="220"/>
                    <a:pt x="417" y="221"/>
                    <a:pt x="417" y="222"/>
                  </a:cubicBezTo>
                  <a:cubicBezTo>
                    <a:pt x="417" y="223"/>
                    <a:pt x="416" y="221"/>
                    <a:pt x="415" y="222"/>
                  </a:cubicBezTo>
                  <a:cubicBezTo>
                    <a:pt x="415" y="222"/>
                    <a:pt x="416" y="223"/>
                    <a:pt x="416" y="223"/>
                  </a:cubicBezTo>
                  <a:cubicBezTo>
                    <a:pt x="413" y="223"/>
                    <a:pt x="410" y="227"/>
                    <a:pt x="408" y="225"/>
                  </a:cubicBezTo>
                  <a:cubicBezTo>
                    <a:pt x="407" y="225"/>
                    <a:pt x="407" y="227"/>
                    <a:pt x="408" y="227"/>
                  </a:cubicBezTo>
                  <a:cubicBezTo>
                    <a:pt x="407" y="226"/>
                    <a:pt x="406" y="228"/>
                    <a:pt x="404" y="228"/>
                  </a:cubicBezTo>
                  <a:cubicBezTo>
                    <a:pt x="404" y="227"/>
                    <a:pt x="405" y="228"/>
                    <a:pt x="405" y="227"/>
                  </a:cubicBezTo>
                  <a:cubicBezTo>
                    <a:pt x="405" y="227"/>
                    <a:pt x="403" y="227"/>
                    <a:pt x="404" y="228"/>
                  </a:cubicBezTo>
                  <a:cubicBezTo>
                    <a:pt x="401" y="231"/>
                    <a:pt x="396" y="231"/>
                    <a:pt x="394" y="234"/>
                  </a:cubicBezTo>
                  <a:cubicBezTo>
                    <a:pt x="392" y="235"/>
                    <a:pt x="390" y="235"/>
                    <a:pt x="390" y="232"/>
                  </a:cubicBezTo>
                  <a:cubicBezTo>
                    <a:pt x="390" y="232"/>
                    <a:pt x="390" y="232"/>
                    <a:pt x="389" y="232"/>
                  </a:cubicBezTo>
                  <a:cubicBezTo>
                    <a:pt x="389" y="233"/>
                    <a:pt x="390" y="233"/>
                    <a:pt x="389" y="233"/>
                  </a:cubicBezTo>
                  <a:cubicBezTo>
                    <a:pt x="389" y="232"/>
                    <a:pt x="389" y="234"/>
                    <a:pt x="388" y="233"/>
                  </a:cubicBezTo>
                  <a:cubicBezTo>
                    <a:pt x="388" y="234"/>
                    <a:pt x="386" y="235"/>
                    <a:pt x="385" y="235"/>
                  </a:cubicBezTo>
                  <a:cubicBezTo>
                    <a:pt x="385" y="235"/>
                    <a:pt x="386" y="235"/>
                    <a:pt x="386" y="234"/>
                  </a:cubicBezTo>
                  <a:cubicBezTo>
                    <a:pt x="384" y="234"/>
                    <a:pt x="385" y="236"/>
                    <a:pt x="385" y="237"/>
                  </a:cubicBezTo>
                  <a:cubicBezTo>
                    <a:pt x="385" y="236"/>
                    <a:pt x="383" y="236"/>
                    <a:pt x="383" y="237"/>
                  </a:cubicBezTo>
                  <a:cubicBezTo>
                    <a:pt x="383" y="237"/>
                    <a:pt x="383" y="236"/>
                    <a:pt x="384" y="237"/>
                  </a:cubicBezTo>
                  <a:cubicBezTo>
                    <a:pt x="383" y="238"/>
                    <a:pt x="382" y="237"/>
                    <a:pt x="381" y="237"/>
                  </a:cubicBezTo>
                  <a:cubicBezTo>
                    <a:pt x="381" y="236"/>
                    <a:pt x="382" y="236"/>
                    <a:pt x="381" y="236"/>
                  </a:cubicBezTo>
                  <a:cubicBezTo>
                    <a:pt x="381" y="236"/>
                    <a:pt x="382" y="237"/>
                    <a:pt x="381" y="238"/>
                  </a:cubicBezTo>
                  <a:cubicBezTo>
                    <a:pt x="381" y="238"/>
                    <a:pt x="380" y="238"/>
                    <a:pt x="380" y="238"/>
                  </a:cubicBezTo>
                  <a:cubicBezTo>
                    <a:pt x="380" y="237"/>
                    <a:pt x="380" y="237"/>
                    <a:pt x="381" y="237"/>
                  </a:cubicBezTo>
                  <a:cubicBezTo>
                    <a:pt x="380" y="236"/>
                    <a:pt x="378" y="237"/>
                    <a:pt x="378" y="238"/>
                  </a:cubicBezTo>
                  <a:cubicBezTo>
                    <a:pt x="377" y="238"/>
                    <a:pt x="378" y="238"/>
                    <a:pt x="378" y="238"/>
                  </a:cubicBezTo>
                  <a:cubicBezTo>
                    <a:pt x="377" y="237"/>
                    <a:pt x="377" y="238"/>
                    <a:pt x="377" y="239"/>
                  </a:cubicBezTo>
                  <a:cubicBezTo>
                    <a:pt x="377" y="239"/>
                    <a:pt x="377" y="238"/>
                    <a:pt x="377" y="238"/>
                  </a:cubicBezTo>
                  <a:cubicBezTo>
                    <a:pt x="376" y="238"/>
                    <a:pt x="376" y="238"/>
                    <a:pt x="375" y="238"/>
                  </a:cubicBezTo>
                  <a:cubicBezTo>
                    <a:pt x="375" y="239"/>
                    <a:pt x="376" y="239"/>
                    <a:pt x="376" y="240"/>
                  </a:cubicBezTo>
                  <a:cubicBezTo>
                    <a:pt x="375" y="239"/>
                    <a:pt x="375" y="240"/>
                    <a:pt x="375" y="240"/>
                  </a:cubicBezTo>
                  <a:cubicBezTo>
                    <a:pt x="374" y="240"/>
                    <a:pt x="374" y="240"/>
                    <a:pt x="374" y="239"/>
                  </a:cubicBezTo>
                  <a:cubicBezTo>
                    <a:pt x="373" y="239"/>
                    <a:pt x="373" y="240"/>
                    <a:pt x="373" y="239"/>
                  </a:cubicBezTo>
                  <a:cubicBezTo>
                    <a:pt x="374" y="240"/>
                    <a:pt x="373" y="241"/>
                    <a:pt x="373" y="242"/>
                  </a:cubicBezTo>
                  <a:cubicBezTo>
                    <a:pt x="371" y="241"/>
                    <a:pt x="370" y="244"/>
                    <a:pt x="368" y="243"/>
                  </a:cubicBezTo>
                  <a:cubicBezTo>
                    <a:pt x="369" y="242"/>
                    <a:pt x="370" y="243"/>
                    <a:pt x="371" y="242"/>
                  </a:cubicBezTo>
                  <a:cubicBezTo>
                    <a:pt x="370" y="241"/>
                    <a:pt x="369" y="242"/>
                    <a:pt x="369" y="242"/>
                  </a:cubicBezTo>
                  <a:cubicBezTo>
                    <a:pt x="370" y="242"/>
                    <a:pt x="370" y="241"/>
                    <a:pt x="371" y="242"/>
                  </a:cubicBezTo>
                  <a:cubicBezTo>
                    <a:pt x="372" y="242"/>
                    <a:pt x="371" y="240"/>
                    <a:pt x="372" y="240"/>
                  </a:cubicBezTo>
                  <a:cubicBezTo>
                    <a:pt x="372" y="240"/>
                    <a:pt x="372" y="240"/>
                    <a:pt x="372" y="240"/>
                  </a:cubicBezTo>
                  <a:cubicBezTo>
                    <a:pt x="370" y="240"/>
                    <a:pt x="369" y="241"/>
                    <a:pt x="368" y="242"/>
                  </a:cubicBezTo>
                  <a:cubicBezTo>
                    <a:pt x="368" y="242"/>
                    <a:pt x="369" y="242"/>
                    <a:pt x="368" y="241"/>
                  </a:cubicBezTo>
                  <a:cubicBezTo>
                    <a:pt x="367" y="241"/>
                    <a:pt x="368" y="242"/>
                    <a:pt x="367" y="242"/>
                  </a:cubicBezTo>
                  <a:cubicBezTo>
                    <a:pt x="366" y="242"/>
                    <a:pt x="364" y="244"/>
                    <a:pt x="362" y="244"/>
                  </a:cubicBezTo>
                  <a:cubicBezTo>
                    <a:pt x="362" y="243"/>
                    <a:pt x="363" y="243"/>
                    <a:pt x="363" y="242"/>
                  </a:cubicBezTo>
                  <a:cubicBezTo>
                    <a:pt x="362" y="243"/>
                    <a:pt x="360" y="243"/>
                    <a:pt x="360" y="244"/>
                  </a:cubicBezTo>
                  <a:cubicBezTo>
                    <a:pt x="359" y="243"/>
                    <a:pt x="358" y="244"/>
                    <a:pt x="358" y="243"/>
                  </a:cubicBezTo>
                  <a:cubicBezTo>
                    <a:pt x="356" y="244"/>
                    <a:pt x="355" y="247"/>
                    <a:pt x="353" y="247"/>
                  </a:cubicBezTo>
                  <a:cubicBezTo>
                    <a:pt x="353" y="248"/>
                    <a:pt x="353" y="248"/>
                    <a:pt x="353" y="249"/>
                  </a:cubicBezTo>
                  <a:cubicBezTo>
                    <a:pt x="351" y="247"/>
                    <a:pt x="349" y="251"/>
                    <a:pt x="347" y="251"/>
                  </a:cubicBezTo>
                  <a:cubicBezTo>
                    <a:pt x="347" y="251"/>
                    <a:pt x="347" y="251"/>
                    <a:pt x="346" y="252"/>
                  </a:cubicBezTo>
                  <a:cubicBezTo>
                    <a:pt x="346" y="251"/>
                    <a:pt x="345" y="252"/>
                    <a:pt x="344" y="252"/>
                  </a:cubicBezTo>
                  <a:cubicBezTo>
                    <a:pt x="344" y="252"/>
                    <a:pt x="344" y="252"/>
                    <a:pt x="344" y="253"/>
                  </a:cubicBezTo>
                  <a:cubicBezTo>
                    <a:pt x="343" y="253"/>
                    <a:pt x="344" y="252"/>
                    <a:pt x="343" y="252"/>
                  </a:cubicBezTo>
                  <a:cubicBezTo>
                    <a:pt x="343" y="253"/>
                    <a:pt x="343" y="253"/>
                    <a:pt x="343" y="253"/>
                  </a:cubicBezTo>
                  <a:cubicBezTo>
                    <a:pt x="343" y="254"/>
                    <a:pt x="342" y="253"/>
                    <a:pt x="343" y="252"/>
                  </a:cubicBezTo>
                  <a:cubicBezTo>
                    <a:pt x="342" y="253"/>
                    <a:pt x="342" y="253"/>
                    <a:pt x="341" y="254"/>
                  </a:cubicBezTo>
                  <a:cubicBezTo>
                    <a:pt x="341" y="254"/>
                    <a:pt x="341" y="253"/>
                    <a:pt x="340" y="254"/>
                  </a:cubicBezTo>
                  <a:cubicBezTo>
                    <a:pt x="340" y="254"/>
                    <a:pt x="341" y="253"/>
                    <a:pt x="342" y="253"/>
                  </a:cubicBezTo>
                  <a:cubicBezTo>
                    <a:pt x="341" y="252"/>
                    <a:pt x="339" y="253"/>
                    <a:pt x="338" y="253"/>
                  </a:cubicBezTo>
                  <a:cubicBezTo>
                    <a:pt x="338" y="254"/>
                    <a:pt x="338" y="255"/>
                    <a:pt x="337" y="255"/>
                  </a:cubicBezTo>
                  <a:cubicBezTo>
                    <a:pt x="336" y="254"/>
                    <a:pt x="338" y="255"/>
                    <a:pt x="337" y="254"/>
                  </a:cubicBezTo>
                  <a:cubicBezTo>
                    <a:pt x="335" y="254"/>
                    <a:pt x="333" y="255"/>
                    <a:pt x="331" y="257"/>
                  </a:cubicBezTo>
                  <a:cubicBezTo>
                    <a:pt x="331" y="258"/>
                    <a:pt x="332" y="256"/>
                    <a:pt x="333" y="257"/>
                  </a:cubicBezTo>
                  <a:cubicBezTo>
                    <a:pt x="332" y="258"/>
                    <a:pt x="330" y="259"/>
                    <a:pt x="329" y="259"/>
                  </a:cubicBezTo>
                  <a:cubicBezTo>
                    <a:pt x="328" y="259"/>
                    <a:pt x="328" y="259"/>
                    <a:pt x="328" y="258"/>
                  </a:cubicBezTo>
                  <a:cubicBezTo>
                    <a:pt x="325" y="259"/>
                    <a:pt x="323" y="262"/>
                    <a:pt x="320" y="262"/>
                  </a:cubicBezTo>
                  <a:cubicBezTo>
                    <a:pt x="320" y="263"/>
                    <a:pt x="320" y="263"/>
                    <a:pt x="320" y="263"/>
                  </a:cubicBezTo>
                  <a:cubicBezTo>
                    <a:pt x="319" y="263"/>
                    <a:pt x="319" y="263"/>
                    <a:pt x="318" y="262"/>
                  </a:cubicBezTo>
                  <a:cubicBezTo>
                    <a:pt x="318" y="262"/>
                    <a:pt x="317" y="262"/>
                    <a:pt x="317" y="263"/>
                  </a:cubicBezTo>
                  <a:cubicBezTo>
                    <a:pt x="318" y="263"/>
                    <a:pt x="317" y="264"/>
                    <a:pt x="316" y="263"/>
                  </a:cubicBezTo>
                  <a:cubicBezTo>
                    <a:pt x="316" y="264"/>
                    <a:pt x="316" y="264"/>
                    <a:pt x="316" y="264"/>
                  </a:cubicBezTo>
                  <a:cubicBezTo>
                    <a:pt x="316" y="265"/>
                    <a:pt x="316" y="265"/>
                    <a:pt x="315" y="266"/>
                  </a:cubicBezTo>
                  <a:cubicBezTo>
                    <a:pt x="315" y="266"/>
                    <a:pt x="314" y="266"/>
                    <a:pt x="313" y="265"/>
                  </a:cubicBezTo>
                  <a:cubicBezTo>
                    <a:pt x="313" y="266"/>
                    <a:pt x="314" y="266"/>
                    <a:pt x="313" y="267"/>
                  </a:cubicBezTo>
                  <a:cubicBezTo>
                    <a:pt x="313" y="267"/>
                    <a:pt x="312" y="267"/>
                    <a:pt x="312" y="267"/>
                  </a:cubicBezTo>
                  <a:cubicBezTo>
                    <a:pt x="312" y="267"/>
                    <a:pt x="313" y="267"/>
                    <a:pt x="312" y="268"/>
                  </a:cubicBezTo>
                  <a:cubicBezTo>
                    <a:pt x="312" y="268"/>
                    <a:pt x="312" y="268"/>
                    <a:pt x="312" y="268"/>
                  </a:cubicBezTo>
                  <a:cubicBezTo>
                    <a:pt x="311" y="268"/>
                    <a:pt x="311" y="268"/>
                    <a:pt x="311" y="267"/>
                  </a:cubicBezTo>
                  <a:cubicBezTo>
                    <a:pt x="311" y="267"/>
                    <a:pt x="311" y="268"/>
                    <a:pt x="311" y="267"/>
                  </a:cubicBezTo>
                  <a:cubicBezTo>
                    <a:pt x="310" y="268"/>
                    <a:pt x="311" y="269"/>
                    <a:pt x="310" y="269"/>
                  </a:cubicBezTo>
                  <a:cubicBezTo>
                    <a:pt x="310" y="269"/>
                    <a:pt x="309" y="269"/>
                    <a:pt x="309" y="269"/>
                  </a:cubicBezTo>
                  <a:cubicBezTo>
                    <a:pt x="309" y="268"/>
                    <a:pt x="309" y="270"/>
                    <a:pt x="309" y="270"/>
                  </a:cubicBezTo>
                  <a:cubicBezTo>
                    <a:pt x="308" y="270"/>
                    <a:pt x="309" y="269"/>
                    <a:pt x="307" y="269"/>
                  </a:cubicBezTo>
                  <a:cubicBezTo>
                    <a:pt x="308" y="270"/>
                    <a:pt x="307" y="270"/>
                    <a:pt x="307" y="270"/>
                  </a:cubicBezTo>
                  <a:cubicBezTo>
                    <a:pt x="307" y="270"/>
                    <a:pt x="305" y="271"/>
                    <a:pt x="305" y="270"/>
                  </a:cubicBezTo>
                  <a:cubicBezTo>
                    <a:pt x="305" y="272"/>
                    <a:pt x="305" y="271"/>
                    <a:pt x="304" y="272"/>
                  </a:cubicBezTo>
                  <a:cubicBezTo>
                    <a:pt x="303" y="271"/>
                    <a:pt x="302" y="274"/>
                    <a:pt x="301" y="273"/>
                  </a:cubicBezTo>
                  <a:cubicBezTo>
                    <a:pt x="300" y="273"/>
                    <a:pt x="301" y="274"/>
                    <a:pt x="301" y="274"/>
                  </a:cubicBezTo>
                  <a:cubicBezTo>
                    <a:pt x="299" y="274"/>
                    <a:pt x="298" y="275"/>
                    <a:pt x="297" y="276"/>
                  </a:cubicBezTo>
                  <a:cubicBezTo>
                    <a:pt x="297" y="276"/>
                    <a:pt x="297" y="276"/>
                    <a:pt x="296" y="276"/>
                  </a:cubicBezTo>
                  <a:cubicBezTo>
                    <a:pt x="296" y="276"/>
                    <a:pt x="297" y="276"/>
                    <a:pt x="297" y="276"/>
                  </a:cubicBezTo>
                  <a:cubicBezTo>
                    <a:pt x="296" y="277"/>
                    <a:pt x="295" y="277"/>
                    <a:pt x="295" y="276"/>
                  </a:cubicBezTo>
                  <a:cubicBezTo>
                    <a:pt x="295" y="277"/>
                    <a:pt x="295" y="277"/>
                    <a:pt x="294" y="278"/>
                  </a:cubicBezTo>
                  <a:cubicBezTo>
                    <a:pt x="294" y="278"/>
                    <a:pt x="294" y="277"/>
                    <a:pt x="294" y="277"/>
                  </a:cubicBezTo>
                  <a:cubicBezTo>
                    <a:pt x="293" y="279"/>
                    <a:pt x="293" y="278"/>
                    <a:pt x="292" y="279"/>
                  </a:cubicBezTo>
                  <a:cubicBezTo>
                    <a:pt x="292" y="279"/>
                    <a:pt x="292" y="279"/>
                    <a:pt x="291" y="279"/>
                  </a:cubicBezTo>
                  <a:cubicBezTo>
                    <a:pt x="291" y="279"/>
                    <a:pt x="291" y="279"/>
                    <a:pt x="292" y="280"/>
                  </a:cubicBezTo>
                  <a:cubicBezTo>
                    <a:pt x="291" y="280"/>
                    <a:pt x="290" y="279"/>
                    <a:pt x="289" y="280"/>
                  </a:cubicBezTo>
                  <a:cubicBezTo>
                    <a:pt x="290" y="280"/>
                    <a:pt x="289" y="281"/>
                    <a:pt x="290" y="281"/>
                  </a:cubicBezTo>
                  <a:cubicBezTo>
                    <a:pt x="289" y="282"/>
                    <a:pt x="289" y="280"/>
                    <a:pt x="288" y="280"/>
                  </a:cubicBezTo>
                  <a:cubicBezTo>
                    <a:pt x="288" y="282"/>
                    <a:pt x="287" y="280"/>
                    <a:pt x="287" y="283"/>
                  </a:cubicBezTo>
                  <a:cubicBezTo>
                    <a:pt x="287" y="281"/>
                    <a:pt x="286" y="281"/>
                    <a:pt x="285" y="283"/>
                  </a:cubicBezTo>
                  <a:cubicBezTo>
                    <a:pt x="287" y="282"/>
                    <a:pt x="286" y="283"/>
                    <a:pt x="286" y="284"/>
                  </a:cubicBezTo>
                  <a:cubicBezTo>
                    <a:pt x="286" y="283"/>
                    <a:pt x="285" y="284"/>
                    <a:pt x="285" y="283"/>
                  </a:cubicBezTo>
                  <a:cubicBezTo>
                    <a:pt x="285" y="283"/>
                    <a:pt x="285" y="283"/>
                    <a:pt x="285" y="283"/>
                  </a:cubicBezTo>
                  <a:cubicBezTo>
                    <a:pt x="284" y="283"/>
                    <a:pt x="284" y="283"/>
                    <a:pt x="284" y="282"/>
                  </a:cubicBezTo>
                  <a:cubicBezTo>
                    <a:pt x="283" y="283"/>
                    <a:pt x="285" y="283"/>
                    <a:pt x="284" y="284"/>
                  </a:cubicBezTo>
                  <a:cubicBezTo>
                    <a:pt x="284" y="284"/>
                    <a:pt x="283" y="284"/>
                    <a:pt x="283" y="284"/>
                  </a:cubicBezTo>
                  <a:cubicBezTo>
                    <a:pt x="282" y="285"/>
                    <a:pt x="283" y="285"/>
                    <a:pt x="283" y="286"/>
                  </a:cubicBezTo>
                  <a:cubicBezTo>
                    <a:pt x="282" y="285"/>
                    <a:pt x="282" y="287"/>
                    <a:pt x="282" y="287"/>
                  </a:cubicBezTo>
                  <a:cubicBezTo>
                    <a:pt x="281" y="287"/>
                    <a:pt x="281" y="286"/>
                    <a:pt x="281" y="286"/>
                  </a:cubicBezTo>
                  <a:cubicBezTo>
                    <a:pt x="280" y="285"/>
                    <a:pt x="280" y="286"/>
                    <a:pt x="280" y="286"/>
                  </a:cubicBezTo>
                  <a:cubicBezTo>
                    <a:pt x="280" y="285"/>
                    <a:pt x="279" y="284"/>
                    <a:pt x="278" y="285"/>
                  </a:cubicBezTo>
                  <a:cubicBezTo>
                    <a:pt x="279" y="285"/>
                    <a:pt x="278" y="284"/>
                    <a:pt x="278" y="284"/>
                  </a:cubicBezTo>
                  <a:cubicBezTo>
                    <a:pt x="277" y="284"/>
                    <a:pt x="277" y="285"/>
                    <a:pt x="276" y="285"/>
                  </a:cubicBezTo>
                  <a:cubicBezTo>
                    <a:pt x="276" y="286"/>
                    <a:pt x="277" y="286"/>
                    <a:pt x="277" y="286"/>
                  </a:cubicBezTo>
                  <a:cubicBezTo>
                    <a:pt x="276" y="287"/>
                    <a:pt x="275" y="287"/>
                    <a:pt x="275" y="286"/>
                  </a:cubicBezTo>
                  <a:cubicBezTo>
                    <a:pt x="275" y="285"/>
                    <a:pt x="275" y="286"/>
                    <a:pt x="276" y="286"/>
                  </a:cubicBezTo>
                  <a:cubicBezTo>
                    <a:pt x="276" y="285"/>
                    <a:pt x="274" y="285"/>
                    <a:pt x="275" y="284"/>
                  </a:cubicBezTo>
                  <a:cubicBezTo>
                    <a:pt x="275" y="284"/>
                    <a:pt x="275" y="284"/>
                    <a:pt x="274" y="284"/>
                  </a:cubicBezTo>
                  <a:cubicBezTo>
                    <a:pt x="274" y="285"/>
                    <a:pt x="275" y="285"/>
                    <a:pt x="274" y="285"/>
                  </a:cubicBezTo>
                  <a:cubicBezTo>
                    <a:pt x="274" y="285"/>
                    <a:pt x="274" y="286"/>
                    <a:pt x="274" y="286"/>
                  </a:cubicBezTo>
                  <a:cubicBezTo>
                    <a:pt x="274" y="286"/>
                    <a:pt x="273" y="285"/>
                    <a:pt x="273" y="285"/>
                  </a:cubicBezTo>
                  <a:cubicBezTo>
                    <a:pt x="272" y="286"/>
                    <a:pt x="274" y="287"/>
                    <a:pt x="274" y="286"/>
                  </a:cubicBezTo>
                  <a:cubicBezTo>
                    <a:pt x="274" y="287"/>
                    <a:pt x="274" y="287"/>
                    <a:pt x="273" y="288"/>
                  </a:cubicBezTo>
                  <a:cubicBezTo>
                    <a:pt x="272" y="288"/>
                    <a:pt x="273" y="288"/>
                    <a:pt x="273" y="287"/>
                  </a:cubicBezTo>
                  <a:cubicBezTo>
                    <a:pt x="273" y="287"/>
                    <a:pt x="272" y="287"/>
                    <a:pt x="272" y="287"/>
                  </a:cubicBezTo>
                  <a:cubicBezTo>
                    <a:pt x="272" y="286"/>
                    <a:pt x="272" y="288"/>
                    <a:pt x="272" y="288"/>
                  </a:cubicBezTo>
                  <a:cubicBezTo>
                    <a:pt x="270" y="288"/>
                    <a:pt x="270" y="289"/>
                    <a:pt x="268" y="288"/>
                  </a:cubicBezTo>
                  <a:cubicBezTo>
                    <a:pt x="268" y="289"/>
                    <a:pt x="270" y="290"/>
                    <a:pt x="269" y="290"/>
                  </a:cubicBezTo>
                  <a:cubicBezTo>
                    <a:pt x="269" y="290"/>
                    <a:pt x="270" y="290"/>
                    <a:pt x="270" y="289"/>
                  </a:cubicBezTo>
                  <a:cubicBezTo>
                    <a:pt x="271" y="290"/>
                    <a:pt x="270" y="291"/>
                    <a:pt x="269" y="291"/>
                  </a:cubicBezTo>
                  <a:cubicBezTo>
                    <a:pt x="268" y="291"/>
                    <a:pt x="268" y="289"/>
                    <a:pt x="268" y="291"/>
                  </a:cubicBezTo>
                  <a:cubicBezTo>
                    <a:pt x="267" y="290"/>
                    <a:pt x="269" y="289"/>
                    <a:pt x="268" y="289"/>
                  </a:cubicBezTo>
                  <a:cubicBezTo>
                    <a:pt x="268" y="289"/>
                    <a:pt x="268" y="289"/>
                    <a:pt x="267" y="290"/>
                  </a:cubicBezTo>
                  <a:cubicBezTo>
                    <a:pt x="267" y="291"/>
                    <a:pt x="268" y="290"/>
                    <a:pt x="268" y="291"/>
                  </a:cubicBezTo>
                  <a:cubicBezTo>
                    <a:pt x="268" y="291"/>
                    <a:pt x="268" y="292"/>
                    <a:pt x="267" y="292"/>
                  </a:cubicBezTo>
                  <a:cubicBezTo>
                    <a:pt x="267" y="291"/>
                    <a:pt x="268" y="291"/>
                    <a:pt x="267" y="290"/>
                  </a:cubicBezTo>
                  <a:cubicBezTo>
                    <a:pt x="267" y="291"/>
                    <a:pt x="266" y="291"/>
                    <a:pt x="266" y="292"/>
                  </a:cubicBezTo>
                  <a:cubicBezTo>
                    <a:pt x="265" y="292"/>
                    <a:pt x="265" y="292"/>
                    <a:pt x="265" y="292"/>
                  </a:cubicBezTo>
                  <a:cubicBezTo>
                    <a:pt x="265" y="292"/>
                    <a:pt x="265" y="293"/>
                    <a:pt x="265" y="293"/>
                  </a:cubicBezTo>
                  <a:cubicBezTo>
                    <a:pt x="265" y="294"/>
                    <a:pt x="264" y="294"/>
                    <a:pt x="263" y="293"/>
                  </a:cubicBezTo>
                  <a:cubicBezTo>
                    <a:pt x="264" y="295"/>
                    <a:pt x="261" y="294"/>
                    <a:pt x="260" y="293"/>
                  </a:cubicBezTo>
                  <a:cubicBezTo>
                    <a:pt x="260" y="293"/>
                    <a:pt x="261" y="295"/>
                    <a:pt x="260" y="296"/>
                  </a:cubicBezTo>
                  <a:cubicBezTo>
                    <a:pt x="257" y="294"/>
                    <a:pt x="257" y="300"/>
                    <a:pt x="255" y="298"/>
                  </a:cubicBezTo>
                  <a:cubicBezTo>
                    <a:pt x="254" y="298"/>
                    <a:pt x="254" y="300"/>
                    <a:pt x="254" y="300"/>
                  </a:cubicBezTo>
                  <a:cubicBezTo>
                    <a:pt x="253" y="300"/>
                    <a:pt x="253" y="299"/>
                    <a:pt x="253" y="299"/>
                  </a:cubicBezTo>
                  <a:cubicBezTo>
                    <a:pt x="252" y="299"/>
                    <a:pt x="253" y="300"/>
                    <a:pt x="253" y="300"/>
                  </a:cubicBezTo>
                  <a:cubicBezTo>
                    <a:pt x="253" y="300"/>
                    <a:pt x="252" y="300"/>
                    <a:pt x="252" y="301"/>
                  </a:cubicBezTo>
                  <a:cubicBezTo>
                    <a:pt x="252" y="300"/>
                    <a:pt x="252" y="300"/>
                    <a:pt x="252" y="299"/>
                  </a:cubicBezTo>
                  <a:cubicBezTo>
                    <a:pt x="252" y="299"/>
                    <a:pt x="250" y="299"/>
                    <a:pt x="250" y="298"/>
                  </a:cubicBezTo>
                  <a:cubicBezTo>
                    <a:pt x="251" y="298"/>
                    <a:pt x="251" y="298"/>
                    <a:pt x="251" y="298"/>
                  </a:cubicBezTo>
                  <a:cubicBezTo>
                    <a:pt x="251" y="298"/>
                    <a:pt x="251" y="298"/>
                    <a:pt x="251" y="298"/>
                  </a:cubicBezTo>
                  <a:cubicBezTo>
                    <a:pt x="251" y="297"/>
                    <a:pt x="252" y="297"/>
                    <a:pt x="253" y="297"/>
                  </a:cubicBezTo>
                  <a:cubicBezTo>
                    <a:pt x="253" y="297"/>
                    <a:pt x="253" y="297"/>
                    <a:pt x="253" y="297"/>
                  </a:cubicBezTo>
                  <a:cubicBezTo>
                    <a:pt x="253" y="297"/>
                    <a:pt x="252" y="296"/>
                    <a:pt x="252" y="297"/>
                  </a:cubicBezTo>
                  <a:cubicBezTo>
                    <a:pt x="251" y="296"/>
                    <a:pt x="253" y="296"/>
                    <a:pt x="253" y="296"/>
                  </a:cubicBezTo>
                  <a:cubicBezTo>
                    <a:pt x="253" y="296"/>
                    <a:pt x="254" y="296"/>
                    <a:pt x="254" y="295"/>
                  </a:cubicBezTo>
                  <a:cubicBezTo>
                    <a:pt x="255" y="295"/>
                    <a:pt x="255" y="295"/>
                    <a:pt x="255" y="296"/>
                  </a:cubicBezTo>
                  <a:cubicBezTo>
                    <a:pt x="256" y="296"/>
                    <a:pt x="255" y="295"/>
                    <a:pt x="255" y="295"/>
                  </a:cubicBezTo>
                  <a:cubicBezTo>
                    <a:pt x="256" y="293"/>
                    <a:pt x="257" y="294"/>
                    <a:pt x="257" y="293"/>
                  </a:cubicBezTo>
                  <a:cubicBezTo>
                    <a:pt x="258" y="293"/>
                    <a:pt x="258" y="294"/>
                    <a:pt x="259" y="293"/>
                  </a:cubicBezTo>
                  <a:cubicBezTo>
                    <a:pt x="259" y="293"/>
                    <a:pt x="258" y="293"/>
                    <a:pt x="258" y="292"/>
                  </a:cubicBezTo>
                  <a:cubicBezTo>
                    <a:pt x="258" y="291"/>
                    <a:pt x="260" y="292"/>
                    <a:pt x="259" y="292"/>
                  </a:cubicBezTo>
                  <a:cubicBezTo>
                    <a:pt x="260" y="292"/>
                    <a:pt x="259" y="291"/>
                    <a:pt x="260" y="291"/>
                  </a:cubicBezTo>
                  <a:cubicBezTo>
                    <a:pt x="261" y="290"/>
                    <a:pt x="260" y="291"/>
                    <a:pt x="261" y="290"/>
                  </a:cubicBezTo>
                  <a:cubicBezTo>
                    <a:pt x="260" y="290"/>
                    <a:pt x="261" y="290"/>
                    <a:pt x="261" y="289"/>
                  </a:cubicBezTo>
                  <a:cubicBezTo>
                    <a:pt x="262" y="289"/>
                    <a:pt x="262" y="290"/>
                    <a:pt x="263" y="289"/>
                  </a:cubicBezTo>
                  <a:cubicBezTo>
                    <a:pt x="263" y="289"/>
                    <a:pt x="263" y="290"/>
                    <a:pt x="263" y="291"/>
                  </a:cubicBezTo>
                  <a:cubicBezTo>
                    <a:pt x="264" y="290"/>
                    <a:pt x="263" y="290"/>
                    <a:pt x="263" y="289"/>
                  </a:cubicBezTo>
                  <a:cubicBezTo>
                    <a:pt x="264" y="291"/>
                    <a:pt x="266" y="287"/>
                    <a:pt x="266" y="290"/>
                  </a:cubicBezTo>
                  <a:cubicBezTo>
                    <a:pt x="266" y="289"/>
                    <a:pt x="267" y="288"/>
                    <a:pt x="267" y="287"/>
                  </a:cubicBezTo>
                  <a:cubicBezTo>
                    <a:pt x="268" y="287"/>
                    <a:pt x="267" y="287"/>
                    <a:pt x="268" y="287"/>
                  </a:cubicBezTo>
                  <a:cubicBezTo>
                    <a:pt x="268" y="287"/>
                    <a:pt x="268" y="286"/>
                    <a:pt x="268" y="285"/>
                  </a:cubicBezTo>
                  <a:cubicBezTo>
                    <a:pt x="269" y="285"/>
                    <a:pt x="269" y="284"/>
                    <a:pt x="270" y="285"/>
                  </a:cubicBezTo>
                  <a:cubicBezTo>
                    <a:pt x="270" y="285"/>
                    <a:pt x="269" y="285"/>
                    <a:pt x="269" y="286"/>
                  </a:cubicBezTo>
                  <a:cubicBezTo>
                    <a:pt x="269" y="287"/>
                    <a:pt x="270" y="285"/>
                    <a:pt x="271" y="286"/>
                  </a:cubicBezTo>
                  <a:cubicBezTo>
                    <a:pt x="271" y="285"/>
                    <a:pt x="271" y="285"/>
                    <a:pt x="272" y="284"/>
                  </a:cubicBezTo>
                  <a:cubicBezTo>
                    <a:pt x="272" y="284"/>
                    <a:pt x="272" y="285"/>
                    <a:pt x="272" y="285"/>
                  </a:cubicBezTo>
                  <a:cubicBezTo>
                    <a:pt x="273" y="285"/>
                    <a:pt x="271" y="284"/>
                    <a:pt x="273" y="284"/>
                  </a:cubicBezTo>
                  <a:cubicBezTo>
                    <a:pt x="273" y="284"/>
                    <a:pt x="273" y="284"/>
                    <a:pt x="273" y="285"/>
                  </a:cubicBezTo>
                  <a:cubicBezTo>
                    <a:pt x="273" y="284"/>
                    <a:pt x="274" y="284"/>
                    <a:pt x="274" y="285"/>
                  </a:cubicBezTo>
                  <a:cubicBezTo>
                    <a:pt x="274" y="283"/>
                    <a:pt x="273" y="284"/>
                    <a:pt x="274" y="282"/>
                  </a:cubicBezTo>
                  <a:cubicBezTo>
                    <a:pt x="275" y="284"/>
                    <a:pt x="276" y="283"/>
                    <a:pt x="277" y="282"/>
                  </a:cubicBezTo>
                  <a:cubicBezTo>
                    <a:pt x="276" y="281"/>
                    <a:pt x="277" y="282"/>
                    <a:pt x="277" y="281"/>
                  </a:cubicBezTo>
                  <a:cubicBezTo>
                    <a:pt x="277" y="280"/>
                    <a:pt x="279" y="281"/>
                    <a:pt x="279" y="282"/>
                  </a:cubicBezTo>
                  <a:cubicBezTo>
                    <a:pt x="280" y="282"/>
                    <a:pt x="279" y="282"/>
                    <a:pt x="280" y="281"/>
                  </a:cubicBezTo>
                  <a:cubicBezTo>
                    <a:pt x="279" y="280"/>
                    <a:pt x="279" y="281"/>
                    <a:pt x="278" y="281"/>
                  </a:cubicBezTo>
                  <a:cubicBezTo>
                    <a:pt x="279" y="280"/>
                    <a:pt x="280" y="280"/>
                    <a:pt x="281" y="279"/>
                  </a:cubicBezTo>
                  <a:cubicBezTo>
                    <a:pt x="281" y="279"/>
                    <a:pt x="282" y="280"/>
                    <a:pt x="282" y="280"/>
                  </a:cubicBezTo>
                  <a:cubicBezTo>
                    <a:pt x="282" y="279"/>
                    <a:pt x="282" y="279"/>
                    <a:pt x="282" y="279"/>
                  </a:cubicBezTo>
                  <a:cubicBezTo>
                    <a:pt x="282" y="278"/>
                    <a:pt x="282" y="278"/>
                    <a:pt x="282" y="278"/>
                  </a:cubicBezTo>
                  <a:cubicBezTo>
                    <a:pt x="283" y="278"/>
                    <a:pt x="281" y="279"/>
                    <a:pt x="283" y="279"/>
                  </a:cubicBezTo>
                  <a:cubicBezTo>
                    <a:pt x="284" y="279"/>
                    <a:pt x="283" y="278"/>
                    <a:pt x="284" y="277"/>
                  </a:cubicBezTo>
                  <a:cubicBezTo>
                    <a:pt x="285" y="278"/>
                    <a:pt x="283" y="278"/>
                    <a:pt x="284" y="278"/>
                  </a:cubicBezTo>
                  <a:cubicBezTo>
                    <a:pt x="284" y="278"/>
                    <a:pt x="285" y="278"/>
                    <a:pt x="286" y="277"/>
                  </a:cubicBezTo>
                  <a:cubicBezTo>
                    <a:pt x="286" y="277"/>
                    <a:pt x="286" y="278"/>
                    <a:pt x="287" y="278"/>
                  </a:cubicBezTo>
                  <a:cubicBezTo>
                    <a:pt x="286" y="276"/>
                    <a:pt x="288" y="275"/>
                    <a:pt x="290" y="274"/>
                  </a:cubicBezTo>
                  <a:cubicBezTo>
                    <a:pt x="292" y="274"/>
                    <a:pt x="294" y="272"/>
                    <a:pt x="296" y="270"/>
                  </a:cubicBezTo>
                  <a:cubicBezTo>
                    <a:pt x="296" y="270"/>
                    <a:pt x="295" y="270"/>
                    <a:pt x="295" y="270"/>
                  </a:cubicBezTo>
                  <a:cubicBezTo>
                    <a:pt x="293" y="272"/>
                    <a:pt x="290" y="272"/>
                    <a:pt x="288" y="274"/>
                  </a:cubicBezTo>
                  <a:cubicBezTo>
                    <a:pt x="287" y="273"/>
                    <a:pt x="286" y="273"/>
                    <a:pt x="286" y="274"/>
                  </a:cubicBezTo>
                  <a:cubicBezTo>
                    <a:pt x="285" y="273"/>
                    <a:pt x="284" y="276"/>
                    <a:pt x="282" y="275"/>
                  </a:cubicBezTo>
                  <a:cubicBezTo>
                    <a:pt x="282" y="275"/>
                    <a:pt x="282" y="275"/>
                    <a:pt x="281" y="276"/>
                  </a:cubicBezTo>
                  <a:cubicBezTo>
                    <a:pt x="281" y="276"/>
                    <a:pt x="281" y="276"/>
                    <a:pt x="281" y="276"/>
                  </a:cubicBezTo>
                  <a:cubicBezTo>
                    <a:pt x="279" y="277"/>
                    <a:pt x="278" y="278"/>
                    <a:pt x="276" y="279"/>
                  </a:cubicBezTo>
                  <a:cubicBezTo>
                    <a:pt x="278" y="279"/>
                    <a:pt x="275" y="280"/>
                    <a:pt x="274" y="280"/>
                  </a:cubicBezTo>
                  <a:cubicBezTo>
                    <a:pt x="274" y="280"/>
                    <a:pt x="275" y="280"/>
                    <a:pt x="275" y="279"/>
                  </a:cubicBezTo>
                  <a:cubicBezTo>
                    <a:pt x="274" y="280"/>
                    <a:pt x="273" y="278"/>
                    <a:pt x="272" y="280"/>
                  </a:cubicBezTo>
                  <a:cubicBezTo>
                    <a:pt x="272" y="279"/>
                    <a:pt x="271" y="280"/>
                    <a:pt x="270" y="280"/>
                  </a:cubicBezTo>
                  <a:cubicBezTo>
                    <a:pt x="270" y="280"/>
                    <a:pt x="270" y="281"/>
                    <a:pt x="269" y="280"/>
                  </a:cubicBezTo>
                  <a:cubicBezTo>
                    <a:pt x="269" y="282"/>
                    <a:pt x="268" y="282"/>
                    <a:pt x="267" y="282"/>
                  </a:cubicBezTo>
                  <a:cubicBezTo>
                    <a:pt x="267" y="282"/>
                    <a:pt x="267" y="282"/>
                    <a:pt x="267" y="282"/>
                  </a:cubicBezTo>
                  <a:cubicBezTo>
                    <a:pt x="264" y="283"/>
                    <a:pt x="260" y="285"/>
                    <a:pt x="258" y="286"/>
                  </a:cubicBezTo>
                  <a:cubicBezTo>
                    <a:pt x="257" y="286"/>
                    <a:pt x="257" y="287"/>
                    <a:pt x="257" y="288"/>
                  </a:cubicBezTo>
                  <a:cubicBezTo>
                    <a:pt x="254" y="287"/>
                    <a:pt x="252" y="290"/>
                    <a:pt x="249" y="290"/>
                  </a:cubicBezTo>
                  <a:cubicBezTo>
                    <a:pt x="247" y="293"/>
                    <a:pt x="243" y="293"/>
                    <a:pt x="239" y="295"/>
                  </a:cubicBezTo>
                  <a:cubicBezTo>
                    <a:pt x="238" y="295"/>
                    <a:pt x="238" y="295"/>
                    <a:pt x="237" y="295"/>
                  </a:cubicBezTo>
                  <a:cubicBezTo>
                    <a:pt x="237" y="295"/>
                    <a:pt x="238" y="295"/>
                    <a:pt x="238" y="296"/>
                  </a:cubicBezTo>
                  <a:cubicBezTo>
                    <a:pt x="236" y="296"/>
                    <a:pt x="235" y="297"/>
                    <a:pt x="235" y="298"/>
                  </a:cubicBezTo>
                  <a:cubicBezTo>
                    <a:pt x="231" y="298"/>
                    <a:pt x="228" y="301"/>
                    <a:pt x="225" y="302"/>
                  </a:cubicBezTo>
                  <a:cubicBezTo>
                    <a:pt x="225" y="302"/>
                    <a:pt x="225" y="302"/>
                    <a:pt x="225" y="301"/>
                  </a:cubicBezTo>
                  <a:cubicBezTo>
                    <a:pt x="224" y="302"/>
                    <a:pt x="222" y="302"/>
                    <a:pt x="222" y="304"/>
                  </a:cubicBezTo>
                  <a:cubicBezTo>
                    <a:pt x="219" y="304"/>
                    <a:pt x="216" y="305"/>
                    <a:pt x="213" y="307"/>
                  </a:cubicBezTo>
                  <a:cubicBezTo>
                    <a:pt x="213" y="307"/>
                    <a:pt x="212" y="308"/>
                    <a:pt x="211" y="308"/>
                  </a:cubicBezTo>
                  <a:cubicBezTo>
                    <a:pt x="211" y="308"/>
                    <a:pt x="211" y="308"/>
                    <a:pt x="211" y="308"/>
                  </a:cubicBezTo>
                  <a:cubicBezTo>
                    <a:pt x="210" y="309"/>
                    <a:pt x="209" y="309"/>
                    <a:pt x="207" y="310"/>
                  </a:cubicBezTo>
                  <a:cubicBezTo>
                    <a:pt x="206" y="311"/>
                    <a:pt x="205" y="312"/>
                    <a:pt x="204" y="311"/>
                  </a:cubicBezTo>
                  <a:cubicBezTo>
                    <a:pt x="204" y="311"/>
                    <a:pt x="204" y="312"/>
                    <a:pt x="204" y="312"/>
                  </a:cubicBezTo>
                  <a:cubicBezTo>
                    <a:pt x="201" y="313"/>
                    <a:pt x="198" y="313"/>
                    <a:pt x="196" y="315"/>
                  </a:cubicBezTo>
                  <a:cubicBezTo>
                    <a:pt x="194" y="315"/>
                    <a:pt x="190" y="316"/>
                    <a:pt x="190" y="318"/>
                  </a:cubicBezTo>
                  <a:cubicBezTo>
                    <a:pt x="190" y="318"/>
                    <a:pt x="190" y="318"/>
                    <a:pt x="189" y="317"/>
                  </a:cubicBezTo>
                  <a:cubicBezTo>
                    <a:pt x="190" y="319"/>
                    <a:pt x="186" y="319"/>
                    <a:pt x="186" y="320"/>
                  </a:cubicBezTo>
                  <a:cubicBezTo>
                    <a:pt x="186" y="320"/>
                    <a:pt x="185" y="320"/>
                    <a:pt x="185" y="320"/>
                  </a:cubicBezTo>
                  <a:cubicBezTo>
                    <a:pt x="184" y="320"/>
                    <a:pt x="184" y="321"/>
                    <a:pt x="184" y="321"/>
                  </a:cubicBezTo>
                  <a:cubicBezTo>
                    <a:pt x="180" y="322"/>
                    <a:pt x="177" y="323"/>
                    <a:pt x="174" y="326"/>
                  </a:cubicBezTo>
                  <a:cubicBezTo>
                    <a:pt x="169" y="326"/>
                    <a:pt x="166" y="330"/>
                    <a:pt x="161" y="331"/>
                  </a:cubicBezTo>
                  <a:cubicBezTo>
                    <a:pt x="160" y="331"/>
                    <a:pt x="161" y="332"/>
                    <a:pt x="160" y="332"/>
                  </a:cubicBezTo>
                  <a:cubicBezTo>
                    <a:pt x="159" y="332"/>
                    <a:pt x="160" y="331"/>
                    <a:pt x="160" y="331"/>
                  </a:cubicBezTo>
                  <a:cubicBezTo>
                    <a:pt x="159" y="331"/>
                    <a:pt x="160" y="332"/>
                    <a:pt x="160" y="332"/>
                  </a:cubicBezTo>
                  <a:cubicBezTo>
                    <a:pt x="159" y="332"/>
                    <a:pt x="158" y="334"/>
                    <a:pt x="157" y="332"/>
                  </a:cubicBezTo>
                  <a:cubicBezTo>
                    <a:pt x="156" y="333"/>
                    <a:pt x="156" y="334"/>
                    <a:pt x="155" y="335"/>
                  </a:cubicBezTo>
                  <a:cubicBezTo>
                    <a:pt x="155" y="334"/>
                    <a:pt x="155" y="334"/>
                    <a:pt x="156" y="334"/>
                  </a:cubicBezTo>
                  <a:cubicBezTo>
                    <a:pt x="155" y="334"/>
                    <a:pt x="155" y="334"/>
                    <a:pt x="155" y="335"/>
                  </a:cubicBezTo>
                  <a:cubicBezTo>
                    <a:pt x="154" y="334"/>
                    <a:pt x="154" y="335"/>
                    <a:pt x="153" y="335"/>
                  </a:cubicBezTo>
                  <a:cubicBezTo>
                    <a:pt x="153" y="336"/>
                    <a:pt x="152" y="335"/>
                    <a:pt x="152" y="337"/>
                  </a:cubicBezTo>
                  <a:cubicBezTo>
                    <a:pt x="151" y="337"/>
                    <a:pt x="151" y="336"/>
                    <a:pt x="150" y="336"/>
                  </a:cubicBezTo>
                  <a:cubicBezTo>
                    <a:pt x="149" y="337"/>
                    <a:pt x="148" y="338"/>
                    <a:pt x="146" y="339"/>
                  </a:cubicBezTo>
                  <a:cubicBezTo>
                    <a:pt x="146" y="340"/>
                    <a:pt x="146" y="340"/>
                    <a:pt x="147" y="340"/>
                  </a:cubicBezTo>
                  <a:cubicBezTo>
                    <a:pt x="146" y="340"/>
                    <a:pt x="146" y="340"/>
                    <a:pt x="145" y="340"/>
                  </a:cubicBezTo>
                  <a:cubicBezTo>
                    <a:pt x="146" y="340"/>
                    <a:pt x="146" y="340"/>
                    <a:pt x="146" y="339"/>
                  </a:cubicBezTo>
                  <a:cubicBezTo>
                    <a:pt x="145" y="342"/>
                    <a:pt x="142" y="340"/>
                    <a:pt x="142" y="342"/>
                  </a:cubicBezTo>
                  <a:cubicBezTo>
                    <a:pt x="142" y="342"/>
                    <a:pt x="141" y="342"/>
                    <a:pt x="141" y="342"/>
                  </a:cubicBezTo>
                  <a:cubicBezTo>
                    <a:pt x="140" y="345"/>
                    <a:pt x="137" y="344"/>
                    <a:pt x="135" y="347"/>
                  </a:cubicBezTo>
                  <a:cubicBezTo>
                    <a:pt x="135" y="347"/>
                    <a:pt x="136" y="346"/>
                    <a:pt x="135" y="346"/>
                  </a:cubicBezTo>
                  <a:cubicBezTo>
                    <a:pt x="134" y="348"/>
                    <a:pt x="132" y="347"/>
                    <a:pt x="131" y="350"/>
                  </a:cubicBezTo>
                  <a:cubicBezTo>
                    <a:pt x="131" y="349"/>
                    <a:pt x="131" y="349"/>
                    <a:pt x="130" y="349"/>
                  </a:cubicBezTo>
                  <a:cubicBezTo>
                    <a:pt x="129" y="350"/>
                    <a:pt x="127" y="352"/>
                    <a:pt x="125" y="352"/>
                  </a:cubicBezTo>
                  <a:cubicBezTo>
                    <a:pt x="125" y="352"/>
                    <a:pt x="125" y="353"/>
                    <a:pt x="126" y="353"/>
                  </a:cubicBezTo>
                  <a:cubicBezTo>
                    <a:pt x="125" y="353"/>
                    <a:pt x="123" y="352"/>
                    <a:pt x="123" y="354"/>
                  </a:cubicBezTo>
                  <a:cubicBezTo>
                    <a:pt x="123" y="354"/>
                    <a:pt x="122" y="354"/>
                    <a:pt x="122" y="354"/>
                  </a:cubicBezTo>
                  <a:cubicBezTo>
                    <a:pt x="122" y="355"/>
                    <a:pt x="121" y="355"/>
                    <a:pt x="121" y="356"/>
                  </a:cubicBezTo>
                  <a:cubicBezTo>
                    <a:pt x="120" y="355"/>
                    <a:pt x="120" y="355"/>
                    <a:pt x="120" y="357"/>
                  </a:cubicBezTo>
                  <a:cubicBezTo>
                    <a:pt x="120" y="357"/>
                    <a:pt x="119" y="357"/>
                    <a:pt x="119" y="357"/>
                  </a:cubicBezTo>
                  <a:cubicBezTo>
                    <a:pt x="118" y="357"/>
                    <a:pt x="118" y="358"/>
                    <a:pt x="117" y="358"/>
                  </a:cubicBezTo>
                  <a:cubicBezTo>
                    <a:pt x="117" y="358"/>
                    <a:pt x="117" y="358"/>
                    <a:pt x="117" y="357"/>
                  </a:cubicBezTo>
                  <a:cubicBezTo>
                    <a:pt x="115" y="358"/>
                    <a:pt x="117" y="359"/>
                    <a:pt x="115" y="359"/>
                  </a:cubicBezTo>
                  <a:cubicBezTo>
                    <a:pt x="116" y="359"/>
                    <a:pt x="116" y="358"/>
                    <a:pt x="115" y="358"/>
                  </a:cubicBezTo>
                  <a:cubicBezTo>
                    <a:pt x="115" y="359"/>
                    <a:pt x="113" y="360"/>
                    <a:pt x="112" y="360"/>
                  </a:cubicBezTo>
                  <a:cubicBezTo>
                    <a:pt x="111" y="360"/>
                    <a:pt x="112" y="361"/>
                    <a:pt x="112" y="361"/>
                  </a:cubicBezTo>
                  <a:cubicBezTo>
                    <a:pt x="110" y="362"/>
                    <a:pt x="109" y="362"/>
                    <a:pt x="109" y="363"/>
                  </a:cubicBezTo>
                  <a:cubicBezTo>
                    <a:pt x="107" y="362"/>
                    <a:pt x="106" y="366"/>
                    <a:pt x="105" y="365"/>
                  </a:cubicBezTo>
                  <a:cubicBezTo>
                    <a:pt x="104" y="365"/>
                    <a:pt x="104" y="366"/>
                    <a:pt x="103" y="365"/>
                  </a:cubicBezTo>
                  <a:cubicBezTo>
                    <a:pt x="103" y="366"/>
                    <a:pt x="103" y="366"/>
                    <a:pt x="103" y="366"/>
                  </a:cubicBezTo>
                  <a:cubicBezTo>
                    <a:pt x="103" y="366"/>
                    <a:pt x="103" y="366"/>
                    <a:pt x="103" y="366"/>
                  </a:cubicBezTo>
                  <a:cubicBezTo>
                    <a:pt x="101" y="368"/>
                    <a:pt x="100" y="367"/>
                    <a:pt x="99" y="370"/>
                  </a:cubicBezTo>
                  <a:cubicBezTo>
                    <a:pt x="99" y="370"/>
                    <a:pt x="99" y="369"/>
                    <a:pt x="99" y="370"/>
                  </a:cubicBezTo>
                  <a:cubicBezTo>
                    <a:pt x="99" y="369"/>
                    <a:pt x="99" y="369"/>
                    <a:pt x="99" y="368"/>
                  </a:cubicBezTo>
                  <a:cubicBezTo>
                    <a:pt x="99" y="368"/>
                    <a:pt x="98" y="368"/>
                    <a:pt x="98" y="368"/>
                  </a:cubicBezTo>
                  <a:cubicBezTo>
                    <a:pt x="98" y="369"/>
                    <a:pt x="99" y="369"/>
                    <a:pt x="99" y="369"/>
                  </a:cubicBezTo>
                  <a:cubicBezTo>
                    <a:pt x="98" y="369"/>
                    <a:pt x="97" y="370"/>
                    <a:pt x="98" y="370"/>
                  </a:cubicBezTo>
                  <a:cubicBezTo>
                    <a:pt x="98" y="371"/>
                    <a:pt x="95" y="370"/>
                    <a:pt x="96" y="372"/>
                  </a:cubicBezTo>
                  <a:cubicBezTo>
                    <a:pt x="94" y="372"/>
                    <a:pt x="92" y="372"/>
                    <a:pt x="91" y="374"/>
                  </a:cubicBezTo>
                  <a:cubicBezTo>
                    <a:pt x="91" y="373"/>
                    <a:pt x="90" y="375"/>
                    <a:pt x="89" y="375"/>
                  </a:cubicBezTo>
                  <a:cubicBezTo>
                    <a:pt x="89" y="376"/>
                    <a:pt x="89" y="376"/>
                    <a:pt x="88" y="377"/>
                  </a:cubicBezTo>
                  <a:cubicBezTo>
                    <a:pt x="88" y="376"/>
                    <a:pt x="88" y="376"/>
                    <a:pt x="87" y="376"/>
                  </a:cubicBezTo>
                  <a:cubicBezTo>
                    <a:pt x="86" y="376"/>
                    <a:pt x="88" y="377"/>
                    <a:pt x="87" y="377"/>
                  </a:cubicBezTo>
                  <a:cubicBezTo>
                    <a:pt x="87" y="378"/>
                    <a:pt x="87" y="377"/>
                    <a:pt x="87" y="376"/>
                  </a:cubicBezTo>
                  <a:cubicBezTo>
                    <a:pt x="86" y="377"/>
                    <a:pt x="86" y="377"/>
                    <a:pt x="86" y="378"/>
                  </a:cubicBezTo>
                  <a:cubicBezTo>
                    <a:pt x="85" y="377"/>
                    <a:pt x="84" y="379"/>
                    <a:pt x="84" y="379"/>
                  </a:cubicBezTo>
                  <a:cubicBezTo>
                    <a:pt x="83" y="379"/>
                    <a:pt x="83" y="379"/>
                    <a:pt x="83" y="378"/>
                  </a:cubicBezTo>
                  <a:cubicBezTo>
                    <a:pt x="82" y="378"/>
                    <a:pt x="83" y="379"/>
                    <a:pt x="83" y="379"/>
                  </a:cubicBezTo>
                  <a:cubicBezTo>
                    <a:pt x="82" y="380"/>
                    <a:pt x="80" y="380"/>
                    <a:pt x="79" y="381"/>
                  </a:cubicBezTo>
                  <a:cubicBezTo>
                    <a:pt x="79" y="381"/>
                    <a:pt x="78" y="381"/>
                    <a:pt x="78" y="381"/>
                  </a:cubicBezTo>
                  <a:cubicBezTo>
                    <a:pt x="78" y="381"/>
                    <a:pt x="77" y="382"/>
                    <a:pt x="77" y="383"/>
                  </a:cubicBezTo>
                  <a:cubicBezTo>
                    <a:pt x="77" y="382"/>
                    <a:pt x="76" y="383"/>
                    <a:pt x="76" y="383"/>
                  </a:cubicBezTo>
                  <a:cubicBezTo>
                    <a:pt x="75" y="383"/>
                    <a:pt x="75" y="383"/>
                    <a:pt x="75" y="384"/>
                  </a:cubicBezTo>
                  <a:cubicBezTo>
                    <a:pt x="74" y="384"/>
                    <a:pt x="73" y="384"/>
                    <a:pt x="73" y="385"/>
                  </a:cubicBezTo>
                  <a:cubicBezTo>
                    <a:pt x="73" y="384"/>
                    <a:pt x="71" y="385"/>
                    <a:pt x="71" y="385"/>
                  </a:cubicBezTo>
                  <a:cubicBezTo>
                    <a:pt x="70" y="385"/>
                    <a:pt x="71" y="386"/>
                    <a:pt x="71" y="386"/>
                  </a:cubicBezTo>
                  <a:cubicBezTo>
                    <a:pt x="71" y="386"/>
                    <a:pt x="70" y="386"/>
                    <a:pt x="70" y="387"/>
                  </a:cubicBezTo>
                  <a:cubicBezTo>
                    <a:pt x="70" y="387"/>
                    <a:pt x="70" y="386"/>
                    <a:pt x="69" y="386"/>
                  </a:cubicBezTo>
                  <a:cubicBezTo>
                    <a:pt x="69" y="387"/>
                    <a:pt x="67" y="387"/>
                    <a:pt x="66" y="388"/>
                  </a:cubicBezTo>
                  <a:cubicBezTo>
                    <a:pt x="65" y="387"/>
                    <a:pt x="64" y="389"/>
                    <a:pt x="64" y="390"/>
                  </a:cubicBezTo>
                  <a:cubicBezTo>
                    <a:pt x="63" y="390"/>
                    <a:pt x="63" y="389"/>
                    <a:pt x="63" y="389"/>
                  </a:cubicBezTo>
                  <a:cubicBezTo>
                    <a:pt x="63" y="392"/>
                    <a:pt x="57" y="390"/>
                    <a:pt x="57" y="393"/>
                  </a:cubicBezTo>
                  <a:cubicBezTo>
                    <a:pt x="56" y="393"/>
                    <a:pt x="56" y="393"/>
                    <a:pt x="56" y="393"/>
                  </a:cubicBezTo>
                  <a:cubicBezTo>
                    <a:pt x="56" y="393"/>
                    <a:pt x="56" y="393"/>
                    <a:pt x="56" y="392"/>
                  </a:cubicBezTo>
                  <a:cubicBezTo>
                    <a:pt x="55" y="392"/>
                    <a:pt x="56" y="393"/>
                    <a:pt x="56" y="394"/>
                  </a:cubicBezTo>
                  <a:cubicBezTo>
                    <a:pt x="55" y="394"/>
                    <a:pt x="54" y="394"/>
                    <a:pt x="53" y="395"/>
                  </a:cubicBezTo>
                  <a:cubicBezTo>
                    <a:pt x="53" y="395"/>
                    <a:pt x="53" y="394"/>
                    <a:pt x="53" y="394"/>
                  </a:cubicBezTo>
                  <a:cubicBezTo>
                    <a:pt x="51" y="396"/>
                    <a:pt x="46" y="397"/>
                    <a:pt x="42" y="396"/>
                  </a:cubicBezTo>
                  <a:cubicBezTo>
                    <a:pt x="42" y="395"/>
                    <a:pt x="43" y="395"/>
                    <a:pt x="44" y="394"/>
                  </a:cubicBezTo>
                  <a:cubicBezTo>
                    <a:pt x="43" y="394"/>
                    <a:pt x="43" y="396"/>
                    <a:pt x="42" y="395"/>
                  </a:cubicBezTo>
                  <a:cubicBezTo>
                    <a:pt x="42" y="396"/>
                    <a:pt x="43" y="396"/>
                    <a:pt x="42" y="397"/>
                  </a:cubicBezTo>
                  <a:cubicBezTo>
                    <a:pt x="42" y="396"/>
                    <a:pt x="42" y="396"/>
                    <a:pt x="42" y="395"/>
                  </a:cubicBezTo>
                  <a:cubicBezTo>
                    <a:pt x="41" y="396"/>
                    <a:pt x="41" y="396"/>
                    <a:pt x="41" y="397"/>
                  </a:cubicBezTo>
                  <a:cubicBezTo>
                    <a:pt x="39" y="396"/>
                    <a:pt x="39" y="399"/>
                    <a:pt x="38" y="399"/>
                  </a:cubicBezTo>
                  <a:cubicBezTo>
                    <a:pt x="39" y="399"/>
                    <a:pt x="38" y="400"/>
                    <a:pt x="39" y="400"/>
                  </a:cubicBezTo>
                  <a:cubicBezTo>
                    <a:pt x="38" y="400"/>
                    <a:pt x="38" y="402"/>
                    <a:pt x="37" y="402"/>
                  </a:cubicBezTo>
                  <a:cubicBezTo>
                    <a:pt x="37" y="402"/>
                    <a:pt x="39" y="402"/>
                    <a:pt x="39" y="402"/>
                  </a:cubicBezTo>
                  <a:cubicBezTo>
                    <a:pt x="39" y="402"/>
                    <a:pt x="39" y="401"/>
                    <a:pt x="40" y="401"/>
                  </a:cubicBezTo>
                  <a:cubicBezTo>
                    <a:pt x="40" y="401"/>
                    <a:pt x="40" y="402"/>
                    <a:pt x="40" y="402"/>
                  </a:cubicBezTo>
                  <a:cubicBezTo>
                    <a:pt x="41" y="401"/>
                    <a:pt x="44" y="401"/>
                    <a:pt x="45" y="400"/>
                  </a:cubicBezTo>
                  <a:cubicBezTo>
                    <a:pt x="46" y="400"/>
                    <a:pt x="46" y="400"/>
                    <a:pt x="47" y="400"/>
                  </a:cubicBezTo>
                  <a:cubicBezTo>
                    <a:pt x="52" y="397"/>
                    <a:pt x="58" y="395"/>
                    <a:pt x="64" y="391"/>
                  </a:cubicBezTo>
                  <a:cubicBezTo>
                    <a:pt x="65" y="392"/>
                    <a:pt x="65" y="391"/>
                    <a:pt x="65" y="392"/>
                  </a:cubicBezTo>
                  <a:cubicBezTo>
                    <a:pt x="66" y="391"/>
                    <a:pt x="67" y="390"/>
                    <a:pt x="68" y="390"/>
                  </a:cubicBezTo>
                  <a:cubicBezTo>
                    <a:pt x="69" y="390"/>
                    <a:pt x="69" y="390"/>
                    <a:pt x="69" y="390"/>
                  </a:cubicBezTo>
                  <a:cubicBezTo>
                    <a:pt x="70" y="390"/>
                    <a:pt x="70" y="389"/>
                    <a:pt x="70" y="390"/>
                  </a:cubicBezTo>
                  <a:cubicBezTo>
                    <a:pt x="70" y="389"/>
                    <a:pt x="70" y="389"/>
                    <a:pt x="70" y="389"/>
                  </a:cubicBezTo>
                  <a:cubicBezTo>
                    <a:pt x="71" y="387"/>
                    <a:pt x="73" y="387"/>
                    <a:pt x="75" y="386"/>
                  </a:cubicBezTo>
                  <a:cubicBezTo>
                    <a:pt x="76" y="386"/>
                    <a:pt x="76" y="386"/>
                    <a:pt x="76" y="387"/>
                  </a:cubicBezTo>
                  <a:cubicBezTo>
                    <a:pt x="77" y="387"/>
                    <a:pt x="78" y="386"/>
                    <a:pt x="79" y="385"/>
                  </a:cubicBezTo>
                  <a:cubicBezTo>
                    <a:pt x="79" y="385"/>
                    <a:pt x="79" y="385"/>
                    <a:pt x="80" y="385"/>
                  </a:cubicBezTo>
                  <a:cubicBezTo>
                    <a:pt x="79" y="383"/>
                    <a:pt x="85" y="385"/>
                    <a:pt x="86" y="383"/>
                  </a:cubicBezTo>
                  <a:cubicBezTo>
                    <a:pt x="86" y="382"/>
                    <a:pt x="85" y="382"/>
                    <a:pt x="85" y="382"/>
                  </a:cubicBezTo>
                  <a:cubicBezTo>
                    <a:pt x="84" y="382"/>
                    <a:pt x="86" y="382"/>
                    <a:pt x="86" y="380"/>
                  </a:cubicBezTo>
                  <a:cubicBezTo>
                    <a:pt x="90" y="380"/>
                    <a:pt x="92" y="378"/>
                    <a:pt x="95" y="376"/>
                  </a:cubicBezTo>
                  <a:cubicBezTo>
                    <a:pt x="95" y="376"/>
                    <a:pt x="96" y="377"/>
                    <a:pt x="95" y="376"/>
                  </a:cubicBezTo>
                  <a:cubicBezTo>
                    <a:pt x="96" y="376"/>
                    <a:pt x="94" y="377"/>
                    <a:pt x="94" y="378"/>
                  </a:cubicBezTo>
                  <a:cubicBezTo>
                    <a:pt x="94" y="378"/>
                    <a:pt x="94" y="378"/>
                    <a:pt x="94" y="378"/>
                  </a:cubicBezTo>
                  <a:cubicBezTo>
                    <a:pt x="95" y="379"/>
                    <a:pt x="95" y="378"/>
                    <a:pt x="96" y="377"/>
                  </a:cubicBezTo>
                  <a:cubicBezTo>
                    <a:pt x="97" y="378"/>
                    <a:pt x="97" y="376"/>
                    <a:pt x="98" y="376"/>
                  </a:cubicBezTo>
                  <a:cubicBezTo>
                    <a:pt x="98" y="376"/>
                    <a:pt x="98" y="375"/>
                    <a:pt x="99" y="376"/>
                  </a:cubicBezTo>
                  <a:cubicBezTo>
                    <a:pt x="99" y="376"/>
                    <a:pt x="99" y="375"/>
                    <a:pt x="99" y="375"/>
                  </a:cubicBezTo>
                  <a:cubicBezTo>
                    <a:pt x="98" y="374"/>
                    <a:pt x="97" y="375"/>
                    <a:pt x="97" y="376"/>
                  </a:cubicBezTo>
                  <a:cubicBezTo>
                    <a:pt x="97" y="376"/>
                    <a:pt x="96" y="376"/>
                    <a:pt x="96" y="377"/>
                  </a:cubicBezTo>
                  <a:cubicBezTo>
                    <a:pt x="95" y="375"/>
                    <a:pt x="97" y="375"/>
                    <a:pt x="97" y="374"/>
                  </a:cubicBezTo>
                  <a:cubicBezTo>
                    <a:pt x="99" y="375"/>
                    <a:pt x="99" y="373"/>
                    <a:pt x="101" y="373"/>
                  </a:cubicBezTo>
                  <a:cubicBezTo>
                    <a:pt x="100" y="374"/>
                    <a:pt x="100" y="374"/>
                    <a:pt x="100" y="374"/>
                  </a:cubicBezTo>
                  <a:cubicBezTo>
                    <a:pt x="100" y="375"/>
                    <a:pt x="100" y="375"/>
                    <a:pt x="101" y="375"/>
                  </a:cubicBezTo>
                  <a:cubicBezTo>
                    <a:pt x="101" y="375"/>
                    <a:pt x="102" y="375"/>
                    <a:pt x="102" y="374"/>
                  </a:cubicBezTo>
                  <a:cubicBezTo>
                    <a:pt x="102" y="374"/>
                    <a:pt x="102" y="374"/>
                    <a:pt x="103" y="374"/>
                  </a:cubicBezTo>
                  <a:cubicBezTo>
                    <a:pt x="104" y="374"/>
                    <a:pt x="104" y="372"/>
                    <a:pt x="106" y="373"/>
                  </a:cubicBezTo>
                  <a:cubicBezTo>
                    <a:pt x="108" y="370"/>
                    <a:pt x="110" y="371"/>
                    <a:pt x="112" y="369"/>
                  </a:cubicBezTo>
                  <a:cubicBezTo>
                    <a:pt x="115" y="368"/>
                    <a:pt x="117" y="366"/>
                    <a:pt x="120" y="365"/>
                  </a:cubicBezTo>
                  <a:cubicBezTo>
                    <a:pt x="121" y="364"/>
                    <a:pt x="123" y="364"/>
                    <a:pt x="124" y="362"/>
                  </a:cubicBezTo>
                  <a:cubicBezTo>
                    <a:pt x="125" y="362"/>
                    <a:pt x="125" y="362"/>
                    <a:pt x="125" y="362"/>
                  </a:cubicBezTo>
                  <a:cubicBezTo>
                    <a:pt x="124" y="362"/>
                    <a:pt x="127" y="361"/>
                    <a:pt x="127" y="360"/>
                  </a:cubicBezTo>
                  <a:cubicBezTo>
                    <a:pt x="127" y="360"/>
                    <a:pt x="127" y="359"/>
                    <a:pt x="127" y="360"/>
                  </a:cubicBezTo>
                  <a:cubicBezTo>
                    <a:pt x="129" y="358"/>
                    <a:pt x="131" y="356"/>
                    <a:pt x="133" y="354"/>
                  </a:cubicBezTo>
                  <a:cubicBezTo>
                    <a:pt x="134" y="355"/>
                    <a:pt x="135" y="354"/>
                    <a:pt x="136" y="354"/>
                  </a:cubicBezTo>
                  <a:cubicBezTo>
                    <a:pt x="136" y="354"/>
                    <a:pt x="135" y="353"/>
                    <a:pt x="135" y="353"/>
                  </a:cubicBezTo>
                  <a:cubicBezTo>
                    <a:pt x="135" y="352"/>
                    <a:pt x="136" y="353"/>
                    <a:pt x="136" y="352"/>
                  </a:cubicBezTo>
                  <a:cubicBezTo>
                    <a:pt x="136" y="352"/>
                    <a:pt x="137" y="353"/>
                    <a:pt x="137" y="353"/>
                  </a:cubicBezTo>
                  <a:cubicBezTo>
                    <a:pt x="137" y="353"/>
                    <a:pt x="136" y="352"/>
                    <a:pt x="138" y="352"/>
                  </a:cubicBezTo>
                  <a:cubicBezTo>
                    <a:pt x="138" y="352"/>
                    <a:pt x="137" y="352"/>
                    <a:pt x="137" y="351"/>
                  </a:cubicBezTo>
                  <a:cubicBezTo>
                    <a:pt x="138" y="351"/>
                    <a:pt x="138" y="351"/>
                    <a:pt x="139" y="350"/>
                  </a:cubicBezTo>
                  <a:cubicBezTo>
                    <a:pt x="140" y="351"/>
                    <a:pt x="139" y="351"/>
                    <a:pt x="138" y="352"/>
                  </a:cubicBezTo>
                  <a:cubicBezTo>
                    <a:pt x="138" y="352"/>
                    <a:pt x="139" y="351"/>
                    <a:pt x="139" y="352"/>
                  </a:cubicBezTo>
                  <a:cubicBezTo>
                    <a:pt x="139" y="350"/>
                    <a:pt x="140" y="350"/>
                    <a:pt x="140" y="349"/>
                  </a:cubicBezTo>
                  <a:cubicBezTo>
                    <a:pt x="142" y="349"/>
                    <a:pt x="141" y="348"/>
                    <a:pt x="143" y="348"/>
                  </a:cubicBezTo>
                  <a:cubicBezTo>
                    <a:pt x="143" y="348"/>
                    <a:pt x="141" y="350"/>
                    <a:pt x="140" y="350"/>
                  </a:cubicBezTo>
                  <a:cubicBezTo>
                    <a:pt x="141" y="350"/>
                    <a:pt x="142" y="349"/>
                    <a:pt x="143" y="350"/>
                  </a:cubicBezTo>
                  <a:cubicBezTo>
                    <a:pt x="142" y="352"/>
                    <a:pt x="140" y="351"/>
                    <a:pt x="141" y="353"/>
                  </a:cubicBezTo>
                  <a:cubicBezTo>
                    <a:pt x="140" y="352"/>
                    <a:pt x="137" y="353"/>
                    <a:pt x="137" y="354"/>
                  </a:cubicBezTo>
                  <a:cubicBezTo>
                    <a:pt x="136" y="354"/>
                    <a:pt x="134" y="354"/>
                    <a:pt x="134" y="357"/>
                  </a:cubicBezTo>
                  <a:cubicBezTo>
                    <a:pt x="133" y="357"/>
                    <a:pt x="134" y="357"/>
                    <a:pt x="134" y="356"/>
                  </a:cubicBezTo>
                  <a:cubicBezTo>
                    <a:pt x="133" y="356"/>
                    <a:pt x="132" y="356"/>
                    <a:pt x="132" y="357"/>
                  </a:cubicBezTo>
                  <a:cubicBezTo>
                    <a:pt x="130" y="356"/>
                    <a:pt x="130" y="358"/>
                    <a:pt x="129" y="359"/>
                  </a:cubicBezTo>
                  <a:cubicBezTo>
                    <a:pt x="131" y="359"/>
                    <a:pt x="133" y="357"/>
                    <a:pt x="134" y="357"/>
                  </a:cubicBezTo>
                  <a:cubicBezTo>
                    <a:pt x="134" y="357"/>
                    <a:pt x="134" y="356"/>
                    <a:pt x="134" y="356"/>
                  </a:cubicBezTo>
                  <a:cubicBezTo>
                    <a:pt x="135" y="357"/>
                    <a:pt x="136" y="356"/>
                    <a:pt x="136" y="355"/>
                  </a:cubicBezTo>
                  <a:cubicBezTo>
                    <a:pt x="136" y="356"/>
                    <a:pt x="137" y="356"/>
                    <a:pt x="138" y="356"/>
                  </a:cubicBezTo>
                  <a:cubicBezTo>
                    <a:pt x="138" y="356"/>
                    <a:pt x="135" y="357"/>
                    <a:pt x="134" y="358"/>
                  </a:cubicBezTo>
                  <a:cubicBezTo>
                    <a:pt x="134" y="358"/>
                    <a:pt x="135" y="358"/>
                    <a:pt x="134" y="359"/>
                  </a:cubicBezTo>
                  <a:cubicBezTo>
                    <a:pt x="137" y="357"/>
                    <a:pt x="140" y="357"/>
                    <a:pt x="142" y="354"/>
                  </a:cubicBezTo>
                  <a:cubicBezTo>
                    <a:pt x="144" y="354"/>
                    <a:pt x="147" y="351"/>
                    <a:pt x="148" y="350"/>
                  </a:cubicBezTo>
                  <a:cubicBezTo>
                    <a:pt x="148" y="350"/>
                    <a:pt x="148" y="351"/>
                    <a:pt x="148" y="351"/>
                  </a:cubicBezTo>
                  <a:cubicBezTo>
                    <a:pt x="149" y="351"/>
                    <a:pt x="150" y="350"/>
                    <a:pt x="149" y="350"/>
                  </a:cubicBezTo>
                  <a:cubicBezTo>
                    <a:pt x="150" y="350"/>
                    <a:pt x="154" y="349"/>
                    <a:pt x="153" y="347"/>
                  </a:cubicBezTo>
                  <a:cubicBezTo>
                    <a:pt x="153" y="346"/>
                    <a:pt x="154" y="347"/>
                    <a:pt x="154" y="347"/>
                  </a:cubicBezTo>
                  <a:cubicBezTo>
                    <a:pt x="155" y="347"/>
                    <a:pt x="154" y="346"/>
                    <a:pt x="153" y="346"/>
                  </a:cubicBezTo>
                  <a:cubicBezTo>
                    <a:pt x="153" y="345"/>
                    <a:pt x="155" y="346"/>
                    <a:pt x="155" y="345"/>
                  </a:cubicBezTo>
                  <a:cubicBezTo>
                    <a:pt x="155" y="345"/>
                    <a:pt x="156" y="346"/>
                    <a:pt x="155" y="347"/>
                  </a:cubicBezTo>
                  <a:cubicBezTo>
                    <a:pt x="156" y="347"/>
                    <a:pt x="158" y="345"/>
                    <a:pt x="158" y="346"/>
                  </a:cubicBezTo>
                  <a:cubicBezTo>
                    <a:pt x="159" y="344"/>
                    <a:pt x="164" y="343"/>
                    <a:pt x="166" y="339"/>
                  </a:cubicBezTo>
                  <a:cubicBezTo>
                    <a:pt x="166" y="340"/>
                    <a:pt x="166" y="340"/>
                    <a:pt x="166" y="340"/>
                  </a:cubicBezTo>
                  <a:cubicBezTo>
                    <a:pt x="168" y="340"/>
                    <a:pt x="168" y="339"/>
                    <a:pt x="171" y="338"/>
                  </a:cubicBezTo>
                  <a:cubicBezTo>
                    <a:pt x="171" y="336"/>
                    <a:pt x="172" y="336"/>
                    <a:pt x="174" y="337"/>
                  </a:cubicBezTo>
                  <a:cubicBezTo>
                    <a:pt x="175" y="336"/>
                    <a:pt x="175" y="336"/>
                    <a:pt x="177" y="336"/>
                  </a:cubicBezTo>
                  <a:cubicBezTo>
                    <a:pt x="177" y="336"/>
                    <a:pt x="177" y="336"/>
                    <a:pt x="177" y="335"/>
                  </a:cubicBezTo>
                  <a:cubicBezTo>
                    <a:pt x="177" y="335"/>
                    <a:pt x="177" y="335"/>
                    <a:pt x="178" y="335"/>
                  </a:cubicBezTo>
                  <a:cubicBezTo>
                    <a:pt x="178" y="335"/>
                    <a:pt x="177" y="335"/>
                    <a:pt x="178" y="334"/>
                  </a:cubicBezTo>
                  <a:cubicBezTo>
                    <a:pt x="181" y="334"/>
                    <a:pt x="183" y="330"/>
                    <a:pt x="186" y="331"/>
                  </a:cubicBezTo>
                  <a:cubicBezTo>
                    <a:pt x="188" y="328"/>
                    <a:pt x="191" y="328"/>
                    <a:pt x="192" y="326"/>
                  </a:cubicBezTo>
                  <a:cubicBezTo>
                    <a:pt x="193" y="327"/>
                    <a:pt x="195" y="325"/>
                    <a:pt x="195" y="325"/>
                  </a:cubicBezTo>
                  <a:cubicBezTo>
                    <a:pt x="196" y="325"/>
                    <a:pt x="197" y="325"/>
                    <a:pt x="198" y="325"/>
                  </a:cubicBezTo>
                  <a:cubicBezTo>
                    <a:pt x="196" y="324"/>
                    <a:pt x="198" y="323"/>
                    <a:pt x="199" y="324"/>
                  </a:cubicBezTo>
                  <a:cubicBezTo>
                    <a:pt x="198" y="324"/>
                    <a:pt x="198" y="325"/>
                    <a:pt x="198" y="326"/>
                  </a:cubicBezTo>
                  <a:cubicBezTo>
                    <a:pt x="199" y="326"/>
                    <a:pt x="199" y="325"/>
                    <a:pt x="200" y="326"/>
                  </a:cubicBezTo>
                  <a:cubicBezTo>
                    <a:pt x="200" y="326"/>
                    <a:pt x="200" y="325"/>
                    <a:pt x="200" y="325"/>
                  </a:cubicBezTo>
                  <a:cubicBezTo>
                    <a:pt x="201" y="325"/>
                    <a:pt x="201" y="324"/>
                    <a:pt x="201" y="323"/>
                  </a:cubicBezTo>
                  <a:cubicBezTo>
                    <a:pt x="202" y="323"/>
                    <a:pt x="202" y="324"/>
                    <a:pt x="202" y="324"/>
                  </a:cubicBezTo>
                  <a:cubicBezTo>
                    <a:pt x="203" y="323"/>
                    <a:pt x="203" y="323"/>
                    <a:pt x="204" y="323"/>
                  </a:cubicBezTo>
                  <a:cubicBezTo>
                    <a:pt x="203" y="323"/>
                    <a:pt x="205" y="323"/>
                    <a:pt x="204" y="322"/>
                  </a:cubicBezTo>
                  <a:cubicBezTo>
                    <a:pt x="204" y="322"/>
                    <a:pt x="203" y="322"/>
                    <a:pt x="203" y="323"/>
                  </a:cubicBezTo>
                  <a:cubicBezTo>
                    <a:pt x="203" y="323"/>
                    <a:pt x="202" y="322"/>
                    <a:pt x="202" y="322"/>
                  </a:cubicBezTo>
                  <a:cubicBezTo>
                    <a:pt x="202" y="322"/>
                    <a:pt x="203" y="321"/>
                    <a:pt x="203" y="322"/>
                  </a:cubicBezTo>
                  <a:cubicBezTo>
                    <a:pt x="203" y="321"/>
                    <a:pt x="205" y="321"/>
                    <a:pt x="205" y="321"/>
                  </a:cubicBezTo>
                  <a:cubicBezTo>
                    <a:pt x="205" y="321"/>
                    <a:pt x="205" y="321"/>
                    <a:pt x="205" y="322"/>
                  </a:cubicBezTo>
                  <a:cubicBezTo>
                    <a:pt x="206" y="322"/>
                    <a:pt x="206" y="322"/>
                    <a:pt x="207" y="322"/>
                  </a:cubicBezTo>
                  <a:cubicBezTo>
                    <a:pt x="207" y="322"/>
                    <a:pt x="206" y="321"/>
                    <a:pt x="207" y="321"/>
                  </a:cubicBezTo>
                  <a:cubicBezTo>
                    <a:pt x="207" y="320"/>
                    <a:pt x="206" y="321"/>
                    <a:pt x="206" y="320"/>
                  </a:cubicBezTo>
                  <a:cubicBezTo>
                    <a:pt x="207" y="319"/>
                    <a:pt x="208" y="319"/>
                    <a:pt x="210" y="318"/>
                  </a:cubicBezTo>
                  <a:cubicBezTo>
                    <a:pt x="209" y="319"/>
                    <a:pt x="211" y="319"/>
                    <a:pt x="211" y="320"/>
                  </a:cubicBezTo>
                  <a:cubicBezTo>
                    <a:pt x="211" y="320"/>
                    <a:pt x="211" y="319"/>
                    <a:pt x="212" y="319"/>
                  </a:cubicBezTo>
                  <a:cubicBezTo>
                    <a:pt x="212" y="318"/>
                    <a:pt x="211" y="318"/>
                    <a:pt x="211" y="319"/>
                  </a:cubicBezTo>
                  <a:cubicBezTo>
                    <a:pt x="211" y="318"/>
                    <a:pt x="210" y="318"/>
                    <a:pt x="210" y="317"/>
                  </a:cubicBezTo>
                  <a:cubicBezTo>
                    <a:pt x="211" y="318"/>
                    <a:pt x="213" y="317"/>
                    <a:pt x="213" y="318"/>
                  </a:cubicBezTo>
                  <a:cubicBezTo>
                    <a:pt x="213" y="318"/>
                    <a:pt x="213" y="317"/>
                    <a:pt x="213" y="317"/>
                  </a:cubicBezTo>
                  <a:cubicBezTo>
                    <a:pt x="214" y="317"/>
                    <a:pt x="214" y="315"/>
                    <a:pt x="215" y="315"/>
                  </a:cubicBezTo>
                  <a:cubicBezTo>
                    <a:pt x="215" y="315"/>
                    <a:pt x="215" y="315"/>
                    <a:pt x="214" y="315"/>
                  </a:cubicBezTo>
                  <a:cubicBezTo>
                    <a:pt x="216" y="314"/>
                    <a:pt x="216" y="313"/>
                    <a:pt x="218" y="313"/>
                  </a:cubicBezTo>
                  <a:cubicBezTo>
                    <a:pt x="217" y="313"/>
                    <a:pt x="218" y="315"/>
                    <a:pt x="217" y="314"/>
                  </a:cubicBezTo>
                  <a:cubicBezTo>
                    <a:pt x="217" y="315"/>
                    <a:pt x="218" y="314"/>
                    <a:pt x="218" y="315"/>
                  </a:cubicBezTo>
                  <a:cubicBezTo>
                    <a:pt x="218" y="315"/>
                    <a:pt x="218" y="315"/>
                    <a:pt x="218" y="315"/>
                  </a:cubicBezTo>
                  <a:cubicBezTo>
                    <a:pt x="218" y="314"/>
                    <a:pt x="218" y="314"/>
                    <a:pt x="217" y="314"/>
                  </a:cubicBezTo>
                  <a:cubicBezTo>
                    <a:pt x="218" y="313"/>
                    <a:pt x="218" y="312"/>
                    <a:pt x="219" y="312"/>
                  </a:cubicBezTo>
                  <a:cubicBezTo>
                    <a:pt x="221" y="312"/>
                    <a:pt x="223" y="310"/>
                    <a:pt x="225" y="309"/>
                  </a:cubicBezTo>
                  <a:cubicBezTo>
                    <a:pt x="226" y="309"/>
                    <a:pt x="225" y="309"/>
                    <a:pt x="226" y="309"/>
                  </a:cubicBezTo>
                  <a:cubicBezTo>
                    <a:pt x="225" y="309"/>
                    <a:pt x="224" y="311"/>
                    <a:pt x="224" y="310"/>
                  </a:cubicBezTo>
                  <a:cubicBezTo>
                    <a:pt x="223" y="311"/>
                    <a:pt x="224" y="311"/>
                    <a:pt x="223" y="312"/>
                  </a:cubicBezTo>
                  <a:cubicBezTo>
                    <a:pt x="223" y="312"/>
                    <a:pt x="223" y="311"/>
                    <a:pt x="223" y="311"/>
                  </a:cubicBezTo>
                  <a:cubicBezTo>
                    <a:pt x="222" y="311"/>
                    <a:pt x="223" y="312"/>
                    <a:pt x="222" y="312"/>
                  </a:cubicBezTo>
                  <a:cubicBezTo>
                    <a:pt x="221" y="313"/>
                    <a:pt x="223" y="312"/>
                    <a:pt x="223" y="313"/>
                  </a:cubicBezTo>
                  <a:cubicBezTo>
                    <a:pt x="223" y="313"/>
                    <a:pt x="223" y="312"/>
                    <a:pt x="223" y="312"/>
                  </a:cubicBezTo>
                  <a:cubicBezTo>
                    <a:pt x="224" y="312"/>
                    <a:pt x="223" y="312"/>
                    <a:pt x="223" y="313"/>
                  </a:cubicBezTo>
                  <a:cubicBezTo>
                    <a:pt x="225" y="312"/>
                    <a:pt x="224" y="312"/>
                    <a:pt x="225" y="311"/>
                  </a:cubicBezTo>
                  <a:cubicBezTo>
                    <a:pt x="227" y="311"/>
                    <a:pt x="227" y="312"/>
                    <a:pt x="229" y="312"/>
                  </a:cubicBezTo>
                  <a:cubicBezTo>
                    <a:pt x="229" y="311"/>
                    <a:pt x="226" y="312"/>
                    <a:pt x="227" y="310"/>
                  </a:cubicBezTo>
                  <a:cubicBezTo>
                    <a:pt x="227" y="310"/>
                    <a:pt x="227" y="311"/>
                    <a:pt x="226" y="310"/>
                  </a:cubicBezTo>
                  <a:cubicBezTo>
                    <a:pt x="229" y="309"/>
                    <a:pt x="230" y="308"/>
                    <a:pt x="232" y="307"/>
                  </a:cubicBezTo>
                  <a:cubicBezTo>
                    <a:pt x="233" y="308"/>
                    <a:pt x="234" y="307"/>
                    <a:pt x="235" y="308"/>
                  </a:cubicBezTo>
                  <a:cubicBezTo>
                    <a:pt x="235" y="307"/>
                    <a:pt x="234" y="307"/>
                    <a:pt x="234" y="306"/>
                  </a:cubicBezTo>
                  <a:cubicBezTo>
                    <a:pt x="236" y="306"/>
                    <a:pt x="238" y="303"/>
                    <a:pt x="239" y="305"/>
                  </a:cubicBezTo>
                  <a:cubicBezTo>
                    <a:pt x="239" y="305"/>
                    <a:pt x="239" y="304"/>
                    <a:pt x="239" y="305"/>
                  </a:cubicBezTo>
                  <a:cubicBezTo>
                    <a:pt x="239" y="304"/>
                    <a:pt x="240" y="304"/>
                    <a:pt x="240" y="303"/>
                  </a:cubicBezTo>
                  <a:cubicBezTo>
                    <a:pt x="240" y="303"/>
                    <a:pt x="241" y="302"/>
                    <a:pt x="241" y="303"/>
                  </a:cubicBezTo>
                  <a:cubicBezTo>
                    <a:pt x="242" y="303"/>
                    <a:pt x="241" y="303"/>
                    <a:pt x="242" y="302"/>
                  </a:cubicBezTo>
                  <a:cubicBezTo>
                    <a:pt x="242" y="302"/>
                    <a:pt x="242" y="303"/>
                    <a:pt x="243" y="303"/>
                  </a:cubicBezTo>
                  <a:cubicBezTo>
                    <a:pt x="243" y="302"/>
                    <a:pt x="243" y="302"/>
                    <a:pt x="243" y="301"/>
                  </a:cubicBezTo>
                  <a:cubicBezTo>
                    <a:pt x="245" y="301"/>
                    <a:pt x="244" y="301"/>
                    <a:pt x="246" y="302"/>
                  </a:cubicBezTo>
                  <a:cubicBezTo>
                    <a:pt x="246" y="301"/>
                    <a:pt x="245" y="301"/>
                    <a:pt x="245" y="300"/>
                  </a:cubicBezTo>
                  <a:cubicBezTo>
                    <a:pt x="245" y="300"/>
                    <a:pt x="246" y="300"/>
                    <a:pt x="246" y="300"/>
                  </a:cubicBezTo>
                  <a:cubicBezTo>
                    <a:pt x="246" y="300"/>
                    <a:pt x="246" y="300"/>
                    <a:pt x="247" y="300"/>
                  </a:cubicBezTo>
                  <a:cubicBezTo>
                    <a:pt x="248" y="300"/>
                    <a:pt x="246" y="300"/>
                    <a:pt x="247" y="299"/>
                  </a:cubicBezTo>
                  <a:cubicBezTo>
                    <a:pt x="247" y="299"/>
                    <a:pt x="248" y="299"/>
                    <a:pt x="247" y="300"/>
                  </a:cubicBezTo>
                  <a:cubicBezTo>
                    <a:pt x="248" y="300"/>
                    <a:pt x="248" y="298"/>
                    <a:pt x="249" y="298"/>
                  </a:cubicBezTo>
                  <a:cubicBezTo>
                    <a:pt x="249" y="299"/>
                    <a:pt x="249" y="298"/>
                    <a:pt x="250" y="298"/>
                  </a:cubicBezTo>
                  <a:cubicBezTo>
                    <a:pt x="250" y="299"/>
                    <a:pt x="250" y="299"/>
                    <a:pt x="251" y="300"/>
                  </a:cubicBezTo>
                  <a:cubicBezTo>
                    <a:pt x="251" y="300"/>
                    <a:pt x="250" y="300"/>
                    <a:pt x="250" y="300"/>
                  </a:cubicBezTo>
                  <a:cubicBezTo>
                    <a:pt x="251" y="300"/>
                    <a:pt x="251" y="300"/>
                    <a:pt x="251" y="299"/>
                  </a:cubicBezTo>
                  <a:cubicBezTo>
                    <a:pt x="252" y="300"/>
                    <a:pt x="251" y="302"/>
                    <a:pt x="250" y="301"/>
                  </a:cubicBezTo>
                  <a:cubicBezTo>
                    <a:pt x="250" y="302"/>
                    <a:pt x="251" y="301"/>
                    <a:pt x="251" y="302"/>
                  </a:cubicBezTo>
                  <a:cubicBezTo>
                    <a:pt x="251" y="302"/>
                    <a:pt x="251" y="302"/>
                    <a:pt x="251" y="303"/>
                  </a:cubicBezTo>
                  <a:cubicBezTo>
                    <a:pt x="250" y="303"/>
                    <a:pt x="250" y="302"/>
                    <a:pt x="249" y="302"/>
                  </a:cubicBezTo>
                  <a:cubicBezTo>
                    <a:pt x="249" y="301"/>
                    <a:pt x="250" y="301"/>
                    <a:pt x="250" y="301"/>
                  </a:cubicBezTo>
                  <a:cubicBezTo>
                    <a:pt x="249" y="301"/>
                    <a:pt x="250" y="301"/>
                    <a:pt x="248" y="300"/>
                  </a:cubicBezTo>
                  <a:cubicBezTo>
                    <a:pt x="248" y="301"/>
                    <a:pt x="249" y="301"/>
                    <a:pt x="249" y="302"/>
                  </a:cubicBezTo>
                  <a:cubicBezTo>
                    <a:pt x="249" y="302"/>
                    <a:pt x="249" y="302"/>
                    <a:pt x="249" y="302"/>
                  </a:cubicBezTo>
                  <a:cubicBezTo>
                    <a:pt x="249" y="303"/>
                    <a:pt x="249" y="304"/>
                    <a:pt x="248" y="304"/>
                  </a:cubicBezTo>
                  <a:cubicBezTo>
                    <a:pt x="247" y="303"/>
                    <a:pt x="248" y="302"/>
                    <a:pt x="246" y="302"/>
                  </a:cubicBezTo>
                  <a:cubicBezTo>
                    <a:pt x="248" y="304"/>
                    <a:pt x="245" y="305"/>
                    <a:pt x="243" y="305"/>
                  </a:cubicBezTo>
                  <a:cubicBezTo>
                    <a:pt x="243" y="307"/>
                    <a:pt x="245" y="306"/>
                    <a:pt x="244" y="308"/>
                  </a:cubicBezTo>
                  <a:cubicBezTo>
                    <a:pt x="243" y="308"/>
                    <a:pt x="242" y="307"/>
                    <a:pt x="242" y="308"/>
                  </a:cubicBezTo>
                  <a:cubicBezTo>
                    <a:pt x="242" y="308"/>
                    <a:pt x="242" y="308"/>
                    <a:pt x="242" y="307"/>
                  </a:cubicBezTo>
                  <a:cubicBezTo>
                    <a:pt x="241" y="307"/>
                    <a:pt x="241" y="307"/>
                    <a:pt x="240" y="308"/>
                  </a:cubicBezTo>
                  <a:cubicBezTo>
                    <a:pt x="240" y="308"/>
                    <a:pt x="242" y="308"/>
                    <a:pt x="242" y="308"/>
                  </a:cubicBezTo>
                  <a:cubicBezTo>
                    <a:pt x="241" y="308"/>
                    <a:pt x="240" y="309"/>
                    <a:pt x="239" y="310"/>
                  </a:cubicBezTo>
                  <a:cubicBezTo>
                    <a:pt x="239" y="309"/>
                    <a:pt x="240" y="309"/>
                    <a:pt x="240" y="308"/>
                  </a:cubicBezTo>
                  <a:cubicBezTo>
                    <a:pt x="239" y="309"/>
                    <a:pt x="239" y="309"/>
                    <a:pt x="238" y="310"/>
                  </a:cubicBezTo>
                  <a:cubicBezTo>
                    <a:pt x="238" y="310"/>
                    <a:pt x="239" y="310"/>
                    <a:pt x="238" y="310"/>
                  </a:cubicBezTo>
                  <a:cubicBezTo>
                    <a:pt x="238" y="311"/>
                    <a:pt x="237" y="310"/>
                    <a:pt x="237" y="312"/>
                  </a:cubicBezTo>
                  <a:cubicBezTo>
                    <a:pt x="236" y="311"/>
                    <a:pt x="235" y="311"/>
                    <a:pt x="236" y="310"/>
                  </a:cubicBezTo>
                  <a:cubicBezTo>
                    <a:pt x="234" y="311"/>
                    <a:pt x="235" y="312"/>
                    <a:pt x="234" y="312"/>
                  </a:cubicBezTo>
                  <a:cubicBezTo>
                    <a:pt x="233" y="313"/>
                    <a:pt x="235" y="312"/>
                    <a:pt x="234" y="313"/>
                  </a:cubicBezTo>
                  <a:cubicBezTo>
                    <a:pt x="234" y="313"/>
                    <a:pt x="233" y="312"/>
                    <a:pt x="233" y="312"/>
                  </a:cubicBezTo>
                  <a:cubicBezTo>
                    <a:pt x="233" y="312"/>
                    <a:pt x="233" y="313"/>
                    <a:pt x="232" y="313"/>
                  </a:cubicBezTo>
                  <a:cubicBezTo>
                    <a:pt x="232" y="313"/>
                    <a:pt x="232" y="314"/>
                    <a:pt x="231" y="313"/>
                  </a:cubicBezTo>
                  <a:cubicBezTo>
                    <a:pt x="232" y="314"/>
                    <a:pt x="231" y="313"/>
                    <a:pt x="231" y="315"/>
                  </a:cubicBezTo>
                  <a:cubicBezTo>
                    <a:pt x="231" y="315"/>
                    <a:pt x="230" y="314"/>
                    <a:pt x="231" y="314"/>
                  </a:cubicBezTo>
                  <a:cubicBezTo>
                    <a:pt x="230" y="314"/>
                    <a:pt x="230" y="314"/>
                    <a:pt x="229" y="313"/>
                  </a:cubicBezTo>
                  <a:cubicBezTo>
                    <a:pt x="230" y="315"/>
                    <a:pt x="228" y="316"/>
                    <a:pt x="228" y="317"/>
                  </a:cubicBezTo>
                  <a:cubicBezTo>
                    <a:pt x="228" y="317"/>
                    <a:pt x="228" y="316"/>
                    <a:pt x="227" y="316"/>
                  </a:cubicBezTo>
                  <a:cubicBezTo>
                    <a:pt x="227" y="316"/>
                    <a:pt x="228" y="316"/>
                    <a:pt x="228" y="315"/>
                  </a:cubicBezTo>
                  <a:cubicBezTo>
                    <a:pt x="227" y="316"/>
                    <a:pt x="227" y="316"/>
                    <a:pt x="226" y="315"/>
                  </a:cubicBezTo>
                  <a:cubicBezTo>
                    <a:pt x="226" y="316"/>
                    <a:pt x="226" y="317"/>
                    <a:pt x="226" y="316"/>
                  </a:cubicBezTo>
                  <a:cubicBezTo>
                    <a:pt x="226" y="318"/>
                    <a:pt x="224" y="318"/>
                    <a:pt x="225" y="318"/>
                  </a:cubicBezTo>
                  <a:cubicBezTo>
                    <a:pt x="224" y="319"/>
                    <a:pt x="223" y="319"/>
                    <a:pt x="223" y="317"/>
                  </a:cubicBezTo>
                  <a:cubicBezTo>
                    <a:pt x="223" y="317"/>
                    <a:pt x="222" y="318"/>
                    <a:pt x="222" y="317"/>
                  </a:cubicBezTo>
                  <a:cubicBezTo>
                    <a:pt x="222" y="318"/>
                    <a:pt x="222" y="318"/>
                    <a:pt x="222" y="318"/>
                  </a:cubicBezTo>
                  <a:cubicBezTo>
                    <a:pt x="222" y="319"/>
                    <a:pt x="222" y="318"/>
                    <a:pt x="221" y="318"/>
                  </a:cubicBezTo>
                  <a:cubicBezTo>
                    <a:pt x="221" y="319"/>
                    <a:pt x="222" y="318"/>
                    <a:pt x="222" y="319"/>
                  </a:cubicBezTo>
                  <a:cubicBezTo>
                    <a:pt x="222" y="320"/>
                    <a:pt x="222" y="318"/>
                    <a:pt x="221" y="319"/>
                  </a:cubicBezTo>
                  <a:cubicBezTo>
                    <a:pt x="221" y="319"/>
                    <a:pt x="222" y="320"/>
                    <a:pt x="223" y="319"/>
                  </a:cubicBezTo>
                  <a:cubicBezTo>
                    <a:pt x="222" y="321"/>
                    <a:pt x="221" y="319"/>
                    <a:pt x="220" y="320"/>
                  </a:cubicBezTo>
                  <a:cubicBezTo>
                    <a:pt x="220" y="320"/>
                    <a:pt x="221" y="320"/>
                    <a:pt x="220" y="321"/>
                  </a:cubicBezTo>
                  <a:cubicBezTo>
                    <a:pt x="220" y="321"/>
                    <a:pt x="219" y="320"/>
                    <a:pt x="220" y="321"/>
                  </a:cubicBezTo>
                  <a:cubicBezTo>
                    <a:pt x="219" y="322"/>
                    <a:pt x="219" y="320"/>
                    <a:pt x="220" y="320"/>
                  </a:cubicBezTo>
                  <a:cubicBezTo>
                    <a:pt x="219" y="320"/>
                    <a:pt x="218" y="320"/>
                    <a:pt x="218" y="321"/>
                  </a:cubicBezTo>
                  <a:cubicBezTo>
                    <a:pt x="218" y="320"/>
                    <a:pt x="219" y="322"/>
                    <a:pt x="220" y="321"/>
                  </a:cubicBezTo>
                  <a:cubicBezTo>
                    <a:pt x="221" y="322"/>
                    <a:pt x="219" y="322"/>
                    <a:pt x="219" y="322"/>
                  </a:cubicBezTo>
                  <a:cubicBezTo>
                    <a:pt x="218" y="322"/>
                    <a:pt x="219" y="322"/>
                    <a:pt x="219" y="322"/>
                  </a:cubicBezTo>
                  <a:cubicBezTo>
                    <a:pt x="218" y="322"/>
                    <a:pt x="217" y="323"/>
                    <a:pt x="216" y="323"/>
                  </a:cubicBezTo>
                  <a:cubicBezTo>
                    <a:pt x="215" y="323"/>
                    <a:pt x="217" y="322"/>
                    <a:pt x="216" y="321"/>
                  </a:cubicBezTo>
                  <a:cubicBezTo>
                    <a:pt x="215" y="321"/>
                    <a:pt x="215" y="322"/>
                    <a:pt x="215" y="322"/>
                  </a:cubicBezTo>
                  <a:cubicBezTo>
                    <a:pt x="214" y="322"/>
                    <a:pt x="215" y="321"/>
                    <a:pt x="215" y="320"/>
                  </a:cubicBezTo>
                  <a:cubicBezTo>
                    <a:pt x="214" y="320"/>
                    <a:pt x="215" y="322"/>
                    <a:pt x="214" y="321"/>
                  </a:cubicBezTo>
                  <a:cubicBezTo>
                    <a:pt x="213" y="320"/>
                    <a:pt x="215" y="320"/>
                    <a:pt x="213" y="320"/>
                  </a:cubicBezTo>
                  <a:cubicBezTo>
                    <a:pt x="213" y="321"/>
                    <a:pt x="213" y="321"/>
                    <a:pt x="213" y="322"/>
                  </a:cubicBezTo>
                  <a:cubicBezTo>
                    <a:pt x="213" y="322"/>
                    <a:pt x="213" y="321"/>
                    <a:pt x="214" y="322"/>
                  </a:cubicBezTo>
                  <a:cubicBezTo>
                    <a:pt x="214" y="323"/>
                    <a:pt x="213" y="322"/>
                    <a:pt x="213" y="324"/>
                  </a:cubicBezTo>
                  <a:cubicBezTo>
                    <a:pt x="214" y="324"/>
                    <a:pt x="214" y="324"/>
                    <a:pt x="214" y="323"/>
                  </a:cubicBezTo>
                  <a:cubicBezTo>
                    <a:pt x="214" y="323"/>
                    <a:pt x="215" y="323"/>
                    <a:pt x="215" y="324"/>
                  </a:cubicBezTo>
                  <a:cubicBezTo>
                    <a:pt x="214" y="323"/>
                    <a:pt x="214" y="325"/>
                    <a:pt x="213" y="324"/>
                  </a:cubicBezTo>
                  <a:cubicBezTo>
                    <a:pt x="213" y="323"/>
                    <a:pt x="212" y="323"/>
                    <a:pt x="212" y="322"/>
                  </a:cubicBezTo>
                  <a:cubicBezTo>
                    <a:pt x="211" y="323"/>
                    <a:pt x="213" y="324"/>
                    <a:pt x="212" y="325"/>
                  </a:cubicBezTo>
                  <a:cubicBezTo>
                    <a:pt x="212" y="325"/>
                    <a:pt x="212" y="325"/>
                    <a:pt x="212" y="326"/>
                  </a:cubicBezTo>
                  <a:cubicBezTo>
                    <a:pt x="211" y="325"/>
                    <a:pt x="212" y="325"/>
                    <a:pt x="212" y="324"/>
                  </a:cubicBezTo>
                  <a:cubicBezTo>
                    <a:pt x="212" y="324"/>
                    <a:pt x="211" y="325"/>
                    <a:pt x="211" y="324"/>
                  </a:cubicBezTo>
                  <a:cubicBezTo>
                    <a:pt x="211" y="325"/>
                    <a:pt x="210" y="325"/>
                    <a:pt x="210" y="326"/>
                  </a:cubicBezTo>
                  <a:cubicBezTo>
                    <a:pt x="210" y="326"/>
                    <a:pt x="209" y="326"/>
                    <a:pt x="208" y="326"/>
                  </a:cubicBezTo>
                  <a:cubicBezTo>
                    <a:pt x="209" y="325"/>
                    <a:pt x="210" y="326"/>
                    <a:pt x="210" y="325"/>
                  </a:cubicBezTo>
                  <a:cubicBezTo>
                    <a:pt x="210" y="325"/>
                    <a:pt x="209" y="325"/>
                    <a:pt x="210" y="324"/>
                  </a:cubicBezTo>
                  <a:cubicBezTo>
                    <a:pt x="209" y="325"/>
                    <a:pt x="209" y="325"/>
                    <a:pt x="208" y="325"/>
                  </a:cubicBezTo>
                  <a:cubicBezTo>
                    <a:pt x="208" y="326"/>
                    <a:pt x="208" y="326"/>
                    <a:pt x="208" y="327"/>
                  </a:cubicBezTo>
                  <a:cubicBezTo>
                    <a:pt x="207" y="326"/>
                    <a:pt x="208" y="326"/>
                    <a:pt x="208" y="324"/>
                  </a:cubicBezTo>
                  <a:cubicBezTo>
                    <a:pt x="209" y="325"/>
                    <a:pt x="210" y="324"/>
                    <a:pt x="210" y="323"/>
                  </a:cubicBezTo>
                  <a:cubicBezTo>
                    <a:pt x="209" y="323"/>
                    <a:pt x="209" y="324"/>
                    <a:pt x="208" y="324"/>
                  </a:cubicBezTo>
                  <a:cubicBezTo>
                    <a:pt x="209" y="324"/>
                    <a:pt x="208" y="323"/>
                    <a:pt x="208" y="322"/>
                  </a:cubicBezTo>
                  <a:cubicBezTo>
                    <a:pt x="208" y="323"/>
                    <a:pt x="207" y="323"/>
                    <a:pt x="207" y="323"/>
                  </a:cubicBezTo>
                  <a:cubicBezTo>
                    <a:pt x="208" y="327"/>
                    <a:pt x="204" y="326"/>
                    <a:pt x="202" y="325"/>
                  </a:cubicBezTo>
                  <a:cubicBezTo>
                    <a:pt x="202" y="326"/>
                    <a:pt x="204" y="326"/>
                    <a:pt x="204" y="327"/>
                  </a:cubicBezTo>
                  <a:cubicBezTo>
                    <a:pt x="204" y="326"/>
                    <a:pt x="205" y="326"/>
                    <a:pt x="205" y="327"/>
                  </a:cubicBezTo>
                  <a:cubicBezTo>
                    <a:pt x="205" y="326"/>
                    <a:pt x="206" y="327"/>
                    <a:pt x="208" y="328"/>
                  </a:cubicBezTo>
                  <a:cubicBezTo>
                    <a:pt x="207" y="328"/>
                    <a:pt x="206" y="328"/>
                    <a:pt x="206" y="329"/>
                  </a:cubicBezTo>
                  <a:cubicBezTo>
                    <a:pt x="205" y="329"/>
                    <a:pt x="205" y="328"/>
                    <a:pt x="205" y="329"/>
                  </a:cubicBezTo>
                  <a:cubicBezTo>
                    <a:pt x="204" y="328"/>
                    <a:pt x="205" y="328"/>
                    <a:pt x="205" y="328"/>
                  </a:cubicBezTo>
                  <a:cubicBezTo>
                    <a:pt x="205" y="327"/>
                    <a:pt x="204" y="328"/>
                    <a:pt x="204" y="327"/>
                  </a:cubicBezTo>
                  <a:cubicBezTo>
                    <a:pt x="203" y="328"/>
                    <a:pt x="205" y="328"/>
                    <a:pt x="204" y="329"/>
                  </a:cubicBezTo>
                  <a:cubicBezTo>
                    <a:pt x="203" y="328"/>
                    <a:pt x="203" y="328"/>
                    <a:pt x="202" y="328"/>
                  </a:cubicBezTo>
                  <a:cubicBezTo>
                    <a:pt x="202" y="329"/>
                    <a:pt x="202" y="329"/>
                    <a:pt x="202" y="329"/>
                  </a:cubicBezTo>
                  <a:cubicBezTo>
                    <a:pt x="202" y="329"/>
                    <a:pt x="200" y="329"/>
                    <a:pt x="200" y="331"/>
                  </a:cubicBezTo>
                  <a:cubicBezTo>
                    <a:pt x="200" y="330"/>
                    <a:pt x="199" y="331"/>
                    <a:pt x="199" y="330"/>
                  </a:cubicBezTo>
                  <a:cubicBezTo>
                    <a:pt x="199" y="330"/>
                    <a:pt x="198" y="331"/>
                    <a:pt x="198" y="331"/>
                  </a:cubicBezTo>
                  <a:cubicBezTo>
                    <a:pt x="198" y="331"/>
                    <a:pt x="198" y="330"/>
                    <a:pt x="197" y="330"/>
                  </a:cubicBezTo>
                  <a:cubicBezTo>
                    <a:pt x="199" y="330"/>
                    <a:pt x="196" y="333"/>
                    <a:pt x="196" y="331"/>
                  </a:cubicBezTo>
                  <a:cubicBezTo>
                    <a:pt x="196" y="331"/>
                    <a:pt x="197" y="331"/>
                    <a:pt x="197" y="331"/>
                  </a:cubicBezTo>
                  <a:cubicBezTo>
                    <a:pt x="197" y="331"/>
                    <a:pt x="197" y="331"/>
                    <a:pt x="197" y="330"/>
                  </a:cubicBezTo>
                  <a:cubicBezTo>
                    <a:pt x="196" y="330"/>
                    <a:pt x="196" y="331"/>
                    <a:pt x="195" y="331"/>
                  </a:cubicBezTo>
                  <a:cubicBezTo>
                    <a:pt x="195" y="331"/>
                    <a:pt x="196" y="331"/>
                    <a:pt x="195" y="332"/>
                  </a:cubicBezTo>
                  <a:cubicBezTo>
                    <a:pt x="194" y="331"/>
                    <a:pt x="194" y="331"/>
                    <a:pt x="193" y="330"/>
                  </a:cubicBezTo>
                  <a:cubicBezTo>
                    <a:pt x="193" y="330"/>
                    <a:pt x="194" y="331"/>
                    <a:pt x="193" y="331"/>
                  </a:cubicBezTo>
                  <a:cubicBezTo>
                    <a:pt x="193" y="331"/>
                    <a:pt x="193" y="331"/>
                    <a:pt x="193" y="331"/>
                  </a:cubicBezTo>
                  <a:cubicBezTo>
                    <a:pt x="194" y="331"/>
                    <a:pt x="194" y="331"/>
                    <a:pt x="193" y="331"/>
                  </a:cubicBezTo>
                  <a:cubicBezTo>
                    <a:pt x="194" y="331"/>
                    <a:pt x="194" y="333"/>
                    <a:pt x="196" y="332"/>
                  </a:cubicBezTo>
                  <a:cubicBezTo>
                    <a:pt x="196" y="333"/>
                    <a:pt x="195" y="333"/>
                    <a:pt x="195" y="333"/>
                  </a:cubicBezTo>
                  <a:cubicBezTo>
                    <a:pt x="194" y="334"/>
                    <a:pt x="195" y="333"/>
                    <a:pt x="195" y="334"/>
                  </a:cubicBezTo>
                  <a:cubicBezTo>
                    <a:pt x="196" y="334"/>
                    <a:pt x="195" y="333"/>
                    <a:pt x="195" y="333"/>
                  </a:cubicBezTo>
                  <a:cubicBezTo>
                    <a:pt x="196" y="334"/>
                    <a:pt x="196" y="334"/>
                    <a:pt x="197" y="334"/>
                  </a:cubicBezTo>
                  <a:cubicBezTo>
                    <a:pt x="197" y="335"/>
                    <a:pt x="196" y="334"/>
                    <a:pt x="195" y="334"/>
                  </a:cubicBezTo>
                  <a:cubicBezTo>
                    <a:pt x="195" y="334"/>
                    <a:pt x="194" y="334"/>
                    <a:pt x="194" y="334"/>
                  </a:cubicBezTo>
                  <a:cubicBezTo>
                    <a:pt x="194" y="334"/>
                    <a:pt x="194" y="333"/>
                    <a:pt x="194" y="333"/>
                  </a:cubicBezTo>
                  <a:cubicBezTo>
                    <a:pt x="194" y="333"/>
                    <a:pt x="194" y="333"/>
                    <a:pt x="194" y="333"/>
                  </a:cubicBezTo>
                  <a:cubicBezTo>
                    <a:pt x="193" y="334"/>
                    <a:pt x="195" y="334"/>
                    <a:pt x="195" y="336"/>
                  </a:cubicBezTo>
                  <a:cubicBezTo>
                    <a:pt x="194" y="335"/>
                    <a:pt x="194" y="335"/>
                    <a:pt x="192" y="335"/>
                  </a:cubicBezTo>
                  <a:cubicBezTo>
                    <a:pt x="192" y="334"/>
                    <a:pt x="192" y="333"/>
                    <a:pt x="192" y="334"/>
                  </a:cubicBezTo>
                  <a:cubicBezTo>
                    <a:pt x="191" y="333"/>
                    <a:pt x="192" y="333"/>
                    <a:pt x="191" y="332"/>
                  </a:cubicBezTo>
                  <a:cubicBezTo>
                    <a:pt x="192" y="333"/>
                    <a:pt x="190" y="334"/>
                    <a:pt x="191" y="335"/>
                  </a:cubicBezTo>
                  <a:cubicBezTo>
                    <a:pt x="192" y="335"/>
                    <a:pt x="191" y="334"/>
                    <a:pt x="191" y="334"/>
                  </a:cubicBezTo>
                  <a:cubicBezTo>
                    <a:pt x="192" y="334"/>
                    <a:pt x="192" y="335"/>
                    <a:pt x="192" y="335"/>
                  </a:cubicBezTo>
                  <a:cubicBezTo>
                    <a:pt x="191" y="334"/>
                    <a:pt x="192" y="336"/>
                    <a:pt x="191" y="336"/>
                  </a:cubicBezTo>
                  <a:cubicBezTo>
                    <a:pt x="191" y="336"/>
                    <a:pt x="192" y="336"/>
                    <a:pt x="192" y="336"/>
                  </a:cubicBezTo>
                  <a:cubicBezTo>
                    <a:pt x="192" y="337"/>
                    <a:pt x="190" y="336"/>
                    <a:pt x="189" y="337"/>
                  </a:cubicBezTo>
                  <a:cubicBezTo>
                    <a:pt x="189" y="337"/>
                    <a:pt x="190" y="337"/>
                    <a:pt x="190" y="338"/>
                  </a:cubicBezTo>
                  <a:cubicBezTo>
                    <a:pt x="189" y="337"/>
                    <a:pt x="189" y="337"/>
                    <a:pt x="188" y="337"/>
                  </a:cubicBezTo>
                  <a:cubicBezTo>
                    <a:pt x="188" y="338"/>
                    <a:pt x="189" y="338"/>
                    <a:pt x="188" y="339"/>
                  </a:cubicBezTo>
                  <a:cubicBezTo>
                    <a:pt x="188" y="339"/>
                    <a:pt x="188" y="339"/>
                    <a:pt x="187" y="339"/>
                  </a:cubicBezTo>
                  <a:cubicBezTo>
                    <a:pt x="187" y="338"/>
                    <a:pt x="188" y="338"/>
                    <a:pt x="188" y="337"/>
                  </a:cubicBezTo>
                  <a:cubicBezTo>
                    <a:pt x="188" y="337"/>
                    <a:pt x="187" y="337"/>
                    <a:pt x="187" y="337"/>
                  </a:cubicBezTo>
                  <a:cubicBezTo>
                    <a:pt x="187" y="338"/>
                    <a:pt x="187" y="338"/>
                    <a:pt x="187" y="338"/>
                  </a:cubicBezTo>
                  <a:cubicBezTo>
                    <a:pt x="186" y="339"/>
                    <a:pt x="186" y="337"/>
                    <a:pt x="185" y="337"/>
                  </a:cubicBezTo>
                  <a:cubicBezTo>
                    <a:pt x="186" y="339"/>
                    <a:pt x="186" y="338"/>
                    <a:pt x="186" y="340"/>
                  </a:cubicBezTo>
                  <a:cubicBezTo>
                    <a:pt x="185" y="340"/>
                    <a:pt x="185" y="339"/>
                    <a:pt x="186" y="339"/>
                  </a:cubicBezTo>
                  <a:cubicBezTo>
                    <a:pt x="185" y="339"/>
                    <a:pt x="184" y="341"/>
                    <a:pt x="184" y="340"/>
                  </a:cubicBezTo>
                  <a:cubicBezTo>
                    <a:pt x="184" y="340"/>
                    <a:pt x="184" y="340"/>
                    <a:pt x="183" y="340"/>
                  </a:cubicBezTo>
                  <a:cubicBezTo>
                    <a:pt x="184" y="341"/>
                    <a:pt x="183" y="342"/>
                    <a:pt x="183" y="342"/>
                  </a:cubicBezTo>
                  <a:cubicBezTo>
                    <a:pt x="183" y="342"/>
                    <a:pt x="181" y="342"/>
                    <a:pt x="181" y="342"/>
                  </a:cubicBezTo>
                  <a:cubicBezTo>
                    <a:pt x="181" y="342"/>
                    <a:pt x="181" y="342"/>
                    <a:pt x="181" y="342"/>
                  </a:cubicBezTo>
                  <a:cubicBezTo>
                    <a:pt x="181" y="341"/>
                    <a:pt x="180" y="342"/>
                    <a:pt x="180" y="341"/>
                  </a:cubicBezTo>
                  <a:cubicBezTo>
                    <a:pt x="180" y="341"/>
                    <a:pt x="179" y="342"/>
                    <a:pt x="179" y="343"/>
                  </a:cubicBezTo>
                  <a:cubicBezTo>
                    <a:pt x="179" y="343"/>
                    <a:pt x="179" y="342"/>
                    <a:pt x="178" y="342"/>
                  </a:cubicBezTo>
                  <a:cubicBezTo>
                    <a:pt x="178" y="343"/>
                    <a:pt x="178" y="343"/>
                    <a:pt x="179" y="344"/>
                  </a:cubicBezTo>
                  <a:cubicBezTo>
                    <a:pt x="179" y="344"/>
                    <a:pt x="177" y="344"/>
                    <a:pt x="178" y="343"/>
                  </a:cubicBezTo>
                  <a:cubicBezTo>
                    <a:pt x="177" y="344"/>
                    <a:pt x="178" y="346"/>
                    <a:pt x="177" y="346"/>
                  </a:cubicBezTo>
                  <a:cubicBezTo>
                    <a:pt x="176" y="346"/>
                    <a:pt x="177" y="346"/>
                    <a:pt x="177" y="345"/>
                  </a:cubicBezTo>
                  <a:cubicBezTo>
                    <a:pt x="177" y="345"/>
                    <a:pt x="176" y="345"/>
                    <a:pt x="176" y="346"/>
                  </a:cubicBezTo>
                  <a:cubicBezTo>
                    <a:pt x="175" y="346"/>
                    <a:pt x="175" y="345"/>
                    <a:pt x="174" y="345"/>
                  </a:cubicBezTo>
                  <a:cubicBezTo>
                    <a:pt x="174" y="345"/>
                    <a:pt x="174" y="345"/>
                    <a:pt x="174" y="345"/>
                  </a:cubicBezTo>
                  <a:cubicBezTo>
                    <a:pt x="175" y="345"/>
                    <a:pt x="174" y="346"/>
                    <a:pt x="174" y="346"/>
                  </a:cubicBezTo>
                  <a:cubicBezTo>
                    <a:pt x="174" y="346"/>
                    <a:pt x="177" y="346"/>
                    <a:pt x="175" y="347"/>
                  </a:cubicBezTo>
                  <a:cubicBezTo>
                    <a:pt x="175" y="347"/>
                    <a:pt x="174" y="347"/>
                    <a:pt x="173" y="347"/>
                  </a:cubicBezTo>
                  <a:cubicBezTo>
                    <a:pt x="172" y="348"/>
                    <a:pt x="171" y="349"/>
                    <a:pt x="170" y="349"/>
                  </a:cubicBezTo>
                  <a:cubicBezTo>
                    <a:pt x="170" y="350"/>
                    <a:pt x="170" y="350"/>
                    <a:pt x="170" y="350"/>
                  </a:cubicBezTo>
                  <a:cubicBezTo>
                    <a:pt x="170" y="351"/>
                    <a:pt x="169" y="350"/>
                    <a:pt x="169" y="351"/>
                  </a:cubicBezTo>
                  <a:cubicBezTo>
                    <a:pt x="169" y="351"/>
                    <a:pt x="169" y="350"/>
                    <a:pt x="169" y="350"/>
                  </a:cubicBezTo>
                  <a:cubicBezTo>
                    <a:pt x="169" y="349"/>
                    <a:pt x="168" y="351"/>
                    <a:pt x="168" y="350"/>
                  </a:cubicBezTo>
                  <a:cubicBezTo>
                    <a:pt x="168" y="351"/>
                    <a:pt x="166" y="351"/>
                    <a:pt x="167" y="352"/>
                  </a:cubicBezTo>
                  <a:cubicBezTo>
                    <a:pt x="165" y="353"/>
                    <a:pt x="163" y="353"/>
                    <a:pt x="162" y="355"/>
                  </a:cubicBezTo>
                  <a:cubicBezTo>
                    <a:pt x="161" y="355"/>
                    <a:pt x="161" y="355"/>
                    <a:pt x="161" y="355"/>
                  </a:cubicBezTo>
                  <a:cubicBezTo>
                    <a:pt x="161" y="356"/>
                    <a:pt x="160" y="355"/>
                    <a:pt x="160" y="357"/>
                  </a:cubicBezTo>
                  <a:cubicBezTo>
                    <a:pt x="159" y="356"/>
                    <a:pt x="158" y="357"/>
                    <a:pt x="158" y="356"/>
                  </a:cubicBezTo>
                  <a:cubicBezTo>
                    <a:pt x="158" y="356"/>
                    <a:pt x="158" y="356"/>
                    <a:pt x="158" y="356"/>
                  </a:cubicBezTo>
                  <a:cubicBezTo>
                    <a:pt x="159" y="357"/>
                    <a:pt x="157" y="358"/>
                    <a:pt x="156" y="358"/>
                  </a:cubicBezTo>
                  <a:cubicBezTo>
                    <a:pt x="156" y="359"/>
                    <a:pt x="156" y="359"/>
                    <a:pt x="156" y="360"/>
                  </a:cubicBezTo>
                  <a:cubicBezTo>
                    <a:pt x="155" y="360"/>
                    <a:pt x="155" y="359"/>
                    <a:pt x="155" y="360"/>
                  </a:cubicBezTo>
                  <a:cubicBezTo>
                    <a:pt x="154" y="360"/>
                    <a:pt x="155" y="359"/>
                    <a:pt x="155" y="359"/>
                  </a:cubicBezTo>
                  <a:cubicBezTo>
                    <a:pt x="155" y="359"/>
                    <a:pt x="153" y="360"/>
                    <a:pt x="153" y="359"/>
                  </a:cubicBezTo>
                  <a:cubicBezTo>
                    <a:pt x="153" y="360"/>
                    <a:pt x="153" y="360"/>
                    <a:pt x="153" y="360"/>
                  </a:cubicBezTo>
                  <a:cubicBezTo>
                    <a:pt x="154" y="360"/>
                    <a:pt x="153" y="360"/>
                    <a:pt x="154" y="359"/>
                  </a:cubicBezTo>
                  <a:cubicBezTo>
                    <a:pt x="155" y="360"/>
                    <a:pt x="153" y="360"/>
                    <a:pt x="154" y="361"/>
                  </a:cubicBezTo>
                  <a:cubicBezTo>
                    <a:pt x="154" y="362"/>
                    <a:pt x="153" y="360"/>
                    <a:pt x="154" y="362"/>
                  </a:cubicBezTo>
                  <a:cubicBezTo>
                    <a:pt x="153" y="362"/>
                    <a:pt x="153" y="361"/>
                    <a:pt x="153" y="360"/>
                  </a:cubicBezTo>
                  <a:cubicBezTo>
                    <a:pt x="152" y="360"/>
                    <a:pt x="152" y="361"/>
                    <a:pt x="152" y="362"/>
                  </a:cubicBezTo>
                  <a:cubicBezTo>
                    <a:pt x="152" y="361"/>
                    <a:pt x="151" y="361"/>
                    <a:pt x="151" y="360"/>
                  </a:cubicBezTo>
                  <a:cubicBezTo>
                    <a:pt x="150" y="360"/>
                    <a:pt x="151" y="361"/>
                    <a:pt x="151" y="361"/>
                  </a:cubicBezTo>
                  <a:cubicBezTo>
                    <a:pt x="151" y="362"/>
                    <a:pt x="151" y="361"/>
                    <a:pt x="151" y="362"/>
                  </a:cubicBezTo>
                  <a:cubicBezTo>
                    <a:pt x="150" y="362"/>
                    <a:pt x="150" y="362"/>
                    <a:pt x="149" y="362"/>
                  </a:cubicBezTo>
                  <a:cubicBezTo>
                    <a:pt x="149" y="361"/>
                    <a:pt x="149" y="361"/>
                    <a:pt x="149" y="361"/>
                  </a:cubicBezTo>
                  <a:cubicBezTo>
                    <a:pt x="148" y="361"/>
                    <a:pt x="149" y="362"/>
                    <a:pt x="148" y="362"/>
                  </a:cubicBezTo>
                  <a:cubicBezTo>
                    <a:pt x="149" y="363"/>
                    <a:pt x="150" y="363"/>
                    <a:pt x="149" y="364"/>
                  </a:cubicBezTo>
                  <a:cubicBezTo>
                    <a:pt x="149" y="364"/>
                    <a:pt x="149" y="364"/>
                    <a:pt x="149" y="363"/>
                  </a:cubicBezTo>
                  <a:cubicBezTo>
                    <a:pt x="148" y="364"/>
                    <a:pt x="148" y="363"/>
                    <a:pt x="147" y="363"/>
                  </a:cubicBezTo>
                  <a:cubicBezTo>
                    <a:pt x="147" y="363"/>
                    <a:pt x="147" y="364"/>
                    <a:pt x="148" y="364"/>
                  </a:cubicBezTo>
                  <a:cubicBezTo>
                    <a:pt x="148" y="365"/>
                    <a:pt x="147" y="364"/>
                    <a:pt x="147" y="363"/>
                  </a:cubicBezTo>
                  <a:cubicBezTo>
                    <a:pt x="145" y="364"/>
                    <a:pt x="146" y="365"/>
                    <a:pt x="145" y="366"/>
                  </a:cubicBezTo>
                  <a:cubicBezTo>
                    <a:pt x="146" y="366"/>
                    <a:pt x="146" y="365"/>
                    <a:pt x="147" y="366"/>
                  </a:cubicBezTo>
                  <a:cubicBezTo>
                    <a:pt x="146" y="366"/>
                    <a:pt x="146" y="366"/>
                    <a:pt x="145" y="367"/>
                  </a:cubicBezTo>
                  <a:cubicBezTo>
                    <a:pt x="144" y="367"/>
                    <a:pt x="146" y="366"/>
                    <a:pt x="145" y="366"/>
                  </a:cubicBezTo>
                  <a:cubicBezTo>
                    <a:pt x="144" y="367"/>
                    <a:pt x="143" y="367"/>
                    <a:pt x="143" y="368"/>
                  </a:cubicBezTo>
                  <a:cubicBezTo>
                    <a:pt x="143" y="368"/>
                    <a:pt x="142" y="368"/>
                    <a:pt x="143" y="367"/>
                  </a:cubicBezTo>
                  <a:cubicBezTo>
                    <a:pt x="142" y="367"/>
                    <a:pt x="140" y="370"/>
                    <a:pt x="141" y="368"/>
                  </a:cubicBezTo>
                  <a:cubicBezTo>
                    <a:pt x="139" y="368"/>
                    <a:pt x="140" y="369"/>
                    <a:pt x="140" y="370"/>
                  </a:cubicBezTo>
                  <a:cubicBezTo>
                    <a:pt x="139" y="370"/>
                    <a:pt x="138" y="370"/>
                    <a:pt x="139" y="369"/>
                  </a:cubicBezTo>
                  <a:cubicBezTo>
                    <a:pt x="138" y="369"/>
                    <a:pt x="138" y="370"/>
                    <a:pt x="137" y="370"/>
                  </a:cubicBezTo>
                  <a:cubicBezTo>
                    <a:pt x="137" y="370"/>
                    <a:pt x="138" y="370"/>
                    <a:pt x="138" y="370"/>
                  </a:cubicBezTo>
                  <a:cubicBezTo>
                    <a:pt x="138" y="371"/>
                    <a:pt x="137" y="370"/>
                    <a:pt x="137" y="371"/>
                  </a:cubicBezTo>
                  <a:cubicBezTo>
                    <a:pt x="137" y="371"/>
                    <a:pt x="137" y="371"/>
                    <a:pt x="136" y="371"/>
                  </a:cubicBezTo>
                  <a:cubicBezTo>
                    <a:pt x="137" y="371"/>
                    <a:pt x="136" y="370"/>
                    <a:pt x="136" y="369"/>
                  </a:cubicBezTo>
                  <a:cubicBezTo>
                    <a:pt x="136" y="370"/>
                    <a:pt x="135" y="370"/>
                    <a:pt x="134" y="370"/>
                  </a:cubicBezTo>
                  <a:cubicBezTo>
                    <a:pt x="134" y="371"/>
                    <a:pt x="134" y="370"/>
                    <a:pt x="134" y="371"/>
                  </a:cubicBezTo>
                  <a:cubicBezTo>
                    <a:pt x="134" y="371"/>
                    <a:pt x="135" y="371"/>
                    <a:pt x="135" y="370"/>
                  </a:cubicBezTo>
                  <a:cubicBezTo>
                    <a:pt x="136" y="371"/>
                    <a:pt x="134" y="372"/>
                    <a:pt x="134" y="373"/>
                  </a:cubicBezTo>
                  <a:cubicBezTo>
                    <a:pt x="133" y="373"/>
                    <a:pt x="132" y="373"/>
                    <a:pt x="132" y="374"/>
                  </a:cubicBezTo>
                  <a:cubicBezTo>
                    <a:pt x="133" y="373"/>
                    <a:pt x="132" y="371"/>
                    <a:pt x="130" y="371"/>
                  </a:cubicBezTo>
                  <a:cubicBezTo>
                    <a:pt x="130" y="372"/>
                    <a:pt x="130" y="372"/>
                    <a:pt x="131" y="372"/>
                  </a:cubicBezTo>
                  <a:cubicBezTo>
                    <a:pt x="131" y="373"/>
                    <a:pt x="130" y="372"/>
                    <a:pt x="130" y="373"/>
                  </a:cubicBezTo>
                  <a:cubicBezTo>
                    <a:pt x="130" y="373"/>
                    <a:pt x="130" y="374"/>
                    <a:pt x="130" y="375"/>
                  </a:cubicBezTo>
                  <a:cubicBezTo>
                    <a:pt x="131" y="375"/>
                    <a:pt x="131" y="373"/>
                    <a:pt x="130" y="373"/>
                  </a:cubicBezTo>
                  <a:cubicBezTo>
                    <a:pt x="131" y="373"/>
                    <a:pt x="131" y="374"/>
                    <a:pt x="131" y="373"/>
                  </a:cubicBezTo>
                  <a:cubicBezTo>
                    <a:pt x="132" y="373"/>
                    <a:pt x="130" y="375"/>
                    <a:pt x="132" y="374"/>
                  </a:cubicBezTo>
                  <a:cubicBezTo>
                    <a:pt x="131" y="375"/>
                    <a:pt x="130" y="375"/>
                    <a:pt x="130" y="376"/>
                  </a:cubicBezTo>
                  <a:cubicBezTo>
                    <a:pt x="129" y="375"/>
                    <a:pt x="130" y="375"/>
                    <a:pt x="130" y="374"/>
                  </a:cubicBezTo>
                  <a:cubicBezTo>
                    <a:pt x="129" y="375"/>
                    <a:pt x="129" y="375"/>
                    <a:pt x="128" y="375"/>
                  </a:cubicBezTo>
                  <a:cubicBezTo>
                    <a:pt x="128" y="375"/>
                    <a:pt x="130" y="375"/>
                    <a:pt x="129" y="376"/>
                  </a:cubicBezTo>
                  <a:cubicBezTo>
                    <a:pt x="128" y="376"/>
                    <a:pt x="128" y="376"/>
                    <a:pt x="128" y="375"/>
                  </a:cubicBezTo>
                  <a:cubicBezTo>
                    <a:pt x="128" y="376"/>
                    <a:pt x="127" y="378"/>
                    <a:pt x="126" y="378"/>
                  </a:cubicBezTo>
                  <a:cubicBezTo>
                    <a:pt x="126" y="376"/>
                    <a:pt x="126" y="375"/>
                    <a:pt x="128" y="375"/>
                  </a:cubicBezTo>
                  <a:cubicBezTo>
                    <a:pt x="128" y="374"/>
                    <a:pt x="127" y="374"/>
                    <a:pt x="127" y="374"/>
                  </a:cubicBezTo>
                  <a:cubicBezTo>
                    <a:pt x="127" y="374"/>
                    <a:pt x="127" y="375"/>
                    <a:pt x="127" y="375"/>
                  </a:cubicBezTo>
                  <a:cubicBezTo>
                    <a:pt x="126" y="375"/>
                    <a:pt x="126" y="374"/>
                    <a:pt x="126" y="374"/>
                  </a:cubicBezTo>
                  <a:cubicBezTo>
                    <a:pt x="126" y="375"/>
                    <a:pt x="126" y="376"/>
                    <a:pt x="125" y="377"/>
                  </a:cubicBezTo>
                  <a:cubicBezTo>
                    <a:pt x="124" y="376"/>
                    <a:pt x="123" y="377"/>
                    <a:pt x="122" y="376"/>
                  </a:cubicBezTo>
                  <a:cubicBezTo>
                    <a:pt x="121" y="376"/>
                    <a:pt x="122" y="378"/>
                    <a:pt x="122" y="379"/>
                  </a:cubicBezTo>
                  <a:cubicBezTo>
                    <a:pt x="122" y="379"/>
                    <a:pt x="122" y="378"/>
                    <a:pt x="121" y="378"/>
                  </a:cubicBezTo>
                  <a:cubicBezTo>
                    <a:pt x="121" y="379"/>
                    <a:pt x="121" y="379"/>
                    <a:pt x="121" y="380"/>
                  </a:cubicBezTo>
                  <a:cubicBezTo>
                    <a:pt x="121" y="379"/>
                    <a:pt x="120" y="380"/>
                    <a:pt x="120" y="380"/>
                  </a:cubicBezTo>
                  <a:cubicBezTo>
                    <a:pt x="120" y="381"/>
                    <a:pt x="119" y="382"/>
                    <a:pt x="118" y="383"/>
                  </a:cubicBezTo>
                  <a:cubicBezTo>
                    <a:pt x="118" y="382"/>
                    <a:pt x="118" y="382"/>
                    <a:pt x="117" y="381"/>
                  </a:cubicBezTo>
                  <a:cubicBezTo>
                    <a:pt x="117" y="381"/>
                    <a:pt x="117" y="382"/>
                    <a:pt x="117" y="382"/>
                  </a:cubicBezTo>
                  <a:cubicBezTo>
                    <a:pt x="117" y="382"/>
                    <a:pt x="116" y="382"/>
                    <a:pt x="116" y="382"/>
                  </a:cubicBezTo>
                  <a:cubicBezTo>
                    <a:pt x="115" y="382"/>
                    <a:pt x="115" y="383"/>
                    <a:pt x="115" y="383"/>
                  </a:cubicBezTo>
                  <a:cubicBezTo>
                    <a:pt x="114" y="383"/>
                    <a:pt x="114" y="384"/>
                    <a:pt x="113" y="384"/>
                  </a:cubicBezTo>
                  <a:cubicBezTo>
                    <a:pt x="113" y="383"/>
                    <a:pt x="113" y="383"/>
                    <a:pt x="113" y="382"/>
                  </a:cubicBezTo>
                  <a:cubicBezTo>
                    <a:pt x="113" y="382"/>
                    <a:pt x="112" y="382"/>
                    <a:pt x="112" y="383"/>
                  </a:cubicBezTo>
                  <a:cubicBezTo>
                    <a:pt x="113" y="383"/>
                    <a:pt x="111" y="384"/>
                    <a:pt x="112" y="384"/>
                  </a:cubicBezTo>
                  <a:cubicBezTo>
                    <a:pt x="112" y="386"/>
                    <a:pt x="109" y="383"/>
                    <a:pt x="110" y="386"/>
                  </a:cubicBezTo>
                  <a:cubicBezTo>
                    <a:pt x="110" y="387"/>
                    <a:pt x="109" y="385"/>
                    <a:pt x="108" y="385"/>
                  </a:cubicBezTo>
                  <a:cubicBezTo>
                    <a:pt x="106" y="386"/>
                    <a:pt x="106" y="388"/>
                    <a:pt x="104" y="388"/>
                  </a:cubicBezTo>
                  <a:cubicBezTo>
                    <a:pt x="104" y="387"/>
                    <a:pt x="105" y="387"/>
                    <a:pt x="106" y="387"/>
                  </a:cubicBezTo>
                  <a:cubicBezTo>
                    <a:pt x="106" y="386"/>
                    <a:pt x="104" y="387"/>
                    <a:pt x="105" y="386"/>
                  </a:cubicBezTo>
                  <a:cubicBezTo>
                    <a:pt x="104" y="386"/>
                    <a:pt x="104" y="386"/>
                    <a:pt x="103" y="386"/>
                  </a:cubicBezTo>
                  <a:cubicBezTo>
                    <a:pt x="104" y="387"/>
                    <a:pt x="101" y="389"/>
                    <a:pt x="100" y="388"/>
                  </a:cubicBezTo>
                  <a:cubicBezTo>
                    <a:pt x="98" y="390"/>
                    <a:pt x="97" y="390"/>
                    <a:pt x="95" y="392"/>
                  </a:cubicBezTo>
                  <a:cubicBezTo>
                    <a:pt x="95" y="392"/>
                    <a:pt x="95" y="391"/>
                    <a:pt x="95" y="392"/>
                  </a:cubicBezTo>
                  <a:cubicBezTo>
                    <a:pt x="94" y="392"/>
                    <a:pt x="95" y="392"/>
                    <a:pt x="94" y="392"/>
                  </a:cubicBezTo>
                  <a:cubicBezTo>
                    <a:pt x="93" y="391"/>
                    <a:pt x="94" y="393"/>
                    <a:pt x="92" y="393"/>
                  </a:cubicBezTo>
                  <a:cubicBezTo>
                    <a:pt x="92" y="393"/>
                    <a:pt x="93" y="393"/>
                    <a:pt x="93" y="394"/>
                  </a:cubicBezTo>
                  <a:cubicBezTo>
                    <a:pt x="92" y="393"/>
                    <a:pt x="92" y="395"/>
                    <a:pt x="91" y="395"/>
                  </a:cubicBezTo>
                  <a:cubicBezTo>
                    <a:pt x="90" y="393"/>
                    <a:pt x="89" y="397"/>
                    <a:pt x="88" y="396"/>
                  </a:cubicBezTo>
                  <a:cubicBezTo>
                    <a:pt x="88" y="396"/>
                    <a:pt x="88" y="396"/>
                    <a:pt x="88" y="397"/>
                  </a:cubicBezTo>
                  <a:cubicBezTo>
                    <a:pt x="86" y="396"/>
                    <a:pt x="87" y="399"/>
                    <a:pt x="86" y="398"/>
                  </a:cubicBezTo>
                  <a:cubicBezTo>
                    <a:pt x="86" y="398"/>
                    <a:pt x="86" y="398"/>
                    <a:pt x="86" y="397"/>
                  </a:cubicBezTo>
                  <a:cubicBezTo>
                    <a:pt x="85" y="397"/>
                    <a:pt x="85" y="398"/>
                    <a:pt x="84" y="397"/>
                  </a:cubicBezTo>
                  <a:cubicBezTo>
                    <a:pt x="84" y="398"/>
                    <a:pt x="85" y="398"/>
                    <a:pt x="85" y="398"/>
                  </a:cubicBezTo>
                  <a:cubicBezTo>
                    <a:pt x="85" y="399"/>
                    <a:pt x="85" y="398"/>
                    <a:pt x="85" y="398"/>
                  </a:cubicBezTo>
                  <a:cubicBezTo>
                    <a:pt x="85" y="399"/>
                    <a:pt x="85" y="400"/>
                    <a:pt x="86" y="400"/>
                  </a:cubicBezTo>
                  <a:cubicBezTo>
                    <a:pt x="86" y="400"/>
                    <a:pt x="84" y="400"/>
                    <a:pt x="85" y="401"/>
                  </a:cubicBezTo>
                  <a:cubicBezTo>
                    <a:pt x="84" y="401"/>
                    <a:pt x="84" y="402"/>
                    <a:pt x="83" y="401"/>
                  </a:cubicBezTo>
                  <a:cubicBezTo>
                    <a:pt x="83" y="402"/>
                    <a:pt x="83" y="402"/>
                    <a:pt x="83" y="402"/>
                  </a:cubicBezTo>
                  <a:cubicBezTo>
                    <a:pt x="85" y="402"/>
                    <a:pt x="86" y="401"/>
                    <a:pt x="87" y="401"/>
                  </a:cubicBezTo>
                  <a:cubicBezTo>
                    <a:pt x="87" y="400"/>
                    <a:pt x="86" y="400"/>
                    <a:pt x="86" y="400"/>
                  </a:cubicBezTo>
                  <a:cubicBezTo>
                    <a:pt x="87" y="399"/>
                    <a:pt x="87" y="398"/>
                    <a:pt x="89" y="398"/>
                  </a:cubicBezTo>
                  <a:cubicBezTo>
                    <a:pt x="88" y="398"/>
                    <a:pt x="88" y="399"/>
                    <a:pt x="87" y="399"/>
                  </a:cubicBezTo>
                  <a:cubicBezTo>
                    <a:pt x="87" y="400"/>
                    <a:pt x="88" y="400"/>
                    <a:pt x="87" y="400"/>
                  </a:cubicBezTo>
                  <a:cubicBezTo>
                    <a:pt x="89" y="400"/>
                    <a:pt x="88" y="398"/>
                    <a:pt x="90" y="398"/>
                  </a:cubicBezTo>
                  <a:cubicBezTo>
                    <a:pt x="90" y="396"/>
                    <a:pt x="92" y="396"/>
                    <a:pt x="94" y="395"/>
                  </a:cubicBezTo>
                  <a:cubicBezTo>
                    <a:pt x="95" y="395"/>
                    <a:pt x="94" y="396"/>
                    <a:pt x="95" y="396"/>
                  </a:cubicBezTo>
                  <a:cubicBezTo>
                    <a:pt x="95" y="395"/>
                    <a:pt x="95" y="395"/>
                    <a:pt x="94" y="395"/>
                  </a:cubicBezTo>
                  <a:cubicBezTo>
                    <a:pt x="95" y="394"/>
                    <a:pt x="96" y="395"/>
                    <a:pt x="96" y="393"/>
                  </a:cubicBezTo>
                  <a:cubicBezTo>
                    <a:pt x="99" y="393"/>
                    <a:pt x="100" y="390"/>
                    <a:pt x="102" y="390"/>
                  </a:cubicBezTo>
                  <a:cubicBezTo>
                    <a:pt x="103" y="390"/>
                    <a:pt x="102" y="389"/>
                    <a:pt x="102" y="389"/>
                  </a:cubicBezTo>
                  <a:cubicBezTo>
                    <a:pt x="104" y="390"/>
                    <a:pt x="101" y="392"/>
                    <a:pt x="101" y="393"/>
                  </a:cubicBezTo>
                  <a:cubicBezTo>
                    <a:pt x="99" y="393"/>
                    <a:pt x="99" y="395"/>
                    <a:pt x="97" y="394"/>
                  </a:cubicBezTo>
                  <a:cubicBezTo>
                    <a:pt x="97" y="397"/>
                    <a:pt x="94" y="398"/>
                    <a:pt x="92" y="399"/>
                  </a:cubicBezTo>
                  <a:cubicBezTo>
                    <a:pt x="92" y="399"/>
                    <a:pt x="92" y="399"/>
                    <a:pt x="92" y="400"/>
                  </a:cubicBezTo>
                  <a:cubicBezTo>
                    <a:pt x="90" y="401"/>
                    <a:pt x="88" y="401"/>
                    <a:pt x="86" y="403"/>
                  </a:cubicBezTo>
                  <a:cubicBezTo>
                    <a:pt x="86" y="403"/>
                    <a:pt x="85" y="403"/>
                    <a:pt x="85" y="402"/>
                  </a:cubicBezTo>
                  <a:cubicBezTo>
                    <a:pt x="85" y="402"/>
                    <a:pt x="85" y="403"/>
                    <a:pt x="85" y="403"/>
                  </a:cubicBezTo>
                  <a:cubicBezTo>
                    <a:pt x="83" y="403"/>
                    <a:pt x="82" y="405"/>
                    <a:pt x="81" y="404"/>
                  </a:cubicBezTo>
                  <a:cubicBezTo>
                    <a:pt x="81" y="405"/>
                    <a:pt x="82" y="405"/>
                    <a:pt x="82" y="405"/>
                  </a:cubicBezTo>
                  <a:cubicBezTo>
                    <a:pt x="78" y="407"/>
                    <a:pt x="74" y="410"/>
                    <a:pt x="69" y="411"/>
                  </a:cubicBezTo>
                  <a:cubicBezTo>
                    <a:pt x="69" y="412"/>
                    <a:pt x="67" y="412"/>
                    <a:pt x="67" y="413"/>
                  </a:cubicBezTo>
                  <a:cubicBezTo>
                    <a:pt x="65" y="411"/>
                    <a:pt x="65" y="416"/>
                    <a:pt x="63" y="414"/>
                  </a:cubicBezTo>
                  <a:cubicBezTo>
                    <a:pt x="62" y="414"/>
                    <a:pt x="63" y="415"/>
                    <a:pt x="62" y="416"/>
                  </a:cubicBezTo>
                  <a:cubicBezTo>
                    <a:pt x="62" y="416"/>
                    <a:pt x="62" y="416"/>
                    <a:pt x="61" y="416"/>
                  </a:cubicBezTo>
                  <a:cubicBezTo>
                    <a:pt x="60" y="419"/>
                    <a:pt x="56" y="418"/>
                    <a:pt x="53" y="420"/>
                  </a:cubicBezTo>
                  <a:cubicBezTo>
                    <a:pt x="53" y="420"/>
                    <a:pt x="54" y="419"/>
                    <a:pt x="54" y="419"/>
                  </a:cubicBezTo>
                  <a:cubicBezTo>
                    <a:pt x="54" y="419"/>
                    <a:pt x="56" y="418"/>
                    <a:pt x="57" y="416"/>
                  </a:cubicBezTo>
                  <a:cubicBezTo>
                    <a:pt x="57" y="417"/>
                    <a:pt x="57" y="417"/>
                    <a:pt x="57" y="418"/>
                  </a:cubicBezTo>
                  <a:cubicBezTo>
                    <a:pt x="58" y="418"/>
                    <a:pt x="58" y="415"/>
                    <a:pt x="60" y="416"/>
                  </a:cubicBezTo>
                  <a:cubicBezTo>
                    <a:pt x="60" y="415"/>
                    <a:pt x="60" y="415"/>
                    <a:pt x="60" y="414"/>
                  </a:cubicBezTo>
                  <a:cubicBezTo>
                    <a:pt x="62" y="413"/>
                    <a:pt x="64" y="414"/>
                    <a:pt x="65" y="412"/>
                  </a:cubicBezTo>
                  <a:cubicBezTo>
                    <a:pt x="65" y="412"/>
                    <a:pt x="65" y="412"/>
                    <a:pt x="65" y="412"/>
                  </a:cubicBezTo>
                  <a:cubicBezTo>
                    <a:pt x="66" y="412"/>
                    <a:pt x="65" y="411"/>
                    <a:pt x="64" y="411"/>
                  </a:cubicBezTo>
                  <a:cubicBezTo>
                    <a:pt x="65" y="411"/>
                    <a:pt x="67" y="411"/>
                    <a:pt x="67" y="411"/>
                  </a:cubicBezTo>
                  <a:cubicBezTo>
                    <a:pt x="68" y="411"/>
                    <a:pt x="68" y="410"/>
                    <a:pt x="67" y="409"/>
                  </a:cubicBezTo>
                  <a:cubicBezTo>
                    <a:pt x="67" y="410"/>
                    <a:pt x="65" y="411"/>
                    <a:pt x="65" y="409"/>
                  </a:cubicBezTo>
                  <a:cubicBezTo>
                    <a:pt x="65" y="410"/>
                    <a:pt x="64" y="411"/>
                    <a:pt x="63" y="409"/>
                  </a:cubicBezTo>
                  <a:cubicBezTo>
                    <a:pt x="63" y="409"/>
                    <a:pt x="63" y="409"/>
                    <a:pt x="63" y="410"/>
                  </a:cubicBezTo>
                  <a:cubicBezTo>
                    <a:pt x="64" y="410"/>
                    <a:pt x="63" y="411"/>
                    <a:pt x="63" y="412"/>
                  </a:cubicBezTo>
                  <a:cubicBezTo>
                    <a:pt x="63" y="413"/>
                    <a:pt x="62" y="411"/>
                    <a:pt x="63" y="411"/>
                  </a:cubicBezTo>
                  <a:cubicBezTo>
                    <a:pt x="62" y="411"/>
                    <a:pt x="63" y="412"/>
                    <a:pt x="62" y="412"/>
                  </a:cubicBezTo>
                  <a:cubicBezTo>
                    <a:pt x="62" y="412"/>
                    <a:pt x="62" y="412"/>
                    <a:pt x="62" y="412"/>
                  </a:cubicBezTo>
                  <a:cubicBezTo>
                    <a:pt x="62" y="412"/>
                    <a:pt x="61" y="411"/>
                    <a:pt x="61" y="411"/>
                  </a:cubicBezTo>
                  <a:cubicBezTo>
                    <a:pt x="60" y="411"/>
                    <a:pt x="60" y="412"/>
                    <a:pt x="60" y="413"/>
                  </a:cubicBezTo>
                  <a:cubicBezTo>
                    <a:pt x="60" y="413"/>
                    <a:pt x="59" y="413"/>
                    <a:pt x="59" y="414"/>
                  </a:cubicBezTo>
                  <a:cubicBezTo>
                    <a:pt x="59" y="414"/>
                    <a:pt x="59" y="414"/>
                    <a:pt x="59" y="414"/>
                  </a:cubicBezTo>
                  <a:cubicBezTo>
                    <a:pt x="59" y="415"/>
                    <a:pt x="59" y="414"/>
                    <a:pt x="58" y="415"/>
                  </a:cubicBezTo>
                  <a:cubicBezTo>
                    <a:pt x="58" y="415"/>
                    <a:pt x="58" y="414"/>
                    <a:pt x="58" y="414"/>
                  </a:cubicBezTo>
                  <a:cubicBezTo>
                    <a:pt x="58" y="414"/>
                    <a:pt x="57" y="414"/>
                    <a:pt x="57" y="414"/>
                  </a:cubicBezTo>
                  <a:cubicBezTo>
                    <a:pt x="57" y="414"/>
                    <a:pt x="56" y="414"/>
                    <a:pt x="56" y="415"/>
                  </a:cubicBezTo>
                  <a:cubicBezTo>
                    <a:pt x="55" y="415"/>
                    <a:pt x="55" y="415"/>
                    <a:pt x="56" y="414"/>
                  </a:cubicBezTo>
                  <a:cubicBezTo>
                    <a:pt x="55" y="413"/>
                    <a:pt x="55" y="413"/>
                    <a:pt x="54" y="414"/>
                  </a:cubicBezTo>
                  <a:cubicBezTo>
                    <a:pt x="54" y="414"/>
                    <a:pt x="54" y="414"/>
                    <a:pt x="54" y="415"/>
                  </a:cubicBezTo>
                  <a:cubicBezTo>
                    <a:pt x="54" y="415"/>
                    <a:pt x="54" y="414"/>
                    <a:pt x="55" y="414"/>
                  </a:cubicBezTo>
                  <a:cubicBezTo>
                    <a:pt x="54" y="415"/>
                    <a:pt x="55" y="415"/>
                    <a:pt x="54" y="416"/>
                  </a:cubicBezTo>
                  <a:cubicBezTo>
                    <a:pt x="54" y="416"/>
                    <a:pt x="54" y="415"/>
                    <a:pt x="53" y="415"/>
                  </a:cubicBezTo>
                  <a:cubicBezTo>
                    <a:pt x="53" y="416"/>
                    <a:pt x="52" y="417"/>
                    <a:pt x="53" y="418"/>
                  </a:cubicBezTo>
                  <a:cubicBezTo>
                    <a:pt x="52" y="418"/>
                    <a:pt x="52" y="418"/>
                    <a:pt x="52" y="419"/>
                  </a:cubicBezTo>
                  <a:cubicBezTo>
                    <a:pt x="52" y="419"/>
                    <a:pt x="52" y="418"/>
                    <a:pt x="51" y="417"/>
                  </a:cubicBezTo>
                  <a:cubicBezTo>
                    <a:pt x="52" y="417"/>
                    <a:pt x="53" y="415"/>
                    <a:pt x="51" y="415"/>
                  </a:cubicBezTo>
                  <a:cubicBezTo>
                    <a:pt x="51" y="416"/>
                    <a:pt x="52" y="415"/>
                    <a:pt x="52" y="416"/>
                  </a:cubicBezTo>
                  <a:cubicBezTo>
                    <a:pt x="51" y="415"/>
                    <a:pt x="51" y="417"/>
                    <a:pt x="50" y="418"/>
                  </a:cubicBezTo>
                  <a:cubicBezTo>
                    <a:pt x="50" y="416"/>
                    <a:pt x="50" y="419"/>
                    <a:pt x="49" y="417"/>
                  </a:cubicBezTo>
                  <a:cubicBezTo>
                    <a:pt x="49" y="417"/>
                    <a:pt x="49" y="419"/>
                    <a:pt x="49" y="419"/>
                  </a:cubicBezTo>
                  <a:cubicBezTo>
                    <a:pt x="48" y="419"/>
                    <a:pt x="47" y="418"/>
                    <a:pt x="48" y="418"/>
                  </a:cubicBezTo>
                  <a:cubicBezTo>
                    <a:pt x="47" y="418"/>
                    <a:pt x="47" y="419"/>
                    <a:pt x="47" y="420"/>
                  </a:cubicBezTo>
                  <a:cubicBezTo>
                    <a:pt x="45" y="418"/>
                    <a:pt x="46" y="420"/>
                    <a:pt x="45" y="420"/>
                  </a:cubicBezTo>
                  <a:cubicBezTo>
                    <a:pt x="46" y="421"/>
                    <a:pt x="45" y="421"/>
                    <a:pt x="45" y="421"/>
                  </a:cubicBezTo>
                  <a:cubicBezTo>
                    <a:pt x="44" y="421"/>
                    <a:pt x="43" y="421"/>
                    <a:pt x="43" y="420"/>
                  </a:cubicBezTo>
                  <a:cubicBezTo>
                    <a:pt x="43" y="420"/>
                    <a:pt x="43" y="420"/>
                    <a:pt x="43" y="420"/>
                  </a:cubicBezTo>
                  <a:cubicBezTo>
                    <a:pt x="42" y="420"/>
                    <a:pt x="40" y="423"/>
                    <a:pt x="40" y="422"/>
                  </a:cubicBezTo>
                  <a:cubicBezTo>
                    <a:pt x="39" y="422"/>
                    <a:pt x="40" y="422"/>
                    <a:pt x="40" y="423"/>
                  </a:cubicBezTo>
                  <a:cubicBezTo>
                    <a:pt x="39" y="422"/>
                    <a:pt x="38" y="423"/>
                    <a:pt x="38" y="423"/>
                  </a:cubicBezTo>
                  <a:cubicBezTo>
                    <a:pt x="38" y="424"/>
                    <a:pt x="37" y="423"/>
                    <a:pt x="38" y="423"/>
                  </a:cubicBezTo>
                  <a:cubicBezTo>
                    <a:pt x="37" y="422"/>
                    <a:pt x="37" y="424"/>
                    <a:pt x="36" y="423"/>
                  </a:cubicBezTo>
                  <a:cubicBezTo>
                    <a:pt x="37" y="424"/>
                    <a:pt x="36" y="423"/>
                    <a:pt x="36" y="424"/>
                  </a:cubicBezTo>
                  <a:cubicBezTo>
                    <a:pt x="35" y="424"/>
                    <a:pt x="35" y="424"/>
                    <a:pt x="36" y="423"/>
                  </a:cubicBezTo>
                  <a:cubicBezTo>
                    <a:pt x="35" y="423"/>
                    <a:pt x="36" y="425"/>
                    <a:pt x="35" y="425"/>
                  </a:cubicBezTo>
                  <a:cubicBezTo>
                    <a:pt x="35" y="425"/>
                    <a:pt x="35" y="426"/>
                    <a:pt x="36" y="426"/>
                  </a:cubicBezTo>
                  <a:cubicBezTo>
                    <a:pt x="34" y="426"/>
                    <a:pt x="33" y="425"/>
                    <a:pt x="31" y="426"/>
                  </a:cubicBezTo>
                  <a:cubicBezTo>
                    <a:pt x="31" y="427"/>
                    <a:pt x="31" y="427"/>
                    <a:pt x="31" y="427"/>
                  </a:cubicBezTo>
                  <a:cubicBezTo>
                    <a:pt x="30" y="427"/>
                    <a:pt x="31" y="427"/>
                    <a:pt x="30" y="427"/>
                  </a:cubicBezTo>
                  <a:cubicBezTo>
                    <a:pt x="30" y="427"/>
                    <a:pt x="30" y="428"/>
                    <a:pt x="29" y="427"/>
                  </a:cubicBezTo>
                  <a:cubicBezTo>
                    <a:pt x="29" y="427"/>
                    <a:pt x="29" y="428"/>
                    <a:pt x="29" y="428"/>
                  </a:cubicBezTo>
                  <a:cubicBezTo>
                    <a:pt x="29" y="428"/>
                    <a:pt x="29" y="428"/>
                    <a:pt x="29" y="427"/>
                  </a:cubicBezTo>
                  <a:cubicBezTo>
                    <a:pt x="30" y="428"/>
                    <a:pt x="29" y="428"/>
                    <a:pt x="29" y="429"/>
                  </a:cubicBezTo>
                  <a:cubicBezTo>
                    <a:pt x="28" y="428"/>
                    <a:pt x="28" y="428"/>
                    <a:pt x="28" y="429"/>
                  </a:cubicBezTo>
                  <a:cubicBezTo>
                    <a:pt x="28" y="428"/>
                    <a:pt x="28" y="428"/>
                    <a:pt x="28" y="428"/>
                  </a:cubicBezTo>
                  <a:cubicBezTo>
                    <a:pt x="27" y="428"/>
                    <a:pt x="26" y="428"/>
                    <a:pt x="26" y="429"/>
                  </a:cubicBezTo>
                  <a:cubicBezTo>
                    <a:pt x="25" y="428"/>
                    <a:pt x="23" y="429"/>
                    <a:pt x="22" y="430"/>
                  </a:cubicBezTo>
                  <a:cubicBezTo>
                    <a:pt x="19" y="429"/>
                    <a:pt x="21" y="431"/>
                    <a:pt x="20" y="432"/>
                  </a:cubicBezTo>
                  <a:cubicBezTo>
                    <a:pt x="18" y="431"/>
                    <a:pt x="18" y="432"/>
                    <a:pt x="17" y="431"/>
                  </a:cubicBezTo>
                  <a:cubicBezTo>
                    <a:pt x="16" y="431"/>
                    <a:pt x="16" y="433"/>
                    <a:pt x="15" y="432"/>
                  </a:cubicBezTo>
                  <a:cubicBezTo>
                    <a:pt x="15" y="433"/>
                    <a:pt x="16" y="433"/>
                    <a:pt x="16" y="432"/>
                  </a:cubicBezTo>
                  <a:cubicBezTo>
                    <a:pt x="17" y="433"/>
                    <a:pt x="16" y="433"/>
                    <a:pt x="16" y="434"/>
                  </a:cubicBezTo>
                  <a:cubicBezTo>
                    <a:pt x="16" y="434"/>
                    <a:pt x="15" y="433"/>
                    <a:pt x="15" y="432"/>
                  </a:cubicBezTo>
                  <a:cubicBezTo>
                    <a:pt x="13" y="433"/>
                    <a:pt x="10" y="434"/>
                    <a:pt x="9" y="433"/>
                  </a:cubicBezTo>
                  <a:cubicBezTo>
                    <a:pt x="9" y="433"/>
                    <a:pt x="9" y="433"/>
                    <a:pt x="9" y="433"/>
                  </a:cubicBezTo>
                  <a:cubicBezTo>
                    <a:pt x="8" y="433"/>
                    <a:pt x="6" y="433"/>
                    <a:pt x="5" y="432"/>
                  </a:cubicBezTo>
                  <a:cubicBezTo>
                    <a:pt x="4" y="431"/>
                    <a:pt x="5" y="432"/>
                    <a:pt x="3" y="432"/>
                  </a:cubicBezTo>
                  <a:cubicBezTo>
                    <a:pt x="2" y="431"/>
                    <a:pt x="1" y="429"/>
                    <a:pt x="0" y="428"/>
                  </a:cubicBezTo>
                  <a:cubicBezTo>
                    <a:pt x="2" y="428"/>
                    <a:pt x="4" y="431"/>
                    <a:pt x="5" y="431"/>
                  </a:cubicBezTo>
                  <a:cubicBezTo>
                    <a:pt x="7" y="431"/>
                    <a:pt x="9" y="430"/>
                    <a:pt x="9" y="431"/>
                  </a:cubicBezTo>
                  <a:cubicBezTo>
                    <a:pt x="10" y="429"/>
                    <a:pt x="6" y="430"/>
                    <a:pt x="6" y="428"/>
                  </a:cubicBezTo>
                  <a:cubicBezTo>
                    <a:pt x="6" y="429"/>
                    <a:pt x="6" y="429"/>
                    <a:pt x="6" y="429"/>
                  </a:cubicBezTo>
                  <a:cubicBezTo>
                    <a:pt x="6" y="427"/>
                    <a:pt x="2" y="426"/>
                    <a:pt x="2" y="425"/>
                  </a:cubicBezTo>
                  <a:cubicBezTo>
                    <a:pt x="2" y="424"/>
                    <a:pt x="1" y="425"/>
                    <a:pt x="1" y="425"/>
                  </a:cubicBezTo>
                  <a:cubicBezTo>
                    <a:pt x="1" y="424"/>
                    <a:pt x="0" y="424"/>
                    <a:pt x="0" y="424"/>
                  </a:cubicBezTo>
                  <a:cubicBezTo>
                    <a:pt x="1" y="424"/>
                    <a:pt x="1" y="423"/>
                    <a:pt x="2" y="423"/>
                  </a:cubicBezTo>
                  <a:cubicBezTo>
                    <a:pt x="3" y="423"/>
                    <a:pt x="2" y="423"/>
                    <a:pt x="2" y="424"/>
                  </a:cubicBezTo>
                  <a:cubicBezTo>
                    <a:pt x="3" y="424"/>
                    <a:pt x="2" y="423"/>
                    <a:pt x="2" y="423"/>
                  </a:cubicBezTo>
                  <a:cubicBezTo>
                    <a:pt x="3" y="422"/>
                    <a:pt x="3" y="423"/>
                    <a:pt x="3" y="424"/>
                  </a:cubicBezTo>
                  <a:cubicBezTo>
                    <a:pt x="3" y="421"/>
                    <a:pt x="4" y="421"/>
                    <a:pt x="4" y="418"/>
                  </a:cubicBezTo>
                  <a:cubicBezTo>
                    <a:pt x="4" y="417"/>
                    <a:pt x="5" y="417"/>
                    <a:pt x="6" y="416"/>
                  </a:cubicBezTo>
                  <a:cubicBezTo>
                    <a:pt x="5" y="416"/>
                    <a:pt x="5" y="417"/>
                    <a:pt x="4" y="417"/>
                  </a:cubicBezTo>
                  <a:cubicBezTo>
                    <a:pt x="5" y="414"/>
                    <a:pt x="7" y="414"/>
                    <a:pt x="7" y="411"/>
                  </a:cubicBezTo>
                  <a:cubicBezTo>
                    <a:pt x="9" y="410"/>
                    <a:pt x="10" y="408"/>
                    <a:pt x="11" y="406"/>
                  </a:cubicBezTo>
                  <a:cubicBezTo>
                    <a:pt x="10" y="405"/>
                    <a:pt x="9" y="406"/>
                    <a:pt x="8" y="404"/>
                  </a:cubicBezTo>
                  <a:cubicBezTo>
                    <a:pt x="6" y="404"/>
                    <a:pt x="6" y="405"/>
                    <a:pt x="5" y="404"/>
                  </a:cubicBezTo>
                  <a:cubicBezTo>
                    <a:pt x="5" y="403"/>
                    <a:pt x="7" y="405"/>
                    <a:pt x="6" y="404"/>
                  </a:cubicBezTo>
                  <a:cubicBezTo>
                    <a:pt x="7" y="404"/>
                    <a:pt x="9" y="404"/>
                    <a:pt x="10" y="404"/>
                  </a:cubicBezTo>
                  <a:cubicBezTo>
                    <a:pt x="8" y="403"/>
                    <a:pt x="8" y="402"/>
                    <a:pt x="7" y="401"/>
                  </a:cubicBezTo>
                  <a:cubicBezTo>
                    <a:pt x="7" y="401"/>
                    <a:pt x="9" y="401"/>
                    <a:pt x="8" y="402"/>
                  </a:cubicBezTo>
                  <a:cubicBezTo>
                    <a:pt x="9" y="402"/>
                    <a:pt x="9" y="401"/>
                    <a:pt x="10" y="401"/>
                  </a:cubicBezTo>
                  <a:cubicBezTo>
                    <a:pt x="10" y="401"/>
                    <a:pt x="10" y="402"/>
                    <a:pt x="9" y="402"/>
                  </a:cubicBezTo>
                  <a:cubicBezTo>
                    <a:pt x="9" y="402"/>
                    <a:pt x="9" y="402"/>
                    <a:pt x="10" y="402"/>
                  </a:cubicBezTo>
                  <a:cubicBezTo>
                    <a:pt x="10" y="402"/>
                    <a:pt x="10" y="401"/>
                    <a:pt x="11" y="401"/>
                  </a:cubicBezTo>
                  <a:cubicBezTo>
                    <a:pt x="11" y="401"/>
                    <a:pt x="9" y="400"/>
                    <a:pt x="10" y="399"/>
                  </a:cubicBezTo>
                  <a:cubicBezTo>
                    <a:pt x="10" y="399"/>
                    <a:pt x="9" y="400"/>
                    <a:pt x="8" y="400"/>
                  </a:cubicBezTo>
                  <a:cubicBezTo>
                    <a:pt x="9" y="399"/>
                    <a:pt x="8" y="399"/>
                    <a:pt x="8" y="398"/>
                  </a:cubicBezTo>
                  <a:cubicBezTo>
                    <a:pt x="9" y="399"/>
                    <a:pt x="9" y="399"/>
                    <a:pt x="10" y="399"/>
                  </a:cubicBezTo>
                  <a:cubicBezTo>
                    <a:pt x="10" y="398"/>
                    <a:pt x="9" y="398"/>
                    <a:pt x="9" y="397"/>
                  </a:cubicBezTo>
                  <a:cubicBezTo>
                    <a:pt x="11" y="398"/>
                    <a:pt x="11" y="396"/>
                    <a:pt x="12" y="397"/>
                  </a:cubicBezTo>
                  <a:cubicBezTo>
                    <a:pt x="12" y="397"/>
                    <a:pt x="12" y="395"/>
                    <a:pt x="11" y="395"/>
                  </a:cubicBezTo>
                  <a:cubicBezTo>
                    <a:pt x="11" y="395"/>
                    <a:pt x="12" y="394"/>
                    <a:pt x="12" y="393"/>
                  </a:cubicBezTo>
                  <a:cubicBezTo>
                    <a:pt x="12" y="393"/>
                    <a:pt x="13" y="392"/>
                    <a:pt x="14" y="392"/>
                  </a:cubicBezTo>
                  <a:cubicBezTo>
                    <a:pt x="14" y="392"/>
                    <a:pt x="13" y="392"/>
                    <a:pt x="13" y="392"/>
                  </a:cubicBezTo>
                  <a:cubicBezTo>
                    <a:pt x="19" y="387"/>
                    <a:pt x="24" y="384"/>
                    <a:pt x="30" y="379"/>
                  </a:cubicBezTo>
                  <a:cubicBezTo>
                    <a:pt x="30" y="378"/>
                    <a:pt x="30" y="378"/>
                    <a:pt x="29" y="378"/>
                  </a:cubicBezTo>
                  <a:cubicBezTo>
                    <a:pt x="33" y="377"/>
                    <a:pt x="33" y="373"/>
                    <a:pt x="37" y="372"/>
                  </a:cubicBezTo>
                  <a:cubicBezTo>
                    <a:pt x="39" y="369"/>
                    <a:pt x="42" y="363"/>
                    <a:pt x="46" y="363"/>
                  </a:cubicBezTo>
                  <a:cubicBezTo>
                    <a:pt x="46" y="360"/>
                    <a:pt x="50" y="360"/>
                    <a:pt x="51" y="358"/>
                  </a:cubicBezTo>
                  <a:cubicBezTo>
                    <a:pt x="53" y="358"/>
                    <a:pt x="53" y="357"/>
                    <a:pt x="54" y="357"/>
                  </a:cubicBezTo>
                  <a:cubicBezTo>
                    <a:pt x="60" y="353"/>
                    <a:pt x="67" y="349"/>
                    <a:pt x="73" y="345"/>
                  </a:cubicBezTo>
                  <a:cubicBezTo>
                    <a:pt x="74" y="343"/>
                    <a:pt x="76" y="343"/>
                    <a:pt x="76" y="342"/>
                  </a:cubicBezTo>
                  <a:cubicBezTo>
                    <a:pt x="79" y="341"/>
                    <a:pt x="81" y="338"/>
                    <a:pt x="84" y="337"/>
                  </a:cubicBezTo>
                  <a:cubicBezTo>
                    <a:pt x="84" y="336"/>
                    <a:pt x="84" y="335"/>
                    <a:pt x="85" y="336"/>
                  </a:cubicBezTo>
                  <a:cubicBezTo>
                    <a:pt x="85" y="335"/>
                    <a:pt x="85" y="335"/>
                    <a:pt x="85" y="334"/>
                  </a:cubicBezTo>
                  <a:cubicBezTo>
                    <a:pt x="86" y="334"/>
                    <a:pt x="87" y="334"/>
                    <a:pt x="88" y="334"/>
                  </a:cubicBezTo>
                  <a:cubicBezTo>
                    <a:pt x="88" y="333"/>
                    <a:pt x="87" y="334"/>
                    <a:pt x="87" y="333"/>
                  </a:cubicBezTo>
                  <a:cubicBezTo>
                    <a:pt x="87" y="333"/>
                    <a:pt x="88" y="333"/>
                    <a:pt x="88" y="332"/>
                  </a:cubicBezTo>
                  <a:cubicBezTo>
                    <a:pt x="88" y="332"/>
                    <a:pt x="89" y="332"/>
                    <a:pt x="89" y="333"/>
                  </a:cubicBezTo>
                  <a:cubicBezTo>
                    <a:pt x="89" y="332"/>
                    <a:pt x="88" y="332"/>
                    <a:pt x="89" y="332"/>
                  </a:cubicBezTo>
                  <a:cubicBezTo>
                    <a:pt x="89" y="332"/>
                    <a:pt x="89" y="331"/>
                    <a:pt x="88" y="330"/>
                  </a:cubicBezTo>
                  <a:cubicBezTo>
                    <a:pt x="90" y="330"/>
                    <a:pt x="90" y="329"/>
                    <a:pt x="91" y="330"/>
                  </a:cubicBezTo>
                  <a:cubicBezTo>
                    <a:pt x="92" y="328"/>
                    <a:pt x="93" y="327"/>
                    <a:pt x="94" y="326"/>
                  </a:cubicBezTo>
                  <a:cubicBezTo>
                    <a:pt x="94" y="326"/>
                    <a:pt x="96" y="327"/>
                    <a:pt x="96" y="325"/>
                  </a:cubicBezTo>
                  <a:cubicBezTo>
                    <a:pt x="96" y="325"/>
                    <a:pt x="95" y="325"/>
                    <a:pt x="95" y="324"/>
                  </a:cubicBezTo>
                  <a:cubicBezTo>
                    <a:pt x="96" y="325"/>
                    <a:pt x="96" y="324"/>
                    <a:pt x="97" y="325"/>
                  </a:cubicBezTo>
                  <a:cubicBezTo>
                    <a:pt x="97" y="324"/>
                    <a:pt x="96" y="324"/>
                    <a:pt x="96" y="323"/>
                  </a:cubicBezTo>
                  <a:cubicBezTo>
                    <a:pt x="97" y="323"/>
                    <a:pt x="97" y="324"/>
                    <a:pt x="98" y="324"/>
                  </a:cubicBezTo>
                  <a:cubicBezTo>
                    <a:pt x="98" y="323"/>
                    <a:pt x="97" y="323"/>
                    <a:pt x="98" y="323"/>
                  </a:cubicBezTo>
                  <a:cubicBezTo>
                    <a:pt x="98" y="322"/>
                    <a:pt x="97" y="323"/>
                    <a:pt x="97" y="322"/>
                  </a:cubicBezTo>
                  <a:cubicBezTo>
                    <a:pt x="97" y="322"/>
                    <a:pt x="98" y="322"/>
                    <a:pt x="98" y="322"/>
                  </a:cubicBezTo>
                  <a:cubicBezTo>
                    <a:pt x="98" y="321"/>
                    <a:pt x="99" y="319"/>
                    <a:pt x="100" y="320"/>
                  </a:cubicBezTo>
                  <a:cubicBezTo>
                    <a:pt x="102" y="315"/>
                    <a:pt x="107" y="311"/>
                    <a:pt x="111" y="309"/>
                  </a:cubicBezTo>
                  <a:cubicBezTo>
                    <a:pt x="117" y="304"/>
                    <a:pt x="123" y="299"/>
                    <a:pt x="130" y="296"/>
                  </a:cubicBezTo>
                  <a:cubicBezTo>
                    <a:pt x="141" y="289"/>
                    <a:pt x="154" y="282"/>
                    <a:pt x="166" y="277"/>
                  </a:cubicBezTo>
                  <a:cubicBezTo>
                    <a:pt x="167" y="275"/>
                    <a:pt x="170" y="276"/>
                    <a:pt x="171" y="274"/>
                  </a:cubicBezTo>
                  <a:cubicBezTo>
                    <a:pt x="171" y="274"/>
                    <a:pt x="171" y="274"/>
                    <a:pt x="172" y="274"/>
                  </a:cubicBezTo>
                  <a:cubicBezTo>
                    <a:pt x="184" y="267"/>
                    <a:pt x="197" y="262"/>
                    <a:pt x="209" y="256"/>
                  </a:cubicBezTo>
                  <a:cubicBezTo>
                    <a:pt x="209" y="255"/>
                    <a:pt x="210" y="255"/>
                    <a:pt x="209" y="255"/>
                  </a:cubicBezTo>
                  <a:cubicBezTo>
                    <a:pt x="210" y="254"/>
                    <a:pt x="210" y="255"/>
                    <a:pt x="211" y="255"/>
                  </a:cubicBezTo>
                  <a:cubicBezTo>
                    <a:pt x="215" y="252"/>
                    <a:pt x="220" y="250"/>
                    <a:pt x="225" y="248"/>
                  </a:cubicBezTo>
                  <a:cubicBezTo>
                    <a:pt x="225" y="247"/>
                    <a:pt x="226" y="248"/>
                    <a:pt x="226" y="247"/>
                  </a:cubicBezTo>
                  <a:cubicBezTo>
                    <a:pt x="224" y="247"/>
                    <a:pt x="223" y="247"/>
                    <a:pt x="221" y="248"/>
                  </a:cubicBezTo>
                  <a:cubicBezTo>
                    <a:pt x="220" y="248"/>
                    <a:pt x="219" y="250"/>
                    <a:pt x="218" y="249"/>
                  </a:cubicBezTo>
                  <a:cubicBezTo>
                    <a:pt x="218" y="250"/>
                    <a:pt x="217" y="250"/>
                    <a:pt x="217" y="251"/>
                  </a:cubicBezTo>
                  <a:cubicBezTo>
                    <a:pt x="214" y="251"/>
                    <a:pt x="212" y="253"/>
                    <a:pt x="209" y="253"/>
                  </a:cubicBezTo>
                  <a:cubicBezTo>
                    <a:pt x="209" y="254"/>
                    <a:pt x="210" y="254"/>
                    <a:pt x="209" y="254"/>
                  </a:cubicBezTo>
                  <a:cubicBezTo>
                    <a:pt x="209" y="254"/>
                    <a:pt x="208" y="254"/>
                    <a:pt x="207" y="254"/>
                  </a:cubicBezTo>
                  <a:cubicBezTo>
                    <a:pt x="207" y="255"/>
                    <a:pt x="207" y="255"/>
                    <a:pt x="207" y="255"/>
                  </a:cubicBezTo>
                  <a:cubicBezTo>
                    <a:pt x="206" y="255"/>
                    <a:pt x="207" y="255"/>
                    <a:pt x="207" y="255"/>
                  </a:cubicBezTo>
                  <a:cubicBezTo>
                    <a:pt x="205" y="255"/>
                    <a:pt x="202" y="256"/>
                    <a:pt x="201" y="257"/>
                  </a:cubicBezTo>
                  <a:cubicBezTo>
                    <a:pt x="198" y="258"/>
                    <a:pt x="195" y="259"/>
                    <a:pt x="194" y="261"/>
                  </a:cubicBezTo>
                  <a:cubicBezTo>
                    <a:pt x="193" y="260"/>
                    <a:pt x="191" y="262"/>
                    <a:pt x="190" y="261"/>
                  </a:cubicBezTo>
                  <a:cubicBezTo>
                    <a:pt x="190" y="261"/>
                    <a:pt x="190" y="262"/>
                    <a:pt x="190" y="262"/>
                  </a:cubicBezTo>
                  <a:cubicBezTo>
                    <a:pt x="189" y="262"/>
                    <a:pt x="188" y="262"/>
                    <a:pt x="188" y="263"/>
                  </a:cubicBezTo>
                  <a:cubicBezTo>
                    <a:pt x="187" y="263"/>
                    <a:pt x="188" y="262"/>
                    <a:pt x="187" y="262"/>
                  </a:cubicBezTo>
                  <a:cubicBezTo>
                    <a:pt x="187" y="263"/>
                    <a:pt x="185" y="264"/>
                    <a:pt x="184" y="265"/>
                  </a:cubicBezTo>
                  <a:cubicBezTo>
                    <a:pt x="184" y="265"/>
                    <a:pt x="183" y="264"/>
                    <a:pt x="181" y="265"/>
                  </a:cubicBezTo>
                  <a:cubicBezTo>
                    <a:pt x="178" y="266"/>
                    <a:pt x="173" y="269"/>
                    <a:pt x="170" y="269"/>
                  </a:cubicBezTo>
                  <a:cubicBezTo>
                    <a:pt x="169" y="272"/>
                    <a:pt x="165" y="271"/>
                    <a:pt x="164" y="273"/>
                  </a:cubicBezTo>
                  <a:cubicBezTo>
                    <a:pt x="162" y="271"/>
                    <a:pt x="161" y="275"/>
                    <a:pt x="159" y="273"/>
                  </a:cubicBezTo>
                  <a:cubicBezTo>
                    <a:pt x="158" y="273"/>
                    <a:pt x="159" y="275"/>
                    <a:pt x="160" y="274"/>
                  </a:cubicBezTo>
                  <a:cubicBezTo>
                    <a:pt x="159" y="275"/>
                    <a:pt x="157" y="274"/>
                    <a:pt x="157" y="276"/>
                  </a:cubicBezTo>
                  <a:cubicBezTo>
                    <a:pt x="152" y="277"/>
                    <a:pt x="147" y="279"/>
                    <a:pt x="142" y="281"/>
                  </a:cubicBezTo>
                  <a:cubicBezTo>
                    <a:pt x="138" y="281"/>
                    <a:pt x="134" y="286"/>
                    <a:pt x="130" y="285"/>
                  </a:cubicBezTo>
                  <a:cubicBezTo>
                    <a:pt x="129" y="285"/>
                    <a:pt x="130" y="285"/>
                    <a:pt x="130" y="286"/>
                  </a:cubicBezTo>
                  <a:cubicBezTo>
                    <a:pt x="123" y="288"/>
                    <a:pt x="116" y="292"/>
                    <a:pt x="110" y="292"/>
                  </a:cubicBezTo>
                  <a:cubicBezTo>
                    <a:pt x="110" y="293"/>
                    <a:pt x="111" y="292"/>
                    <a:pt x="111" y="293"/>
                  </a:cubicBezTo>
                  <a:cubicBezTo>
                    <a:pt x="107" y="295"/>
                    <a:pt x="101" y="296"/>
                    <a:pt x="97" y="298"/>
                  </a:cubicBezTo>
                  <a:cubicBezTo>
                    <a:pt x="97" y="298"/>
                    <a:pt x="97" y="298"/>
                    <a:pt x="97" y="297"/>
                  </a:cubicBezTo>
                  <a:cubicBezTo>
                    <a:pt x="96" y="297"/>
                    <a:pt x="96" y="298"/>
                    <a:pt x="96" y="299"/>
                  </a:cubicBezTo>
                  <a:cubicBezTo>
                    <a:pt x="93" y="299"/>
                    <a:pt x="91" y="300"/>
                    <a:pt x="88" y="300"/>
                  </a:cubicBezTo>
                  <a:cubicBezTo>
                    <a:pt x="86" y="301"/>
                    <a:pt x="84" y="301"/>
                    <a:pt x="81" y="301"/>
                  </a:cubicBezTo>
                  <a:cubicBezTo>
                    <a:pt x="78" y="299"/>
                    <a:pt x="75" y="297"/>
                    <a:pt x="74" y="294"/>
                  </a:cubicBezTo>
                  <a:cubicBezTo>
                    <a:pt x="73" y="286"/>
                    <a:pt x="81" y="283"/>
                    <a:pt x="84" y="278"/>
                  </a:cubicBezTo>
                  <a:cubicBezTo>
                    <a:pt x="84" y="278"/>
                    <a:pt x="84" y="278"/>
                    <a:pt x="84" y="279"/>
                  </a:cubicBezTo>
                  <a:cubicBezTo>
                    <a:pt x="85" y="278"/>
                    <a:pt x="84" y="278"/>
                    <a:pt x="84" y="278"/>
                  </a:cubicBezTo>
                  <a:cubicBezTo>
                    <a:pt x="85" y="277"/>
                    <a:pt x="86" y="275"/>
                    <a:pt x="87" y="275"/>
                  </a:cubicBezTo>
                  <a:cubicBezTo>
                    <a:pt x="95" y="268"/>
                    <a:pt x="102" y="260"/>
                    <a:pt x="112" y="255"/>
                  </a:cubicBezTo>
                  <a:cubicBezTo>
                    <a:pt x="133" y="243"/>
                    <a:pt x="154" y="230"/>
                    <a:pt x="177" y="219"/>
                  </a:cubicBezTo>
                  <a:cubicBezTo>
                    <a:pt x="183" y="216"/>
                    <a:pt x="188" y="213"/>
                    <a:pt x="195" y="211"/>
                  </a:cubicBezTo>
                  <a:cubicBezTo>
                    <a:pt x="196" y="210"/>
                    <a:pt x="196" y="209"/>
                    <a:pt x="198" y="209"/>
                  </a:cubicBezTo>
                  <a:cubicBezTo>
                    <a:pt x="218" y="199"/>
                    <a:pt x="239" y="190"/>
                    <a:pt x="260" y="181"/>
                  </a:cubicBezTo>
                  <a:cubicBezTo>
                    <a:pt x="261" y="181"/>
                    <a:pt x="263" y="181"/>
                    <a:pt x="264" y="180"/>
                  </a:cubicBezTo>
                  <a:cubicBezTo>
                    <a:pt x="267" y="179"/>
                    <a:pt x="271" y="178"/>
                    <a:pt x="274" y="176"/>
                  </a:cubicBezTo>
                  <a:cubicBezTo>
                    <a:pt x="281" y="174"/>
                    <a:pt x="287" y="172"/>
                    <a:pt x="294" y="169"/>
                  </a:cubicBezTo>
                  <a:cubicBezTo>
                    <a:pt x="302" y="165"/>
                    <a:pt x="311" y="163"/>
                    <a:pt x="319" y="159"/>
                  </a:cubicBezTo>
                  <a:cubicBezTo>
                    <a:pt x="341" y="153"/>
                    <a:pt x="362" y="145"/>
                    <a:pt x="383" y="140"/>
                  </a:cubicBezTo>
                  <a:cubicBezTo>
                    <a:pt x="389" y="137"/>
                    <a:pt x="396" y="136"/>
                    <a:pt x="402" y="134"/>
                  </a:cubicBezTo>
                  <a:cubicBezTo>
                    <a:pt x="420" y="129"/>
                    <a:pt x="437" y="123"/>
                    <a:pt x="456" y="119"/>
                  </a:cubicBezTo>
                  <a:cubicBezTo>
                    <a:pt x="458" y="118"/>
                    <a:pt x="462" y="118"/>
                    <a:pt x="465" y="116"/>
                  </a:cubicBezTo>
                  <a:cubicBezTo>
                    <a:pt x="465" y="116"/>
                    <a:pt x="465" y="116"/>
                    <a:pt x="465" y="117"/>
                  </a:cubicBezTo>
                  <a:cubicBezTo>
                    <a:pt x="468" y="115"/>
                    <a:pt x="472" y="114"/>
                    <a:pt x="474" y="114"/>
                  </a:cubicBezTo>
                  <a:cubicBezTo>
                    <a:pt x="478" y="112"/>
                    <a:pt x="485" y="111"/>
                    <a:pt x="490" y="109"/>
                  </a:cubicBezTo>
                  <a:cubicBezTo>
                    <a:pt x="493" y="109"/>
                    <a:pt x="495" y="107"/>
                    <a:pt x="498" y="108"/>
                  </a:cubicBezTo>
                  <a:cubicBezTo>
                    <a:pt x="498" y="108"/>
                    <a:pt x="498" y="107"/>
                    <a:pt x="498" y="107"/>
                  </a:cubicBezTo>
                  <a:cubicBezTo>
                    <a:pt x="509" y="104"/>
                    <a:pt x="519" y="102"/>
                    <a:pt x="530" y="100"/>
                  </a:cubicBezTo>
                  <a:cubicBezTo>
                    <a:pt x="530" y="100"/>
                    <a:pt x="531" y="99"/>
                    <a:pt x="532" y="99"/>
                  </a:cubicBezTo>
                  <a:cubicBezTo>
                    <a:pt x="538" y="97"/>
                    <a:pt x="544" y="96"/>
                    <a:pt x="550" y="94"/>
                  </a:cubicBezTo>
                  <a:cubicBezTo>
                    <a:pt x="563" y="90"/>
                    <a:pt x="577" y="87"/>
                    <a:pt x="590" y="84"/>
                  </a:cubicBezTo>
                  <a:cubicBezTo>
                    <a:pt x="597" y="83"/>
                    <a:pt x="604" y="81"/>
                    <a:pt x="610" y="80"/>
                  </a:cubicBezTo>
                  <a:cubicBezTo>
                    <a:pt x="612" y="80"/>
                    <a:pt x="614" y="79"/>
                    <a:pt x="617" y="79"/>
                  </a:cubicBezTo>
                  <a:cubicBezTo>
                    <a:pt x="620" y="78"/>
                    <a:pt x="622" y="77"/>
                    <a:pt x="626" y="77"/>
                  </a:cubicBezTo>
                  <a:cubicBezTo>
                    <a:pt x="630" y="76"/>
                    <a:pt x="635" y="75"/>
                    <a:pt x="639" y="74"/>
                  </a:cubicBezTo>
                  <a:cubicBezTo>
                    <a:pt x="654" y="71"/>
                    <a:pt x="668" y="67"/>
                    <a:pt x="683" y="65"/>
                  </a:cubicBezTo>
                  <a:cubicBezTo>
                    <a:pt x="692" y="63"/>
                    <a:pt x="700" y="61"/>
                    <a:pt x="709" y="59"/>
                  </a:cubicBezTo>
                  <a:cubicBezTo>
                    <a:pt x="710" y="58"/>
                    <a:pt x="712" y="59"/>
                    <a:pt x="713" y="58"/>
                  </a:cubicBezTo>
                  <a:cubicBezTo>
                    <a:pt x="719" y="58"/>
                    <a:pt x="726" y="56"/>
                    <a:pt x="732" y="55"/>
                  </a:cubicBezTo>
                  <a:cubicBezTo>
                    <a:pt x="735" y="54"/>
                    <a:pt x="738" y="53"/>
                    <a:pt x="741" y="53"/>
                  </a:cubicBezTo>
                  <a:cubicBezTo>
                    <a:pt x="745" y="52"/>
                    <a:pt x="749" y="51"/>
                    <a:pt x="752" y="51"/>
                  </a:cubicBezTo>
                  <a:cubicBezTo>
                    <a:pt x="761" y="49"/>
                    <a:pt x="771" y="47"/>
                    <a:pt x="780" y="45"/>
                  </a:cubicBezTo>
                  <a:cubicBezTo>
                    <a:pt x="781" y="45"/>
                    <a:pt x="784" y="44"/>
                    <a:pt x="785" y="45"/>
                  </a:cubicBezTo>
                  <a:cubicBezTo>
                    <a:pt x="803" y="40"/>
                    <a:pt x="821" y="37"/>
                    <a:pt x="838" y="32"/>
                  </a:cubicBezTo>
                  <a:cubicBezTo>
                    <a:pt x="839" y="31"/>
                    <a:pt x="841" y="30"/>
                    <a:pt x="842" y="28"/>
                  </a:cubicBezTo>
                  <a:cubicBezTo>
                    <a:pt x="838" y="25"/>
                    <a:pt x="833" y="26"/>
                    <a:pt x="828" y="24"/>
                  </a:cubicBezTo>
                  <a:cubicBezTo>
                    <a:pt x="827" y="23"/>
                    <a:pt x="827" y="25"/>
                    <a:pt x="826" y="24"/>
                  </a:cubicBezTo>
                  <a:cubicBezTo>
                    <a:pt x="821" y="23"/>
                    <a:pt x="815" y="23"/>
                    <a:pt x="812" y="23"/>
                  </a:cubicBezTo>
                  <a:cubicBezTo>
                    <a:pt x="812" y="23"/>
                    <a:pt x="812" y="23"/>
                    <a:pt x="811" y="23"/>
                  </a:cubicBezTo>
                  <a:cubicBezTo>
                    <a:pt x="805" y="24"/>
                    <a:pt x="797" y="22"/>
                    <a:pt x="791" y="24"/>
                  </a:cubicBezTo>
                  <a:cubicBezTo>
                    <a:pt x="790" y="24"/>
                    <a:pt x="790" y="24"/>
                    <a:pt x="790" y="23"/>
                  </a:cubicBezTo>
                  <a:cubicBezTo>
                    <a:pt x="779" y="24"/>
                    <a:pt x="770" y="26"/>
                    <a:pt x="757" y="25"/>
                  </a:cubicBezTo>
                  <a:cubicBezTo>
                    <a:pt x="755" y="27"/>
                    <a:pt x="752" y="26"/>
                    <a:pt x="750" y="26"/>
                  </a:cubicBezTo>
                  <a:cubicBezTo>
                    <a:pt x="747" y="27"/>
                    <a:pt x="745" y="27"/>
                    <a:pt x="742" y="27"/>
                  </a:cubicBezTo>
                  <a:cubicBezTo>
                    <a:pt x="739" y="28"/>
                    <a:pt x="734" y="28"/>
                    <a:pt x="730" y="28"/>
                  </a:cubicBezTo>
                  <a:cubicBezTo>
                    <a:pt x="729" y="28"/>
                    <a:pt x="729" y="28"/>
                    <a:pt x="729" y="28"/>
                  </a:cubicBezTo>
                  <a:cubicBezTo>
                    <a:pt x="723" y="29"/>
                    <a:pt x="715" y="30"/>
                    <a:pt x="708" y="31"/>
                  </a:cubicBezTo>
                  <a:cubicBezTo>
                    <a:pt x="707" y="31"/>
                    <a:pt x="707" y="30"/>
                    <a:pt x="707" y="30"/>
                  </a:cubicBezTo>
                  <a:cubicBezTo>
                    <a:pt x="701" y="32"/>
                    <a:pt x="693" y="32"/>
                    <a:pt x="688" y="33"/>
                  </a:cubicBezTo>
                  <a:cubicBezTo>
                    <a:pt x="688" y="33"/>
                    <a:pt x="688" y="32"/>
                    <a:pt x="687" y="32"/>
                  </a:cubicBezTo>
                  <a:cubicBezTo>
                    <a:pt x="687" y="32"/>
                    <a:pt x="688" y="32"/>
                    <a:pt x="688" y="33"/>
                  </a:cubicBezTo>
                  <a:cubicBezTo>
                    <a:pt x="682" y="34"/>
                    <a:pt x="674" y="34"/>
                    <a:pt x="668" y="35"/>
                  </a:cubicBezTo>
                  <a:cubicBezTo>
                    <a:pt x="667" y="35"/>
                    <a:pt x="666" y="35"/>
                    <a:pt x="665" y="35"/>
                  </a:cubicBezTo>
                  <a:cubicBezTo>
                    <a:pt x="662" y="37"/>
                    <a:pt x="657" y="36"/>
                    <a:pt x="654" y="37"/>
                  </a:cubicBezTo>
                  <a:cubicBezTo>
                    <a:pt x="647" y="37"/>
                    <a:pt x="642" y="40"/>
                    <a:pt x="637" y="39"/>
                  </a:cubicBezTo>
                  <a:cubicBezTo>
                    <a:pt x="636" y="39"/>
                    <a:pt x="636" y="40"/>
                    <a:pt x="636" y="40"/>
                  </a:cubicBezTo>
                  <a:cubicBezTo>
                    <a:pt x="635" y="40"/>
                    <a:pt x="634" y="40"/>
                    <a:pt x="634" y="40"/>
                  </a:cubicBezTo>
                  <a:cubicBezTo>
                    <a:pt x="633" y="40"/>
                    <a:pt x="633" y="41"/>
                    <a:pt x="633" y="41"/>
                  </a:cubicBezTo>
                  <a:cubicBezTo>
                    <a:pt x="632" y="41"/>
                    <a:pt x="630" y="42"/>
                    <a:pt x="629" y="41"/>
                  </a:cubicBezTo>
                  <a:cubicBezTo>
                    <a:pt x="628" y="41"/>
                    <a:pt x="628" y="42"/>
                    <a:pt x="628" y="42"/>
                  </a:cubicBezTo>
                  <a:cubicBezTo>
                    <a:pt x="614" y="42"/>
                    <a:pt x="603" y="47"/>
                    <a:pt x="590" y="48"/>
                  </a:cubicBezTo>
                  <a:cubicBezTo>
                    <a:pt x="587" y="50"/>
                    <a:pt x="583" y="50"/>
                    <a:pt x="581" y="50"/>
                  </a:cubicBezTo>
                  <a:cubicBezTo>
                    <a:pt x="580" y="50"/>
                    <a:pt x="578" y="51"/>
                    <a:pt x="576" y="51"/>
                  </a:cubicBezTo>
                  <a:cubicBezTo>
                    <a:pt x="567" y="54"/>
                    <a:pt x="556" y="56"/>
                    <a:pt x="546" y="58"/>
                  </a:cubicBezTo>
                  <a:cubicBezTo>
                    <a:pt x="545" y="58"/>
                    <a:pt x="543" y="58"/>
                    <a:pt x="543" y="59"/>
                  </a:cubicBezTo>
                  <a:cubicBezTo>
                    <a:pt x="542" y="59"/>
                    <a:pt x="542" y="59"/>
                    <a:pt x="541" y="59"/>
                  </a:cubicBezTo>
                  <a:cubicBezTo>
                    <a:pt x="540" y="60"/>
                    <a:pt x="536" y="61"/>
                    <a:pt x="533" y="61"/>
                  </a:cubicBezTo>
                  <a:cubicBezTo>
                    <a:pt x="530" y="62"/>
                    <a:pt x="525" y="64"/>
                    <a:pt x="522" y="64"/>
                  </a:cubicBezTo>
                  <a:cubicBezTo>
                    <a:pt x="519" y="65"/>
                    <a:pt x="517" y="66"/>
                    <a:pt x="513" y="66"/>
                  </a:cubicBezTo>
                  <a:cubicBezTo>
                    <a:pt x="509" y="68"/>
                    <a:pt x="504" y="70"/>
                    <a:pt x="500" y="70"/>
                  </a:cubicBezTo>
                  <a:cubicBezTo>
                    <a:pt x="495" y="72"/>
                    <a:pt x="488" y="73"/>
                    <a:pt x="483" y="74"/>
                  </a:cubicBezTo>
                  <a:cubicBezTo>
                    <a:pt x="477" y="76"/>
                    <a:pt x="471" y="80"/>
                    <a:pt x="464" y="80"/>
                  </a:cubicBezTo>
                  <a:cubicBezTo>
                    <a:pt x="464" y="80"/>
                    <a:pt x="464" y="81"/>
                    <a:pt x="464" y="81"/>
                  </a:cubicBezTo>
                  <a:cubicBezTo>
                    <a:pt x="460" y="82"/>
                    <a:pt x="454" y="84"/>
                    <a:pt x="449" y="84"/>
                  </a:cubicBezTo>
                  <a:cubicBezTo>
                    <a:pt x="449" y="85"/>
                    <a:pt x="448" y="85"/>
                    <a:pt x="448" y="86"/>
                  </a:cubicBezTo>
                  <a:cubicBezTo>
                    <a:pt x="445" y="85"/>
                    <a:pt x="441" y="89"/>
                    <a:pt x="438" y="88"/>
                  </a:cubicBezTo>
                  <a:cubicBezTo>
                    <a:pt x="438" y="88"/>
                    <a:pt x="438" y="88"/>
                    <a:pt x="438" y="88"/>
                  </a:cubicBezTo>
                  <a:cubicBezTo>
                    <a:pt x="437" y="88"/>
                    <a:pt x="436" y="90"/>
                    <a:pt x="435" y="88"/>
                  </a:cubicBezTo>
                  <a:cubicBezTo>
                    <a:pt x="435" y="88"/>
                    <a:pt x="435" y="90"/>
                    <a:pt x="435" y="90"/>
                  </a:cubicBezTo>
                  <a:cubicBezTo>
                    <a:pt x="433" y="89"/>
                    <a:pt x="432" y="90"/>
                    <a:pt x="431" y="91"/>
                  </a:cubicBezTo>
                  <a:cubicBezTo>
                    <a:pt x="424" y="91"/>
                    <a:pt x="419" y="94"/>
                    <a:pt x="413" y="95"/>
                  </a:cubicBezTo>
                  <a:cubicBezTo>
                    <a:pt x="412" y="96"/>
                    <a:pt x="411" y="97"/>
                    <a:pt x="409" y="97"/>
                  </a:cubicBezTo>
                  <a:cubicBezTo>
                    <a:pt x="407" y="97"/>
                    <a:pt x="407" y="99"/>
                    <a:pt x="405" y="98"/>
                  </a:cubicBezTo>
                  <a:cubicBezTo>
                    <a:pt x="405" y="98"/>
                    <a:pt x="405" y="98"/>
                    <a:pt x="405" y="98"/>
                  </a:cubicBezTo>
                  <a:cubicBezTo>
                    <a:pt x="401" y="99"/>
                    <a:pt x="397" y="101"/>
                    <a:pt x="393" y="102"/>
                  </a:cubicBezTo>
                  <a:cubicBezTo>
                    <a:pt x="393" y="102"/>
                    <a:pt x="392" y="102"/>
                    <a:pt x="392" y="103"/>
                  </a:cubicBezTo>
                  <a:cubicBezTo>
                    <a:pt x="387" y="102"/>
                    <a:pt x="384" y="106"/>
                    <a:pt x="379" y="106"/>
                  </a:cubicBezTo>
                  <a:cubicBezTo>
                    <a:pt x="378" y="106"/>
                    <a:pt x="378" y="107"/>
                    <a:pt x="377" y="107"/>
                  </a:cubicBezTo>
                  <a:cubicBezTo>
                    <a:pt x="374" y="106"/>
                    <a:pt x="373" y="110"/>
                    <a:pt x="369" y="109"/>
                  </a:cubicBezTo>
                  <a:cubicBezTo>
                    <a:pt x="363" y="112"/>
                    <a:pt x="356" y="112"/>
                    <a:pt x="350" y="115"/>
                  </a:cubicBezTo>
                  <a:cubicBezTo>
                    <a:pt x="347" y="115"/>
                    <a:pt x="344" y="118"/>
                    <a:pt x="341" y="118"/>
                  </a:cubicBezTo>
                  <a:cubicBezTo>
                    <a:pt x="339" y="119"/>
                    <a:pt x="338" y="119"/>
                    <a:pt x="336" y="119"/>
                  </a:cubicBezTo>
                  <a:cubicBezTo>
                    <a:pt x="333" y="120"/>
                    <a:pt x="330" y="121"/>
                    <a:pt x="327" y="121"/>
                  </a:cubicBezTo>
                  <a:cubicBezTo>
                    <a:pt x="326" y="122"/>
                    <a:pt x="325" y="123"/>
                    <a:pt x="324" y="122"/>
                  </a:cubicBezTo>
                  <a:cubicBezTo>
                    <a:pt x="323" y="124"/>
                    <a:pt x="320" y="123"/>
                    <a:pt x="319" y="125"/>
                  </a:cubicBezTo>
                  <a:cubicBezTo>
                    <a:pt x="316" y="125"/>
                    <a:pt x="313" y="126"/>
                    <a:pt x="310" y="128"/>
                  </a:cubicBezTo>
                  <a:cubicBezTo>
                    <a:pt x="309" y="128"/>
                    <a:pt x="308" y="128"/>
                    <a:pt x="308" y="128"/>
                  </a:cubicBezTo>
                  <a:cubicBezTo>
                    <a:pt x="304" y="130"/>
                    <a:pt x="299" y="131"/>
                    <a:pt x="295" y="132"/>
                  </a:cubicBezTo>
                  <a:cubicBezTo>
                    <a:pt x="294" y="134"/>
                    <a:pt x="290" y="133"/>
                    <a:pt x="289" y="135"/>
                  </a:cubicBezTo>
                  <a:cubicBezTo>
                    <a:pt x="288" y="133"/>
                    <a:pt x="286" y="137"/>
                    <a:pt x="285" y="135"/>
                  </a:cubicBezTo>
                  <a:cubicBezTo>
                    <a:pt x="283" y="136"/>
                    <a:pt x="281" y="136"/>
                    <a:pt x="280" y="138"/>
                  </a:cubicBezTo>
                  <a:cubicBezTo>
                    <a:pt x="278" y="137"/>
                    <a:pt x="275" y="138"/>
                    <a:pt x="274" y="140"/>
                  </a:cubicBezTo>
                  <a:cubicBezTo>
                    <a:pt x="273" y="139"/>
                    <a:pt x="272" y="140"/>
                    <a:pt x="271" y="141"/>
                  </a:cubicBezTo>
                  <a:cubicBezTo>
                    <a:pt x="269" y="141"/>
                    <a:pt x="264" y="143"/>
                    <a:pt x="261" y="144"/>
                  </a:cubicBezTo>
                  <a:cubicBezTo>
                    <a:pt x="260" y="144"/>
                    <a:pt x="258" y="146"/>
                    <a:pt x="256" y="145"/>
                  </a:cubicBezTo>
                  <a:cubicBezTo>
                    <a:pt x="256" y="145"/>
                    <a:pt x="256" y="145"/>
                    <a:pt x="256" y="145"/>
                  </a:cubicBezTo>
                  <a:cubicBezTo>
                    <a:pt x="253" y="145"/>
                    <a:pt x="252" y="148"/>
                    <a:pt x="249" y="148"/>
                  </a:cubicBezTo>
                  <a:cubicBezTo>
                    <a:pt x="247" y="149"/>
                    <a:pt x="245" y="148"/>
                    <a:pt x="244" y="150"/>
                  </a:cubicBezTo>
                  <a:cubicBezTo>
                    <a:pt x="239" y="149"/>
                    <a:pt x="236" y="154"/>
                    <a:pt x="232" y="153"/>
                  </a:cubicBezTo>
                  <a:cubicBezTo>
                    <a:pt x="230" y="155"/>
                    <a:pt x="227" y="155"/>
                    <a:pt x="225" y="157"/>
                  </a:cubicBezTo>
                  <a:cubicBezTo>
                    <a:pt x="222" y="156"/>
                    <a:pt x="219" y="159"/>
                    <a:pt x="216" y="160"/>
                  </a:cubicBezTo>
                  <a:cubicBezTo>
                    <a:pt x="214" y="160"/>
                    <a:pt x="212" y="159"/>
                    <a:pt x="210" y="161"/>
                  </a:cubicBezTo>
                  <a:cubicBezTo>
                    <a:pt x="204" y="162"/>
                    <a:pt x="197" y="165"/>
                    <a:pt x="191" y="166"/>
                  </a:cubicBezTo>
                  <a:cubicBezTo>
                    <a:pt x="187" y="168"/>
                    <a:pt x="182" y="167"/>
                    <a:pt x="177" y="169"/>
                  </a:cubicBezTo>
                  <a:cubicBezTo>
                    <a:pt x="177" y="168"/>
                    <a:pt x="177" y="168"/>
                    <a:pt x="177" y="168"/>
                  </a:cubicBezTo>
                  <a:cubicBezTo>
                    <a:pt x="166" y="171"/>
                    <a:pt x="155" y="167"/>
                    <a:pt x="149" y="160"/>
                  </a:cubicBezTo>
                  <a:cubicBezTo>
                    <a:pt x="148" y="158"/>
                    <a:pt x="146" y="157"/>
                    <a:pt x="148" y="154"/>
                  </a:cubicBezTo>
                  <a:cubicBezTo>
                    <a:pt x="149" y="152"/>
                    <a:pt x="151" y="151"/>
                    <a:pt x="154" y="148"/>
                  </a:cubicBezTo>
                  <a:cubicBezTo>
                    <a:pt x="156" y="146"/>
                    <a:pt x="157" y="144"/>
                    <a:pt x="159" y="143"/>
                  </a:cubicBezTo>
                  <a:cubicBezTo>
                    <a:pt x="161" y="141"/>
                    <a:pt x="164" y="139"/>
                    <a:pt x="166" y="138"/>
                  </a:cubicBezTo>
                  <a:cubicBezTo>
                    <a:pt x="166" y="138"/>
                    <a:pt x="166" y="138"/>
                    <a:pt x="166" y="138"/>
                  </a:cubicBezTo>
                  <a:cubicBezTo>
                    <a:pt x="169" y="134"/>
                    <a:pt x="173" y="132"/>
                    <a:pt x="176" y="128"/>
                  </a:cubicBezTo>
                  <a:cubicBezTo>
                    <a:pt x="177" y="128"/>
                    <a:pt x="177" y="128"/>
                    <a:pt x="178" y="128"/>
                  </a:cubicBezTo>
                  <a:cubicBezTo>
                    <a:pt x="181" y="124"/>
                    <a:pt x="187" y="122"/>
                    <a:pt x="191" y="118"/>
                  </a:cubicBezTo>
                  <a:cubicBezTo>
                    <a:pt x="197" y="115"/>
                    <a:pt x="203" y="111"/>
                    <a:pt x="209" y="108"/>
                  </a:cubicBezTo>
                  <a:cubicBezTo>
                    <a:pt x="218" y="103"/>
                    <a:pt x="228" y="99"/>
                    <a:pt x="238" y="94"/>
                  </a:cubicBezTo>
                  <a:cubicBezTo>
                    <a:pt x="250" y="87"/>
                    <a:pt x="264" y="82"/>
                    <a:pt x="277" y="75"/>
                  </a:cubicBezTo>
                  <a:cubicBezTo>
                    <a:pt x="288" y="72"/>
                    <a:pt x="298" y="66"/>
                    <a:pt x="308" y="62"/>
                  </a:cubicBezTo>
                  <a:cubicBezTo>
                    <a:pt x="314" y="60"/>
                    <a:pt x="320" y="57"/>
                    <a:pt x="325" y="55"/>
                  </a:cubicBezTo>
                  <a:cubicBezTo>
                    <a:pt x="329" y="54"/>
                    <a:pt x="334" y="53"/>
                    <a:pt x="338" y="50"/>
                  </a:cubicBezTo>
                  <a:cubicBezTo>
                    <a:pt x="354" y="44"/>
                    <a:pt x="370" y="38"/>
                    <a:pt x="387" y="33"/>
                  </a:cubicBezTo>
                  <a:cubicBezTo>
                    <a:pt x="417" y="23"/>
                    <a:pt x="447" y="14"/>
                    <a:pt x="480" y="8"/>
                  </a:cubicBezTo>
                  <a:cubicBezTo>
                    <a:pt x="486" y="7"/>
                    <a:pt x="492" y="5"/>
                    <a:pt x="498" y="5"/>
                  </a:cubicBezTo>
                  <a:cubicBezTo>
                    <a:pt x="502" y="4"/>
                    <a:pt x="507" y="3"/>
                    <a:pt x="511" y="3"/>
                  </a:cubicBezTo>
                  <a:cubicBezTo>
                    <a:pt x="512" y="3"/>
                    <a:pt x="512" y="3"/>
                    <a:pt x="512" y="2"/>
                  </a:cubicBezTo>
                  <a:cubicBezTo>
                    <a:pt x="513" y="2"/>
                    <a:pt x="513" y="3"/>
                    <a:pt x="514" y="3"/>
                  </a:cubicBezTo>
                  <a:cubicBezTo>
                    <a:pt x="514" y="2"/>
                    <a:pt x="516" y="3"/>
                    <a:pt x="517" y="2"/>
                  </a:cubicBezTo>
                  <a:cubicBezTo>
                    <a:pt x="518" y="2"/>
                    <a:pt x="518" y="2"/>
                    <a:pt x="518" y="2"/>
                  </a:cubicBezTo>
                  <a:cubicBezTo>
                    <a:pt x="524" y="0"/>
                    <a:pt x="530" y="0"/>
                    <a:pt x="537" y="0"/>
                  </a:cubicBezTo>
                  <a:cubicBezTo>
                    <a:pt x="533" y="6"/>
                    <a:pt x="524" y="4"/>
                    <a:pt x="521" y="9"/>
                  </a:cubicBezTo>
                  <a:cubicBezTo>
                    <a:pt x="520" y="10"/>
                    <a:pt x="518" y="9"/>
                    <a:pt x="517" y="10"/>
                  </a:cubicBezTo>
                  <a:cubicBezTo>
                    <a:pt x="517" y="10"/>
                    <a:pt x="517" y="11"/>
                    <a:pt x="517" y="11"/>
                  </a:cubicBezTo>
                  <a:cubicBezTo>
                    <a:pt x="516" y="13"/>
                    <a:pt x="512" y="13"/>
                    <a:pt x="511" y="14"/>
                  </a:cubicBezTo>
                  <a:cubicBezTo>
                    <a:pt x="507" y="15"/>
                    <a:pt x="503" y="17"/>
                    <a:pt x="498" y="17"/>
                  </a:cubicBezTo>
                  <a:cubicBezTo>
                    <a:pt x="494" y="19"/>
                    <a:pt x="490" y="20"/>
                    <a:pt x="486" y="20"/>
                  </a:cubicBezTo>
                  <a:cubicBezTo>
                    <a:pt x="484" y="21"/>
                    <a:pt x="482" y="22"/>
                    <a:pt x="479" y="21"/>
                  </a:cubicBezTo>
                  <a:cubicBezTo>
                    <a:pt x="473" y="24"/>
                    <a:pt x="464" y="25"/>
                    <a:pt x="457" y="27"/>
                  </a:cubicBezTo>
                  <a:cubicBezTo>
                    <a:pt x="454" y="28"/>
                    <a:pt x="450" y="29"/>
                    <a:pt x="446" y="30"/>
                  </a:cubicBezTo>
                  <a:cubicBezTo>
                    <a:pt x="444" y="31"/>
                    <a:pt x="442" y="31"/>
                    <a:pt x="439" y="31"/>
                  </a:cubicBezTo>
                  <a:cubicBezTo>
                    <a:pt x="434" y="34"/>
                    <a:pt x="428" y="35"/>
                    <a:pt x="422" y="36"/>
                  </a:cubicBezTo>
                  <a:cubicBezTo>
                    <a:pt x="415" y="40"/>
                    <a:pt x="407" y="40"/>
                    <a:pt x="400" y="44"/>
                  </a:cubicBezTo>
                  <a:cubicBezTo>
                    <a:pt x="390" y="45"/>
                    <a:pt x="382" y="50"/>
                    <a:pt x="372" y="52"/>
                  </a:cubicBezTo>
                  <a:cubicBezTo>
                    <a:pt x="368" y="54"/>
                    <a:pt x="363" y="54"/>
                    <a:pt x="360" y="57"/>
                  </a:cubicBezTo>
                  <a:cubicBezTo>
                    <a:pt x="357" y="57"/>
                    <a:pt x="354" y="58"/>
                    <a:pt x="352" y="60"/>
                  </a:cubicBezTo>
                  <a:cubicBezTo>
                    <a:pt x="352" y="60"/>
                    <a:pt x="351" y="59"/>
                    <a:pt x="351" y="59"/>
                  </a:cubicBezTo>
                  <a:cubicBezTo>
                    <a:pt x="350" y="61"/>
                    <a:pt x="347" y="61"/>
                    <a:pt x="346" y="62"/>
                  </a:cubicBezTo>
                  <a:cubicBezTo>
                    <a:pt x="342" y="62"/>
                    <a:pt x="340" y="65"/>
                    <a:pt x="336" y="65"/>
                  </a:cubicBezTo>
                  <a:cubicBezTo>
                    <a:pt x="334" y="66"/>
                    <a:pt x="333" y="67"/>
                    <a:pt x="330" y="68"/>
                  </a:cubicBezTo>
                  <a:cubicBezTo>
                    <a:pt x="327" y="70"/>
                    <a:pt x="322" y="70"/>
                    <a:pt x="318" y="73"/>
                  </a:cubicBezTo>
                  <a:cubicBezTo>
                    <a:pt x="316" y="74"/>
                    <a:pt x="314" y="75"/>
                    <a:pt x="312" y="76"/>
                  </a:cubicBezTo>
                  <a:cubicBezTo>
                    <a:pt x="310" y="76"/>
                    <a:pt x="309" y="77"/>
                    <a:pt x="307" y="77"/>
                  </a:cubicBezTo>
                  <a:cubicBezTo>
                    <a:pt x="307" y="77"/>
                    <a:pt x="307" y="78"/>
                    <a:pt x="307" y="78"/>
                  </a:cubicBezTo>
                  <a:cubicBezTo>
                    <a:pt x="303" y="78"/>
                    <a:pt x="301" y="81"/>
                    <a:pt x="297" y="82"/>
                  </a:cubicBezTo>
                  <a:cubicBezTo>
                    <a:pt x="295" y="82"/>
                    <a:pt x="295" y="84"/>
                    <a:pt x="292" y="84"/>
                  </a:cubicBezTo>
                  <a:cubicBezTo>
                    <a:pt x="291" y="85"/>
                    <a:pt x="288" y="84"/>
                    <a:pt x="287" y="86"/>
                  </a:cubicBezTo>
                  <a:cubicBezTo>
                    <a:pt x="285" y="87"/>
                    <a:pt x="283" y="88"/>
                    <a:pt x="282" y="89"/>
                  </a:cubicBezTo>
                  <a:cubicBezTo>
                    <a:pt x="280" y="90"/>
                    <a:pt x="276" y="90"/>
                    <a:pt x="274" y="92"/>
                  </a:cubicBezTo>
                  <a:cubicBezTo>
                    <a:pt x="273" y="92"/>
                    <a:pt x="271" y="93"/>
                    <a:pt x="270" y="94"/>
                  </a:cubicBezTo>
                  <a:cubicBezTo>
                    <a:pt x="266" y="95"/>
                    <a:pt x="263" y="97"/>
                    <a:pt x="259" y="99"/>
                  </a:cubicBezTo>
                  <a:cubicBezTo>
                    <a:pt x="257" y="100"/>
                    <a:pt x="254" y="101"/>
                    <a:pt x="252" y="103"/>
                  </a:cubicBezTo>
                  <a:cubicBezTo>
                    <a:pt x="248" y="104"/>
                    <a:pt x="243" y="106"/>
                    <a:pt x="240" y="109"/>
                  </a:cubicBezTo>
                  <a:cubicBezTo>
                    <a:pt x="236" y="109"/>
                    <a:pt x="236" y="113"/>
                    <a:pt x="232" y="112"/>
                  </a:cubicBezTo>
                  <a:cubicBezTo>
                    <a:pt x="231" y="113"/>
                    <a:pt x="230" y="114"/>
                    <a:pt x="229" y="115"/>
                  </a:cubicBezTo>
                  <a:cubicBezTo>
                    <a:pt x="225" y="116"/>
                    <a:pt x="221" y="118"/>
                    <a:pt x="217" y="119"/>
                  </a:cubicBezTo>
                  <a:cubicBezTo>
                    <a:pt x="216" y="120"/>
                    <a:pt x="214" y="121"/>
                    <a:pt x="212" y="122"/>
                  </a:cubicBezTo>
                  <a:cubicBezTo>
                    <a:pt x="212" y="122"/>
                    <a:pt x="212" y="122"/>
                    <a:pt x="212" y="122"/>
                  </a:cubicBezTo>
                  <a:cubicBezTo>
                    <a:pt x="211" y="122"/>
                    <a:pt x="210" y="123"/>
                    <a:pt x="209" y="123"/>
                  </a:cubicBezTo>
                  <a:cubicBezTo>
                    <a:pt x="206" y="126"/>
                    <a:pt x="202" y="127"/>
                    <a:pt x="198" y="129"/>
                  </a:cubicBezTo>
                  <a:cubicBezTo>
                    <a:pt x="196" y="130"/>
                    <a:pt x="195" y="132"/>
                    <a:pt x="192" y="133"/>
                  </a:cubicBezTo>
                  <a:cubicBezTo>
                    <a:pt x="190" y="134"/>
                    <a:pt x="188" y="135"/>
                    <a:pt x="186" y="135"/>
                  </a:cubicBezTo>
                  <a:cubicBezTo>
                    <a:pt x="186" y="137"/>
                    <a:pt x="184" y="136"/>
                    <a:pt x="184" y="138"/>
                  </a:cubicBezTo>
                  <a:cubicBezTo>
                    <a:pt x="185" y="139"/>
                    <a:pt x="186" y="139"/>
                    <a:pt x="186" y="140"/>
                  </a:cubicBezTo>
                  <a:cubicBezTo>
                    <a:pt x="191" y="140"/>
                    <a:pt x="196" y="142"/>
                    <a:pt x="200" y="140"/>
                  </a:cubicBezTo>
                  <a:cubicBezTo>
                    <a:pt x="211" y="139"/>
                    <a:pt x="221" y="136"/>
                    <a:pt x="231" y="133"/>
                  </a:cubicBezTo>
                  <a:cubicBezTo>
                    <a:pt x="233" y="133"/>
                    <a:pt x="234" y="132"/>
                    <a:pt x="236" y="131"/>
                  </a:cubicBezTo>
                  <a:cubicBezTo>
                    <a:pt x="240" y="131"/>
                    <a:pt x="244" y="127"/>
                    <a:pt x="249" y="127"/>
                  </a:cubicBezTo>
                  <a:cubicBezTo>
                    <a:pt x="251" y="127"/>
                    <a:pt x="253" y="125"/>
                    <a:pt x="255" y="125"/>
                  </a:cubicBezTo>
                  <a:cubicBezTo>
                    <a:pt x="259" y="123"/>
                    <a:pt x="265" y="122"/>
                    <a:pt x="269" y="120"/>
                  </a:cubicBezTo>
                  <a:cubicBezTo>
                    <a:pt x="271" y="120"/>
                    <a:pt x="273" y="118"/>
                    <a:pt x="275" y="117"/>
                  </a:cubicBezTo>
                  <a:cubicBezTo>
                    <a:pt x="280" y="116"/>
                    <a:pt x="285" y="115"/>
                    <a:pt x="290" y="113"/>
                  </a:cubicBezTo>
                  <a:cubicBezTo>
                    <a:pt x="328" y="100"/>
                    <a:pt x="368" y="88"/>
                    <a:pt x="407" y="76"/>
                  </a:cubicBezTo>
                  <a:cubicBezTo>
                    <a:pt x="414" y="74"/>
                    <a:pt x="422" y="72"/>
                    <a:pt x="429" y="70"/>
                  </a:cubicBezTo>
                  <a:cubicBezTo>
                    <a:pt x="458" y="63"/>
                    <a:pt x="486" y="54"/>
                    <a:pt x="515" y="48"/>
                  </a:cubicBezTo>
                  <a:cubicBezTo>
                    <a:pt x="521" y="46"/>
                    <a:pt x="529" y="44"/>
                    <a:pt x="535" y="43"/>
                  </a:cubicBezTo>
                  <a:cubicBezTo>
                    <a:pt x="535" y="42"/>
                    <a:pt x="538" y="42"/>
                    <a:pt x="540" y="43"/>
                  </a:cubicBezTo>
                  <a:cubicBezTo>
                    <a:pt x="540" y="42"/>
                    <a:pt x="540" y="42"/>
                    <a:pt x="540" y="42"/>
                  </a:cubicBezTo>
                  <a:cubicBezTo>
                    <a:pt x="542" y="42"/>
                    <a:pt x="544" y="41"/>
                    <a:pt x="546" y="41"/>
                  </a:cubicBezTo>
                  <a:cubicBezTo>
                    <a:pt x="547" y="41"/>
                    <a:pt x="547" y="40"/>
                    <a:pt x="547" y="40"/>
                  </a:cubicBezTo>
                  <a:cubicBezTo>
                    <a:pt x="548" y="40"/>
                    <a:pt x="551" y="39"/>
                    <a:pt x="552" y="39"/>
                  </a:cubicBezTo>
                  <a:cubicBezTo>
                    <a:pt x="552" y="39"/>
                    <a:pt x="552" y="39"/>
                    <a:pt x="552" y="39"/>
                  </a:cubicBezTo>
                  <a:cubicBezTo>
                    <a:pt x="553" y="38"/>
                    <a:pt x="555" y="38"/>
                    <a:pt x="556" y="38"/>
                  </a:cubicBezTo>
                  <a:cubicBezTo>
                    <a:pt x="556" y="38"/>
                    <a:pt x="557" y="38"/>
                    <a:pt x="556" y="38"/>
                  </a:cubicBezTo>
                  <a:cubicBezTo>
                    <a:pt x="557" y="38"/>
                    <a:pt x="557" y="38"/>
                    <a:pt x="557" y="37"/>
                  </a:cubicBezTo>
                  <a:cubicBezTo>
                    <a:pt x="569" y="35"/>
                    <a:pt x="582" y="32"/>
                    <a:pt x="594" y="29"/>
                  </a:cubicBezTo>
                  <a:cubicBezTo>
                    <a:pt x="597" y="29"/>
                    <a:pt x="600" y="29"/>
                    <a:pt x="603" y="28"/>
                  </a:cubicBezTo>
                  <a:cubicBezTo>
                    <a:pt x="610" y="26"/>
                    <a:pt x="617" y="25"/>
                    <a:pt x="625" y="24"/>
                  </a:cubicBezTo>
                  <a:cubicBezTo>
                    <a:pt x="661" y="18"/>
                    <a:pt x="700" y="13"/>
                    <a:pt x="738" y="10"/>
                  </a:cubicBezTo>
                  <a:cubicBezTo>
                    <a:pt x="741" y="10"/>
                    <a:pt x="747" y="10"/>
                    <a:pt x="751" y="9"/>
                  </a:cubicBezTo>
                  <a:cubicBezTo>
                    <a:pt x="762" y="8"/>
                    <a:pt x="773" y="8"/>
                    <a:pt x="784" y="7"/>
                  </a:cubicBezTo>
                  <a:cubicBezTo>
                    <a:pt x="788" y="7"/>
                    <a:pt x="793" y="6"/>
                    <a:pt x="798" y="6"/>
                  </a:cubicBezTo>
                  <a:cubicBezTo>
                    <a:pt x="813" y="6"/>
                    <a:pt x="828" y="7"/>
                    <a:pt x="843" y="8"/>
                  </a:cubicBezTo>
                  <a:cubicBezTo>
                    <a:pt x="851" y="9"/>
                    <a:pt x="861" y="10"/>
                    <a:pt x="869" y="12"/>
                  </a:cubicBezTo>
                  <a:cubicBezTo>
                    <a:pt x="872" y="13"/>
                    <a:pt x="876" y="15"/>
                    <a:pt x="877" y="19"/>
                  </a:cubicBezTo>
                  <a:cubicBezTo>
                    <a:pt x="876" y="20"/>
                    <a:pt x="877" y="22"/>
                    <a:pt x="875" y="23"/>
                  </a:cubicBezTo>
                  <a:cubicBezTo>
                    <a:pt x="875" y="23"/>
                    <a:pt x="875" y="24"/>
                    <a:pt x="875" y="24"/>
                  </a:cubicBezTo>
                  <a:cubicBezTo>
                    <a:pt x="875" y="24"/>
                    <a:pt x="875" y="24"/>
                    <a:pt x="874" y="24"/>
                  </a:cubicBezTo>
                  <a:cubicBezTo>
                    <a:pt x="874" y="26"/>
                    <a:pt x="873" y="25"/>
                    <a:pt x="873" y="27"/>
                  </a:cubicBezTo>
                  <a:cubicBezTo>
                    <a:pt x="871" y="27"/>
                    <a:pt x="869" y="30"/>
                    <a:pt x="867" y="31"/>
                  </a:cubicBezTo>
                  <a:cubicBezTo>
                    <a:pt x="866" y="31"/>
                    <a:pt x="866" y="31"/>
                    <a:pt x="865" y="31"/>
                  </a:cubicBezTo>
                  <a:cubicBezTo>
                    <a:pt x="864" y="32"/>
                    <a:pt x="861" y="34"/>
                    <a:pt x="858" y="35"/>
                  </a:cubicBezTo>
                  <a:cubicBezTo>
                    <a:pt x="857" y="35"/>
                    <a:pt x="856" y="35"/>
                    <a:pt x="855" y="36"/>
                  </a:cubicBezTo>
                  <a:cubicBezTo>
                    <a:pt x="854" y="36"/>
                    <a:pt x="854" y="36"/>
                    <a:pt x="852" y="36"/>
                  </a:cubicBezTo>
                  <a:cubicBezTo>
                    <a:pt x="848" y="38"/>
                    <a:pt x="843" y="40"/>
                    <a:pt x="839" y="41"/>
                  </a:cubicBezTo>
                  <a:cubicBezTo>
                    <a:pt x="839" y="42"/>
                    <a:pt x="839" y="42"/>
                    <a:pt x="838" y="42"/>
                  </a:cubicBezTo>
                  <a:cubicBezTo>
                    <a:pt x="840" y="44"/>
                    <a:pt x="842" y="41"/>
                    <a:pt x="844" y="41"/>
                  </a:cubicBezTo>
                  <a:cubicBezTo>
                    <a:pt x="844" y="41"/>
                    <a:pt x="844" y="41"/>
                    <a:pt x="844" y="42"/>
                  </a:cubicBezTo>
                  <a:cubicBezTo>
                    <a:pt x="857" y="41"/>
                    <a:pt x="871" y="39"/>
                    <a:pt x="885" y="39"/>
                  </a:cubicBezTo>
                  <a:cubicBezTo>
                    <a:pt x="888" y="39"/>
                    <a:pt x="890" y="39"/>
                    <a:pt x="894" y="40"/>
                  </a:cubicBezTo>
                  <a:cubicBezTo>
                    <a:pt x="896" y="40"/>
                    <a:pt x="898" y="39"/>
                    <a:pt x="900" y="41"/>
                  </a:cubicBezTo>
                  <a:cubicBezTo>
                    <a:pt x="901" y="41"/>
                    <a:pt x="901" y="41"/>
                    <a:pt x="902" y="41"/>
                  </a:cubicBezTo>
                  <a:cubicBezTo>
                    <a:pt x="902" y="41"/>
                    <a:pt x="902" y="41"/>
                    <a:pt x="902" y="42"/>
                  </a:cubicBezTo>
                  <a:cubicBezTo>
                    <a:pt x="902" y="41"/>
                    <a:pt x="902" y="41"/>
                    <a:pt x="903" y="42"/>
                  </a:cubicBezTo>
                  <a:cubicBezTo>
                    <a:pt x="903" y="41"/>
                    <a:pt x="902" y="41"/>
                    <a:pt x="903" y="41"/>
                  </a:cubicBezTo>
                  <a:cubicBezTo>
                    <a:pt x="904" y="41"/>
                    <a:pt x="904" y="42"/>
                    <a:pt x="905" y="42"/>
                  </a:cubicBezTo>
                  <a:cubicBezTo>
                    <a:pt x="904" y="44"/>
                    <a:pt x="906" y="45"/>
                    <a:pt x="906" y="45"/>
                  </a:cubicBezTo>
                  <a:cubicBezTo>
                    <a:pt x="905" y="49"/>
                    <a:pt x="899" y="50"/>
                    <a:pt x="898" y="52"/>
                  </a:cubicBezTo>
                  <a:cubicBezTo>
                    <a:pt x="897" y="53"/>
                    <a:pt x="898" y="52"/>
                    <a:pt x="897" y="52"/>
                  </a:cubicBezTo>
                  <a:close/>
                  <a:moveTo>
                    <a:pt x="866" y="77"/>
                  </a:moveTo>
                  <a:cubicBezTo>
                    <a:pt x="866" y="76"/>
                    <a:pt x="865" y="76"/>
                    <a:pt x="865" y="76"/>
                  </a:cubicBezTo>
                  <a:cubicBezTo>
                    <a:pt x="865" y="76"/>
                    <a:pt x="865" y="76"/>
                    <a:pt x="864" y="76"/>
                  </a:cubicBezTo>
                  <a:cubicBezTo>
                    <a:pt x="864" y="75"/>
                    <a:pt x="865" y="75"/>
                    <a:pt x="864" y="75"/>
                  </a:cubicBezTo>
                  <a:cubicBezTo>
                    <a:pt x="864" y="75"/>
                    <a:pt x="864" y="75"/>
                    <a:pt x="864" y="74"/>
                  </a:cubicBezTo>
                  <a:cubicBezTo>
                    <a:pt x="864" y="74"/>
                    <a:pt x="864" y="74"/>
                    <a:pt x="864" y="74"/>
                  </a:cubicBezTo>
                  <a:cubicBezTo>
                    <a:pt x="864" y="74"/>
                    <a:pt x="863" y="74"/>
                    <a:pt x="863" y="74"/>
                  </a:cubicBezTo>
                  <a:cubicBezTo>
                    <a:pt x="864" y="74"/>
                    <a:pt x="862" y="75"/>
                    <a:pt x="863" y="75"/>
                  </a:cubicBezTo>
                  <a:cubicBezTo>
                    <a:pt x="863" y="75"/>
                    <a:pt x="865" y="77"/>
                    <a:pt x="866" y="77"/>
                  </a:cubicBezTo>
                  <a:close/>
                  <a:moveTo>
                    <a:pt x="850" y="83"/>
                  </a:moveTo>
                  <a:cubicBezTo>
                    <a:pt x="850" y="82"/>
                    <a:pt x="850" y="82"/>
                    <a:pt x="850" y="82"/>
                  </a:cubicBezTo>
                  <a:cubicBezTo>
                    <a:pt x="849" y="82"/>
                    <a:pt x="849" y="82"/>
                    <a:pt x="849" y="83"/>
                  </a:cubicBezTo>
                  <a:cubicBezTo>
                    <a:pt x="849" y="83"/>
                    <a:pt x="850" y="83"/>
                    <a:pt x="850" y="83"/>
                  </a:cubicBezTo>
                  <a:close/>
                  <a:moveTo>
                    <a:pt x="798" y="99"/>
                  </a:moveTo>
                  <a:cubicBezTo>
                    <a:pt x="798" y="99"/>
                    <a:pt x="797" y="99"/>
                    <a:pt x="797" y="99"/>
                  </a:cubicBezTo>
                  <a:cubicBezTo>
                    <a:pt x="798" y="99"/>
                    <a:pt x="797" y="100"/>
                    <a:pt x="798" y="101"/>
                  </a:cubicBezTo>
                  <a:cubicBezTo>
                    <a:pt x="797" y="99"/>
                    <a:pt x="798" y="100"/>
                    <a:pt x="798" y="99"/>
                  </a:cubicBezTo>
                  <a:close/>
                  <a:moveTo>
                    <a:pt x="653" y="137"/>
                  </a:moveTo>
                  <a:cubicBezTo>
                    <a:pt x="654" y="136"/>
                    <a:pt x="652" y="137"/>
                    <a:pt x="652" y="136"/>
                  </a:cubicBezTo>
                  <a:cubicBezTo>
                    <a:pt x="652" y="137"/>
                    <a:pt x="652" y="137"/>
                    <a:pt x="652" y="137"/>
                  </a:cubicBezTo>
                  <a:cubicBezTo>
                    <a:pt x="652" y="138"/>
                    <a:pt x="653" y="136"/>
                    <a:pt x="653" y="137"/>
                  </a:cubicBezTo>
                  <a:close/>
                  <a:moveTo>
                    <a:pt x="271" y="286"/>
                  </a:moveTo>
                  <a:cubicBezTo>
                    <a:pt x="271" y="287"/>
                    <a:pt x="271" y="287"/>
                    <a:pt x="271" y="288"/>
                  </a:cubicBezTo>
                  <a:cubicBezTo>
                    <a:pt x="272" y="288"/>
                    <a:pt x="272" y="287"/>
                    <a:pt x="272" y="287"/>
                  </a:cubicBezTo>
                  <a:cubicBezTo>
                    <a:pt x="272" y="287"/>
                    <a:pt x="271" y="287"/>
                    <a:pt x="271" y="286"/>
                  </a:cubicBezTo>
                  <a:close/>
                  <a:moveTo>
                    <a:pt x="281" y="283"/>
                  </a:moveTo>
                  <a:cubicBezTo>
                    <a:pt x="281" y="283"/>
                    <a:pt x="281" y="283"/>
                    <a:pt x="280" y="283"/>
                  </a:cubicBezTo>
                  <a:cubicBezTo>
                    <a:pt x="280" y="283"/>
                    <a:pt x="280" y="283"/>
                    <a:pt x="280" y="282"/>
                  </a:cubicBezTo>
                  <a:cubicBezTo>
                    <a:pt x="279" y="283"/>
                    <a:pt x="278" y="283"/>
                    <a:pt x="279" y="284"/>
                  </a:cubicBezTo>
                  <a:cubicBezTo>
                    <a:pt x="279" y="283"/>
                    <a:pt x="279" y="284"/>
                    <a:pt x="279" y="284"/>
                  </a:cubicBezTo>
                  <a:cubicBezTo>
                    <a:pt x="280" y="284"/>
                    <a:pt x="280" y="284"/>
                    <a:pt x="282" y="283"/>
                  </a:cubicBezTo>
                  <a:cubicBezTo>
                    <a:pt x="282" y="283"/>
                    <a:pt x="282" y="283"/>
                    <a:pt x="282" y="283"/>
                  </a:cubicBezTo>
                  <a:cubicBezTo>
                    <a:pt x="282" y="283"/>
                    <a:pt x="282" y="283"/>
                    <a:pt x="282" y="283"/>
                  </a:cubicBezTo>
                  <a:cubicBezTo>
                    <a:pt x="282" y="283"/>
                    <a:pt x="282" y="282"/>
                    <a:pt x="282" y="282"/>
                  </a:cubicBezTo>
                  <a:cubicBezTo>
                    <a:pt x="281" y="282"/>
                    <a:pt x="282" y="283"/>
                    <a:pt x="281" y="283"/>
                  </a:cubicBezTo>
                  <a:close/>
                  <a:moveTo>
                    <a:pt x="194" y="314"/>
                  </a:moveTo>
                  <a:cubicBezTo>
                    <a:pt x="193" y="314"/>
                    <a:pt x="192" y="315"/>
                    <a:pt x="191" y="316"/>
                  </a:cubicBezTo>
                  <a:cubicBezTo>
                    <a:pt x="192" y="316"/>
                    <a:pt x="193" y="315"/>
                    <a:pt x="194" y="314"/>
                  </a:cubicBezTo>
                  <a:close/>
                  <a:moveTo>
                    <a:pt x="94" y="378"/>
                  </a:moveTo>
                  <a:cubicBezTo>
                    <a:pt x="93" y="378"/>
                    <a:pt x="92" y="378"/>
                    <a:pt x="92" y="378"/>
                  </a:cubicBezTo>
                  <a:cubicBezTo>
                    <a:pt x="92" y="379"/>
                    <a:pt x="91" y="379"/>
                    <a:pt x="91" y="379"/>
                  </a:cubicBezTo>
                  <a:cubicBezTo>
                    <a:pt x="92" y="380"/>
                    <a:pt x="92" y="379"/>
                    <a:pt x="92" y="380"/>
                  </a:cubicBezTo>
                  <a:cubicBezTo>
                    <a:pt x="93" y="380"/>
                    <a:pt x="93" y="379"/>
                    <a:pt x="94" y="378"/>
                  </a:cubicBezTo>
                  <a:cubicBezTo>
                    <a:pt x="94" y="378"/>
                    <a:pt x="94" y="378"/>
                    <a:pt x="94" y="378"/>
                  </a:cubicBezTo>
                  <a:close/>
                  <a:moveTo>
                    <a:pt x="120" y="365"/>
                  </a:moveTo>
                  <a:cubicBezTo>
                    <a:pt x="120" y="365"/>
                    <a:pt x="120" y="365"/>
                    <a:pt x="120" y="366"/>
                  </a:cubicBezTo>
                  <a:cubicBezTo>
                    <a:pt x="119" y="366"/>
                    <a:pt x="119" y="367"/>
                    <a:pt x="118" y="367"/>
                  </a:cubicBezTo>
                  <a:cubicBezTo>
                    <a:pt x="120" y="367"/>
                    <a:pt x="120" y="367"/>
                    <a:pt x="121" y="367"/>
                  </a:cubicBezTo>
                  <a:cubicBezTo>
                    <a:pt x="121" y="366"/>
                    <a:pt x="121" y="364"/>
                    <a:pt x="120" y="365"/>
                  </a:cubicBezTo>
                  <a:close/>
                  <a:moveTo>
                    <a:pt x="218" y="315"/>
                  </a:moveTo>
                  <a:cubicBezTo>
                    <a:pt x="219" y="315"/>
                    <a:pt x="219" y="315"/>
                    <a:pt x="220" y="315"/>
                  </a:cubicBezTo>
                  <a:cubicBezTo>
                    <a:pt x="220" y="314"/>
                    <a:pt x="218" y="314"/>
                    <a:pt x="218" y="315"/>
                  </a:cubicBezTo>
                  <a:close/>
                  <a:moveTo>
                    <a:pt x="247" y="301"/>
                  </a:moveTo>
                  <a:cubicBezTo>
                    <a:pt x="248" y="301"/>
                    <a:pt x="247" y="302"/>
                    <a:pt x="247" y="302"/>
                  </a:cubicBezTo>
                  <a:cubicBezTo>
                    <a:pt x="248" y="302"/>
                    <a:pt x="248" y="302"/>
                    <a:pt x="248" y="302"/>
                  </a:cubicBezTo>
                  <a:cubicBezTo>
                    <a:pt x="248" y="302"/>
                    <a:pt x="248" y="301"/>
                    <a:pt x="248" y="301"/>
                  </a:cubicBezTo>
                  <a:cubicBezTo>
                    <a:pt x="248" y="301"/>
                    <a:pt x="247" y="300"/>
                    <a:pt x="247" y="301"/>
                  </a:cubicBezTo>
                  <a:close/>
                  <a:moveTo>
                    <a:pt x="211" y="324"/>
                  </a:moveTo>
                  <a:cubicBezTo>
                    <a:pt x="211" y="322"/>
                    <a:pt x="212" y="323"/>
                    <a:pt x="212" y="322"/>
                  </a:cubicBezTo>
                  <a:cubicBezTo>
                    <a:pt x="211" y="323"/>
                    <a:pt x="210" y="323"/>
                    <a:pt x="210" y="323"/>
                  </a:cubicBezTo>
                  <a:cubicBezTo>
                    <a:pt x="210" y="323"/>
                    <a:pt x="210" y="324"/>
                    <a:pt x="211" y="324"/>
                  </a:cubicBezTo>
                  <a:close/>
                  <a:moveTo>
                    <a:pt x="209" y="323"/>
                  </a:moveTo>
                  <a:cubicBezTo>
                    <a:pt x="210" y="323"/>
                    <a:pt x="210" y="322"/>
                    <a:pt x="210" y="322"/>
                  </a:cubicBezTo>
                  <a:cubicBezTo>
                    <a:pt x="210" y="321"/>
                    <a:pt x="212" y="322"/>
                    <a:pt x="211" y="321"/>
                  </a:cubicBezTo>
                  <a:cubicBezTo>
                    <a:pt x="209" y="320"/>
                    <a:pt x="210" y="321"/>
                    <a:pt x="209" y="323"/>
                  </a:cubicBezTo>
                  <a:close/>
                  <a:moveTo>
                    <a:pt x="107" y="386"/>
                  </a:moveTo>
                  <a:cubicBezTo>
                    <a:pt x="106" y="385"/>
                    <a:pt x="108" y="386"/>
                    <a:pt x="108" y="385"/>
                  </a:cubicBezTo>
                  <a:cubicBezTo>
                    <a:pt x="107" y="385"/>
                    <a:pt x="107" y="384"/>
                    <a:pt x="106" y="384"/>
                  </a:cubicBezTo>
                  <a:cubicBezTo>
                    <a:pt x="105" y="385"/>
                    <a:pt x="106" y="386"/>
                    <a:pt x="105" y="386"/>
                  </a:cubicBezTo>
                  <a:cubicBezTo>
                    <a:pt x="105" y="385"/>
                    <a:pt x="105" y="385"/>
                    <a:pt x="105" y="385"/>
                  </a:cubicBezTo>
                  <a:cubicBezTo>
                    <a:pt x="105" y="385"/>
                    <a:pt x="105" y="385"/>
                    <a:pt x="104" y="385"/>
                  </a:cubicBezTo>
                  <a:cubicBezTo>
                    <a:pt x="105" y="386"/>
                    <a:pt x="105" y="385"/>
                    <a:pt x="105" y="386"/>
                  </a:cubicBezTo>
                  <a:cubicBezTo>
                    <a:pt x="106" y="387"/>
                    <a:pt x="106" y="386"/>
                    <a:pt x="107" y="386"/>
                  </a:cubicBezTo>
                  <a:close/>
                  <a:moveTo>
                    <a:pt x="83" y="401"/>
                  </a:moveTo>
                  <a:cubicBezTo>
                    <a:pt x="84" y="401"/>
                    <a:pt x="84" y="401"/>
                    <a:pt x="84" y="401"/>
                  </a:cubicBezTo>
                  <a:cubicBezTo>
                    <a:pt x="84" y="400"/>
                    <a:pt x="85" y="400"/>
                    <a:pt x="84" y="399"/>
                  </a:cubicBezTo>
                  <a:cubicBezTo>
                    <a:pt x="84" y="400"/>
                    <a:pt x="83" y="400"/>
                    <a:pt x="83" y="401"/>
                  </a:cubicBezTo>
                  <a:close/>
                  <a:moveTo>
                    <a:pt x="82" y="404"/>
                  </a:moveTo>
                  <a:cubicBezTo>
                    <a:pt x="83" y="404"/>
                    <a:pt x="83" y="402"/>
                    <a:pt x="84" y="403"/>
                  </a:cubicBezTo>
                  <a:cubicBezTo>
                    <a:pt x="84" y="402"/>
                    <a:pt x="83" y="402"/>
                    <a:pt x="82" y="402"/>
                  </a:cubicBezTo>
                  <a:cubicBezTo>
                    <a:pt x="82" y="403"/>
                    <a:pt x="82" y="403"/>
                    <a:pt x="82" y="404"/>
                  </a:cubicBezTo>
                  <a:close/>
                  <a:moveTo>
                    <a:pt x="895" y="66"/>
                  </a:moveTo>
                  <a:cubicBezTo>
                    <a:pt x="894" y="67"/>
                    <a:pt x="895" y="67"/>
                    <a:pt x="895" y="67"/>
                  </a:cubicBezTo>
                  <a:cubicBezTo>
                    <a:pt x="895" y="67"/>
                    <a:pt x="894" y="67"/>
                    <a:pt x="895" y="68"/>
                  </a:cubicBezTo>
                  <a:cubicBezTo>
                    <a:pt x="895" y="67"/>
                    <a:pt x="896" y="68"/>
                    <a:pt x="896" y="67"/>
                  </a:cubicBezTo>
                  <a:cubicBezTo>
                    <a:pt x="896" y="67"/>
                    <a:pt x="896" y="67"/>
                    <a:pt x="896" y="66"/>
                  </a:cubicBezTo>
                  <a:cubicBezTo>
                    <a:pt x="895" y="67"/>
                    <a:pt x="895" y="66"/>
                    <a:pt x="895" y="66"/>
                  </a:cubicBezTo>
                  <a:close/>
                  <a:moveTo>
                    <a:pt x="886" y="71"/>
                  </a:moveTo>
                  <a:cubicBezTo>
                    <a:pt x="886" y="72"/>
                    <a:pt x="884" y="71"/>
                    <a:pt x="885" y="70"/>
                  </a:cubicBezTo>
                  <a:cubicBezTo>
                    <a:pt x="884" y="70"/>
                    <a:pt x="884" y="71"/>
                    <a:pt x="883" y="71"/>
                  </a:cubicBezTo>
                  <a:cubicBezTo>
                    <a:pt x="883" y="70"/>
                    <a:pt x="883" y="70"/>
                    <a:pt x="883" y="71"/>
                  </a:cubicBezTo>
                  <a:cubicBezTo>
                    <a:pt x="883" y="71"/>
                    <a:pt x="883" y="71"/>
                    <a:pt x="884" y="71"/>
                  </a:cubicBezTo>
                  <a:cubicBezTo>
                    <a:pt x="884" y="71"/>
                    <a:pt x="884" y="71"/>
                    <a:pt x="884" y="71"/>
                  </a:cubicBezTo>
                  <a:cubicBezTo>
                    <a:pt x="885" y="71"/>
                    <a:pt x="885" y="71"/>
                    <a:pt x="884" y="71"/>
                  </a:cubicBezTo>
                  <a:cubicBezTo>
                    <a:pt x="884" y="71"/>
                    <a:pt x="885" y="72"/>
                    <a:pt x="885" y="72"/>
                  </a:cubicBezTo>
                  <a:cubicBezTo>
                    <a:pt x="886" y="72"/>
                    <a:pt x="887" y="72"/>
                    <a:pt x="887" y="72"/>
                  </a:cubicBezTo>
                  <a:cubicBezTo>
                    <a:pt x="887" y="72"/>
                    <a:pt x="886" y="71"/>
                    <a:pt x="886" y="71"/>
                  </a:cubicBezTo>
                  <a:close/>
                  <a:moveTo>
                    <a:pt x="878" y="76"/>
                  </a:moveTo>
                  <a:cubicBezTo>
                    <a:pt x="879" y="75"/>
                    <a:pt x="879" y="76"/>
                    <a:pt x="879" y="76"/>
                  </a:cubicBezTo>
                  <a:cubicBezTo>
                    <a:pt x="880" y="76"/>
                    <a:pt x="880" y="76"/>
                    <a:pt x="880" y="75"/>
                  </a:cubicBezTo>
                  <a:cubicBezTo>
                    <a:pt x="879" y="75"/>
                    <a:pt x="878" y="75"/>
                    <a:pt x="878" y="76"/>
                  </a:cubicBezTo>
                  <a:close/>
                  <a:moveTo>
                    <a:pt x="876" y="76"/>
                  </a:moveTo>
                  <a:cubicBezTo>
                    <a:pt x="877" y="77"/>
                    <a:pt x="876" y="77"/>
                    <a:pt x="877" y="77"/>
                  </a:cubicBezTo>
                  <a:cubicBezTo>
                    <a:pt x="877" y="77"/>
                    <a:pt x="877" y="77"/>
                    <a:pt x="877" y="76"/>
                  </a:cubicBezTo>
                  <a:cubicBezTo>
                    <a:pt x="877" y="76"/>
                    <a:pt x="876" y="76"/>
                    <a:pt x="876" y="76"/>
                  </a:cubicBezTo>
                  <a:close/>
                  <a:moveTo>
                    <a:pt x="874" y="77"/>
                  </a:moveTo>
                  <a:cubicBezTo>
                    <a:pt x="873" y="76"/>
                    <a:pt x="873" y="77"/>
                    <a:pt x="872" y="77"/>
                  </a:cubicBezTo>
                  <a:cubicBezTo>
                    <a:pt x="873" y="78"/>
                    <a:pt x="874" y="77"/>
                    <a:pt x="874" y="77"/>
                  </a:cubicBezTo>
                  <a:close/>
                  <a:moveTo>
                    <a:pt x="868" y="76"/>
                  </a:moveTo>
                  <a:cubicBezTo>
                    <a:pt x="869" y="76"/>
                    <a:pt x="869" y="76"/>
                    <a:pt x="870" y="75"/>
                  </a:cubicBezTo>
                  <a:cubicBezTo>
                    <a:pt x="869" y="75"/>
                    <a:pt x="869" y="74"/>
                    <a:pt x="869" y="75"/>
                  </a:cubicBezTo>
                  <a:cubicBezTo>
                    <a:pt x="869" y="76"/>
                    <a:pt x="868" y="76"/>
                    <a:pt x="868" y="76"/>
                  </a:cubicBezTo>
                  <a:close/>
                  <a:moveTo>
                    <a:pt x="866" y="73"/>
                  </a:moveTo>
                  <a:cubicBezTo>
                    <a:pt x="866" y="74"/>
                    <a:pt x="867" y="74"/>
                    <a:pt x="866" y="75"/>
                  </a:cubicBezTo>
                  <a:cubicBezTo>
                    <a:pt x="869" y="75"/>
                    <a:pt x="867" y="74"/>
                    <a:pt x="866" y="73"/>
                  </a:cubicBezTo>
                  <a:close/>
                  <a:moveTo>
                    <a:pt x="869" y="25"/>
                  </a:moveTo>
                  <a:cubicBezTo>
                    <a:pt x="869" y="25"/>
                    <a:pt x="868" y="25"/>
                    <a:pt x="868" y="26"/>
                  </a:cubicBezTo>
                  <a:cubicBezTo>
                    <a:pt x="869" y="26"/>
                    <a:pt x="870" y="26"/>
                    <a:pt x="869" y="25"/>
                  </a:cubicBezTo>
                  <a:cubicBezTo>
                    <a:pt x="869" y="25"/>
                    <a:pt x="870" y="25"/>
                    <a:pt x="870" y="25"/>
                  </a:cubicBezTo>
                  <a:cubicBezTo>
                    <a:pt x="869" y="25"/>
                    <a:pt x="869" y="25"/>
                    <a:pt x="869" y="25"/>
                  </a:cubicBezTo>
                  <a:close/>
                  <a:moveTo>
                    <a:pt x="861" y="51"/>
                  </a:moveTo>
                  <a:cubicBezTo>
                    <a:pt x="860" y="51"/>
                    <a:pt x="860" y="51"/>
                    <a:pt x="859" y="52"/>
                  </a:cubicBezTo>
                  <a:cubicBezTo>
                    <a:pt x="860" y="52"/>
                    <a:pt x="861" y="52"/>
                    <a:pt x="861" y="51"/>
                  </a:cubicBezTo>
                  <a:cubicBezTo>
                    <a:pt x="861" y="51"/>
                    <a:pt x="861" y="51"/>
                    <a:pt x="861" y="51"/>
                  </a:cubicBezTo>
                  <a:close/>
                  <a:moveTo>
                    <a:pt x="845" y="83"/>
                  </a:moveTo>
                  <a:cubicBezTo>
                    <a:pt x="846" y="84"/>
                    <a:pt x="847" y="84"/>
                    <a:pt x="847" y="84"/>
                  </a:cubicBezTo>
                  <a:cubicBezTo>
                    <a:pt x="847" y="84"/>
                    <a:pt x="847" y="84"/>
                    <a:pt x="846" y="84"/>
                  </a:cubicBezTo>
                  <a:cubicBezTo>
                    <a:pt x="847" y="85"/>
                    <a:pt x="848" y="85"/>
                    <a:pt x="848" y="86"/>
                  </a:cubicBezTo>
                  <a:cubicBezTo>
                    <a:pt x="848" y="85"/>
                    <a:pt x="848" y="85"/>
                    <a:pt x="848" y="84"/>
                  </a:cubicBezTo>
                  <a:cubicBezTo>
                    <a:pt x="846" y="83"/>
                    <a:pt x="847" y="82"/>
                    <a:pt x="845" y="83"/>
                  </a:cubicBezTo>
                  <a:close/>
                  <a:moveTo>
                    <a:pt x="846" y="80"/>
                  </a:moveTo>
                  <a:cubicBezTo>
                    <a:pt x="845" y="80"/>
                    <a:pt x="845" y="80"/>
                    <a:pt x="846" y="79"/>
                  </a:cubicBezTo>
                  <a:cubicBezTo>
                    <a:pt x="846" y="79"/>
                    <a:pt x="847" y="79"/>
                    <a:pt x="846" y="78"/>
                  </a:cubicBezTo>
                  <a:cubicBezTo>
                    <a:pt x="846" y="79"/>
                    <a:pt x="846" y="77"/>
                    <a:pt x="847" y="77"/>
                  </a:cubicBezTo>
                  <a:cubicBezTo>
                    <a:pt x="845" y="77"/>
                    <a:pt x="845" y="79"/>
                    <a:pt x="843" y="78"/>
                  </a:cubicBezTo>
                  <a:cubicBezTo>
                    <a:pt x="843" y="79"/>
                    <a:pt x="843" y="79"/>
                    <a:pt x="843" y="79"/>
                  </a:cubicBezTo>
                  <a:cubicBezTo>
                    <a:pt x="844" y="79"/>
                    <a:pt x="844" y="80"/>
                    <a:pt x="845" y="81"/>
                  </a:cubicBezTo>
                  <a:cubicBezTo>
                    <a:pt x="846" y="80"/>
                    <a:pt x="845" y="81"/>
                    <a:pt x="846" y="80"/>
                  </a:cubicBezTo>
                  <a:close/>
                  <a:moveTo>
                    <a:pt x="840" y="85"/>
                  </a:moveTo>
                  <a:cubicBezTo>
                    <a:pt x="841" y="85"/>
                    <a:pt x="840" y="86"/>
                    <a:pt x="841" y="86"/>
                  </a:cubicBezTo>
                  <a:cubicBezTo>
                    <a:pt x="841" y="86"/>
                    <a:pt x="842" y="86"/>
                    <a:pt x="842" y="86"/>
                  </a:cubicBezTo>
                  <a:cubicBezTo>
                    <a:pt x="842" y="86"/>
                    <a:pt x="842" y="86"/>
                    <a:pt x="842" y="85"/>
                  </a:cubicBezTo>
                  <a:cubicBezTo>
                    <a:pt x="841" y="86"/>
                    <a:pt x="841" y="85"/>
                    <a:pt x="840" y="85"/>
                  </a:cubicBezTo>
                  <a:close/>
                  <a:moveTo>
                    <a:pt x="843" y="80"/>
                  </a:moveTo>
                  <a:cubicBezTo>
                    <a:pt x="842" y="79"/>
                    <a:pt x="842" y="80"/>
                    <a:pt x="842" y="81"/>
                  </a:cubicBezTo>
                  <a:cubicBezTo>
                    <a:pt x="843" y="81"/>
                    <a:pt x="843" y="80"/>
                    <a:pt x="843" y="80"/>
                  </a:cubicBezTo>
                  <a:close/>
                  <a:moveTo>
                    <a:pt x="839" y="87"/>
                  </a:moveTo>
                  <a:cubicBezTo>
                    <a:pt x="841" y="87"/>
                    <a:pt x="840" y="88"/>
                    <a:pt x="841" y="88"/>
                  </a:cubicBezTo>
                  <a:cubicBezTo>
                    <a:pt x="841" y="87"/>
                    <a:pt x="841" y="87"/>
                    <a:pt x="841" y="87"/>
                  </a:cubicBezTo>
                  <a:cubicBezTo>
                    <a:pt x="841" y="87"/>
                    <a:pt x="839" y="86"/>
                    <a:pt x="839" y="87"/>
                  </a:cubicBezTo>
                  <a:close/>
                  <a:moveTo>
                    <a:pt x="836" y="89"/>
                  </a:moveTo>
                  <a:cubicBezTo>
                    <a:pt x="836" y="89"/>
                    <a:pt x="837" y="90"/>
                    <a:pt x="838" y="90"/>
                  </a:cubicBezTo>
                  <a:cubicBezTo>
                    <a:pt x="838" y="88"/>
                    <a:pt x="839" y="90"/>
                    <a:pt x="839" y="89"/>
                  </a:cubicBezTo>
                  <a:cubicBezTo>
                    <a:pt x="839" y="89"/>
                    <a:pt x="839" y="88"/>
                    <a:pt x="838" y="88"/>
                  </a:cubicBezTo>
                  <a:cubicBezTo>
                    <a:pt x="838" y="88"/>
                    <a:pt x="838" y="88"/>
                    <a:pt x="837" y="88"/>
                  </a:cubicBezTo>
                  <a:cubicBezTo>
                    <a:pt x="837" y="88"/>
                    <a:pt x="838" y="89"/>
                    <a:pt x="837" y="89"/>
                  </a:cubicBezTo>
                  <a:cubicBezTo>
                    <a:pt x="837" y="87"/>
                    <a:pt x="834" y="89"/>
                    <a:pt x="836" y="89"/>
                  </a:cubicBezTo>
                  <a:close/>
                  <a:moveTo>
                    <a:pt x="836" y="85"/>
                  </a:moveTo>
                  <a:cubicBezTo>
                    <a:pt x="836" y="86"/>
                    <a:pt x="836" y="86"/>
                    <a:pt x="836" y="86"/>
                  </a:cubicBezTo>
                  <a:cubicBezTo>
                    <a:pt x="837" y="86"/>
                    <a:pt x="837" y="88"/>
                    <a:pt x="838" y="87"/>
                  </a:cubicBezTo>
                  <a:cubicBezTo>
                    <a:pt x="837" y="87"/>
                    <a:pt x="837" y="87"/>
                    <a:pt x="837" y="86"/>
                  </a:cubicBezTo>
                  <a:cubicBezTo>
                    <a:pt x="838" y="86"/>
                    <a:pt x="838" y="87"/>
                    <a:pt x="839" y="86"/>
                  </a:cubicBezTo>
                  <a:cubicBezTo>
                    <a:pt x="838" y="86"/>
                    <a:pt x="839" y="85"/>
                    <a:pt x="838" y="85"/>
                  </a:cubicBezTo>
                  <a:cubicBezTo>
                    <a:pt x="838" y="86"/>
                    <a:pt x="838" y="86"/>
                    <a:pt x="838" y="86"/>
                  </a:cubicBezTo>
                  <a:cubicBezTo>
                    <a:pt x="838" y="85"/>
                    <a:pt x="837" y="85"/>
                    <a:pt x="837" y="85"/>
                  </a:cubicBezTo>
                  <a:cubicBezTo>
                    <a:pt x="838" y="85"/>
                    <a:pt x="837" y="84"/>
                    <a:pt x="838" y="84"/>
                  </a:cubicBezTo>
                  <a:cubicBezTo>
                    <a:pt x="838" y="84"/>
                    <a:pt x="838" y="85"/>
                    <a:pt x="839" y="85"/>
                  </a:cubicBezTo>
                  <a:cubicBezTo>
                    <a:pt x="839" y="84"/>
                    <a:pt x="839" y="84"/>
                    <a:pt x="839" y="84"/>
                  </a:cubicBezTo>
                  <a:cubicBezTo>
                    <a:pt x="838" y="84"/>
                    <a:pt x="838" y="83"/>
                    <a:pt x="839" y="83"/>
                  </a:cubicBezTo>
                  <a:cubicBezTo>
                    <a:pt x="838" y="82"/>
                    <a:pt x="838" y="83"/>
                    <a:pt x="838" y="83"/>
                  </a:cubicBezTo>
                  <a:cubicBezTo>
                    <a:pt x="838" y="82"/>
                    <a:pt x="838" y="82"/>
                    <a:pt x="837" y="82"/>
                  </a:cubicBezTo>
                  <a:cubicBezTo>
                    <a:pt x="837" y="83"/>
                    <a:pt x="838" y="83"/>
                    <a:pt x="838" y="84"/>
                  </a:cubicBezTo>
                  <a:cubicBezTo>
                    <a:pt x="837" y="84"/>
                    <a:pt x="838" y="86"/>
                    <a:pt x="836" y="85"/>
                  </a:cubicBezTo>
                  <a:close/>
                  <a:moveTo>
                    <a:pt x="833" y="84"/>
                  </a:moveTo>
                  <a:cubicBezTo>
                    <a:pt x="834" y="83"/>
                    <a:pt x="834" y="86"/>
                    <a:pt x="836" y="84"/>
                  </a:cubicBezTo>
                  <a:cubicBezTo>
                    <a:pt x="835" y="83"/>
                    <a:pt x="835" y="85"/>
                    <a:pt x="834" y="84"/>
                  </a:cubicBezTo>
                  <a:cubicBezTo>
                    <a:pt x="834" y="83"/>
                    <a:pt x="834" y="83"/>
                    <a:pt x="834" y="82"/>
                  </a:cubicBezTo>
                  <a:cubicBezTo>
                    <a:pt x="834" y="83"/>
                    <a:pt x="834" y="82"/>
                    <a:pt x="834" y="82"/>
                  </a:cubicBezTo>
                  <a:cubicBezTo>
                    <a:pt x="833" y="83"/>
                    <a:pt x="832" y="83"/>
                    <a:pt x="833" y="84"/>
                  </a:cubicBezTo>
                  <a:close/>
                  <a:moveTo>
                    <a:pt x="831" y="87"/>
                  </a:moveTo>
                  <a:cubicBezTo>
                    <a:pt x="832" y="88"/>
                    <a:pt x="834" y="86"/>
                    <a:pt x="835" y="87"/>
                  </a:cubicBezTo>
                  <a:cubicBezTo>
                    <a:pt x="836" y="86"/>
                    <a:pt x="835" y="86"/>
                    <a:pt x="835" y="85"/>
                  </a:cubicBezTo>
                  <a:cubicBezTo>
                    <a:pt x="835" y="86"/>
                    <a:pt x="835" y="86"/>
                    <a:pt x="835" y="86"/>
                  </a:cubicBezTo>
                  <a:cubicBezTo>
                    <a:pt x="833" y="86"/>
                    <a:pt x="832" y="87"/>
                    <a:pt x="831" y="87"/>
                  </a:cubicBezTo>
                  <a:close/>
                  <a:moveTo>
                    <a:pt x="834" y="88"/>
                  </a:moveTo>
                  <a:cubicBezTo>
                    <a:pt x="833" y="88"/>
                    <a:pt x="831" y="89"/>
                    <a:pt x="831" y="88"/>
                  </a:cubicBezTo>
                  <a:cubicBezTo>
                    <a:pt x="831" y="88"/>
                    <a:pt x="831" y="88"/>
                    <a:pt x="831" y="89"/>
                  </a:cubicBezTo>
                  <a:cubicBezTo>
                    <a:pt x="831" y="89"/>
                    <a:pt x="832" y="89"/>
                    <a:pt x="832" y="89"/>
                  </a:cubicBezTo>
                  <a:cubicBezTo>
                    <a:pt x="833" y="88"/>
                    <a:pt x="834" y="88"/>
                    <a:pt x="835" y="89"/>
                  </a:cubicBezTo>
                  <a:cubicBezTo>
                    <a:pt x="835" y="88"/>
                    <a:pt x="835" y="88"/>
                    <a:pt x="834" y="88"/>
                  </a:cubicBezTo>
                  <a:close/>
                  <a:moveTo>
                    <a:pt x="830" y="82"/>
                  </a:moveTo>
                  <a:cubicBezTo>
                    <a:pt x="829" y="83"/>
                    <a:pt x="830" y="83"/>
                    <a:pt x="829" y="83"/>
                  </a:cubicBezTo>
                  <a:cubicBezTo>
                    <a:pt x="830" y="82"/>
                    <a:pt x="828" y="83"/>
                    <a:pt x="828" y="83"/>
                  </a:cubicBezTo>
                  <a:cubicBezTo>
                    <a:pt x="828" y="83"/>
                    <a:pt x="827" y="84"/>
                    <a:pt x="827" y="85"/>
                  </a:cubicBezTo>
                  <a:cubicBezTo>
                    <a:pt x="828" y="85"/>
                    <a:pt x="829" y="83"/>
                    <a:pt x="830" y="84"/>
                  </a:cubicBezTo>
                  <a:cubicBezTo>
                    <a:pt x="831" y="86"/>
                    <a:pt x="833" y="86"/>
                    <a:pt x="833" y="85"/>
                  </a:cubicBezTo>
                  <a:cubicBezTo>
                    <a:pt x="833" y="85"/>
                    <a:pt x="833" y="84"/>
                    <a:pt x="832" y="84"/>
                  </a:cubicBezTo>
                  <a:cubicBezTo>
                    <a:pt x="833" y="84"/>
                    <a:pt x="833" y="83"/>
                    <a:pt x="832" y="83"/>
                  </a:cubicBezTo>
                  <a:cubicBezTo>
                    <a:pt x="832" y="84"/>
                    <a:pt x="831" y="83"/>
                    <a:pt x="830" y="84"/>
                  </a:cubicBezTo>
                  <a:cubicBezTo>
                    <a:pt x="830" y="83"/>
                    <a:pt x="831" y="83"/>
                    <a:pt x="830" y="83"/>
                  </a:cubicBezTo>
                  <a:cubicBezTo>
                    <a:pt x="830" y="84"/>
                    <a:pt x="831" y="82"/>
                    <a:pt x="830" y="82"/>
                  </a:cubicBezTo>
                  <a:close/>
                  <a:moveTo>
                    <a:pt x="836" y="60"/>
                  </a:moveTo>
                  <a:cubicBezTo>
                    <a:pt x="837" y="59"/>
                    <a:pt x="838" y="59"/>
                    <a:pt x="838" y="58"/>
                  </a:cubicBezTo>
                  <a:cubicBezTo>
                    <a:pt x="837" y="58"/>
                    <a:pt x="837" y="58"/>
                    <a:pt x="836" y="58"/>
                  </a:cubicBezTo>
                  <a:cubicBezTo>
                    <a:pt x="835" y="60"/>
                    <a:pt x="834" y="57"/>
                    <a:pt x="834" y="60"/>
                  </a:cubicBezTo>
                  <a:cubicBezTo>
                    <a:pt x="835" y="60"/>
                    <a:pt x="836" y="58"/>
                    <a:pt x="836" y="60"/>
                  </a:cubicBezTo>
                  <a:close/>
                  <a:moveTo>
                    <a:pt x="830" y="88"/>
                  </a:moveTo>
                  <a:cubicBezTo>
                    <a:pt x="829" y="89"/>
                    <a:pt x="829" y="87"/>
                    <a:pt x="827" y="87"/>
                  </a:cubicBezTo>
                  <a:cubicBezTo>
                    <a:pt x="827" y="88"/>
                    <a:pt x="829" y="89"/>
                    <a:pt x="831" y="89"/>
                  </a:cubicBezTo>
                  <a:cubicBezTo>
                    <a:pt x="830" y="89"/>
                    <a:pt x="830" y="88"/>
                    <a:pt x="830" y="88"/>
                  </a:cubicBezTo>
                  <a:close/>
                  <a:moveTo>
                    <a:pt x="827" y="89"/>
                  </a:moveTo>
                  <a:cubicBezTo>
                    <a:pt x="827" y="90"/>
                    <a:pt x="826" y="90"/>
                    <a:pt x="826" y="90"/>
                  </a:cubicBezTo>
                  <a:cubicBezTo>
                    <a:pt x="827" y="90"/>
                    <a:pt x="827" y="91"/>
                    <a:pt x="828" y="90"/>
                  </a:cubicBezTo>
                  <a:cubicBezTo>
                    <a:pt x="827" y="90"/>
                    <a:pt x="828" y="90"/>
                    <a:pt x="828" y="90"/>
                  </a:cubicBezTo>
                  <a:cubicBezTo>
                    <a:pt x="827" y="90"/>
                    <a:pt x="827" y="89"/>
                    <a:pt x="827" y="89"/>
                  </a:cubicBezTo>
                  <a:close/>
                  <a:moveTo>
                    <a:pt x="825" y="89"/>
                  </a:moveTo>
                  <a:cubicBezTo>
                    <a:pt x="825" y="90"/>
                    <a:pt x="826" y="90"/>
                    <a:pt x="826" y="90"/>
                  </a:cubicBezTo>
                  <a:cubicBezTo>
                    <a:pt x="826" y="89"/>
                    <a:pt x="825" y="89"/>
                    <a:pt x="825" y="89"/>
                  </a:cubicBezTo>
                  <a:close/>
                  <a:moveTo>
                    <a:pt x="825" y="85"/>
                  </a:moveTo>
                  <a:cubicBezTo>
                    <a:pt x="825" y="85"/>
                    <a:pt x="825" y="85"/>
                    <a:pt x="825" y="86"/>
                  </a:cubicBezTo>
                  <a:cubicBezTo>
                    <a:pt x="825" y="86"/>
                    <a:pt x="825" y="86"/>
                    <a:pt x="825" y="86"/>
                  </a:cubicBezTo>
                  <a:cubicBezTo>
                    <a:pt x="826" y="85"/>
                    <a:pt x="826" y="86"/>
                    <a:pt x="826" y="86"/>
                  </a:cubicBezTo>
                  <a:cubicBezTo>
                    <a:pt x="826" y="85"/>
                    <a:pt x="826" y="84"/>
                    <a:pt x="826" y="84"/>
                  </a:cubicBezTo>
                  <a:cubicBezTo>
                    <a:pt x="826" y="84"/>
                    <a:pt x="825" y="85"/>
                    <a:pt x="825" y="85"/>
                  </a:cubicBezTo>
                  <a:close/>
                  <a:moveTo>
                    <a:pt x="824" y="88"/>
                  </a:moveTo>
                  <a:cubicBezTo>
                    <a:pt x="825" y="88"/>
                    <a:pt x="825" y="88"/>
                    <a:pt x="826" y="89"/>
                  </a:cubicBezTo>
                  <a:cubicBezTo>
                    <a:pt x="826" y="87"/>
                    <a:pt x="824" y="88"/>
                    <a:pt x="824" y="88"/>
                  </a:cubicBezTo>
                  <a:close/>
                  <a:moveTo>
                    <a:pt x="826" y="61"/>
                  </a:moveTo>
                  <a:cubicBezTo>
                    <a:pt x="827" y="60"/>
                    <a:pt x="828" y="61"/>
                    <a:pt x="828" y="60"/>
                  </a:cubicBezTo>
                  <a:cubicBezTo>
                    <a:pt x="827" y="60"/>
                    <a:pt x="827" y="60"/>
                    <a:pt x="826" y="60"/>
                  </a:cubicBezTo>
                  <a:cubicBezTo>
                    <a:pt x="826" y="61"/>
                    <a:pt x="826" y="61"/>
                    <a:pt x="826" y="61"/>
                  </a:cubicBezTo>
                  <a:cubicBezTo>
                    <a:pt x="825" y="61"/>
                    <a:pt x="822" y="62"/>
                    <a:pt x="823" y="63"/>
                  </a:cubicBezTo>
                  <a:cubicBezTo>
                    <a:pt x="824" y="61"/>
                    <a:pt x="827" y="63"/>
                    <a:pt x="828" y="61"/>
                  </a:cubicBezTo>
                  <a:cubicBezTo>
                    <a:pt x="828" y="60"/>
                    <a:pt x="826" y="62"/>
                    <a:pt x="826" y="61"/>
                  </a:cubicBezTo>
                  <a:close/>
                  <a:moveTo>
                    <a:pt x="821" y="93"/>
                  </a:moveTo>
                  <a:cubicBezTo>
                    <a:pt x="821" y="94"/>
                    <a:pt x="821" y="95"/>
                    <a:pt x="821" y="95"/>
                  </a:cubicBezTo>
                  <a:cubicBezTo>
                    <a:pt x="821" y="93"/>
                    <a:pt x="823" y="94"/>
                    <a:pt x="823" y="93"/>
                  </a:cubicBezTo>
                  <a:cubicBezTo>
                    <a:pt x="822" y="93"/>
                    <a:pt x="822" y="93"/>
                    <a:pt x="821" y="93"/>
                  </a:cubicBezTo>
                  <a:close/>
                  <a:moveTo>
                    <a:pt x="822" y="90"/>
                  </a:moveTo>
                  <a:cubicBezTo>
                    <a:pt x="822" y="91"/>
                    <a:pt x="821" y="90"/>
                    <a:pt x="820" y="91"/>
                  </a:cubicBezTo>
                  <a:cubicBezTo>
                    <a:pt x="821" y="92"/>
                    <a:pt x="821" y="91"/>
                    <a:pt x="822" y="91"/>
                  </a:cubicBezTo>
                  <a:cubicBezTo>
                    <a:pt x="822" y="91"/>
                    <a:pt x="822" y="90"/>
                    <a:pt x="822" y="90"/>
                  </a:cubicBezTo>
                  <a:close/>
                  <a:moveTo>
                    <a:pt x="817" y="91"/>
                  </a:moveTo>
                  <a:cubicBezTo>
                    <a:pt x="817" y="91"/>
                    <a:pt x="817" y="92"/>
                    <a:pt x="817" y="92"/>
                  </a:cubicBezTo>
                  <a:cubicBezTo>
                    <a:pt x="818" y="92"/>
                    <a:pt x="818" y="92"/>
                    <a:pt x="819" y="91"/>
                  </a:cubicBezTo>
                  <a:cubicBezTo>
                    <a:pt x="818" y="91"/>
                    <a:pt x="818" y="91"/>
                    <a:pt x="817" y="91"/>
                  </a:cubicBezTo>
                  <a:close/>
                  <a:moveTo>
                    <a:pt x="821" y="61"/>
                  </a:moveTo>
                  <a:cubicBezTo>
                    <a:pt x="821" y="62"/>
                    <a:pt x="820" y="61"/>
                    <a:pt x="819" y="63"/>
                  </a:cubicBezTo>
                  <a:cubicBezTo>
                    <a:pt x="820" y="63"/>
                    <a:pt x="820" y="63"/>
                    <a:pt x="820" y="64"/>
                  </a:cubicBezTo>
                  <a:cubicBezTo>
                    <a:pt x="821" y="64"/>
                    <a:pt x="821" y="63"/>
                    <a:pt x="822" y="64"/>
                  </a:cubicBezTo>
                  <a:cubicBezTo>
                    <a:pt x="822" y="62"/>
                    <a:pt x="823" y="62"/>
                    <a:pt x="824" y="61"/>
                  </a:cubicBezTo>
                  <a:cubicBezTo>
                    <a:pt x="822" y="60"/>
                    <a:pt x="822" y="62"/>
                    <a:pt x="821" y="61"/>
                  </a:cubicBezTo>
                  <a:close/>
                  <a:moveTo>
                    <a:pt x="812" y="93"/>
                  </a:moveTo>
                  <a:cubicBezTo>
                    <a:pt x="812" y="92"/>
                    <a:pt x="813" y="94"/>
                    <a:pt x="813" y="93"/>
                  </a:cubicBezTo>
                  <a:cubicBezTo>
                    <a:pt x="812" y="93"/>
                    <a:pt x="813" y="92"/>
                    <a:pt x="813" y="92"/>
                  </a:cubicBezTo>
                  <a:cubicBezTo>
                    <a:pt x="812" y="92"/>
                    <a:pt x="812" y="90"/>
                    <a:pt x="812" y="91"/>
                  </a:cubicBezTo>
                  <a:cubicBezTo>
                    <a:pt x="813" y="92"/>
                    <a:pt x="812" y="93"/>
                    <a:pt x="812" y="93"/>
                  </a:cubicBezTo>
                  <a:close/>
                  <a:moveTo>
                    <a:pt x="813" y="86"/>
                  </a:moveTo>
                  <a:cubicBezTo>
                    <a:pt x="813" y="86"/>
                    <a:pt x="812" y="86"/>
                    <a:pt x="812" y="87"/>
                  </a:cubicBezTo>
                  <a:cubicBezTo>
                    <a:pt x="813" y="87"/>
                    <a:pt x="814" y="87"/>
                    <a:pt x="814" y="86"/>
                  </a:cubicBezTo>
                  <a:cubicBezTo>
                    <a:pt x="814" y="86"/>
                    <a:pt x="813" y="85"/>
                    <a:pt x="813" y="86"/>
                  </a:cubicBezTo>
                  <a:close/>
                  <a:moveTo>
                    <a:pt x="817" y="63"/>
                  </a:moveTo>
                  <a:cubicBezTo>
                    <a:pt x="817" y="63"/>
                    <a:pt x="816" y="64"/>
                    <a:pt x="817" y="64"/>
                  </a:cubicBezTo>
                  <a:cubicBezTo>
                    <a:pt x="817" y="63"/>
                    <a:pt x="818" y="63"/>
                    <a:pt x="817" y="63"/>
                  </a:cubicBezTo>
                  <a:close/>
                  <a:moveTo>
                    <a:pt x="811" y="93"/>
                  </a:moveTo>
                  <a:cubicBezTo>
                    <a:pt x="811" y="93"/>
                    <a:pt x="812" y="93"/>
                    <a:pt x="812" y="92"/>
                  </a:cubicBezTo>
                  <a:cubicBezTo>
                    <a:pt x="811" y="92"/>
                    <a:pt x="811" y="92"/>
                    <a:pt x="811" y="92"/>
                  </a:cubicBezTo>
                  <a:cubicBezTo>
                    <a:pt x="811" y="93"/>
                    <a:pt x="810" y="92"/>
                    <a:pt x="810" y="92"/>
                  </a:cubicBezTo>
                  <a:cubicBezTo>
                    <a:pt x="810" y="92"/>
                    <a:pt x="810" y="93"/>
                    <a:pt x="810" y="93"/>
                  </a:cubicBezTo>
                  <a:cubicBezTo>
                    <a:pt x="810" y="93"/>
                    <a:pt x="811" y="94"/>
                    <a:pt x="811" y="93"/>
                  </a:cubicBezTo>
                  <a:cubicBezTo>
                    <a:pt x="811" y="93"/>
                    <a:pt x="811" y="93"/>
                    <a:pt x="811" y="93"/>
                  </a:cubicBezTo>
                  <a:close/>
                  <a:moveTo>
                    <a:pt x="811" y="63"/>
                  </a:moveTo>
                  <a:cubicBezTo>
                    <a:pt x="813" y="64"/>
                    <a:pt x="812" y="64"/>
                    <a:pt x="813" y="63"/>
                  </a:cubicBezTo>
                  <a:cubicBezTo>
                    <a:pt x="814" y="64"/>
                    <a:pt x="815" y="64"/>
                    <a:pt x="814" y="63"/>
                  </a:cubicBezTo>
                  <a:cubicBezTo>
                    <a:pt x="815" y="63"/>
                    <a:pt x="814" y="64"/>
                    <a:pt x="815" y="64"/>
                  </a:cubicBezTo>
                  <a:cubicBezTo>
                    <a:pt x="815" y="63"/>
                    <a:pt x="817" y="63"/>
                    <a:pt x="816" y="62"/>
                  </a:cubicBezTo>
                  <a:cubicBezTo>
                    <a:pt x="816" y="64"/>
                    <a:pt x="812" y="62"/>
                    <a:pt x="811" y="63"/>
                  </a:cubicBezTo>
                  <a:close/>
                  <a:moveTo>
                    <a:pt x="811" y="85"/>
                  </a:moveTo>
                  <a:cubicBezTo>
                    <a:pt x="812" y="85"/>
                    <a:pt x="811" y="86"/>
                    <a:pt x="811" y="86"/>
                  </a:cubicBezTo>
                  <a:cubicBezTo>
                    <a:pt x="811" y="86"/>
                    <a:pt x="811" y="86"/>
                    <a:pt x="812" y="86"/>
                  </a:cubicBezTo>
                  <a:cubicBezTo>
                    <a:pt x="812" y="85"/>
                    <a:pt x="811" y="84"/>
                    <a:pt x="811" y="85"/>
                  </a:cubicBezTo>
                  <a:close/>
                  <a:moveTo>
                    <a:pt x="808" y="92"/>
                  </a:moveTo>
                  <a:cubicBezTo>
                    <a:pt x="808" y="92"/>
                    <a:pt x="808" y="93"/>
                    <a:pt x="808" y="93"/>
                  </a:cubicBezTo>
                  <a:cubicBezTo>
                    <a:pt x="808" y="93"/>
                    <a:pt x="808" y="92"/>
                    <a:pt x="809" y="92"/>
                  </a:cubicBezTo>
                  <a:cubicBezTo>
                    <a:pt x="808" y="92"/>
                    <a:pt x="808" y="92"/>
                    <a:pt x="808" y="92"/>
                  </a:cubicBezTo>
                  <a:close/>
                  <a:moveTo>
                    <a:pt x="807" y="92"/>
                  </a:moveTo>
                  <a:cubicBezTo>
                    <a:pt x="807" y="92"/>
                    <a:pt x="807" y="91"/>
                    <a:pt x="806" y="92"/>
                  </a:cubicBezTo>
                  <a:cubicBezTo>
                    <a:pt x="807" y="92"/>
                    <a:pt x="807" y="94"/>
                    <a:pt x="807" y="94"/>
                  </a:cubicBezTo>
                  <a:cubicBezTo>
                    <a:pt x="807" y="94"/>
                    <a:pt x="807" y="93"/>
                    <a:pt x="807" y="92"/>
                  </a:cubicBezTo>
                  <a:close/>
                  <a:moveTo>
                    <a:pt x="805" y="95"/>
                  </a:moveTo>
                  <a:cubicBezTo>
                    <a:pt x="806" y="95"/>
                    <a:pt x="806" y="95"/>
                    <a:pt x="807" y="95"/>
                  </a:cubicBezTo>
                  <a:cubicBezTo>
                    <a:pt x="806" y="94"/>
                    <a:pt x="806" y="94"/>
                    <a:pt x="805" y="95"/>
                  </a:cubicBezTo>
                  <a:close/>
                  <a:moveTo>
                    <a:pt x="808" y="64"/>
                  </a:moveTo>
                  <a:cubicBezTo>
                    <a:pt x="808" y="65"/>
                    <a:pt x="809" y="64"/>
                    <a:pt x="809" y="65"/>
                  </a:cubicBezTo>
                  <a:cubicBezTo>
                    <a:pt x="808" y="65"/>
                    <a:pt x="808" y="64"/>
                    <a:pt x="807" y="64"/>
                  </a:cubicBezTo>
                  <a:cubicBezTo>
                    <a:pt x="805" y="65"/>
                    <a:pt x="803" y="66"/>
                    <a:pt x="801" y="65"/>
                  </a:cubicBezTo>
                  <a:cubicBezTo>
                    <a:pt x="801" y="65"/>
                    <a:pt x="801" y="66"/>
                    <a:pt x="802" y="66"/>
                  </a:cubicBezTo>
                  <a:cubicBezTo>
                    <a:pt x="801" y="66"/>
                    <a:pt x="799" y="65"/>
                    <a:pt x="799" y="66"/>
                  </a:cubicBezTo>
                  <a:cubicBezTo>
                    <a:pt x="799" y="66"/>
                    <a:pt x="800" y="66"/>
                    <a:pt x="800" y="66"/>
                  </a:cubicBezTo>
                  <a:cubicBezTo>
                    <a:pt x="799" y="66"/>
                    <a:pt x="798" y="68"/>
                    <a:pt x="797" y="67"/>
                  </a:cubicBezTo>
                  <a:cubicBezTo>
                    <a:pt x="797" y="67"/>
                    <a:pt x="797" y="66"/>
                    <a:pt x="797" y="65"/>
                  </a:cubicBezTo>
                  <a:cubicBezTo>
                    <a:pt x="796" y="65"/>
                    <a:pt x="796" y="65"/>
                    <a:pt x="796" y="66"/>
                  </a:cubicBezTo>
                  <a:cubicBezTo>
                    <a:pt x="796" y="66"/>
                    <a:pt x="797" y="66"/>
                    <a:pt x="797" y="66"/>
                  </a:cubicBezTo>
                  <a:cubicBezTo>
                    <a:pt x="795" y="66"/>
                    <a:pt x="797" y="67"/>
                    <a:pt x="797" y="67"/>
                  </a:cubicBezTo>
                  <a:cubicBezTo>
                    <a:pt x="796" y="67"/>
                    <a:pt x="796" y="66"/>
                    <a:pt x="795" y="66"/>
                  </a:cubicBezTo>
                  <a:cubicBezTo>
                    <a:pt x="795" y="67"/>
                    <a:pt x="794" y="66"/>
                    <a:pt x="794" y="67"/>
                  </a:cubicBezTo>
                  <a:cubicBezTo>
                    <a:pt x="795" y="67"/>
                    <a:pt x="794" y="68"/>
                    <a:pt x="794" y="68"/>
                  </a:cubicBezTo>
                  <a:cubicBezTo>
                    <a:pt x="794" y="68"/>
                    <a:pt x="794" y="69"/>
                    <a:pt x="794" y="69"/>
                  </a:cubicBezTo>
                  <a:cubicBezTo>
                    <a:pt x="794" y="68"/>
                    <a:pt x="794" y="67"/>
                    <a:pt x="793" y="67"/>
                  </a:cubicBezTo>
                  <a:cubicBezTo>
                    <a:pt x="793" y="67"/>
                    <a:pt x="793" y="67"/>
                    <a:pt x="793" y="67"/>
                  </a:cubicBezTo>
                  <a:cubicBezTo>
                    <a:pt x="792" y="68"/>
                    <a:pt x="794" y="67"/>
                    <a:pt x="793" y="68"/>
                  </a:cubicBezTo>
                  <a:cubicBezTo>
                    <a:pt x="792" y="67"/>
                    <a:pt x="792" y="68"/>
                    <a:pt x="792" y="68"/>
                  </a:cubicBezTo>
                  <a:cubicBezTo>
                    <a:pt x="792" y="68"/>
                    <a:pt x="792" y="68"/>
                    <a:pt x="792" y="68"/>
                  </a:cubicBezTo>
                  <a:cubicBezTo>
                    <a:pt x="792" y="68"/>
                    <a:pt x="791" y="68"/>
                    <a:pt x="791" y="68"/>
                  </a:cubicBezTo>
                  <a:cubicBezTo>
                    <a:pt x="791" y="69"/>
                    <a:pt x="791" y="69"/>
                    <a:pt x="790" y="69"/>
                  </a:cubicBezTo>
                  <a:cubicBezTo>
                    <a:pt x="789" y="69"/>
                    <a:pt x="790" y="68"/>
                    <a:pt x="789" y="67"/>
                  </a:cubicBezTo>
                  <a:cubicBezTo>
                    <a:pt x="788" y="68"/>
                    <a:pt x="790" y="68"/>
                    <a:pt x="789" y="69"/>
                  </a:cubicBezTo>
                  <a:cubicBezTo>
                    <a:pt x="789" y="69"/>
                    <a:pt x="787" y="68"/>
                    <a:pt x="788" y="69"/>
                  </a:cubicBezTo>
                  <a:cubicBezTo>
                    <a:pt x="788" y="69"/>
                    <a:pt x="788" y="69"/>
                    <a:pt x="788" y="69"/>
                  </a:cubicBezTo>
                  <a:cubicBezTo>
                    <a:pt x="788" y="69"/>
                    <a:pt x="788" y="69"/>
                    <a:pt x="788" y="70"/>
                  </a:cubicBezTo>
                  <a:cubicBezTo>
                    <a:pt x="788" y="69"/>
                    <a:pt x="787" y="70"/>
                    <a:pt x="787" y="69"/>
                  </a:cubicBezTo>
                  <a:cubicBezTo>
                    <a:pt x="786" y="68"/>
                    <a:pt x="785" y="70"/>
                    <a:pt x="785" y="69"/>
                  </a:cubicBezTo>
                  <a:cubicBezTo>
                    <a:pt x="784" y="69"/>
                    <a:pt x="783" y="68"/>
                    <a:pt x="783" y="69"/>
                  </a:cubicBezTo>
                  <a:cubicBezTo>
                    <a:pt x="784" y="70"/>
                    <a:pt x="784" y="69"/>
                    <a:pt x="785" y="70"/>
                  </a:cubicBezTo>
                  <a:cubicBezTo>
                    <a:pt x="785" y="70"/>
                    <a:pt x="785" y="70"/>
                    <a:pt x="786" y="71"/>
                  </a:cubicBezTo>
                  <a:cubicBezTo>
                    <a:pt x="785" y="71"/>
                    <a:pt x="785" y="69"/>
                    <a:pt x="785" y="71"/>
                  </a:cubicBezTo>
                  <a:cubicBezTo>
                    <a:pt x="785" y="72"/>
                    <a:pt x="786" y="71"/>
                    <a:pt x="785" y="72"/>
                  </a:cubicBezTo>
                  <a:cubicBezTo>
                    <a:pt x="786" y="72"/>
                    <a:pt x="789" y="70"/>
                    <a:pt x="789" y="72"/>
                  </a:cubicBezTo>
                  <a:cubicBezTo>
                    <a:pt x="789" y="71"/>
                    <a:pt x="790" y="70"/>
                    <a:pt x="791" y="71"/>
                  </a:cubicBezTo>
                  <a:cubicBezTo>
                    <a:pt x="791" y="70"/>
                    <a:pt x="792" y="69"/>
                    <a:pt x="793" y="70"/>
                  </a:cubicBezTo>
                  <a:cubicBezTo>
                    <a:pt x="793" y="69"/>
                    <a:pt x="794" y="69"/>
                    <a:pt x="794" y="69"/>
                  </a:cubicBezTo>
                  <a:cubicBezTo>
                    <a:pt x="794" y="69"/>
                    <a:pt x="795" y="69"/>
                    <a:pt x="795" y="69"/>
                  </a:cubicBezTo>
                  <a:cubicBezTo>
                    <a:pt x="796" y="68"/>
                    <a:pt x="799" y="67"/>
                    <a:pt x="800" y="67"/>
                  </a:cubicBezTo>
                  <a:cubicBezTo>
                    <a:pt x="800" y="68"/>
                    <a:pt x="798" y="68"/>
                    <a:pt x="799" y="68"/>
                  </a:cubicBezTo>
                  <a:cubicBezTo>
                    <a:pt x="800" y="68"/>
                    <a:pt x="804" y="68"/>
                    <a:pt x="802" y="67"/>
                  </a:cubicBezTo>
                  <a:cubicBezTo>
                    <a:pt x="803" y="67"/>
                    <a:pt x="803" y="66"/>
                    <a:pt x="803" y="66"/>
                  </a:cubicBezTo>
                  <a:cubicBezTo>
                    <a:pt x="804" y="67"/>
                    <a:pt x="803" y="68"/>
                    <a:pt x="803" y="68"/>
                  </a:cubicBezTo>
                  <a:cubicBezTo>
                    <a:pt x="805" y="67"/>
                    <a:pt x="808" y="66"/>
                    <a:pt x="809" y="67"/>
                  </a:cubicBezTo>
                  <a:cubicBezTo>
                    <a:pt x="808" y="66"/>
                    <a:pt x="809" y="66"/>
                    <a:pt x="809" y="64"/>
                  </a:cubicBezTo>
                  <a:cubicBezTo>
                    <a:pt x="809" y="64"/>
                    <a:pt x="808" y="63"/>
                    <a:pt x="808" y="64"/>
                  </a:cubicBezTo>
                  <a:close/>
                  <a:moveTo>
                    <a:pt x="810" y="65"/>
                  </a:moveTo>
                  <a:cubicBezTo>
                    <a:pt x="810" y="64"/>
                    <a:pt x="811" y="65"/>
                    <a:pt x="811" y="65"/>
                  </a:cubicBezTo>
                  <a:cubicBezTo>
                    <a:pt x="811" y="65"/>
                    <a:pt x="811" y="64"/>
                    <a:pt x="811" y="64"/>
                  </a:cubicBezTo>
                  <a:cubicBezTo>
                    <a:pt x="811" y="64"/>
                    <a:pt x="810" y="65"/>
                    <a:pt x="810" y="63"/>
                  </a:cubicBezTo>
                  <a:cubicBezTo>
                    <a:pt x="810" y="64"/>
                    <a:pt x="810" y="64"/>
                    <a:pt x="809" y="64"/>
                  </a:cubicBezTo>
                  <a:cubicBezTo>
                    <a:pt x="810" y="64"/>
                    <a:pt x="809" y="65"/>
                    <a:pt x="810" y="65"/>
                  </a:cubicBezTo>
                  <a:close/>
                  <a:moveTo>
                    <a:pt x="805" y="93"/>
                  </a:moveTo>
                  <a:cubicBezTo>
                    <a:pt x="805" y="93"/>
                    <a:pt x="804" y="93"/>
                    <a:pt x="805" y="94"/>
                  </a:cubicBezTo>
                  <a:cubicBezTo>
                    <a:pt x="805" y="94"/>
                    <a:pt x="806" y="94"/>
                    <a:pt x="806" y="93"/>
                  </a:cubicBezTo>
                  <a:cubicBezTo>
                    <a:pt x="806" y="93"/>
                    <a:pt x="805" y="93"/>
                    <a:pt x="805" y="93"/>
                  </a:cubicBezTo>
                  <a:close/>
                  <a:moveTo>
                    <a:pt x="803" y="95"/>
                  </a:moveTo>
                  <a:cubicBezTo>
                    <a:pt x="803" y="95"/>
                    <a:pt x="802" y="95"/>
                    <a:pt x="802" y="95"/>
                  </a:cubicBezTo>
                  <a:cubicBezTo>
                    <a:pt x="802" y="96"/>
                    <a:pt x="802" y="96"/>
                    <a:pt x="802" y="96"/>
                  </a:cubicBezTo>
                  <a:cubicBezTo>
                    <a:pt x="802" y="97"/>
                    <a:pt x="802" y="96"/>
                    <a:pt x="803" y="96"/>
                  </a:cubicBezTo>
                  <a:cubicBezTo>
                    <a:pt x="803" y="96"/>
                    <a:pt x="803" y="96"/>
                    <a:pt x="803" y="96"/>
                  </a:cubicBezTo>
                  <a:cubicBezTo>
                    <a:pt x="803" y="96"/>
                    <a:pt x="803" y="96"/>
                    <a:pt x="803" y="95"/>
                  </a:cubicBezTo>
                  <a:close/>
                  <a:moveTo>
                    <a:pt x="804" y="87"/>
                  </a:moveTo>
                  <a:cubicBezTo>
                    <a:pt x="803" y="86"/>
                    <a:pt x="803" y="87"/>
                    <a:pt x="803" y="87"/>
                  </a:cubicBezTo>
                  <a:cubicBezTo>
                    <a:pt x="803" y="87"/>
                    <a:pt x="803" y="87"/>
                    <a:pt x="802" y="87"/>
                  </a:cubicBezTo>
                  <a:cubicBezTo>
                    <a:pt x="803" y="88"/>
                    <a:pt x="803" y="87"/>
                    <a:pt x="804" y="87"/>
                  </a:cubicBezTo>
                  <a:cubicBezTo>
                    <a:pt x="804" y="88"/>
                    <a:pt x="804" y="88"/>
                    <a:pt x="804" y="88"/>
                  </a:cubicBezTo>
                  <a:cubicBezTo>
                    <a:pt x="804" y="87"/>
                    <a:pt x="804" y="87"/>
                    <a:pt x="804" y="87"/>
                  </a:cubicBezTo>
                  <a:close/>
                  <a:moveTo>
                    <a:pt x="799" y="96"/>
                  </a:moveTo>
                  <a:cubicBezTo>
                    <a:pt x="798" y="96"/>
                    <a:pt x="798" y="96"/>
                    <a:pt x="798" y="96"/>
                  </a:cubicBezTo>
                  <a:cubicBezTo>
                    <a:pt x="798" y="96"/>
                    <a:pt x="798" y="96"/>
                    <a:pt x="798" y="97"/>
                  </a:cubicBezTo>
                  <a:cubicBezTo>
                    <a:pt x="798" y="97"/>
                    <a:pt x="798" y="97"/>
                    <a:pt x="798" y="97"/>
                  </a:cubicBezTo>
                  <a:cubicBezTo>
                    <a:pt x="798" y="96"/>
                    <a:pt x="798" y="98"/>
                    <a:pt x="799" y="98"/>
                  </a:cubicBezTo>
                  <a:cubicBezTo>
                    <a:pt x="799" y="97"/>
                    <a:pt x="798" y="97"/>
                    <a:pt x="799" y="96"/>
                  </a:cubicBezTo>
                  <a:close/>
                  <a:moveTo>
                    <a:pt x="794" y="98"/>
                  </a:moveTo>
                  <a:cubicBezTo>
                    <a:pt x="794" y="97"/>
                    <a:pt x="795" y="98"/>
                    <a:pt x="795" y="97"/>
                  </a:cubicBezTo>
                  <a:cubicBezTo>
                    <a:pt x="794" y="97"/>
                    <a:pt x="795" y="97"/>
                    <a:pt x="795" y="96"/>
                  </a:cubicBezTo>
                  <a:cubicBezTo>
                    <a:pt x="794" y="97"/>
                    <a:pt x="793" y="97"/>
                    <a:pt x="792" y="97"/>
                  </a:cubicBezTo>
                  <a:cubicBezTo>
                    <a:pt x="793" y="98"/>
                    <a:pt x="794" y="97"/>
                    <a:pt x="794" y="98"/>
                  </a:cubicBezTo>
                  <a:cubicBezTo>
                    <a:pt x="793" y="98"/>
                    <a:pt x="793" y="98"/>
                    <a:pt x="794" y="98"/>
                  </a:cubicBezTo>
                  <a:close/>
                  <a:moveTo>
                    <a:pt x="792" y="98"/>
                  </a:moveTo>
                  <a:cubicBezTo>
                    <a:pt x="791" y="98"/>
                    <a:pt x="792" y="97"/>
                    <a:pt x="791" y="97"/>
                  </a:cubicBezTo>
                  <a:cubicBezTo>
                    <a:pt x="791" y="97"/>
                    <a:pt x="790" y="97"/>
                    <a:pt x="790" y="97"/>
                  </a:cubicBezTo>
                  <a:cubicBezTo>
                    <a:pt x="791" y="97"/>
                    <a:pt x="791" y="99"/>
                    <a:pt x="792" y="98"/>
                  </a:cubicBezTo>
                  <a:close/>
                  <a:moveTo>
                    <a:pt x="789" y="98"/>
                  </a:moveTo>
                  <a:cubicBezTo>
                    <a:pt x="789" y="99"/>
                    <a:pt x="789" y="99"/>
                    <a:pt x="790" y="99"/>
                  </a:cubicBezTo>
                  <a:cubicBezTo>
                    <a:pt x="790" y="98"/>
                    <a:pt x="790" y="98"/>
                    <a:pt x="789" y="98"/>
                  </a:cubicBezTo>
                  <a:close/>
                  <a:moveTo>
                    <a:pt x="788" y="98"/>
                  </a:moveTo>
                  <a:cubicBezTo>
                    <a:pt x="788" y="98"/>
                    <a:pt x="787" y="98"/>
                    <a:pt x="787" y="97"/>
                  </a:cubicBezTo>
                  <a:cubicBezTo>
                    <a:pt x="788" y="97"/>
                    <a:pt x="789" y="97"/>
                    <a:pt x="789" y="96"/>
                  </a:cubicBezTo>
                  <a:cubicBezTo>
                    <a:pt x="787" y="96"/>
                    <a:pt x="787" y="98"/>
                    <a:pt x="786" y="98"/>
                  </a:cubicBezTo>
                  <a:cubicBezTo>
                    <a:pt x="787" y="98"/>
                    <a:pt x="786" y="99"/>
                    <a:pt x="786" y="100"/>
                  </a:cubicBezTo>
                  <a:cubicBezTo>
                    <a:pt x="787" y="98"/>
                    <a:pt x="788" y="98"/>
                    <a:pt x="788" y="98"/>
                  </a:cubicBezTo>
                  <a:close/>
                  <a:moveTo>
                    <a:pt x="785" y="100"/>
                  </a:moveTo>
                  <a:cubicBezTo>
                    <a:pt x="785" y="99"/>
                    <a:pt x="786" y="100"/>
                    <a:pt x="786" y="99"/>
                  </a:cubicBezTo>
                  <a:cubicBezTo>
                    <a:pt x="785" y="99"/>
                    <a:pt x="787" y="98"/>
                    <a:pt x="786" y="98"/>
                  </a:cubicBezTo>
                  <a:cubicBezTo>
                    <a:pt x="786" y="99"/>
                    <a:pt x="785" y="98"/>
                    <a:pt x="785" y="99"/>
                  </a:cubicBezTo>
                  <a:cubicBezTo>
                    <a:pt x="785" y="99"/>
                    <a:pt x="786" y="99"/>
                    <a:pt x="785" y="99"/>
                  </a:cubicBezTo>
                  <a:cubicBezTo>
                    <a:pt x="785" y="100"/>
                    <a:pt x="784" y="99"/>
                    <a:pt x="785" y="100"/>
                  </a:cubicBezTo>
                  <a:close/>
                  <a:moveTo>
                    <a:pt x="790" y="73"/>
                  </a:moveTo>
                  <a:cubicBezTo>
                    <a:pt x="790" y="72"/>
                    <a:pt x="788" y="72"/>
                    <a:pt x="788" y="73"/>
                  </a:cubicBezTo>
                  <a:cubicBezTo>
                    <a:pt x="789" y="72"/>
                    <a:pt x="789" y="74"/>
                    <a:pt x="790" y="73"/>
                  </a:cubicBezTo>
                  <a:cubicBezTo>
                    <a:pt x="789" y="73"/>
                    <a:pt x="791" y="72"/>
                    <a:pt x="790" y="72"/>
                  </a:cubicBezTo>
                  <a:cubicBezTo>
                    <a:pt x="790" y="72"/>
                    <a:pt x="790" y="73"/>
                    <a:pt x="790" y="73"/>
                  </a:cubicBezTo>
                  <a:close/>
                  <a:moveTo>
                    <a:pt x="785" y="98"/>
                  </a:moveTo>
                  <a:cubicBezTo>
                    <a:pt x="787" y="97"/>
                    <a:pt x="785" y="96"/>
                    <a:pt x="785" y="95"/>
                  </a:cubicBezTo>
                  <a:cubicBezTo>
                    <a:pt x="785" y="96"/>
                    <a:pt x="785" y="97"/>
                    <a:pt x="785" y="98"/>
                  </a:cubicBezTo>
                  <a:close/>
                  <a:moveTo>
                    <a:pt x="784" y="97"/>
                  </a:moveTo>
                  <a:cubicBezTo>
                    <a:pt x="784" y="97"/>
                    <a:pt x="783" y="97"/>
                    <a:pt x="783" y="98"/>
                  </a:cubicBezTo>
                  <a:cubicBezTo>
                    <a:pt x="782" y="98"/>
                    <a:pt x="782" y="97"/>
                    <a:pt x="781" y="97"/>
                  </a:cubicBezTo>
                  <a:cubicBezTo>
                    <a:pt x="781" y="97"/>
                    <a:pt x="781" y="97"/>
                    <a:pt x="780" y="97"/>
                  </a:cubicBezTo>
                  <a:cubicBezTo>
                    <a:pt x="780" y="98"/>
                    <a:pt x="781" y="99"/>
                    <a:pt x="781" y="100"/>
                  </a:cubicBezTo>
                  <a:cubicBezTo>
                    <a:pt x="781" y="100"/>
                    <a:pt x="780" y="99"/>
                    <a:pt x="780" y="99"/>
                  </a:cubicBezTo>
                  <a:cubicBezTo>
                    <a:pt x="781" y="99"/>
                    <a:pt x="781" y="99"/>
                    <a:pt x="781" y="99"/>
                  </a:cubicBezTo>
                  <a:cubicBezTo>
                    <a:pt x="780" y="99"/>
                    <a:pt x="780" y="98"/>
                    <a:pt x="780" y="98"/>
                  </a:cubicBezTo>
                  <a:cubicBezTo>
                    <a:pt x="780" y="99"/>
                    <a:pt x="780" y="100"/>
                    <a:pt x="781" y="100"/>
                  </a:cubicBezTo>
                  <a:cubicBezTo>
                    <a:pt x="781" y="99"/>
                    <a:pt x="783" y="101"/>
                    <a:pt x="783" y="100"/>
                  </a:cubicBezTo>
                  <a:cubicBezTo>
                    <a:pt x="782" y="100"/>
                    <a:pt x="782" y="100"/>
                    <a:pt x="782" y="100"/>
                  </a:cubicBezTo>
                  <a:cubicBezTo>
                    <a:pt x="783" y="100"/>
                    <a:pt x="782" y="99"/>
                    <a:pt x="782" y="98"/>
                  </a:cubicBezTo>
                  <a:cubicBezTo>
                    <a:pt x="781" y="98"/>
                    <a:pt x="782" y="99"/>
                    <a:pt x="782" y="99"/>
                  </a:cubicBezTo>
                  <a:cubicBezTo>
                    <a:pt x="781" y="99"/>
                    <a:pt x="781" y="98"/>
                    <a:pt x="782" y="98"/>
                  </a:cubicBezTo>
                  <a:cubicBezTo>
                    <a:pt x="782" y="98"/>
                    <a:pt x="783" y="98"/>
                    <a:pt x="784" y="98"/>
                  </a:cubicBezTo>
                  <a:cubicBezTo>
                    <a:pt x="784" y="98"/>
                    <a:pt x="783" y="98"/>
                    <a:pt x="784" y="99"/>
                  </a:cubicBezTo>
                  <a:cubicBezTo>
                    <a:pt x="783" y="99"/>
                    <a:pt x="783" y="99"/>
                    <a:pt x="783" y="99"/>
                  </a:cubicBezTo>
                  <a:cubicBezTo>
                    <a:pt x="783" y="99"/>
                    <a:pt x="783" y="100"/>
                    <a:pt x="784" y="100"/>
                  </a:cubicBezTo>
                  <a:cubicBezTo>
                    <a:pt x="784" y="98"/>
                    <a:pt x="785" y="99"/>
                    <a:pt x="785" y="97"/>
                  </a:cubicBezTo>
                  <a:cubicBezTo>
                    <a:pt x="784" y="97"/>
                    <a:pt x="785" y="96"/>
                    <a:pt x="784" y="97"/>
                  </a:cubicBezTo>
                  <a:close/>
                  <a:moveTo>
                    <a:pt x="784" y="94"/>
                  </a:moveTo>
                  <a:cubicBezTo>
                    <a:pt x="784" y="94"/>
                    <a:pt x="785" y="93"/>
                    <a:pt x="784" y="93"/>
                  </a:cubicBezTo>
                  <a:cubicBezTo>
                    <a:pt x="784" y="94"/>
                    <a:pt x="783" y="94"/>
                    <a:pt x="784" y="95"/>
                  </a:cubicBezTo>
                  <a:cubicBezTo>
                    <a:pt x="784" y="94"/>
                    <a:pt x="786" y="95"/>
                    <a:pt x="786" y="94"/>
                  </a:cubicBezTo>
                  <a:cubicBezTo>
                    <a:pt x="786" y="94"/>
                    <a:pt x="785" y="94"/>
                    <a:pt x="784" y="94"/>
                  </a:cubicBezTo>
                  <a:close/>
                  <a:moveTo>
                    <a:pt x="787" y="72"/>
                  </a:moveTo>
                  <a:cubicBezTo>
                    <a:pt x="786" y="73"/>
                    <a:pt x="788" y="73"/>
                    <a:pt x="788" y="74"/>
                  </a:cubicBezTo>
                  <a:cubicBezTo>
                    <a:pt x="788" y="74"/>
                    <a:pt x="789" y="74"/>
                    <a:pt x="789" y="74"/>
                  </a:cubicBezTo>
                  <a:cubicBezTo>
                    <a:pt x="788" y="73"/>
                    <a:pt x="787" y="73"/>
                    <a:pt x="787" y="72"/>
                  </a:cubicBezTo>
                  <a:close/>
                  <a:moveTo>
                    <a:pt x="786" y="73"/>
                  </a:moveTo>
                  <a:cubicBezTo>
                    <a:pt x="786" y="73"/>
                    <a:pt x="786" y="72"/>
                    <a:pt x="786" y="72"/>
                  </a:cubicBezTo>
                  <a:cubicBezTo>
                    <a:pt x="785" y="73"/>
                    <a:pt x="785" y="73"/>
                    <a:pt x="786" y="74"/>
                  </a:cubicBezTo>
                  <a:cubicBezTo>
                    <a:pt x="785" y="74"/>
                    <a:pt x="785" y="74"/>
                    <a:pt x="785" y="74"/>
                  </a:cubicBezTo>
                  <a:cubicBezTo>
                    <a:pt x="786" y="74"/>
                    <a:pt x="784" y="75"/>
                    <a:pt x="785" y="75"/>
                  </a:cubicBezTo>
                  <a:cubicBezTo>
                    <a:pt x="785" y="74"/>
                    <a:pt x="785" y="76"/>
                    <a:pt x="786" y="76"/>
                  </a:cubicBezTo>
                  <a:cubicBezTo>
                    <a:pt x="785" y="75"/>
                    <a:pt x="787" y="74"/>
                    <a:pt x="786" y="73"/>
                  </a:cubicBezTo>
                  <a:close/>
                  <a:moveTo>
                    <a:pt x="784" y="74"/>
                  </a:moveTo>
                  <a:cubicBezTo>
                    <a:pt x="784" y="74"/>
                    <a:pt x="783" y="74"/>
                    <a:pt x="783" y="74"/>
                  </a:cubicBezTo>
                  <a:cubicBezTo>
                    <a:pt x="784" y="73"/>
                    <a:pt x="784" y="74"/>
                    <a:pt x="784" y="74"/>
                  </a:cubicBezTo>
                  <a:cubicBezTo>
                    <a:pt x="784" y="73"/>
                    <a:pt x="784" y="73"/>
                    <a:pt x="784" y="73"/>
                  </a:cubicBezTo>
                  <a:cubicBezTo>
                    <a:pt x="784" y="74"/>
                    <a:pt x="783" y="73"/>
                    <a:pt x="782" y="74"/>
                  </a:cubicBezTo>
                  <a:cubicBezTo>
                    <a:pt x="783" y="74"/>
                    <a:pt x="781" y="74"/>
                    <a:pt x="781" y="74"/>
                  </a:cubicBezTo>
                  <a:cubicBezTo>
                    <a:pt x="781" y="74"/>
                    <a:pt x="782" y="76"/>
                    <a:pt x="782" y="75"/>
                  </a:cubicBezTo>
                  <a:cubicBezTo>
                    <a:pt x="781" y="74"/>
                    <a:pt x="783" y="74"/>
                    <a:pt x="783" y="74"/>
                  </a:cubicBezTo>
                  <a:cubicBezTo>
                    <a:pt x="783" y="75"/>
                    <a:pt x="782" y="77"/>
                    <a:pt x="782" y="77"/>
                  </a:cubicBezTo>
                  <a:cubicBezTo>
                    <a:pt x="783" y="76"/>
                    <a:pt x="783" y="75"/>
                    <a:pt x="783" y="75"/>
                  </a:cubicBezTo>
                  <a:cubicBezTo>
                    <a:pt x="784" y="76"/>
                    <a:pt x="784" y="74"/>
                    <a:pt x="784" y="75"/>
                  </a:cubicBezTo>
                  <a:cubicBezTo>
                    <a:pt x="784" y="75"/>
                    <a:pt x="784" y="75"/>
                    <a:pt x="785" y="75"/>
                  </a:cubicBezTo>
                  <a:cubicBezTo>
                    <a:pt x="785" y="75"/>
                    <a:pt x="784" y="75"/>
                    <a:pt x="784" y="74"/>
                  </a:cubicBezTo>
                  <a:close/>
                  <a:moveTo>
                    <a:pt x="778" y="100"/>
                  </a:moveTo>
                  <a:cubicBezTo>
                    <a:pt x="778" y="101"/>
                    <a:pt x="779" y="101"/>
                    <a:pt x="779" y="102"/>
                  </a:cubicBezTo>
                  <a:cubicBezTo>
                    <a:pt x="779" y="101"/>
                    <a:pt x="780" y="102"/>
                    <a:pt x="780" y="101"/>
                  </a:cubicBezTo>
                  <a:cubicBezTo>
                    <a:pt x="779" y="101"/>
                    <a:pt x="780" y="101"/>
                    <a:pt x="780" y="100"/>
                  </a:cubicBezTo>
                  <a:cubicBezTo>
                    <a:pt x="779" y="100"/>
                    <a:pt x="780" y="100"/>
                    <a:pt x="779" y="100"/>
                  </a:cubicBezTo>
                  <a:cubicBezTo>
                    <a:pt x="779" y="100"/>
                    <a:pt x="779" y="101"/>
                    <a:pt x="779" y="101"/>
                  </a:cubicBezTo>
                  <a:cubicBezTo>
                    <a:pt x="779" y="101"/>
                    <a:pt x="779" y="101"/>
                    <a:pt x="778" y="100"/>
                  </a:cubicBezTo>
                  <a:close/>
                  <a:moveTo>
                    <a:pt x="779" y="102"/>
                  </a:moveTo>
                  <a:cubicBezTo>
                    <a:pt x="779" y="103"/>
                    <a:pt x="778" y="103"/>
                    <a:pt x="778" y="102"/>
                  </a:cubicBezTo>
                  <a:cubicBezTo>
                    <a:pt x="778" y="102"/>
                    <a:pt x="778" y="102"/>
                    <a:pt x="778" y="101"/>
                  </a:cubicBezTo>
                  <a:cubicBezTo>
                    <a:pt x="777" y="101"/>
                    <a:pt x="778" y="103"/>
                    <a:pt x="776" y="102"/>
                  </a:cubicBezTo>
                  <a:cubicBezTo>
                    <a:pt x="776" y="103"/>
                    <a:pt x="777" y="103"/>
                    <a:pt x="777" y="103"/>
                  </a:cubicBezTo>
                  <a:cubicBezTo>
                    <a:pt x="778" y="102"/>
                    <a:pt x="779" y="105"/>
                    <a:pt x="780" y="103"/>
                  </a:cubicBezTo>
                  <a:cubicBezTo>
                    <a:pt x="779" y="103"/>
                    <a:pt x="779" y="102"/>
                    <a:pt x="779" y="102"/>
                  </a:cubicBezTo>
                  <a:close/>
                  <a:moveTo>
                    <a:pt x="780" y="71"/>
                  </a:moveTo>
                  <a:cubicBezTo>
                    <a:pt x="780" y="72"/>
                    <a:pt x="781" y="72"/>
                    <a:pt x="781" y="72"/>
                  </a:cubicBezTo>
                  <a:cubicBezTo>
                    <a:pt x="780" y="72"/>
                    <a:pt x="780" y="72"/>
                    <a:pt x="780" y="73"/>
                  </a:cubicBezTo>
                  <a:cubicBezTo>
                    <a:pt x="780" y="71"/>
                    <a:pt x="779" y="73"/>
                    <a:pt x="780" y="72"/>
                  </a:cubicBezTo>
                  <a:cubicBezTo>
                    <a:pt x="779" y="71"/>
                    <a:pt x="780" y="71"/>
                    <a:pt x="780" y="71"/>
                  </a:cubicBezTo>
                  <a:cubicBezTo>
                    <a:pt x="780" y="70"/>
                    <a:pt x="779" y="71"/>
                    <a:pt x="779" y="71"/>
                  </a:cubicBezTo>
                  <a:cubicBezTo>
                    <a:pt x="779" y="71"/>
                    <a:pt x="779" y="70"/>
                    <a:pt x="780" y="70"/>
                  </a:cubicBezTo>
                  <a:cubicBezTo>
                    <a:pt x="778" y="70"/>
                    <a:pt x="777" y="70"/>
                    <a:pt x="775" y="71"/>
                  </a:cubicBezTo>
                  <a:cubicBezTo>
                    <a:pt x="776" y="72"/>
                    <a:pt x="776" y="72"/>
                    <a:pt x="776" y="73"/>
                  </a:cubicBezTo>
                  <a:cubicBezTo>
                    <a:pt x="776" y="73"/>
                    <a:pt x="776" y="73"/>
                    <a:pt x="775" y="73"/>
                  </a:cubicBezTo>
                  <a:cubicBezTo>
                    <a:pt x="775" y="73"/>
                    <a:pt x="775" y="73"/>
                    <a:pt x="776" y="72"/>
                  </a:cubicBezTo>
                  <a:cubicBezTo>
                    <a:pt x="776" y="72"/>
                    <a:pt x="775" y="72"/>
                    <a:pt x="775" y="71"/>
                  </a:cubicBezTo>
                  <a:cubicBezTo>
                    <a:pt x="774" y="71"/>
                    <a:pt x="774" y="72"/>
                    <a:pt x="774" y="71"/>
                  </a:cubicBezTo>
                  <a:cubicBezTo>
                    <a:pt x="773" y="72"/>
                    <a:pt x="775" y="72"/>
                    <a:pt x="774" y="73"/>
                  </a:cubicBezTo>
                  <a:cubicBezTo>
                    <a:pt x="773" y="72"/>
                    <a:pt x="773" y="74"/>
                    <a:pt x="773" y="74"/>
                  </a:cubicBezTo>
                  <a:cubicBezTo>
                    <a:pt x="773" y="73"/>
                    <a:pt x="772" y="74"/>
                    <a:pt x="772" y="73"/>
                  </a:cubicBezTo>
                  <a:cubicBezTo>
                    <a:pt x="772" y="73"/>
                    <a:pt x="772" y="73"/>
                    <a:pt x="772" y="73"/>
                  </a:cubicBezTo>
                  <a:cubicBezTo>
                    <a:pt x="772" y="73"/>
                    <a:pt x="773" y="73"/>
                    <a:pt x="773" y="73"/>
                  </a:cubicBezTo>
                  <a:cubicBezTo>
                    <a:pt x="773" y="73"/>
                    <a:pt x="773" y="72"/>
                    <a:pt x="773" y="72"/>
                  </a:cubicBezTo>
                  <a:cubicBezTo>
                    <a:pt x="773" y="71"/>
                    <a:pt x="773" y="72"/>
                    <a:pt x="772" y="72"/>
                  </a:cubicBezTo>
                  <a:cubicBezTo>
                    <a:pt x="772" y="73"/>
                    <a:pt x="771" y="72"/>
                    <a:pt x="770" y="73"/>
                  </a:cubicBezTo>
                  <a:cubicBezTo>
                    <a:pt x="771" y="73"/>
                    <a:pt x="768" y="74"/>
                    <a:pt x="769" y="75"/>
                  </a:cubicBezTo>
                  <a:cubicBezTo>
                    <a:pt x="769" y="75"/>
                    <a:pt x="769" y="75"/>
                    <a:pt x="769" y="74"/>
                  </a:cubicBezTo>
                  <a:cubicBezTo>
                    <a:pt x="769" y="74"/>
                    <a:pt x="769" y="73"/>
                    <a:pt x="769" y="73"/>
                  </a:cubicBezTo>
                  <a:cubicBezTo>
                    <a:pt x="768" y="73"/>
                    <a:pt x="768" y="75"/>
                    <a:pt x="767" y="74"/>
                  </a:cubicBezTo>
                  <a:cubicBezTo>
                    <a:pt x="767" y="75"/>
                    <a:pt x="766" y="74"/>
                    <a:pt x="766" y="75"/>
                  </a:cubicBezTo>
                  <a:cubicBezTo>
                    <a:pt x="766" y="75"/>
                    <a:pt x="766" y="75"/>
                    <a:pt x="767" y="76"/>
                  </a:cubicBezTo>
                  <a:cubicBezTo>
                    <a:pt x="767" y="75"/>
                    <a:pt x="768" y="75"/>
                    <a:pt x="768" y="75"/>
                  </a:cubicBezTo>
                  <a:cubicBezTo>
                    <a:pt x="768" y="75"/>
                    <a:pt x="768" y="75"/>
                    <a:pt x="769" y="75"/>
                  </a:cubicBezTo>
                  <a:cubicBezTo>
                    <a:pt x="768" y="76"/>
                    <a:pt x="768" y="76"/>
                    <a:pt x="769" y="77"/>
                  </a:cubicBezTo>
                  <a:cubicBezTo>
                    <a:pt x="769" y="76"/>
                    <a:pt x="769" y="76"/>
                    <a:pt x="770" y="76"/>
                  </a:cubicBezTo>
                  <a:cubicBezTo>
                    <a:pt x="770" y="76"/>
                    <a:pt x="770" y="78"/>
                    <a:pt x="771" y="78"/>
                  </a:cubicBezTo>
                  <a:cubicBezTo>
                    <a:pt x="771" y="77"/>
                    <a:pt x="771" y="77"/>
                    <a:pt x="771" y="77"/>
                  </a:cubicBezTo>
                  <a:cubicBezTo>
                    <a:pt x="771" y="78"/>
                    <a:pt x="771" y="77"/>
                    <a:pt x="772" y="77"/>
                  </a:cubicBezTo>
                  <a:cubicBezTo>
                    <a:pt x="772" y="79"/>
                    <a:pt x="773" y="78"/>
                    <a:pt x="774" y="78"/>
                  </a:cubicBezTo>
                  <a:cubicBezTo>
                    <a:pt x="774" y="78"/>
                    <a:pt x="773" y="79"/>
                    <a:pt x="774" y="79"/>
                  </a:cubicBezTo>
                  <a:cubicBezTo>
                    <a:pt x="774" y="79"/>
                    <a:pt x="776" y="78"/>
                    <a:pt x="776" y="78"/>
                  </a:cubicBezTo>
                  <a:cubicBezTo>
                    <a:pt x="776" y="79"/>
                    <a:pt x="775" y="79"/>
                    <a:pt x="776" y="80"/>
                  </a:cubicBezTo>
                  <a:cubicBezTo>
                    <a:pt x="776" y="79"/>
                    <a:pt x="776" y="77"/>
                    <a:pt x="777" y="78"/>
                  </a:cubicBezTo>
                  <a:cubicBezTo>
                    <a:pt x="777" y="78"/>
                    <a:pt x="778" y="78"/>
                    <a:pt x="778" y="78"/>
                  </a:cubicBezTo>
                  <a:cubicBezTo>
                    <a:pt x="777" y="77"/>
                    <a:pt x="777" y="76"/>
                    <a:pt x="777" y="76"/>
                  </a:cubicBezTo>
                  <a:cubicBezTo>
                    <a:pt x="776" y="77"/>
                    <a:pt x="778" y="77"/>
                    <a:pt x="777" y="78"/>
                  </a:cubicBezTo>
                  <a:cubicBezTo>
                    <a:pt x="776" y="76"/>
                    <a:pt x="775" y="77"/>
                    <a:pt x="774" y="76"/>
                  </a:cubicBezTo>
                  <a:cubicBezTo>
                    <a:pt x="775" y="76"/>
                    <a:pt x="775" y="76"/>
                    <a:pt x="775" y="76"/>
                  </a:cubicBezTo>
                  <a:cubicBezTo>
                    <a:pt x="775" y="76"/>
                    <a:pt x="775" y="76"/>
                    <a:pt x="776" y="76"/>
                  </a:cubicBezTo>
                  <a:cubicBezTo>
                    <a:pt x="775" y="76"/>
                    <a:pt x="776" y="75"/>
                    <a:pt x="775" y="75"/>
                  </a:cubicBezTo>
                  <a:cubicBezTo>
                    <a:pt x="775" y="75"/>
                    <a:pt x="774" y="75"/>
                    <a:pt x="774" y="76"/>
                  </a:cubicBezTo>
                  <a:cubicBezTo>
                    <a:pt x="774" y="76"/>
                    <a:pt x="774" y="77"/>
                    <a:pt x="773" y="77"/>
                  </a:cubicBezTo>
                  <a:cubicBezTo>
                    <a:pt x="774" y="76"/>
                    <a:pt x="772" y="76"/>
                    <a:pt x="771" y="76"/>
                  </a:cubicBezTo>
                  <a:cubicBezTo>
                    <a:pt x="772" y="76"/>
                    <a:pt x="772" y="76"/>
                    <a:pt x="772" y="76"/>
                  </a:cubicBezTo>
                  <a:cubicBezTo>
                    <a:pt x="772" y="76"/>
                    <a:pt x="771" y="76"/>
                    <a:pt x="771" y="76"/>
                  </a:cubicBezTo>
                  <a:cubicBezTo>
                    <a:pt x="771" y="75"/>
                    <a:pt x="772" y="75"/>
                    <a:pt x="772" y="75"/>
                  </a:cubicBezTo>
                  <a:cubicBezTo>
                    <a:pt x="772" y="75"/>
                    <a:pt x="774" y="74"/>
                    <a:pt x="775" y="75"/>
                  </a:cubicBezTo>
                  <a:cubicBezTo>
                    <a:pt x="775" y="73"/>
                    <a:pt x="777" y="75"/>
                    <a:pt x="778" y="73"/>
                  </a:cubicBezTo>
                  <a:cubicBezTo>
                    <a:pt x="778" y="75"/>
                    <a:pt x="781" y="72"/>
                    <a:pt x="781" y="73"/>
                  </a:cubicBezTo>
                  <a:cubicBezTo>
                    <a:pt x="782" y="71"/>
                    <a:pt x="782" y="72"/>
                    <a:pt x="784" y="72"/>
                  </a:cubicBezTo>
                  <a:cubicBezTo>
                    <a:pt x="784" y="71"/>
                    <a:pt x="783" y="71"/>
                    <a:pt x="783" y="69"/>
                  </a:cubicBezTo>
                  <a:cubicBezTo>
                    <a:pt x="783" y="70"/>
                    <a:pt x="783" y="70"/>
                    <a:pt x="783" y="70"/>
                  </a:cubicBezTo>
                  <a:cubicBezTo>
                    <a:pt x="783" y="69"/>
                    <a:pt x="783" y="69"/>
                    <a:pt x="783" y="69"/>
                  </a:cubicBezTo>
                  <a:cubicBezTo>
                    <a:pt x="782" y="69"/>
                    <a:pt x="780" y="70"/>
                    <a:pt x="781" y="71"/>
                  </a:cubicBezTo>
                  <a:cubicBezTo>
                    <a:pt x="781" y="70"/>
                    <a:pt x="781" y="70"/>
                    <a:pt x="782" y="70"/>
                  </a:cubicBezTo>
                  <a:cubicBezTo>
                    <a:pt x="782" y="70"/>
                    <a:pt x="782" y="70"/>
                    <a:pt x="782" y="71"/>
                  </a:cubicBezTo>
                  <a:cubicBezTo>
                    <a:pt x="782" y="71"/>
                    <a:pt x="781" y="71"/>
                    <a:pt x="780" y="71"/>
                  </a:cubicBezTo>
                  <a:close/>
                  <a:moveTo>
                    <a:pt x="779" y="95"/>
                  </a:moveTo>
                  <a:cubicBezTo>
                    <a:pt x="779" y="95"/>
                    <a:pt x="780" y="95"/>
                    <a:pt x="780" y="94"/>
                  </a:cubicBezTo>
                  <a:cubicBezTo>
                    <a:pt x="780" y="94"/>
                    <a:pt x="779" y="94"/>
                    <a:pt x="779" y="94"/>
                  </a:cubicBezTo>
                  <a:cubicBezTo>
                    <a:pt x="780" y="94"/>
                    <a:pt x="779" y="95"/>
                    <a:pt x="779" y="95"/>
                  </a:cubicBezTo>
                  <a:close/>
                  <a:moveTo>
                    <a:pt x="781" y="75"/>
                  </a:moveTo>
                  <a:cubicBezTo>
                    <a:pt x="781" y="75"/>
                    <a:pt x="781" y="76"/>
                    <a:pt x="780" y="76"/>
                  </a:cubicBezTo>
                  <a:cubicBezTo>
                    <a:pt x="780" y="76"/>
                    <a:pt x="780" y="76"/>
                    <a:pt x="779" y="76"/>
                  </a:cubicBezTo>
                  <a:cubicBezTo>
                    <a:pt x="779" y="76"/>
                    <a:pt x="779" y="77"/>
                    <a:pt x="779" y="77"/>
                  </a:cubicBezTo>
                  <a:cubicBezTo>
                    <a:pt x="779" y="77"/>
                    <a:pt x="780" y="78"/>
                    <a:pt x="780" y="78"/>
                  </a:cubicBezTo>
                  <a:cubicBezTo>
                    <a:pt x="781" y="76"/>
                    <a:pt x="782" y="77"/>
                    <a:pt x="782" y="76"/>
                  </a:cubicBezTo>
                  <a:cubicBezTo>
                    <a:pt x="781" y="76"/>
                    <a:pt x="782" y="76"/>
                    <a:pt x="781" y="75"/>
                  </a:cubicBezTo>
                  <a:close/>
                  <a:moveTo>
                    <a:pt x="773" y="101"/>
                  </a:moveTo>
                  <a:cubicBezTo>
                    <a:pt x="773" y="101"/>
                    <a:pt x="772" y="101"/>
                    <a:pt x="773" y="102"/>
                  </a:cubicBezTo>
                  <a:cubicBezTo>
                    <a:pt x="773" y="103"/>
                    <a:pt x="773" y="102"/>
                    <a:pt x="774" y="103"/>
                  </a:cubicBezTo>
                  <a:cubicBezTo>
                    <a:pt x="774" y="102"/>
                    <a:pt x="774" y="102"/>
                    <a:pt x="775" y="102"/>
                  </a:cubicBezTo>
                  <a:cubicBezTo>
                    <a:pt x="774" y="102"/>
                    <a:pt x="775" y="102"/>
                    <a:pt x="775" y="101"/>
                  </a:cubicBezTo>
                  <a:cubicBezTo>
                    <a:pt x="774" y="102"/>
                    <a:pt x="774" y="100"/>
                    <a:pt x="773" y="101"/>
                  </a:cubicBezTo>
                  <a:close/>
                  <a:moveTo>
                    <a:pt x="772" y="101"/>
                  </a:moveTo>
                  <a:cubicBezTo>
                    <a:pt x="772" y="101"/>
                    <a:pt x="772" y="102"/>
                    <a:pt x="771" y="102"/>
                  </a:cubicBezTo>
                  <a:cubicBezTo>
                    <a:pt x="772" y="102"/>
                    <a:pt x="772" y="103"/>
                    <a:pt x="773" y="103"/>
                  </a:cubicBezTo>
                  <a:cubicBezTo>
                    <a:pt x="773" y="102"/>
                    <a:pt x="772" y="102"/>
                    <a:pt x="772" y="101"/>
                  </a:cubicBezTo>
                  <a:close/>
                  <a:moveTo>
                    <a:pt x="771" y="101"/>
                  </a:moveTo>
                  <a:cubicBezTo>
                    <a:pt x="771" y="101"/>
                    <a:pt x="771" y="102"/>
                    <a:pt x="770" y="102"/>
                  </a:cubicBezTo>
                  <a:cubicBezTo>
                    <a:pt x="770" y="102"/>
                    <a:pt x="769" y="102"/>
                    <a:pt x="769" y="102"/>
                  </a:cubicBezTo>
                  <a:cubicBezTo>
                    <a:pt x="770" y="102"/>
                    <a:pt x="771" y="104"/>
                    <a:pt x="772" y="103"/>
                  </a:cubicBezTo>
                  <a:cubicBezTo>
                    <a:pt x="772" y="103"/>
                    <a:pt x="772" y="103"/>
                    <a:pt x="772" y="103"/>
                  </a:cubicBezTo>
                  <a:cubicBezTo>
                    <a:pt x="771" y="102"/>
                    <a:pt x="770" y="103"/>
                    <a:pt x="770" y="102"/>
                  </a:cubicBezTo>
                  <a:cubicBezTo>
                    <a:pt x="771" y="102"/>
                    <a:pt x="771" y="102"/>
                    <a:pt x="771" y="101"/>
                  </a:cubicBezTo>
                  <a:close/>
                  <a:moveTo>
                    <a:pt x="772" y="100"/>
                  </a:moveTo>
                  <a:cubicBezTo>
                    <a:pt x="773" y="100"/>
                    <a:pt x="774" y="101"/>
                    <a:pt x="774" y="100"/>
                  </a:cubicBezTo>
                  <a:cubicBezTo>
                    <a:pt x="773" y="100"/>
                    <a:pt x="772" y="99"/>
                    <a:pt x="772" y="100"/>
                  </a:cubicBezTo>
                  <a:close/>
                  <a:moveTo>
                    <a:pt x="772" y="79"/>
                  </a:moveTo>
                  <a:cubicBezTo>
                    <a:pt x="772" y="79"/>
                    <a:pt x="771" y="80"/>
                    <a:pt x="772" y="80"/>
                  </a:cubicBezTo>
                  <a:cubicBezTo>
                    <a:pt x="772" y="79"/>
                    <a:pt x="772" y="80"/>
                    <a:pt x="773" y="80"/>
                  </a:cubicBezTo>
                  <a:cubicBezTo>
                    <a:pt x="773" y="80"/>
                    <a:pt x="773" y="79"/>
                    <a:pt x="773" y="79"/>
                  </a:cubicBezTo>
                  <a:cubicBezTo>
                    <a:pt x="773" y="79"/>
                    <a:pt x="772" y="78"/>
                    <a:pt x="772" y="79"/>
                  </a:cubicBezTo>
                  <a:close/>
                  <a:moveTo>
                    <a:pt x="767" y="105"/>
                  </a:moveTo>
                  <a:cubicBezTo>
                    <a:pt x="766" y="105"/>
                    <a:pt x="766" y="104"/>
                    <a:pt x="765" y="105"/>
                  </a:cubicBezTo>
                  <a:cubicBezTo>
                    <a:pt x="766" y="105"/>
                    <a:pt x="766" y="105"/>
                    <a:pt x="766" y="106"/>
                  </a:cubicBezTo>
                  <a:cubicBezTo>
                    <a:pt x="767" y="105"/>
                    <a:pt x="767" y="105"/>
                    <a:pt x="767" y="104"/>
                  </a:cubicBezTo>
                  <a:cubicBezTo>
                    <a:pt x="767" y="104"/>
                    <a:pt x="767" y="105"/>
                    <a:pt x="767" y="105"/>
                  </a:cubicBezTo>
                  <a:close/>
                  <a:moveTo>
                    <a:pt x="769" y="81"/>
                  </a:moveTo>
                  <a:cubicBezTo>
                    <a:pt x="770" y="81"/>
                    <a:pt x="770" y="82"/>
                    <a:pt x="771" y="82"/>
                  </a:cubicBezTo>
                  <a:cubicBezTo>
                    <a:pt x="770" y="81"/>
                    <a:pt x="770" y="81"/>
                    <a:pt x="770" y="81"/>
                  </a:cubicBezTo>
                  <a:cubicBezTo>
                    <a:pt x="771" y="81"/>
                    <a:pt x="771" y="81"/>
                    <a:pt x="770" y="80"/>
                  </a:cubicBezTo>
                  <a:cubicBezTo>
                    <a:pt x="771" y="80"/>
                    <a:pt x="771" y="79"/>
                    <a:pt x="771" y="79"/>
                  </a:cubicBezTo>
                  <a:cubicBezTo>
                    <a:pt x="770" y="79"/>
                    <a:pt x="771" y="78"/>
                    <a:pt x="771" y="78"/>
                  </a:cubicBezTo>
                  <a:cubicBezTo>
                    <a:pt x="770" y="78"/>
                    <a:pt x="771" y="79"/>
                    <a:pt x="770" y="79"/>
                  </a:cubicBezTo>
                  <a:cubicBezTo>
                    <a:pt x="771" y="78"/>
                    <a:pt x="768" y="78"/>
                    <a:pt x="769" y="79"/>
                  </a:cubicBezTo>
                  <a:cubicBezTo>
                    <a:pt x="769" y="79"/>
                    <a:pt x="769" y="79"/>
                    <a:pt x="769" y="79"/>
                  </a:cubicBezTo>
                  <a:cubicBezTo>
                    <a:pt x="768" y="79"/>
                    <a:pt x="768" y="79"/>
                    <a:pt x="768" y="78"/>
                  </a:cubicBezTo>
                  <a:cubicBezTo>
                    <a:pt x="769" y="76"/>
                    <a:pt x="766" y="77"/>
                    <a:pt x="768" y="76"/>
                  </a:cubicBezTo>
                  <a:cubicBezTo>
                    <a:pt x="767" y="76"/>
                    <a:pt x="767" y="76"/>
                    <a:pt x="767" y="75"/>
                  </a:cubicBezTo>
                  <a:cubicBezTo>
                    <a:pt x="767" y="76"/>
                    <a:pt x="765" y="76"/>
                    <a:pt x="765" y="75"/>
                  </a:cubicBezTo>
                  <a:cubicBezTo>
                    <a:pt x="765" y="75"/>
                    <a:pt x="765" y="75"/>
                    <a:pt x="765" y="75"/>
                  </a:cubicBezTo>
                  <a:cubicBezTo>
                    <a:pt x="764" y="75"/>
                    <a:pt x="764" y="75"/>
                    <a:pt x="764" y="74"/>
                  </a:cubicBezTo>
                  <a:cubicBezTo>
                    <a:pt x="764" y="74"/>
                    <a:pt x="763" y="75"/>
                    <a:pt x="763" y="76"/>
                  </a:cubicBezTo>
                  <a:cubicBezTo>
                    <a:pt x="763" y="75"/>
                    <a:pt x="764" y="75"/>
                    <a:pt x="764" y="75"/>
                  </a:cubicBezTo>
                  <a:cubicBezTo>
                    <a:pt x="763" y="76"/>
                    <a:pt x="765" y="76"/>
                    <a:pt x="765" y="76"/>
                  </a:cubicBezTo>
                  <a:cubicBezTo>
                    <a:pt x="764" y="76"/>
                    <a:pt x="764" y="77"/>
                    <a:pt x="763" y="77"/>
                  </a:cubicBezTo>
                  <a:cubicBezTo>
                    <a:pt x="763" y="76"/>
                    <a:pt x="763" y="76"/>
                    <a:pt x="763" y="76"/>
                  </a:cubicBezTo>
                  <a:cubicBezTo>
                    <a:pt x="763" y="76"/>
                    <a:pt x="762" y="77"/>
                    <a:pt x="763" y="77"/>
                  </a:cubicBezTo>
                  <a:cubicBezTo>
                    <a:pt x="765" y="77"/>
                    <a:pt x="766" y="79"/>
                    <a:pt x="764" y="80"/>
                  </a:cubicBezTo>
                  <a:cubicBezTo>
                    <a:pt x="765" y="81"/>
                    <a:pt x="765" y="80"/>
                    <a:pt x="766" y="81"/>
                  </a:cubicBezTo>
                  <a:cubicBezTo>
                    <a:pt x="766" y="80"/>
                    <a:pt x="766" y="79"/>
                    <a:pt x="765" y="78"/>
                  </a:cubicBezTo>
                  <a:cubicBezTo>
                    <a:pt x="767" y="79"/>
                    <a:pt x="767" y="78"/>
                    <a:pt x="768" y="79"/>
                  </a:cubicBezTo>
                  <a:cubicBezTo>
                    <a:pt x="767" y="79"/>
                    <a:pt x="767" y="79"/>
                    <a:pt x="766" y="79"/>
                  </a:cubicBezTo>
                  <a:cubicBezTo>
                    <a:pt x="766" y="80"/>
                    <a:pt x="767" y="81"/>
                    <a:pt x="768" y="81"/>
                  </a:cubicBezTo>
                  <a:cubicBezTo>
                    <a:pt x="768" y="82"/>
                    <a:pt x="767" y="81"/>
                    <a:pt x="767" y="82"/>
                  </a:cubicBezTo>
                  <a:cubicBezTo>
                    <a:pt x="767" y="82"/>
                    <a:pt x="767" y="82"/>
                    <a:pt x="767" y="82"/>
                  </a:cubicBezTo>
                  <a:cubicBezTo>
                    <a:pt x="767" y="82"/>
                    <a:pt x="767" y="82"/>
                    <a:pt x="768" y="82"/>
                  </a:cubicBezTo>
                  <a:cubicBezTo>
                    <a:pt x="769" y="81"/>
                    <a:pt x="768" y="83"/>
                    <a:pt x="769" y="83"/>
                  </a:cubicBezTo>
                  <a:cubicBezTo>
                    <a:pt x="769" y="82"/>
                    <a:pt x="769" y="82"/>
                    <a:pt x="769" y="81"/>
                  </a:cubicBezTo>
                  <a:close/>
                  <a:moveTo>
                    <a:pt x="763" y="81"/>
                  </a:moveTo>
                  <a:cubicBezTo>
                    <a:pt x="764" y="81"/>
                    <a:pt x="764" y="81"/>
                    <a:pt x="764" y="81"/>
                  </a:cubicBezTo>
                  <a:cubicBezTo>
                    <a:pt x="764" y="81"/>
                    <a:pt x="764" y="81"/>
                    <a:pt x="764" y="80"/>
                  </a:cubicBezTo>
                  <a:cubicBezTo>
                    <a:pt x="763" y="80"/>
                    <a:pt x="762" y="80"/>
                    <a:pt x="763" y="81"/>
                  </a:cubicBezTo>
                  <a:cubicBezTo>
                    <a:pt x="763" y="81"/>
                    <a:pt x="763" y="81"/>
                    <a:pt x="763" y="81"/>
                  </a:cubicBezTo>
                  <a:cubicBezTo>
                    <a:pt x="762" y="81"/>
                    <a:pt x="760" y="80"/>
                    <a:pt x="762" y="79"/>
                  </a:cubicBezTo>
                  <a:cubicBezTo>
                    <a:pt x="761" y="79"/>
                    <a:pt x="761" y="79"/>
                    <a:pt x="760" y="79"/>
                  </a:cubicBezTo>
                  <a:cubicBezTo>
                    <a:pt x="761" y="81"/>
                    <a:pt x="760" y="80"/>
                    <a:pt x="760" y="81"/>
                  </a:cubicBezTo>
                  <a:cubicBezTo>
                    <a:pt x="761" y="81"/>
                    <a:pt x="761" y="80"/>
                    <a:pt x="761" y="81"/>
                  </a:cubicBezTo>
                  <a:cubicBezTo>
                    <a:pt x="760" y="80"/>
                    <a:pt x="760" y="83"/>
                    <a:pt x="759" y="83"/>
                  </a:cubicBezTo>
                  <a:cubicBezTo>
                    <a:pt x="759" y="82"/>
                    <a:pt x="760" y="82"/>
                    <a:pt x="759" y="82"/>
                  </a:cubicBezTo>
                  <a:cubicBezTo>
                    <a:pt x="759" y="82"/>
                    <a:pt x="758" y="83"/>
                    <a:pt x="758" y="83"/>
                  </a:cubicBezTo>
                  <a:cubicBezTo>
                    <a:pt x="758" y="83"/>
                    <a:pt x="758" y="83"/>
                    <a:pt x="758" y="83"/>
                  </a:cubicBezTo>
                  <a:cubicBezTo>
                    <a:pt x="758" y="85"/>
                    <a:pt x="756" y="84"/>
                    <a:pt x="756" y="85"/>
                  </a:cubicBezTo>
                  <a:cubicBezTo>
                    <a:pt x="756" y="85"/>
                    <a:pt x="756" y="84"/>
                    <a:pt x="756" y="84"/>
                  </a:cubicBezTo>
                  <a:cubicBezTo>
                    <a:pt x="755" y="84"/>
                    <a:pt x="754" y="84"/>
                    <a:pt x="754" y="86"/>
                  </a:cubicBezTo>
                  <a:cubicBezTo>
                    <a:pt x="755" y="86"/>
                    <a:pt x="755" y="85"/>
                    <a:pt x="755" y="85"/>
                  </a:cubicBezTo>
                  <a:cubicBezTo>
                    <a:pt x="755" y="86"/>
                    <a:pt x="755" y="86"/>
                    <a:pt x="756" y="86"/>
                  </a:cubicBezTo>
                  <a:cubicBezTo>
                    <a:pt x="755" y="86"/>
                    <a:pt x="756" y="86"/>
                    <a:pt x="756" y="86"/>
                  </a:cubicBezTo>
                  <a:cubicBezTo>
                    <a:pt x="756" y="86"/>
                    <a:pt x="756" y="87"/>
                    <a:pt x="757" y="87"/>
                  </a:cubicBezTo>
                  <a:cubicBezTo>
                    <a:pt x="757" y="86"/>
                    <a:pt x="758" y="87"/>
                    <a:pt x="758" y="87"/>
                  </a:cubicBezTo>
                  <a:cubicBezTo>
                    <a:pt x="758" y="86"/>
                    <a:pt x="758" y="84"/>
                    <a:pt x="759" y="84"/>
                  </a:cubicBezTo>
                  <a:cubicBezTo>
                    <a:pt x="759" y="84"/>
                    <a:pt x="760" y="84"/>
                    <a:pt x="760" y="85"/>
                  </a:cubicBezTo>
                  <a:cubicBezTo>
                    <a:pt x="760" y="85"/>
                    <a:pt x="760" y="86"/>
                    <a:pt x="761" y="85"/>
                  </a:cubicBezTo>
                  <a:cubicBezTo>
                    <a:pt x="761" y="85"/>
                    <a:pt x="762" y="84"/>
                    <a:pt x="763" y="84"/>
                  </a:cubicBezTo>
                  <a:cubicBezTo>
                    <a:pt x="763" y="84"/>
                    <a:pt x="762" y="84"/>
                    <a:pt x="762" y="84"/>
                  </a:cubicBezTo>
                  <a:cubicBezTo>
                    <a:pt x="762" y="83"/>
                    <a:pt x="762" y="83"/>
                    <a:pt x="762" y="83"/>
                  </a:cubicBezTo>
                  <a:cubicBezTo>
                    <a:pt x="762" y="83"/>
                    <a:pt x="763" y="83"/>
                    <a:pt x="763" y="83"/>
                  </a:cubicBezTo>
                  <a:cubicBezTo>
                    <a:pt x="762" y="84"/>
                    <a:pt x="763" y="84"/>
                    <a:pt x="763" y="84"/>
                  </a:cubicBezTo>
                  <a:cubicBezTo>
                    <a:pt x="764" y="84"/>
                    <a:pt x="764" y="84"/>
                    <a:pt x="764" y="84"/>
                  </a:cubicBezTo>
                  <a:cubicBezTo>
                    <a:pt x="764" y="83"/>
                    <a:pt x="765" y="83"/>
                    <a:pt x="765" y="83"/>
                  </a:cubicBezTo>
                  <a:cubicBezTo>
                    <a:pt x="765" y="83"/>
                    <a:pt x="764" y="83"/>
                    <a:pt x="764" y="83"/>
                  </a:cubicBezTo>
                  <a:cubicBezTo>
                    <a:pt x="764" y="83"/>
                    <a:pt x="764" y="82"/>
                    <a:pt x="764" y="82"/>
                  </a:cubicBezTo>
                  <a:cubicBezTo>
                    <a:pt x="765" y="82"/>
                    <a:pt x="765" y="82"/>
                    <a:pt x="765" y="81"/>
                  </a:cubicBezTo>
                  <a:cubicBezTo>
                    <a:pt x="765" y="81"/>
                    <a:pt x="764" y="82"/>
                    <a:pt x="763" y="81"/>
                  </a:cubicBezTo>
                  <a:close/>
                  <a:moveTo>
                    <a:pt x="766" y="84"/>
                  </a:moveTo>
                  <a:cubicBezTo>
                    <a:pt x="767" y="83"/>
                    <a:pt x="766" y="83"/>
                    <a:pt x="766" y="82"/>
                  </a:cubicBezTo>
                  <a:cubicBezTo>
                    <a:pt x="765" y="81"/>
                    <a:pt x="765" y="82"/>
                    <a:pt x="765" y="83"/>
                  </a:cubicBezTo>
                  <a:cubicBezTo>
                    <a:pt x="766" y="82"/>
                    <a:pt x="766" y="84"/>
                    <a:pt x="766" y="84"/>
                  </a:cubicBezTo>
                  <a:close/>
                  <a:moveTo>
                    <a:pt x="763" y="104"/>
                  </a:moveTo>
                  <a:cubicBezTo>
                    <a:pt x="764" y="105"/>
                    <a:pt x="765" y="104"/>
                    <a:pt x="766" y="104"/>
                  </a:cubicBezTo>
                  <a:cubicBezTo>
                    <a:pt x="765" y="104"/>
                    <a:pt x="764" y="105"/>
                    <a:pt x="763" y="104"/>
                  </a:cubicBezTo>
                  <a:close/>
                  <a:moveTo>
                    <a:pt x="765" y="98"/>
                  </a:moveTo>
                  <a:cubicBezTo>
                    <a:pt x="765" y="98"/>
                    <a:pt x="766" y="98"/>
                    <a:pt x="766" y="98"/>
                  </a:cubicBezTo>
                  <a:cubicBezTo>
                    <a:pt x="765" y="98"/>
                    <a:pt x="765" y="98"/>
                    <a:pt x="765" y="97"/>
                  </a:cubicBezTo>
                  <a:cubicBezTo>
                    <a:pt x="765" y="99"/>
                    <a:pt x="764" y="98"/>
                    <a:pt x="764" y="99"/>
                  </a:cubicBezTo>
                  <a:cubicBezTo>
                    <a:pt x="765" y="100"/>
                    <a:pt x="765" y="98"/>
                    <a:pt x="765" y="100"/>
                  </a:cubicBezTo>
                  <a:cubicBezTo>
                    <a:pt x="766" y="100"/>
                    <a:pt x="765" y="99"/>
                    <a:pt x="766" y="99"/>
                  </a:cubicBezTo>
                  <a:cubicBezTo>
                    <a:pt x="765" y="99"/>
                    <a:pt x="765" y="99"/>
                    <a:pt x="765" y="98"/>
                  </a:cubicBezTo>
                  <a:cubicBezTo>
                    <a:pt x="765" y="98"/>
                    <a:pt x="765" y="98"/>
                    <a:pt x="766" y="98"/>
                  </a:cubicBezTo>
                  <a:cubicBezTo>
                    <a:pt x="766" y="98"/>
                    <a:pt x="766" y="97"/>
                    <a:pt x="765" y="98"/>
                  </a:cubicBezTo>
                  <a:close/>
                  <a:moveTo>
                    <a:pt x="765" y="101"/>
                  </a:moveTo>
                  <a:cubicBezTo>
                    <a:pt x="764" y="101"/>
                    <a:pt x="764" y="102"/>
                    <a:pt x="763" y="102"/>
                  </a:cubicBezTo>
                  <a:cubicBezTo>
                    <a:pt x="764" y="102"/>
                    <a:pt x="765" y="102"/>
                    <a:pt x="765" y="102"/>
                  </a:cubicBezTo>
                  <a:cubicBezTo>
                    <a:pt x="765" y="102"/>
                    <a:pt x="765" y="102"/>
                    <a:pt x="765" y="101"/>
                  </a:cubicBezTo>
                  <a:close/>
                  <a:moveTo>
                    <a:pt x="761" y="107"/>
                  </a:moveTo>
                  <a:cubicBezTo>
                    <a:pt x="760" y="106"/>
                    <a:pt x="762" y="105"/>
                    <a:pt x="762" y="106"/>
                  </a:cubicBezTo>
                  <a:cubicBezTo>
                    <a:pt x="762" y="105"/>
                    <a:pt x="763" y="105"/>
                    <a:pt x="763" y="105"/>
                  </a:cubicBezTo>
                  <a:cubicBezTo>
                    <a:pt x="762" y="105"/>
                    <a:pt x="763" y="104"/>
                    <a:pt x="762" y="104"/>
                  </a:cubicBezTo>
                  <a:cubicBezTo>
                    <a:pt x="762" y="104"/>
                    <a:pt x="762" y="105"/>
                    <a:pt x="761" y="105"/>
                  </a:cubicBezTo>
                  <a:cubicBezTo>
                    <a:pt x="760" y="105"/>
                    <a:pt x="760" y="106"/>
                    <a:pt x="759" y="105"/>
                  </a:cubicBezTo>
                  <a:cubicBezTo>
                    <a:pt x="758" y="106"/>
                    <a:pt x="760" y="107"/>
                    <a:pt x="759" y="107"/>
                  </a:cubicBezTo>
                  <a:cubicBezTo>
                    <a:pt x="760" y="107"/>
                    <a:pt x="760" y="106"/>
                    <a:pt x="761" y="107"/>
                  </a:cubicBezTo>
                  <a:close/>
                  <a:moveTo>
                    <a:pt x="763" y="103"/>
                  </a:moveTo>
                  <a:cubicBezTo>
                    <a:pt x="763" y="103"/>
                    <a:pt x="763" y="103"/>
                    <a:pt x="763" y="102"/>
                  </a:cubicBezTo>
                  <a:cubicBezTo>
                    <a:pt x="763" y="102"/>
                    <a:pt x="762" y="102"/>
                    <a:pt x="762" y="101"/>
                  </a:cubicBezTo>
                  <a:cubicBezTo>
                    <a:pt x="761" y="101"/>
                    <a:pt x="762" y="101"/>
                    <a:pt x="760" y="101"/>
                  </a:cubicBezTo>
                  <a:cubicBezTo>
                    <a:pt x="760" y="102"/>
                    <a:pt x="761" y="102"/>
                    <a:pt x="761" y="103"/>
                  </a:cubicBezTo>
                  <a:cubicBezTo>
                    <a:pt x="761" y="102"/>
                    <a:pt x="761" y="102"/>
                    <a:pt x="761" y="102"/>
                  </a:cubicBezTo>
                  <a:cubicBezTo>
                    <a:pt x="761" y="102"/>
                    <a:pt x="761" y="102"/>
                    <a:pt x="762" y="102"/>
                  </a:cubicBezTo>
                  <a:cubicBezTo>
                    <a:pt x="762" y="102"/>
                    <a:pt x="761" y="102"/>
                    <a:pt x="762" y="103"/>
                  </a:cubicBezTo>
                  <a:cubicBezTo>
                    <a:pt x="762" y="103"/>
                    <a:pt x="762" y="102"/>
                    <a:pt x="762" y="102"/>
                  </a:cubicBezTo>
                  <a:cubicBezTo>
                    <a:pt x="763" y="102"/>
                    <a:pt x="762" y="104"/>
                    <a:pt x="763" y="103"/>
                  </a:cubicBezTo>
                  <a:close/>
                  <a:moveTo>
                    <a:pt x="760" y="103"/>
                  </a:moveTo>
                  <a:cubicBezTo>
                    <a:pt x="760" y="104"/>
                    <a:pt x="759" y="102"/>
                    <a:pt x="759" y="103"/>
                  </a:cubicBezTo>
                  <a:cubicBezTo>
                    <a:pt x="759" y="103"/>
                    <a:pt x="759" y="104"/>
                    <a:pt x="759" y="104"/>
                  </a:cubicBezTo>
                  <a:cubicBezTo>
                    <a:pt x="760" y="104"/>
                    <a:pt x="760" y="103"/>
                    <a:pt x="761" y="104"/>
                  </a:cubicBezTo>
                  <a:cubicBezTo>
                    <a:pt x="761" y="104"/>
                    <a:pt x="761" y="105"/>
                    <a:pt x="761" y="105"/>
                  </a:cubicBezTo>
                  <a:cubicBezTo>
                    <a:pt x="761" y="104"/>
                    <a:pt x="761" y="103"/>
                    <a:pt x="760" y="103"/>
                  </a:cubicBezTo>
                  <a:close/>
                  <a:moveTo>
                    <a:pt x="759" y="101"/>
                  </a:moveTo>
                  <a:cubicBezTo>
                    <a:pt x="759" y="100"/>
                    <a:pt x="759" y="100"/>
                    <a:pt x="759" y="100"/>
                  </a:cubicBezTo>
                  <a:cubicBezTo>
                    <a:pt x="758" y="100"/>
                    <a:pt x="756" y="100"/>
                    <a:pt x="756" y="101"/>
                  </a:cubicBezTo>
                  <a:cubicBezTo>
                    <a:pt x="756" y="101"/>
                    <a:pt x="757" y="101"/>
                    <a:pt x="758" y="101"/>
                  </a:cubicBezTo>
                  <a:cubicBezTo>
                    <a:pt x="757" y="100"/>
                    <a:pt x="758" y="100"/>
                    <a:pt x="759" y="101"/>
                  </a:cubicBezTo>
                  <a:close/>
                  <a:moveTo>
                    <a:pt x="754" y="107"/>
                  </a:moveTo>
                  <a:cubicBezTo>
                    <a:pt x="755" y="107"/>
                    <a:pt x="755" y="108"/>
                    <a:pt x="756" y="108"/>
                  </a:cubicBezTo>
                  <a:cubicBezTo>
                    <a:pt x="756" y="107"/>
                    <a:pt x="755" y="106"/>
                    <a:pt x="754" y="107"/>
                  </a:cubicBezTo>
                  <a:close/>
                  <a:moveTo>
                    <a:pt x="754" y="109"/>
                  </a:moveTo>
                  <a:cubicBezTo>
                    <a:pt x="755" y="109"/>
                    <a:pt x="755" y="110"/>
                    <a:pt x="755" y="109"/>
                  </a:cubicBezTo>
                  <a:cubicBezTo>
                    <a:pt x="755" y="108"/>
                    <a:pt x="754" y="108"/>
                    <a:pt x="754" y="109"/>
                  </a:cubicBezTo>
                  <a:close/>
                  <a:moveTo>
                    <a:pt x="755" y="104"/>
                  </a:moveTo>
                  <a:cubicBezTo>
                    <a:pt x="755" y="103"/>
                    <a:pt x="753" y="104"/>
                    <a:pt x="752" y="104"/>
                  </a:cubicBezTo>
                  <a:cubicBezTo>
                    <a:pt x="752" y="105"/>
                    <a:pt x="752" y="106"/>
                    <a:pt x="753" y="107"/>
                  </a:cubicBezTo>
                  <a:cubicBezTo>
                    <a:pt x="753" y="106"/>
                    <a:pt x="753" y="105"/>
                    <a:pt x="754" y="104"/>
                  </a:cubicBezTo>
                  <a:cubicBezTo>
                    <a:pt x="754" y="105"/>
                    <a:pt x="755" y="105"/>
                    <a:pt x="755" y="104"/>
                  </a:cubicBezTo>
                  <a:close/>
                  <a:moveTo>
                    <a:pt x="754" y="107"/>
                  </a:moveTo>
                  <a:cubicBezTo>
                    <a:pt x="753" y="108"/>
                    <a:pt x="754" y="108"/>
                    <a:pt x="754" y="108"/>
                  </a:cubicBezTo>
                  <a:cubicBezTo>
                    <a:pt x="755" y="107"/>
                    <a:pt x="754" y="107"/>
                    <a:pt x="754" y="107"/>
                  </a:cubicBezTo>
                  <a:close/>
                  <a:moveTo>
                    <a:pt x="759" y="80"/>
                  </a:moveTo>
                  <a:cubicBezTo>
                    <a:pt x="758" y="80"/>
                    <a:pt x="757" y="80"/>
                    <a:pt x="757" y="80"/>
                  </a:cubicBezTo>
                  <a:cubicBezTo>
                    <a:pt x="757" y="81"/>
                    <a:pt x="757" y="81"/>
                    <a:pt x="757" y="81"/>
                  </a:cubicBezTo>
                  <a:cubicBezTo>
                    <a:pt x="757" y="81"/>
                    <a:pt x="757" y="82"/>
                    <a:pt x="757" y="82"/>
                  </a:cubicBezTo>
                  <a:cubicBezTo>
                    <a:pt x="758" y="82"/>
                    <a:pt x="758" y="82"/>
                    <a:pt x="758" y="82"/>
                  </a:cubicBezTo>
                  <a:cubicBezTo>
                    <a:pt x="758" y="81"/>
                    <a:pt x="759" y="81"/>
                    <a:pt x="758" y="80"/>
                  </a:cubicBezTo>
                  <a:cubicBezTo>
                    <a:pt x="758" y="81"/>
                    <a:pt x="759" y="81"/>
                    <a:pt x="759" y="80"/>
                  </a:cubicBezTo>
                  <a:close/>
                  <a:moveTo>
                    <a:pt x="756" y="82"/>
                  </a:moveTo>
                  <a:cubicBezTo>
                    <a:pt x="756" y="83"/>
                    <a:pt x="756" y="83"/>
                    <a:pt x="756" y="83"/>
                  </a:cubicBezTo>
                  <a:cubicBezTo>
                    <a:pt x="756" y="83"/>
                    <a:pt x="756" y="84"/>
                    <a:pt x="756" y="84"/>
                  </a:cubicBezTo>
                  <a:cubicBezTo>
                    <a:pt x="756" y="84"/>
                    <a:pt x="757" y="84"/>
                    <a:pt x="757" y="83"/>
                  </a:cubicBezTo>
                  <a:cubicBezTo>
                    <a:pt x="757" y="83"/>
                    <a:pt x="757" y="83"/>
                    <a:pt x="757" y="83"/>
                  </a:cubicBezTo>
                  <a:cubicBezTo>
                    <a:pt x="757" y="83"/>
                    <a:pt x="757" y="83"/>
                    <a:pt x="757" y="83"/>
                  </a:cubicBezTo>
                  <a:cubicBezTo>
                    <a:pt x="757" y="83"/>
                    <a:pt x="756" y="82"/>
                    <a:pt x="756" y="82"/>
                  </a:cubicBezTo>
                  <a:close/>
                  <a:moveTo>
                    <a:pt x="752" y="103"/>
                  </a:moveTo>
                  <a:cubicBezTo>
                    <a:pt x="751" y="104"/>
                    <a:pt x="753" y="103"/>
                    <a:pt x="753" y="104"/>
                  </a:cubicBezTo>
                  <a:cubicBezTo>
                    <a:pt x="753" y="104"/>
                    <a:pt x="753" y="104"/>
                    <a:pt x="753" y="104"/>
                  </a:cubicBezTo>
                  <a:cubicBezTo>
                    <a:pt x="752" y="103"/>
                    <a:pt x="753" y="103"/>
                    <a:pt x="752" y="103"/>
                  </a:cubicBezTo>
                  <a:close/>
                  <a:moveTo>
                    <a:pt x="752" y="103"/>
                  </a:moveTo>
                  <a:cubicBezTo>
                    <a:pt x="752" y="102"/>
                    <a:pt x="752" y="103"/>
                    <a:pt x="753" y="103"/>
                  </a:cubicBezTo>
                  <a:cubicBezTo>
                    <a:pt x="753" y="102"/>
                    <a:pt x="753" y="102"/>
                    <a:pt x="753" y="102"/>
                  </a:cubicBezTo>
                  <a:cubicBezTo>
                    <a:pt x="752" y="101"/>
                    <a:pt x="751" y="102"/>
                    <a:pt x="752" y="103"/>
                  </a:cubicBezTo>
                  <a:close/>
                  <a:moveTo>
                    <a:pt x="752" y="102"/>
                  </a:moveTo>
                  <a:cubicBezTo>
                    <a:pt x="751" y="101"/>
                    <a:pt x="753" y="102"/>
                    <a:pt x="753" y="101"/>
                  </a:cubicBezTo>
                  <a:cubicBezTo>
                    <a:pt x="753" y="100"/>
                    <a:pt x="752" y="100"/>
                    <a:pt x="751" y="100"/>
                  </a:cubicBezTo>
                  <a:cubicBezTo>
                    <a:pt x="752" y="101"/>
                    <a:pt x="752" y="100"/>
                    <a:pt x="752" y="101"/>
                  </a:cubicBezTo>
                  <a:cubicBezTo>
                    <a:pt x="752" y="101"/>
                    <a:pt x="751" y="101"/>
                    <a:pt x="751" y="101"/>
                  </a:cubicBezTo>
                  <a:cubicBezTo>
                    <a:pt x="751" y="101"/>
                    <a:pt x="751" y="102"/>
                    <a:pt x="751" y="102"/>
                  </a:cubicBezTo>
                  <a:cubicBezTo>
                    <a:pt x="751" y="102"/>
                    <a:pt x="751" y="102"/>
                    <a:pt x="752" y="102"/>
                  </a:cubicBezTo>
                  <a:close/>
                  <a:moveTo>
                    <a:pt x="755" y="78"/>
                  </a:moveTo>
                  <a:cubicBezTo>
                    <a:pt x="755" y="79"/>
                    <a:pt x="754" y="79"/>
                    <a:pt x="754" y="78"/>
                  </a:cubicBezTo>
                  <a:cubicBezTo>
                    <a:pt x="754" y="79"/>
                    <a:pt x="753" y="79"/>
                    <a:pt x="754" y="79"/>
                  </a:cubicBezTo>
                  <a:cubicBezTo>
                    <a:pt x="754" y="80"/>
                    <a:pt x="754" y="80"/>
                    <a:pt x="754" y="80"/>
                  </a:cubicBezTo>
                  <a:cubicBezTo>
                    <a:pt x="755" y="80"/>
                    <a:pt x="755" y="79"/>
                    <a:pt x="755" y="79"/>
                  </a:cubicBezTo>
                  <a:cubicBezTo>
                    <a:pt x="755" y="80"/>
                    <a:pt x="755" y="80"/>
                    <a:pt x="755" y="80"/>
                  </a:cubicBezTo>
                  <a:cubicBezTo>
                    <a:pt x="755" y="79"/>
                    <a:pt x="756" y="79"/>
                    <a:pt x="755" y="78"/>
                  </a:cubicBezTo>
                  <a:close/>
                  <a:moveTo>
                    <a:pt x="749" y="108"/>
                  </a:moveTo>
                  <a:cubicBezTo>
                    <a:pt x="748" y="109"/>
                    <a:pt x="747" y="109"/>
                    <a:pt x="746" y="109"/>
                  </a:cubicBezTo>
                  <a:cubicBezTo>
                    <a:pt x="746" y="110"/>
                    <a:pt x="747" y="110"/>
                    <a:pt x="747" y="111"/>
                  </a:cubicBezTo>
                  <a:cubicBezTo>
                    <a:pt x="748" y="109"/>
                    <a:pt x="749" y="110"/>
                    <a:pt x="749" y="108"/>
                  </a:cubicBezTo>
                  <a:cubicBezTo>
                    <a:pt x="749" y="109"/>
                    <a:pt x="750" y="109"/>
                    <a:pt x="750" y="109"/>
                  </a:cubicBezTo>
                  <a:cubicBezTo>
                    <a:pt x="750" y="109"/>
                    <a:pt x="750" y="108"/>
                    <a:pt x="750" y="108"/>
                  </a:cubicBezTo>
                  <a:cubicBezTo>
                    <a:pt x="750" y="108"/>
                    <a:pt x="751" y="108"/>
                    <a:pt x="751" y="108"/>
                  </a:cubicBezTo>
                  <a:cubicBezTo>
                    <a:pt x="750" y="108"/>
                    <a:pt x="749" y="108"/>
                    <a:pt x="749" y="108"/>
                  </a:cubicBezTo>
                  <a:close/>
                  <a:moveTo>
                    <a:pt x="749" y="105"/>
                  </a:moveTo>
                  <a:cubicBezTo>
                    <a:pt x="749" y="105"/>
                    <a:pt x="749" y="106"/>
                    <a:pt x="749" y="106"/>
                  </a:cubicBezTo>
                  <a:cubicBezTo>
                    <a:pt x="749" y="106"/>
                    <a:pt x="749" y="106"/>
                    <a:pt x="749" y="106"/>
                  </a:cubicBezTo>
                  <a:cubicBezTo>
                    <a:pt x="749" y="106"/>
                    <a:pt x="749" y="106"/>
                    <a:pt x="749" y="107"/>
                  </a:cubicBezTo>
                  <a:cubicBezTo>
                    <a:pt x="750" y="106"/>
                    <a:pt x="750" y="106"/>
                    <a:pt x="750" y="106"/>
                  </a:cubicBezTo>
                  <a:cubicBezTo>
                    <a:pt x="749" y="106"/>
                    <a:pt x="749" y="105"/>
                    <a:pt x="749" y="105"/>
                  </a:cubicBezTo>
                  <a:close/>
                  <a:moveTo>
                    <a:pt x="750" y="101"/>
                  </a:moveTo>
                  <a:cubicBezTo>
                    <a:pt x="750" y="101"/>
                    <a:pt x="749" y="101"/>
                    <a:pt x="749" y="101"/>
                  </a:cubicBezTo>
                  <a:cubicBezTo>
                    <a:pt x="749" y="101"/>
                    <a:pt x="749" y="101"/>
                    <a:pt x="749" y="101"/>
                  </a:cubicBezTo>
                  <a:cubicBezTo>
                    <a:pt x="749" y="101"/>
                    <a:pt x="749" y="103"/>
                    <a:pt x="750" y="102"/>
                  </a:cubicBezTo>
                  <a:cubicBezTo>
                    <a:pt x="750" y="102"/>
                    <a:pt x="750" y="102"/>
                    <a:pt x="750" y="101"/>
                  </a:cubicBezTo>
                  <a:close/>
                  <a:moveTo>
                    <a:pt x="749" y="86"/>
                  </a:moveTo>
                  <a:cubicBezTo>
                    <a:pt x="749" y="86"/>
                    <a:pt x="749" y="86"/>
                    <a:pt x="749" y="87"/>
                  </a:cubicBezTo>
                  <a:cubicBezTo>
                    <a:pt x="749" y="86"/>
                    <a:pt x="749" y="87"/>
                    <a:pt x="750" y="87"/>
                  </a:cubicBezTo>
                  <a:cubicBezTo>
                    <a:pt x="750" y="86"/>
                    <a:pt x="751" y="88"/>
                    <a:pt x="752" y="87"/>
                  </a:cubicBezTo>
                  <a:cubicBezTo>
                    <a:pt x="751" y="87"/>
                    <a:pt x="751" y="87"/>
                    <a:pt x="751" y="87"/>
                  </a:cubicBezTo>
                  <a:cubicBezTo>
                    <a:pt x="751" y="87"/>
                    <a:pt x="751" y="87"/>
                    <a:pt x="752" y="87"/>
                  </a:cubicBezTo>
                  <a:cubicBezTo>
                    <a:pt x="751" y="87"/>
                    <a:pt x="749" y="87"/>
                    <a:pt x="749" y="86"/>
                  </a:cubicBezTo>
                  <a:close/>
                  <a:moveTo>
                    <a:pt x="750" y="85"/>
                  </a:moveTo>
                  <a:cubicBezTo>
                    <a:pt x="751" y="85"/>
                    <a:pt x="752" y="84"/>
                    <a:pt x="752" y="83"/>
                  </a:cubicBezTo>
                  <a:cubicBezTo>
                    <a:pt x="751" y="84"/>
                    <a:pt x="750" y="84"/>
                    <a:pt x="750" y="85"/>
                  </a:cubicBezTo>
                  <a:close/>
                  <a:moveTo>
                    <a:pt x="747" y="102"/>
                  </a:moveTo>
                  <a:cubicBezTo>
                    <a:pt x="748" y="101"/>
                    <a:pt x="748" y="103"/>
                    <a:pt x="749" y="102"/>
                  </a:cubicBezTo>
                  <a:cubicBezTo>
                    <a:pt x="748" y="102"/>
                    <a:pt x="749" y="101"/>
                    <a:pt x="749" y="101"/>
                  </a:cubicBezTo>
                  <a:cubicBezTo>
                    <a:pt x="748" y="100"/>
                    <a:pt x="748" y="102"/>
                    <a:pt x="747" y="101"/>
                  </a:cubicBezTo>
                  <a:cubicBezTo>
                    <a:pt x="748" y="101"/>
                    <a:pt x="748" y="101"/>
                    <a:pt x="747" y="101"/>
                  </a:cubicBezTo>
                  <a:cubicBezTo>
                    <a:pt x="747" y="101"/>
                    <a:pt x="747" y="102"/>
                    <a:pt x="747" y="102"/>
                  </a:cubicBezTo>
                  <a:close/>
                  <a:moveTo>
                    <a:pt x="746" y="109"/>
                  </a:moveTo>
                  <a:cubicBezTo>
                    <a:pt x="745" y="109"/>
                    <a:pt x="746" y="111"/>
                    <a:pt x="745" y="111"/>
                  </a:cubicBezTo>
                  <a:cubicBezTo>
                    <a:pt x="745" y="110"/>
                    <a:pt x="745" y="110"/>
                    <a:pt x="745" y="110"/>
                  </a:cubicBezTo>
                  <a:cubicBezTo>
                    <a:pt x="746" y="111"/>
                    <a:pt x="746" y="112"/>
                    <a:pt x="747" y="112"/>
                  </a:cubicBezTo>
                  <a:cubicBezTo>
                    <a:pt x="746" y="111"/>
                    <a:pt x="746" y="110"/>
                    <a:pt x="746" y="109"/>
                  </a:cubicBezTo>
                  <a:close/>
                  <a:moveTo>
                    <a:pt x="744" y="106"/>
                  </a:moveTo>
                  <a:cubicBezTo>
                    <a:pt x="745" y="106"/>
                    <a:pt x="745" y="105"/>
                    <a:pt x="746" y="106"/>
                  </a:cubicBezTo>
                  <a:cubicBezTo>
                    <a:pt x="746" y="105"/>
                    <a:pt x="746" y="105"/>
                    <a:pt x="746" y="105"/>
                  </a:cubicBezTo>
                  <a:cubicBezTo>
                    <a:pt x="746" y="105"/>
                    <a:pt x="745" y="104"/>
                    <a:pt x="744" y="106"/>
                  </a:cubicBezTo>
                  <a:close/>
                  <a:moveTo>
                    <a:pt x="747" y="86"/>
                  </a:moveTo>
                  <a:cubicBezTo>
                    <a:pt x="747" y="85"/>
                    <a:pt x="747" y="85"/>
                    <a:pt x="747" y="85"/>
                  </a:cubicBezTo>
                  <a:cubicBezTo>
                    <a:pt x="747" y="85"/>
                    <a:pt x="747" y="84"/>
                    <a:pt x="747" y="84"/>
                  </a:cubicBezTo>
                  <a:cubicBezTo>
                    <a:pt x="747" y="85"/>
                    <a:pt x="747" y="85"/>
                    <a:pt x="746" y="85"/>
                  </a:cubicBezTo>
                  <a:cubicBezTo>
                    <a:pt x="746" y="85"/>
                    <a:pt x="746" y="85"/>
                    <a:pt x="746" y="85"/>
                  </a:cubicBezTo>
                  <a:cubicBezTo>
                    <a:pt x="746" y="86"/>
                    <a:pt x="747" y="86"/>
                    <a:pt x="748" y="86"/>
                  </a:cubicBezTo>
                  <a:cubicBezTo>
                    <a:pt x="748" y="85"/>
                    <a:pt x="749" y="86"/>
                    <a:pt x="749" y="85"/>
                  </a:cubicBezTo>
                  <a:cubicBezTo>
                    <a:pt x="748" y="84"/>
                    <a:pt x="748" y="86"/>
                    <a:pt x="747" y="86"/>
                  </a:cubicBezTo>
                  <a:close/>
                  <a:moveTo>
                    <a:pt x="743" y="110"/>
                  </a:moveTo>
                  <a:cubicBezTo>
                    <a:pt x="743" y="110"/>
                    <a:pt x="744" y="110"/>
                    <a:pt x="744" y="109"/>
                  </a:cubicBezTo>
                  <a:cubicBezTo>
                    <a:pt x="743" y="109"/>
                    <a:pt x="743" y="110"/>
                    <a:pt x="743" y="110"/>
                  </a:cubicBezTo>
                  <a:close/>
                  <a:moveTo>
                    <a:pt x="747" y="79"/>
                  </a:moveTo>
                  <a:cubicBezTo>
                    <a:pt x="747" y="79"/>
                    <a:pt x="747" y="79"/>
                    <a:pt x="747" y="79"/>
                  </a:cubicBezTo>
                  <a:cubicBezTo>
                    <a:pt x="746" y="79"/>
                    <a:pt x="747" y="79"/>
                    <a:pt x="747" y="80"/>
                  </a:cubicBezTo>
                  <a:cubicBezTo>
                    <a:pt x="747" y="78"/>
                    <a:pt x="748" y="81"/>
                    <a:pt x="748" y="80"/>
                  </a:cubicBezTo>
                  <a:cubicBezTo>
                    <a:pt x="747" y="79"/>
                    <a:pt x="750" y="79"/>
                    <a:pt x="749" y="78"/>
                  </a:cubicBezTo>
                  <a:cubicBezTo>
                    <a:pt x="749" y="78"/>
                    <a:pt x="748" y="79"/>
                    <a:pt x="747" y="78"/>
                  </a:cubicBezTo>
                  <a:cubicBezTo>
                    <a:pt x="747" y="79"/>
                    <a:pt x="747" y="79"/>
                    <a:pt x="747" y="79"/>
                  </a:cubicBezTo>
                  <a:close/>
                  <a:moveTo>
                    <a:pt x="743" y="106"/>
                  </a:moveTo>
                  <a:cubicBezTo>
                    <a:pt x="742" y="107"/>
                    <a:pt x="743" y="108"/>
                    <a:pt x="743" y="108"/>
                  </a:cubicBezTo>
                  <a:cubicBezTo>
                    <a:pt x="743" y="108"/>
                    <a:pt x="743" y="109"/>
                    <a:pt x="743" y="109"/>
                  </a:cubicBezTo>
                  <a:cubicBezTo>
                    <a:pt x="743" y="108"/>
                    <a:pt x="744" y="107"/>
                    <a:pt x="744" y="107"/>
                  </a:cubicBezTo>
                  <a:cubicBezTo>
                    <a:pt x="744" y="107"/>
                    <a:pt x="744" y="107"/>
                    <a:pt x="743" y="106"/>
                  </a:cubicBezTo>
                  <a:close/>
                  <a:moveTo>
                    <a:pt x="745" y="90"/>
                  </a:moveTo>
                  <a:cubicBezTo>
                    <a:pt x="745" y="91"/>
                    <a:pt x="746" y="91"/>
                    <a:pt x="747" y="90"/>
                  </a:cubicBezTo>
                  <a:cubicBezTo>
                    <a:pt x="745" y="90"/>
                    <a:pt x="746" y="90"/>
                    <a:pt x="745" y="90"/>
                  </a:cubicBezTo>
                  <a:close/>
                  <a:moveTo>
                    <a:pt x="742" y="112"/>
                  </a:moveTo>
                  <a:cubicBezTo>
                    <a:pt x="742" y="111"/>
                    <a:pt x="742" y="112"/>
                    <a:pt x="743" y="112"/>
                  </a:cubicBezTo>
                  <a:cubicBezTo>
                    <a:pt x="743" y="112"/>
                    <a:pt x="743" y="112"/>
                    <a:pt x="743" y="111"/>
                  </a:cubicBezTo>
                  <a:cubicBezTo>
                    <a:pt x="743" y="111"/>
                    <a:pt x="743" y="111"/>
                    <a:pt x="743" y="111"/>
                  </a:cubicBezTo>
                  <a:cubicBezTo>
                    <a:pt x="743" y="111"/>
                    <a:pt x="742" y="111"/>
                    <a:pt x="742" y="111"/>
                  </a:cubicBezTo>
                  <a:cubicBezTo>
                    <a:pt x="742" y="111"/>
                    <a:pt x="741" y="113"/>
                    <a:pt x="742" y="112"/>
                  </a:cubicBezTo>
                  <a:close/>
                  <a:moveTo>
                    <a:pt x="739" y="109"/>
                  </a:moveTo>
                  <a:cubicBezTo>
                    <a:pt x="739" y="109"/>
                    <a:pt x="738" y="108"/>
                    <a:pt x="737" y="108"/>
                  </a:cubicBezTo>
                  <a:cubicBezTo>
                    <a:pt x="739" y="109"/>
                    <a:pt x="736" y="109"/>
                    <a:pt x="737" y="110"/>
                  </a:cubicBezTo>
                  <a:cubicBezTo>
                    <a:pt x="738" y="109"/>
                    <a:pt x="742" y="109"/>
                    <a:pt x="742" y="108"/>
                  </a:cubicBezTo>
                  <a:cubicBezTo>
                    <a:pt x="741" y="108"/>
                    <a:pt x="740" y="108"/>
                    <a:pt x="739" y="109"/>
                  </a:cubicBezTo>
                  <a:close/>
                  <a:moveTo>
                    <a:pt x="743" y="87"/>
                  </a:moveTo>
                  <a:cubicBezTo>
                    <a:pt x="743" y="88"/>
                    <a:pt x="745" y="89"/>
                    <a:pt x="745" y="88"/>
                  </a:cubicBezTo>
                  <a:cubicBezTo>
                    <a:pt x="744" y="89"/>
                    <a:pt x="744" y="87"/>
                    <a:pt x="743" y="87"/>
                  </a:cubicBezTo>
                  <a:close/>
                  <a:moveTo>
                    <a:pt x="740" y="113"/>
                  </a:moveTo>
                  <a:cubicBezTo>
                    <a:pt x="740" y="112"/>
                    <a:pt x="740" y="112"/>
                    <a:pt x="741" y="111"/>
                  </a:cubicBezTo>
                  <a:cubicBezTo>
                    <a:pt x="740" y="111"/>
                    <a:pt x="740" y="112"/>
                    <a:pt x="739" y="111"/>
                  </a:cubicBezTo>
                  <a:cubicBezTo>
                    <a:pt x="739" y="111"/>
                    <a:pt x="739" y="111"/>
                    <a:pt x="739" y="111"/>
                  </a:cubicBezTo>
                  <a:cubicBezTo>
                    <a:pt x="739" y="111"/>
                    <a:pt x="740" y="111"/>
                    <a:pt x="740" y="110"/>
                  </a:cubicBezTo>
                  <a:cubicBezTo>
                    <a:pt x="738" y="111"/>
                    <a:pt x="737" y="110"/>
                    <a:pt x="737" y="112"/>
                  </a:cubicBezTo>
                  <a:cubicBezTo>
                    <a:pt x="737" y="112"/>
                    <a:pt x="737" y="111"/>
                    <a:pt x="737" y="112"/>
                  </a:cubicBezTo>
                  <a:cubicBezTo>
                    <a:pt x="737" y="112"/>
                    <a:pt x="736" y="112"/>
                    <a:pt x="736" y="112"/>
                  </a:cubicBezTo>
                  <a:cubicBezTo>
                    <a:pt x="736" y="113"/>
                    <a:pt x="735" y="111"/>
                    <a:pt x="735" y="112"/>
                  </a:cubicBezTo>
                  <a:cubicBezTo>
                    <a:pt x="736" y="113"/>
                    <a:pt x="736" y="112"/>
                    <a:pt x="736" y="112"/>
                  </a:cubicBezTo>
                  <a:cubicBezTo>
                    <a:pt x="736" y="113"/>
                    <a:pt x="737" y="114"/>
                    <a:pt x="737" y="114"/>
                  </a:cubicBezTo>
                  <a:cubicBezTo>
                    <a:pt x="737" y="114"/>
                    <a:pt x="738" y="114"/>
                    <a:pt x="738" y="114"/>
                  </a:cubicBezTo>
                  <a:cubicBezTo>
                    <a:pt x="738" y="113"/>
                    <a:pt x="739" y="113"/>
                    <a:pt x="739" y="112"/>
                  </a:cubicBezTo>
                  <a:cubicBezTo>
                    <a:pt x="739" y="112"/>
                    <a:pt x="738" y="112"/>
                    <a:pt x="738" y="112"/>
                  </a:cubicBezTo>
                  <a:cubicBezTo>
                    <a:pt x="738" y="111"/>
                    <a:pt x="738" y="111"/>
                    <a:pt x="738" y="111"/>
                  </a:cubicBezTo>
                  <a:cubicBezTo>
                    <a:pt x="738" y="112"/>
                    <a:pt x="740" y="113"/>
                    <a:pt x="740" y="113"/>
                  </a:cubicBezTo>
                  <a:close/>
                  <a:moveTo>
                    <a:pt x="740" y="113"/>
                  </a:moveTo>
                  <a:cubicBezTo>
                    <a:pt x="739" y="113"/>
                    <a:pt x="739" y="113"/>
                    <a:pt x="739" y="113"/>
                  </a:cubicBezTo>
                  <a:cubicBezTo>
                    <a:pt x="739" y="114"/>
                    <a:pt x="740" y="114"/>
                    <a:pt x="740" y="114"/>
                  </a:cubicBezTo>
                  <a:cubicBezTo>
                    <a:pt x="740" y="114"/>
                    <a:pt x="740" y="114"/>
                    <a:pt x="740" y="113"/>
                  </a:cubicBezTo>
                  <a:close/>
                  <a:moveTo>
                    <a:pt x="743" y="89"/>
                  </a:moveTo>
                  <a:cubicBezTo>
                    <a:pt x="742" y="90"/>
                    <a:pt x="743" y="91"/>
                    <a:pt x="743" y="91"/>
                  </a:cubicBezTo>
                  <a:cubicBezTo>
                    <a:pt x="743" y="91"/>
                    <a:pt x="743" y="91"/>
                    <a:pt x="743" y="91"/>
                  </a:cubicBezTo>
                  <a:cubicBezTo>
                    <a:pt x="743" y="91"/>
                    <a:pt x="744" y="91"/>
                    <a:pt x="744" y="91"/>
                  </a:cubicBezTo>
                  <a:cubicBezTo>
                    <a:pt x="743" y="90"/>
                    <a:pt x="743" y="90"/>
                    <a:pt x="743" y="89"/>
                  </a:cubicBezTo>
                  <a:close/>
                  <a:moveTo>
                    <a:pt x="742" y="85"/>
                  </a:moveTo>
                  <a:cubicBezTo>
                    <a:pt x="742" y="85"/>
                    <a:pt x="742" y="85"/>
                    <a:pt x="743" y="85"/>
                  </a:cubicBezTo>
                  <a:cubicBezTo>
                    <a:pt x="743" y="85"/>
                    <a:pt x="743" y="85"/>
                    <a:pt x="743" y="84"/>
                  </a:cubicBezTo>
                  <a:cubicBezTo>
                    <a:pt x="742" y="84"/>
                    <a:pt x="742" y="84"/>
                    <a:pt x="742" y="85"/>
                  </a:cubicBezTo>
                  <a:close/>
                  <a:moveTo>
                    <a:pt x="740" y="87"/>
                  </a:moveTo>
                  <a:cubicBezTo>
                    <a:pt x="742" y="88"/>
                    <a:pt x="740" y="89"/>
                    <a:pt x="740" y="89"/>
                  </a:cubicBezTo>
                  <a:cubicBezTo>
                    <a:pt x="740" y="89"/>
                    <a:pt x="741" y="89"/>
                    <a:pt x="741" y="88"/>
                  </a:cubicBezTo>
                  <a:cubicBezTo>
                    <a:pt x="740" y="88"/>
                    <a:pt x="742" y="87"/>
                    <a:pt x="741" y="87"/>
                  </a:cubicBezTo>
                  <a:cubicBezTo>
                    <a:pt x="741" y="88"/>
                    <a:pt x="740" y="87"/>
                    <a:pt x="740" y="87"/>
                  </a:cubicBezTo>
                  <a:close/>
                  <a:moveTo>
                    <a:pt x="739" y="84"/>
                  </a:moveTo>
                  <a:cubicBezTo>
                    <a:pt x="739" y="85"/>
                    <a:pt x="740" y="84"/>
                    <a:pt x="741" y="85"/>
                  </a:cubicBezTo>
                  <a:cubicBezTo>
                    <a:pt x="741" y="85"/>
                    <a:pt x="742" y="84"/>
                    <a:pt x="742" y="84"/>
                  </a:cubicBezTo>
                  <a:cubicBezTo>
                    <a:pt x="741" y="83"/>
                    <a:pt x="739" y="83"/>
                    <a:pt x="739" y="84"/>
                  </a:cubicBezTo>
                  <a:close/>
                  <a:moveTo>
                    <a:pt x="735" y="112"/>
                  </a:moveTo>
                  <a:cubicBezTo>
                    <a:pt x="734" y="113"/>
                    <a:pt x="733" y="113"/>
                    <a:pt x="732" y="113"/>
                  </a:cubicBezTo>
                  <a:cubicBezTo>
                    <a:pt x="733" y="114"/>
                    <a:pt x="734" y="115"/>
                    <a:pt x="735" y="114"/>
                  </a:cubicBezTo>
                  <a:cubicBezTo>
                    <a:pt x="735" y="114"/>
                    <a:pt x="734" y="113"/>
                    <a:pt x="734" y="113"/>
                  </a:cubicBezTo>
                  <a:cubicBezTo>
                    <a:pt x="735" y="113"/>
                    <a:pt x="735" y="114"/>
                    <a:pt x="736" y="115"/>
                  </a:cubicBezTo>
                  <a:cubicBezTo>
                    <a:pt x="736" y="115"/>
                    <a:pt x="736" y="114"/>
                    <a:pt x="736" y="114"/>
                  </a:cubicBezTo>
                  <a:cubicBezTo>
                    <a:pt x="736" y="113"/>
                    <a:pt x="735" y="113"/>
                    <a:pt x="735" y="112"/>
                  </a:cubicBezTo>
                  <a:close/>
                  <a:moveTo>
                    <a:pt x="736" y="90"/>
                  </a:moveTo>
                  <a:cubicBezTo>
                    <a:pt x="736" y="90"/>
                    <a:pt x="737" y="90"/>
                    <a:pt x="737" y="90"/>
                  </a:cubicBezTo>
                  <a:cubicBezTo>
                    <a:pt x="737" y="90"/>
                    <a:pt x="736" y="91"/>
                    <a:pt x="736" y="91"/>
                  </a:cubicBezTo>
                  <a:cubicBezTo>
                    <a:pt x="737" y="91"/>
                    <a:pt x="737" y="92"/>
                    <a:pt x="736" y="92"/>
                  </a:cubicBezTo>
                  <a:cubicBezTo>
                    <a:pt x="737" y="92"/>
                    <a:pt x="737" y="93"/>
                    <a:pt x="738" y="93"/>
                  </a:cubicBezTo>
                  <a:cubicBezTo>
                    <a:pt x="738" y="92"/>
                    <a:pt x="739" y="91"/>
                    <a:pt x="738" y="91"/>
                  </a:cubicBezTo>
                  <a:cubicBezTo>
                    <a:pt x="738" y="91"/>
                    <a:pt x="738" y="90"/>
                    <a:pt x="737" y="90"/>
                  </a:cubicBezTo>
                  <a:cubicBezTo>
                    <a:pt x="737" y="89"/>
                    <a:pt x="738" y="90"/>
                    <a:pt x="738" y="89"/>
                  </a:cubicBezTo>
                  <a:cubicBezTo>
                    <a:pt x="737" y="89"/>
                    <a:pt x="738" y="88"/>
                    <a:pt x="737" y="88"/>
                  </a:cubicBezTo>
                  <a:cubicBezTo>
                    <a:pt x="738" y="89"/>
                    <a:pt x="736" y="88"/>
                    <a:pt x="737" y="89"/>
                  </a:cubicBezTo>
                  <a:cubicBezTo>
                    <a:pt x="737" y="89"/>
                    <a:pt x="737" y="89"/>
                    <a:pt x="737" y="89"/>
                  </a:cubicBezTo>
                  <a:cubicBezTo>
                    <a:pt x="737" y="89"/>
                    <a:pt x="737" y="89"/>
                    <a:pt x="737" y="89"/>
                  </a:cubicBezTo>
                  <a:cubicBezTo>
                    <a:pt x="737" y="89"/>
                    <a:pt x="737" y="89"/>
                    <a:pt x="736" y="90"/>
                  </a:cubicBezTo>
                  <a:close/>
                  <a:moveTo>
                    <a:pt x="738" y="88"/>
                  </a:moveTo>
                  <a:cubicBezTo>
                    <a:pt x="738" y="88"/>
                    <a:pt x="738" y="89"/>
                    <a:pt x="739" y="90"/>
                  </a:cubicBezTo>
                  <a:cubicBezTo>
                    <a:pt x="739" y="89"/>
                    <a:pt x="739" y="88"/>
                    <a:pt x="738" y="88"/>
                  </a:cubicBezTo>
                  <a:close/>
                  <a:moveTo>
                    <a:pt x="731" y="117"/>
                  </a:moveTo>
                  <a:cubicBezTo>
                    <a:pt x="731" y="116"/>
                    <a:pt x="732" y="118"/>
                    <a:pt x="733" y="117"/>
                  </a:cubicBezTo>
                  <a:cubicBezTo>
                    <a:pt x="732" y="117"/>
                    <a:pt x="732" y="116"/>
                    <a:pt x="732" y="116"/>
                  </a:cubicBezTo>
                  <a:cubicBezTo>
                    <a:pt x="732" y="116"/>
                    <a:pt x="730" y="117"/>
                    <a:pt x="731" y="117"/>
                  </a:cubicBezTo>
                  <a:close/>
                  <a:moveTo>
                    <a:pt x="732" y="112"/>
                  </a:moveTo>
                  <a:cubicBezTo>
                    <a:pt x="733" y="113"/>
                    <a:pt x="733" y="111"/>
                    <a:pt x="733" y="111"/>
                  </a:cubicBezTo>
                  <a:cubicBezTo>
                    <a:pt x="733" y="111"/>
                    <a:pt x="732" y="111"/>
                    <a:pt x="732" y="112"/>
                  </a:cubicBezTo>
                  <a:close/>
                  <a:moveTo>
                    <a:pt x="730" y="115"/>
                  </a:moveTo>
                  <a:cubicBezTo>
                    <a:pt x="730" y="114"/>
                    <a:pt x="732" y="116"/>
                    <a:pt x="732" y="115"/>
                  </a:cubicBezTo>
                  <a:cubicBezTo>
                    <a:pt x="732" y="114"/>
                    <a:pt x="732" y="113"/>
                    <a:pt x="732" y="112"/>
                  </a:cubicBezTo>
                  <a:cubicBezTo>
                    <a:pt x="732" y="112"/>
                    <a:pt x="731" y="112"/>
                    <a:pt x="731" y="112"/>
                  </a:cubicBezTo>
                  <a:cubicBezTo>
                    <a:pt x="731" y="112"/>
                    <a:pt x="732" y="112"/>
                    <a:pt x="732" y="112"/>
                  </a:cubicBezTo>
                  <a:cubicBezTo>
                    <a:pt x="731" y="111"/>
                    <a:pt x="731" y="113"/>
                    <a:pt x="731" y="113"/>
                  </a:cubicBezTo>
                  <a:cubicBezTo>
                    <a:pt x="731" y="113"/>
                    <a:pt x="731" y="113"/>
                    <a:pt x="731" y="113"/>
                  </a:cubicBezTo>
                  <a:cubicBezTo>
                    <a:pt x="731" y="112"/>
                    <a:pt x="729" y="113"/>
                    <a:pt x="729" y="113"/>
                  </a:cubicBezTo>
                  <a:cubicBezTo>
                    <a:pt x="729" y="113"/>
                    <a:pt x="728" y="113"/>
                    <a:pt x="729" y="114"/>
                  </a:cubicBezTo>
                  <a:cubicBezTo>
                    <a:pt x="730" y="113"/>
                    <a:pt x="731" y="114"/>
                    <a:pt x="731" y="115"/>
                  </a:cubicBezTo>
                  <a:cubicBezTo>
                    <a:pt x="731" y="114"/>
                    <a:pt x="729" y="114"/>
                    <a:pt x="730" y="115"/>
                  </a:cubicBezTo>
                  <a:close/>
                  <a:moveTo>
                    <a:pt x="734" y="91"/>
                  </a:moveTo>
                  <a:cubicBezTo>
                    <a:pt x="734" y="93"/>
                    <a:pt x="735" y="94"/>
                    <a:pt x="735" y="94"/>
                  </a:cubicBezTo>
                  <a:cubicBezTo>
                    <a:pt x="735" y="93"/>
                    <a:pt x="736" y="92"/>
                    <a:pt x="736" y="92"/>
                  </a:cubicBezTo>
                  <a:cubicBezTo>
                    <a:pt x="736" y="91"/>
                    <a:pt x="735" y="90"/>
                    <a:pt x="735" y="90"/>
                  </a:cubicBezTo>
                  <a:cubicBezTo>
                    <a:pt x="735" y="90"/>
                    <a:pt x="733" y="91"/>
                    <a:pt x="734" y="91"/>
                  </a:cubicBezTo>
                  <a:cubicBezTo>
                    <a:pt x="734" y="91"/>
                    <a:pt x="735" y="91"/>
                    <a:pt x="735" y="90"/>
                  </a:cubicBezTo>
                  <a:cubicBezTo>
                    <a:pt x="736" y="91"/>
                    <a:pt x="736" y="93"/>
                    <a:pt x="735" y="92"/>
                  </a:cubicBezTo>
                  <a:cubicBezTo>
                    <a:pt x="735" y="92"/>
                    <a:pt x="736" y="92"/>
                    <a:pt x="736" y="91"/>
                  </a:cubicBezTo>
                  <a:cubicBezTo>
                    <a:pt x="735" y="91"/>
                    <a:pt x="735" y="92"/>
                    <a:pt x="734" y="91"/>
                  </a:cubicBezTo>
                  <a:close/>
                  <a:moveTo>
                    <a:pt x="733" y="92"/>
                  </a:moveTo>
                  <a:cubicBezTo>
                    <a:pt x="733" y="92"/>
                    <a:pt x="734" y="92"/>
                    <a:pt x="734" y="92"/>
                  </a:cubicBezTo>
                  <a:cubicBezTo>
                    <a:pt x="733" y="92"/>
                    <a:pt x="732" y="91"/>
                    <a:pt x="731" y="92"/>
                  </a:cubicBezTo>
                  <a:cubicBezTo>
                    <a:pt x="733" y="92"/>
                    <a:pt x="730" y="93"/>
                    <a:pt x="731" y="94"/>
                  </a:cubicBezTo>
                  <a:cubicBezTo>
                    <a:pt x="732" y="93"/>
                    <a:pt x="733" y="94"/>
                    <a:pt x="734" y="93"/>
                  </a:cubicBezTo>
                  <a:cubicBezTo>
                    <a:pt x="734" y="93"/>
                    <a:pt x="733" y="92"/>
                    <a:pt x="733" y="92"/>
                  </a:cubicBezTo>
                  <a:close/>
                  <a:moveTo>
                    <a:pt x="727" y="115"/>
                  </a:moveTo>
                  <a:cubicBezTo>
                    <a:pt x="728" y="115"/>
                    <a:pt x="728" y="115"/>
                    <a:pt x="728" y="114"/>
                  </a:cubicBezTo>
                  <a:cubicBezTo>
                    <a:pt x="729" y="115"/>
                    <a:pt x="728" y="115"/>
                    <a:pt x="728" y="115"/>
                  </a:cubicBezTo>
                  <a:cubicBezTo>
                    <a:pt x="729" y="115"/>
                    <a:pt x="729" y="115"/>
                    <a:pt x="730" y="115"/>
                  </a:cubicBezTo>
                  <a:cubicBezTo>
                    <a:pt x="729" y="114"/>
                    <a:pt x="729" y="114"/>
                    <a:pt x="728" y="113"/>
                  </a:cubicBezTo>
                  <a:cubicBezTo>
                    <a:pt x="728" y="115"/>
                    <a:pt x="727" y="113"/>
                    <a:pt x="727" y="114"/>
                  </a:cubicBezTo>
                  <a:cubicBezTo>
                    <a:pt x="727" y="114"/>
                    <a:pt x="727" y="116"/>
                    <a:pt x="727" y="115"/>
                  </a:cubicBezTo>
                  <a:cubicBezTo>
                    <a:pt x="727" y="115"/>
                    <a:pt x="727" y="115"/>
                    <a:pt x="727" y="115"/>
                  </a:cubicBezTo>
                  <a:close/>
                  <a:moveTo>
                    <a:pt x="731" y="90"/>
                  </a:moveTo>
                  <a:cubicBezTo>
                    <a:pt x="732" y="90"/>
                    <a:pt x="731" y="90"/>
                    <a:pt x="731" y="91"/>
                  </a:cubicBezTo>
                  <a:cubicBezTo>
                    <a:pt x="731" y="91"/>
                    <a:pt x="731" y="91"/>
                    <a:pt x="732" y="92"/>
                  </a:cubicBezTo>
                  <a:cubicBezTo>
                    <a:pt x="731" y="91"/>
                    <a:pt x="732" y="91"/>
                    <a:pt x="732" y="91"/>
                  </a:cubicBezTo>
                  <a:cubicBezTo>
                    <a:pt x="732" y="91"/>
                    <a:pt x="732" y="89"/>
                    <a:pt x="731" y="90"/>
                  </a:cubicBezTo>
                  <a:close/>
                  <a:moveTo>
                    <a:pt x="725" y="114"/>
                  </a:moveTo>
                  <a:cubicBezTo>
                    <a:pt x="725" y="115"/>
                    <a:pt x="725" y="115"/>
                    <a:pt x="725" y="116"/>
                  </a:cubicBezTo>
                  <a:cubicBezTo>
                    <a:pt x="726" y="116"/>
                    <a:pt x="726" y="117"/>
                    <a:pt x="726" y="117"/>
                  </a:cubicBezTo>
                  <a:cubicBezTo>
                    <a:pt x="727" y="116"/>
                    <a:pt x="726" y="114"/>
                    <a:pt x="725" y="114"/>
                  </a:cubicBezTo>
                  <a:close/>
                  <a:moveTo>
                    <a:pt x="728" y="93"/>
                  </a:moveTo>
                  <a:cubicBezTo>
                    <a:pt x="728" y="93"/>
                    <a:pt x="728" y="94"/>
                    <a:pt x="728" y="94"/>
                  </a:cubicBezTo>
                  <a:cubicBezTo>
                    <a:pt x="728" y="93"/>
                    <a:pt x="728" y="93"/>
                    <a:pt x="728" y="93"/>
                  </a:cubicBezTo>
                  <a:cubicBezTo>
                    <a:pt x="728" y="94"/>
                    <a:pt x="728" y="94"/>
                    <a:pt x="728" y="95"/>
                  </a:cubicBezTo>
                  <a:cubicBezTo>
                    <a:pt x="729" y="94"/>
                    <a:pt x="730" y="93"/>
                    <a:pt x="729" y="93"/>
                  </a:cubicBezTo>
                  <a:cubicBezTo>
                    <a:pt x="729" y="94"/>
                    <a:pt x="729" y="93"/>
                    <a:pt x="728" y="93"/>
                  </a:cubicBezTo>
                  <a:close/>
                  <a:moveTo>
                    <a:pt x="728" y="91"/>
                  </a:moveTo>
                  <a:cubicBezTo>
                    <a:pt x="728" y="90"/>
                    <a:pt x="729" y="91"/>
                    <a:pt x="730" y="90"/>
                  </a:cubicBezTo>
                  <a:cubicBezTo>
                    <a:pt x="729" y="90"/>
                    <a:pt x="729" y="89"/>
                    <a:pt x="729" y="89"/>
                  </a:cubicBezTo>
                  <a:cubicBezTo>
                    <a:pt x="729" y="90"/>
                    <a:pt x="728" y="90"/>
                    <a:pt x="728" y="91"/>
                  </a:cubicBezTo>
                  <a:close/>
                  <a:moveTo>
                    <a:pt x="723" y="116"/>
                  </a:moveTo>
                  <a:cubicBezTo>
                    <a:pt x="723" y="115"/>
                    <a:pt x="723" y="115"/>
                    <a:pt x="723" y="115"/>
                  </a:cubicBezTo>
                  <a:cubicBezTo>
                    <a:pt x="723" y="116"/>
                    <a:pt x="723" y="117"/>
                    <a:pt x="722" y="117"/>
                  </a:cubicBezTo>
                  <a:cubicBezTo>
                    <a:pt x="723" y="117"/>
                    <a:pt x="722" y="119"/>
                    <a:pt x="723" y="118"/>
                  </a:cubicBezTo>
                  <a:cubicBezTo>
                    <a:pt x="723" y="118"/>
                    <a:pt x="723" y="118"/>
                    <a:pt x="724" y="118"/>
                  </a:cubicBezTo>
                  <a:cubicBezTo>
                    <a:pt x="723" y="117"/>
                    <a:pt x="724" y="117"/>
                    <a:pt x="724" y="117"/>
                  </a:cubicBezTo>
                  <a:cubicBezTo>
                    <a:pt x="724" y="117"/>
                    <a:pt x="723" y="117"/>
                    <a:pt x="723" y="116"/>
                  </a:cubicBezTo>
                  <a:cubicBezTo>
                    <a:pt x="724" y="116"/>
                    <a:pt x="724" y="116"/>
                    <a:pt x="725" y="115"/>
                  </a:cubicBezTo>
                  <a:cubicBezTo>
                    <a:pt x="723" y="116"/>
                    <a:pt x="724" y="114"/>
                    <a:pt x="724" y="114"/>
                  </a:cubicBezTo>
                  <a:cubicBezTo>
                    <a:pt x="723" y="115"/>
                    <a:pt x="724" y="115"/>
                    <a:pt x="723" y="116"/>
                  </a:cubicBezTo>
                  <a:close/>
                  <a:moveTo>
                    <a:pt x="722" y="119"/>
                  </a:moveTo>
                  <a:cubicBezTo>
                    <a:pt x="722" y="119"/>
                    <a:pt x="723" y="120"/>
                    <a:pt x="724" y="119"/>
                  </a:cubicBezTo>
                  <a:cubicBezTo>
                    <a:pt x="723" y="119"/>
                    <a:pt x="723" y="119"/>
                    <a:pt x="722" y="119"/>
                  </a:cubicBezTo>
                  <a:close/>
                  <a:moveTo>
                    <a:pt x="722" y="96"/>
                  </a:moveTo>
                  <a:cubicBezTo>
                    <a:pt x="723" y="96"/>
                    <a:pt x="722" y="97"/>
                    <a:pt x="723" y="97"/>
                  </a:cubicBezTo>
                  <a:cubicBezTo>
                    <a:pt x="724" y="96"/>
                    <a:pt x="725" y="97"/>
                    <a:pt x="726" y="96"/>
                  </a:cubicBezTo>
                  <a:cubicBezTo>
                    <a:pt x="724" y="95"/>
                    <a:pt x="723" y="96"/>
                    <a:pt x="722" y="96"/>
                  </a:cubicBezTo>
                  <a:close/>
                  <a:moveTo>
                    <a:pt x="724" y="95"/>
                  </a:moveTo>
                  <a:cubicBezTo>
                    <a:pt x="724" y="95"/>
                    <a:pt x="723" y="94"/>
                    <a:pt x="723" y="95"/>
                  </a:cubicBezTo>
                  <a:cubicBezTo>
                    <a:pt x="723" y="95"/>
                    <a:pt x="723" y="95"/>
                    <a:pt x="723" y="95"/>
                  </a:cubicBezTo>
                  <a:cubicBezTo>
                    <a:pt x="724" y="95"/>
                    <a:pt x="725" y="94"/>
                    <a:pt x="725" y="94"/>
                  </a:cubicBezTo>
                  <a:cubicBezTo>
                    <a:pt x="724" y="93"/>
                    <a:pt x="724" y="93"/>
                    <a:pt x="725" y="94"/>
                  </a:cubicBezTo>
                  <a:cubicBezTo>
                    <a:pt x="724" y="94"/>
                    <a:pt x="724" y="94"/>
                    <a:pt x="724" y="95"/>
                  </a:cubicBezTo>
                  <a:close/>
                  <a:moveTo>
                    <a:pt x="721" y="94"/>
                  </a:moveTo>
                  <a:cubicBezTo>
                    <a:pt x="720" y="94"/>
                    <a:pt x="721" y="95"/>
                    <a:pt x="721" y="95"/>
                  </a:cubicBezTo>
                  <a:cubicBezTo>
                    <a:pt x="721" y="94"/>
                    <a:pt x="723" y="95"/>
                    <a:pt x="722" y="94"/>
                  </a:cubicBezTo>
                  <a:cubicBezTo>
                    <a:pt x="721" y="94"/>
                    <a:pt x="721" y="94"/>
                    <a:pt x="721" y="94"/>
                  </a:cubicBezTo>
                  <a:close/>
                  <a:moveTo>
                    <a:pt x="719" y="91"/>
                  </a:moveTo>
                  <a:cubicBezTo>
                    <a:pt x="720" y="92"/>
                    <a:pt x="718" y="92"/>
                    <a:pt x="718" y="94"/>
                  </a:cubicBezTo>
                  <a:cubicBezTo>
                    <a:pt x="719" y="94"/>
                    <a:pt x="720" y="93"/>
                    <a:pt x="721" y="93"/>
                  </a:cubicBezTo>
                  <a:cubicBezTo>
                    <a:pt x="720" y="93"/>
                    <a:pt x="720" y="92"/>
                    <a:pt x="720" y="91"/>
                  </a:cubicBezTo>
                  <a:cubicBezTo>
                    <a:pt x="720" y="91"/>
                    <a:pt x="721" y="91"/>
                    <a:pt x="720" y="90"/>
                  </a:cubicBezTo>
                  <a:cubicBezTo>
                    <a:pt x="720" y="91"/>
                    <a:pt x="720" y="90"/>
                    <a:pt x="719" y="91"/>
                  </a:cubicBezTo>
                  <a:close/>
                  <a:moveTo>
                    <a:pt x="714" y="114"/>
                  </a:moveTo>
                  <a:cubicBezTo>
                    <a:pt x="714" y="115"/>
                    <a:pt x="713" y="116"/>
                    <a:pt x="714" y="116"/>
                  </a:cubicBezTo>
                  <a:cubicBezTo>
                    <a:pt x="714" y="115"/>
                    <a:pt x="715" y="115"/>
                    <a:pt x="715" y="115"/>
                  </a:cubicBezTo>
                  <a:cubicBezTo>
                    <a:pt x="714" y="115"/>
                    <a:pt x="714" y="115"/>
                    <a:pt x="714" y="114"/>
                  </a:cubicBezTo>
                  <a:close/>
                  <a:moveTo>
                    <a:pt x="717" y="92"/>
                  </a:moveTo>
                  <a:cubicBezTo>
                    <a:pt x="717" y="92"/>
                    <a:pt x="716" y="92"/>
                    <a:pt x="716" y="92"/>
                  </a:cubicBezTo>
                  <a:cubicBezTo>
                    <a:pt x="716" y="92"/>
                    <a:pt x="717" y="92"/>
                    <a:pt x="717" y="92"/>
                  </a:cubicBezTo>
                  <a:cubicBezTo>
                    <a:pt x="716" y="93"/>
                    <a:pt x="717" y="93"/>
                    <a:pt x="716" y="95"/>
                  </a:cubicBezTo>
                  <a:cubicBezTo>
                    <a:pt x="718" y="94"/>
                    <a:pt x="716" y="93"/>
                    <a:pt x="718" y="93"/>
                  </a:cubicBezTo>
                  <a:cubicBezTo>
                    <a:pt x="717" y="92"/>
                    <a:pt x="716" y="93"/>
                    <a:pt x="717" y="92"/>
                  </a:cubicBezTo>
                  <a:close/>
                  <a:moveTo>
                    <a:pt x="712" y="96"/>
                  </a:moveTo>
                  <a:cubicBezTo>
                    <a:pt x="712" y="96"/>
                    <a:pt x="712" y="96"/>
                    <a:pt x="712" y="96"/>
                  </a:cubicBezTo>
                  <a:cubicBezTo>
                    <a:pt x="711" y="97"/>
                    <a:pt x="713" y="98"/>
                    <a:pt x="713" y="98"/>
                  </a:cubicBezTo>
                  <a:cubicBezTo>
                    <a:pt x="712" y="98"/>
                    <a:pt x="713" y="96"/>
                    <a:pt x="712" y="96"/>
                  </a:cubicBezTo>
                  <a:close/>
                  <a:moveTo>
                    <a:pt x="710" y="94"/>
                  </a:moveTo>
                  <a:cubicBezTo>
                    <a:pt x="710" y="94"/>
                    <a:pt x="710" y="94"/>
                    <a:pt x="711" y="94"/>
                  </a:cubicBezTo>
                  <a:cubicBezTo>
                    <a:pt x="710" y="94"/>
                    <a:pt x="711" y="92"/>
                    <a:pt x="710" y="93"/>
                  </a:cubicBezTo>
                  <a:cubicBezTo>
                    <a:pt x="710" y="93"/>
                    <a:pt x="710" y="93"/>
                    <a:pt x="710" y="93"/>
                  </a:cubicBezTo>
                  <a:cubicBezTo>
                    <a:pt x="710" y="93"/>
                    <a:pt x="710" y="93"/>
                    <a:pt x="709" y="94"/>
                  </a:cubicBezTo>
                  <a:cubicBezTo>
                    <a:pt x="710" y="94"/>
                    <a:pt x="709" y="95"/>
                    <a:pt x="709" y="95"/>
                  </a:cubicBezTo>
                  <a:cubicBezTo>
                    <a:pt x="710" y="95"/>
                    <a:pt x="710" y="95"/>
                    <a:pt x="710" y="95"/>
                  </a:cubicBezTo>
                  <a:cubicBezTo>
                    <a:pt x="710" y="95"/>
                    <a:pt x="710" y="95"/>
                    <a:pt x="710" y="96"/>
                  </a:cubicBezTo>
                  <a:cubicBezTo>
                    <a:pt x="711" y="95"/>
                    <a:pt x="711" y="96"/>
                    <a:pt x="711" y="96"/>
                  </a:cubicBezTo>
                  <a:cubicBezTo>
                    <a:pt x="711" y="95"/>
                    <a:pt x="710" y="95"/>
                    <a:pt x="710" y="94"/>
                  </a:cubicBezTo>
                  <a:close/>
                  <a:moveTo>
                    <a:pt x="707" y="97"/>
                  </a:moveTo>
                  <a:cubicBezTo>
                    <a:pt x="707" y="97"/>
                    <a:pt x="709" y="97"/>
                    <a:pt x="708" y="98"/>
                  </a:cubicBezTo>
                  <a:cubicBezTo>
                    <a:pt x="709" y="98"/>
                    <a:pt x="709" y="98"/>
                    <a:pt x="709" y="97"/>
                  </a:cubicBezTo>
                  <a:cubicBezTo>
                    <a:pt x="708" y="97"/>
                    <a:pt x="709" y="97"/>
                    <a:pt x="708" y="96"/>
                  </a:cubicBezTo>
                  <a:cubicBezTo>
                    <a:pt x="708" y="96"/>
                    <a:pt x="706" y="97"/>
                    <a:pt x="707" y="97"/>
                  </a:cubicBezTo>
                  <a:close/>
                  <a:moveTo>
                    <a:pt x="708" y="101"/>
                  </a:moveTo>
                  <a:cubicBezTo>
                    <a:pt x="707" y="101"/>
                    <a:pt x="706" y="101"/>
                    <a:pt x="707" y="101"/>
                  </a:cubicBezTo>
                  <a:cubicBezTo>
                    <a:pt x="707" y="100"/>
                    <a:pt x="708" y="103"/>
                    <a:pt x="708" y="101"/>
                  </a:cubicBezTo>
                  <a:cubicBezTo>
                    <a:pt x="708" y="101"/>
                    <a:pt x="708" y="101"/>
                    <a:pt x="708" y="101"/>
                  </a:cubicBezTo>
                  <a:close/>
                  <a:moveTo>
                    <a:pt x="708" y="93"/>
                  </a:moveTo>
                  <a:cubicBezTo>
                    <a:pt x="708" y="94"/>
                    <a:pt x="708" y="94"/>
                    <a:pt x="708" y="94"/>
                  </a:cubicBezTo>
                  <a:cubicBezTo>
                    <a:pt x="708" y="94"/>
                    <a:pt x="707" y="94"/>
                    <a:pt x="707" y="95"/>
                  </a:cubicBezTo>
                  <a:cubicBezTo>
                    <a:pt x="708" y="95"/>
                    <a:pt x="708" y="95"/>
                    <a:pt x="708" y="95"/>
                  </a:cubicBezTo>
                  <a:cubicBezTo>
                    <a:pt x="708" y="95"/>
                    <a:pt x="707" y="94"/>
                    <a:pt x="708" y="95"/>
                  </a:cubicBezTo>
                  <a:cubicBezTo>
                    <a:pt x="709" y="94"/>
                    <a:pt x="709" y="94"/>
                    <a:pt x="709" y="93"/>
                  </a:cubicBezTo>
                  <a:cubicBezTo>
                    <a:pt x="708" y="94"/>
                    <a:pt x="707" y="93"/>
                    <a:pt x="708" y="93"/>
                  </a:cubicBezTo>
                  <a:close/>
                  <a:moveTo>
                    <a:pt x="702" y="102"/>
                  </a:moveTo>
                  <a:cubicBezTo>
                    <a:pt x="702" y="102"/>
                    <a:pt x="702" y="102"/>
                    <a:pt x="702" y="102"/>
                  </a:cubicBezTo>
                  <a:cubicBezTo>
                    <a:pt x="702" y="102"/>
                    <a:pt x="702" y="102"/>
                    <a:pt x="703" y="103"/>
                  </a:cubicBezTo>
                  <a:cubicBezTo>
                    <a:pt x="703" y="102"/>
                    <a:pt x="703" y="102"/>
                    <a:pt x="702" y="102"/>
                  </a:cubicBezTo>
                  <a:close/>
                  <a:moveTo>
                    <a:pt x="692" y="106"/>
                  </a:moveTo>
                  <a:cubicBezTo>
                    <a:pt x="692" y="105"/>
                    <a:pt x="693" y="106"/>
                    <a:pt x="693" y="105"/>
                  </a:cubicBezTo>
                  <a:cubicBezTo>
                    <a:pt x="693" y="105"/>
                    <a:pt x="692" y="104"/>
                    <a:pt x="692" y="105"/>
                  </a:cubicBezTo>
                  <a:cubicBezTo>
                    <a:pt x="692" y="105"/>
                    <a:pt x="692" y="105"/>
                    <a:pt x="692" y="105"/>
                  </a:cubicBezTo>
                  <a:cubicBezTo>
                    <a:pt x="692" y="105"/>
                    <a:pt x="692" y="106"/>
                    <a:pt x="692" y="106"/>
                  </a:cubicBezTo>
                  <a:close/>
                  <a:moveTo>
                    <a:pt x="687" y="124"/>
                  </a:moveTo>
                  <a:cubicBezTo>
                    <a:pt x="687" y="123"/>
                    <a:pt x="686" y="123"/>
                    <a:pt x="686" y="122"/>
                  </a:cubicBezTo>
                  <a:cubicBezTo>
                    <a:pt x="686" y="122"/>
                    <a:pt x="687" y="121"/>
                    <a:pt x="686" y="121"/>
                  </a:cubicBezTo>
                  <a:cubicBezTo>
                    <a:pt x="686" y="122"/>
                    <a:pt x="686" y="122"/>
                    <a:pt x="686" y="123"/>
                  </a:cubicBezTo>
                  <a:cubicBezTo>
                    <a:pt x="686" y="123"/>
                    <a:pt x="686" y="123"/>
                    <a:pt x="686" y="124"/>
                  </a:cubicBezTo>
                  <a:cubicBezTo>
                    <a:pt x="687" y="124"/>
                    <a:pt x="687" y="124"/>
                    <a:pt x="687" y="124"/>
                  </a:cubicBezTo>
                  <a:cubicBezTo>
                    <a:pt x="687" y="124"/>
                    <a:pt x="688" y="124"/>
                    <a:pt x="688" y="124"/>
                  </a:cubicBezTo>
                  <a:cubicBezTo>
                    <a:pt x="687" y="124"/>
                    <a:pt x="687" y="124"/>
                    <a:pt x="687" y="124"/>
                  </a:cubicBezTo>
                  <a:close/>
                  <a:moveTo>
                    <a:pt x="690" y="103"/>
                  </a:moveTo>
                  <a:cubicBezTo>
                    <a:pt x="690" y="103"/>
                    <a:pt x="691" y="102"/>
                    <a:pt x="690" y="102"/>
                  </a:cubicBezTo>
                  <a:cubicBezTo>
                    <a:pt x="690" y="103"/>
                    <a:pt x="690" y="102"/>
                    <a:pt x="689" y="103"/>
                  </a:cubicBezTo>
                  <a:cubicBezTo>
                    <a:pt x="690" y="103"/>
                    <a:pt x="691" y="104"/>
                    <a:pt x="690" y="103"/>
                  </a:cubicBezTo>
                  <a:cubicBezTo>
                    <a:pt x="691" y="103"/>
                    <a:pt x="690" y="103"/>
                    <a:pt x="690" y="103"/>
                  </a:cubicBezTo>
                  <a:close/>
                  <a:moveTo>
                    <a:pt x="687" y="103"/>
                  </a:moveTo>
                  <a:cubicBezTo>
                    <a:pt x="687" y="102"/>
                    <a:pt x="688" y="103"/>
                    <a:pt x="689" y="102"/>
                  </a:cubicBezTo>
                  <a:cubicBezTo>
                    <a:pt x="688" y="102"/>
                    <a:pt x="687" y="102"/>
                    <a:pt x="687" y="103"/>
                  </a:cubicBezTo>
                  <a:close/>
                  <a:moveTo>
                    <a:pt x="685" y="116"/>
                  </a:moveTo>
                  <a:cubicBezTo>
                    <a:pt x="685" y="116"/>
                    <a:pt x="685" y="116"/>
                    <a:pt x="685" y="116"/>
                  </a:cubicBezTo>
                  <a:cubicBezTo>
                    <a:pt x="685" y="116"/>
                    <a:pt x="685" y="116"/>
                    <a:pt x="685" y="117"/>
                  </a:cubicBezTo>
                  <a:cubicBezTo>
                    <a:pt x="685" y="117"/>
                    <a:pt x="686" y="117"/>
                    <a:pt x="686" y="116"/>
                  </a:cubicBezTo>
                  <a:cubicBezTo>
                    <a:pt x="686" y="116"/>
                    <a:pt x="686" y="115"/>
                    <a:pt x="685" y="116"/>
                  </a:cubicBezTo>
                  <a:close/>
                  <a:moveTo>
                    <a:pt x="681" y="102"/>
                  </a:moveTo>
                  <a:cubicBezTo>
                    <a:pt x="681" y="102"/>
                    <a:pt x="683" y="102"/>
                    <a:pt x="683" y="102"/>
                  </a:cubicBezTo>
                  <a:cubicBezTo>
                    <a:pt x="682" y="102"/>
                    <a:pt x="681" y="101"/>
                    <a:pt x="681" y="102"/>
                  </a:cubicBezTo>
                  <a:close/>
                  <a:moveTo>
                    <a:pt x="670" y="106"/>
                  </a:moveTo>
                  <a:cubicBezTo>
                    <a:pt x="671" y="106"/>
                    <a:pt x="671" y="104"/>
                    <a:pt x="672" y="106"/>
                  </a:cubicBezTo>
                  <a:cubicBezTo>
                    <a:pt x="672" y="105"/>
                    <a:pt x="673" y="105"/>
                    <a:pt x="672" y="104"/>
                  </a:cubicBezTo>
                  <a:cubicBezTo>
                    <a:pt x="672" y="105"/>
                    <a:pt x="671" y="105"/>
                    <a:pt x="670" y="106"/>
                  </a:cubicBezTo>
                  <a:close/>
                  <a:moveTo>
                    <a:pt x="663" y="131"/>
                  </a:moveTo>
                  <a:cubicBezTo>
                    <a:pt x="663" y="130"/>
                    <a:pt x="663" y="130"/>
                    <a:pt x="663" y="130"/>
                  </a:cubicBezTo>
                  <a:cubicBezTo>
                    <a:pt x="662" y="130"/>
                    <a:pt x="663" y="129"/>
                    <a:pt x="662" y="128"/>
                  </a:cubicBezTo>
                  <a:cubicBezTo>
                    <a:pt x="662" y="129"/>
                    <a:pt x="663" y="129"/>
                    <a:pt x="662" y="130"/>
                  </a:cubicBezTo>
                  <a:cubicBezTo>
                    <a:pt x="662" y="130"/>
                    <a:pt x="662" y="131"/>
                    <a:pt x="661" y="131"/>
                  </a:cubicBezTo>
                  <a:cubicBezTo>
                    <a:pt x="662" y="130"/>
                    <a:pt x="660" y="130"/>
                    <a:pt x="660" y="130"/>
                  </a:cubicBezTo>
                  <a:cubicBezTo>
                    <a:pt x="661" y="131"/>
                    <a:pt x="661" y="132"/>
                    <a:pt x="662" y="132"/>
                  </a:cubicBezTo>
                  <a:cubicBezTo>
                    <a:pt x="662" y="130"/>
                    <a:pt x="662" y="132"/>
                    <a:pt x="663" y="131"/>
                  </a:cubicBezTo>
                  <a:close/>
                  <a:moveTo>
                    <a:pt x="660" y="130"/>
                  </a:moveTo>
                  <a:cubicBezTo>
                    <a:pt x="661" y="129"/>
                    <a:pt x="661" y="129"/>
                    <a:pt x="661" y="128"/>
                  </a:cubicBezTo>
                  <a:cubicBezTo>
                    <a:pt x="660" y="128"/>
                    <a:pt x="660" y="129"/>
                    <a:pt x="660" y="130"/>
                  </a:cubicBezTo>
                  <a:close/>
                  <a:moveTo>
                    <a:pt x="663" y="111"/>
                  </a:moveTo>
                  <a:cubicBezTo>
                    <a:pt x="663" y="112"/>
                    <a:pt x="663" y="112"/>
                    <a:pt x="662" y="112"/>
                  </a:cubicBezTo>
                  <a:cubicBezTo>
                    <a:pt x="663" y="113"/>
                    <a:pt x="663" y="112"/>
                    <a:pt x="664" y="111"/>
                  </a:cubicBezTo>
                  <a:cubicBezTo>
                    <a:pt x="664" y="111"/>
                    <a:pt x="663" y="111"/>
                    <a:pt x="663" y="111"/>
                  </a:cubicBezTo>
                  <a:close/>
                  <a:moveTo>
                    <a:pt x="657" y="132"/>
                  </a:moveTo>
                  <a:cubicBezTo>
                    <a:pt x="657" y="132"/>
                    <a:pt x="659" y="133"/>
                    <a:pt x="659" y="133"/>
                  </a:cubicBezTo>
                  <a:cubicBezTo>
                    <a:pt x="659" y="131"/>
                    <a:pt x="659" y="131"/>
                    <a:pt x="659" y="130"/>
                  </a:cubicBezTo>
                  <a:cubicBezTo>
                    <a:pt x="658" y="131"/>
                    <a:pt x="658" y="131"/>
                    <a:pt x="659" y="132"/>
                  </a:cubicBezTo>
                  <a:cubicBezTo>
                    <a:pt x="658" y="132"/>
                    <a:pt x="658" y="130"/>
                    <a:pt x="657" y="131"/>
                  </a:cubicBezTo>
                  <a:cubicBezTo>
                    <a:pt x="657" y="132"/>
                    <a:pt x="657" y="130"/>
                    <a:pt x="657" y="130"/>
                  </a:cubicBezTo>
                  <a:cubicBezTo>
                    <a:pt x="656" y="130"/>
                    <a:pt x="656" y="130"/>
                    <a:pt x="656" y="131"/>
                  </a:cubicBezTo>
                  <a:cubicBezTo>
                    <a:pt x="657" y="131"/>
                    <a:pt x="657" y="132"/>
                    <a:pt x="657" y="132"/>
                  </a:cubicBezTo>
                  <a:close/>
                  <a:moveTo>
                    <a:pt x="656" y="132"/>
                  </a:moveTo>
                  <a:cubicBezTo>
                    <a:pt x="655" y="132"/>
                    <a:pt x="656" y="131"/>
                    <a:pt x="655" y="131"/>
                  </a:cubicBezTo>
                  <a:cubicBezTo>
                    <a:pt x="655" y="133"/>
                    <a:pt x="655" y="133"/>
                    <a:pt x="655" y="134"/>
                  </a:cubicBezTo>
                  <a:cubicBezTo>
                    <a:pt x="655" y="132"/>
                    <a:pt x="657" y="133"/>
                    <a:pt x="657" y="132"/>
                  </a:cubicBezTo>
                  <a:cubicBezTo>
                    <a:pt x="657" y="132"/>
                    <a:pt x="656" y="133"/>
                    <a:pt x="656" y="132"/>
                  </a:cubicBezTo>
                  <a:close/>
                  <a:moveTo>
                    <a:pt x="657" y="114"/>
                  </a:moveTo>
                  <a:cubicBezTo>
                    <a:pt x="658" y="114"/>
                    <a:pt x="659" y="114"/>
                    <a:pt x="659" y="114"/>
                  </a:cubicBezTo>
                  <a:cubicBezTo>
                    <a:pt x="658" y="113"/>
                    <a:pt x="657" y="114"/>
                    <a:pt x="657" y="114"/>
                  </a:cubicBezTo>
                  <a:close/>
                  <a:moveTo>
                    <a:pt x="649" y="131"/>
                  </a:moveTo>
                  <a:cubicBezTo>
                    <a:pt x="649" y="131"/>
                    <a:pt x="650" y="132"/>
                    <a:pt x="651" y="132"/>
                  </a:cubicBezTo>
                  <a:cubicBezTo>
                    <a:pt x="651" y="132"/>
                    <a:pt x="651" y="131"/>
                    <a:pt x="651" y="131"/>
                  </a:cubicBezTo>
                  <a:cubicBezTo>
                    <a:pt x="651" y="132"/>
                    <a:pt x="648" y="130"/>
                    <a:pt x="649" y="131"/>
                  </a:cubicBezTo>
                  <a:close/>
                  <a:moveTo>
                    <a:pt x="637" y="122"/>
                  </a:moveTo>
                  <a:cubicBezTo>
                    <a:pt x="636" y="122"/>
                    <a:pt x="637" y="121"/>
                    <a:pt x="637" y="120"/>
                  </a:cubicBezTo>
                  <a:cubicBezTo>
                    <a:pt x="636" y="121"/>
                    <a:pt x="636" y="122"/>
                    <a:pt x="635" y="123"/>
                  </a:cubicBezTo>
                  <a:cubicBezTo>
                    <a:pt x="635" y="123"/>
                    <a:pt x="635" y="123"/>
                    <a:pt x="636" y="123"/>
                  </a:cubicBezTo>
                  <a:cubicBezTo>
                    <a:pt x="636" y="121"/>
                    <a:pt x="636" y="122"/>
                    <a:pt x="637" y="122"/>
                  </a:cubicBezTo>
                  <a:close/>
                  <a:moveTo>
                    <a:pt x="621" y="127"/>
                  </a:moveTo>
                  <a:cubicBezTo>
                    <a:pt x="621" y="127"/>
                    <a:pt x="621" y="128"/>
                    <a:pt x="622" y="128"/>
                  </a:cubicBezTo>
                  <a:cubicBezTo>
                    <a:pt x="624" y="127"/>
                    <a:pt x="621" y="127"/>
                    <a:pt x="621" y="127"/>
                  </a:cubicBezTo>
                  <a:close/>
                  <a:moveTo>
                    <a:pt x="619" y="128"/>
                  </a:moveTo>
                  <a:cubicBezTo>
                    <a:pt x="619" y="127"/>
                    <a:pt x="619" y="128"/>
                    <a:pt x="620" y="127"/>
                  </a:cubicBezTo>
                  <a:cubicBezTo>
                    <a:pt x="619" y="126"/>
                    <a:pt x="618" y="128"/>
                    <a:pt x="619" y="128"/>
                  </a:cubicBezTo>
                  <a:close/>
                  <a:moveTo>
                    <a:pt x="612" y="145"/>
                  </a:moveTo>
                  <a:cubicBezTo>
                    <a:pt x="612" y="145"/>
                    <a:pt x="612" y="145"/>
                    <a:pt x="612" y="144"/>
                  </a:cubicBezTo>
                  <a:cubicBezTo>
                    <a:pt x="611" y="144"/>
                    <a:pt x="611" y="145"/>
                    <a:pt x="611" y="145"/>
                  </a:cubicBezTo>
                  <a:cubicBezTo>
                    <a:pt x="611" y="145"/>
                    <a:pt x="611" y="145"/>
                    <a:pt x="611" y="145"/>
                  </a:cubicBezTo>
                  <a:cubicBezTo>
                    <a:pt x="611" y="146"/>
                    <a:pt x="612" y="145"/>
                    <a:pt x="612" y="146"/>
                  </a:cubicBezTo>
                  <a:cubicBezTo>
                    <a:pt x="612" y="145"/>
                    <a:pt x="613" y="146"/>
                    <a:pt x="614" y="145"/>
                  </a:cubicBezTo>
                  <a:cubicBezTo>
                    <a:pt x="613" y="144"/>
                    <a:pt x="613" y="145"/>
                    <a:pt x="612" y="145"/>
                  </a:cubicBezTo>
                  <a:close/>
                  <a:moveTo>
                    <a:pt x="613" y="130"/>
                  </a:moveTo>
                  <a:cubicBezTo>
                    <a:pt x="614" y="129"/>
                    <a:pt x="614" y="130"/>
                    <a:pt x="614" y="130"/>
                  </a:cubicBezTo>
                  <a:cubicBezTo>
                    <a:pt x="615" y="130"/>
                    <a:pt x="614" y="131"/>
                    <a:pt x="615" y="131"/>
                  </a:cubicBezTo>
                  <a:cubicBezTo>
                    <a:pt x="615" y="130"/>
                    <a:pt x="615" y="130"/>
                    <a:pt x="615" y="130"/>
                  </a:cubicBezTo>
                  <a:cubicBezTo>
                    <a:pt x="615" y="130"/>
                    <a:pt x="615" y="130"/>
                    <a:pt x="615" y="130"/>
                  </a:cubicBezTo>
                  <a:cubicBezTo>
                    <a:pt x="614" y="130"/>
                    <a:pt x="613" y="129"/>
                    <a:pt x="613" y="130"/>
                  </a:cubicBezTo>
                  <a:close/>
                  <a:moveTo>
                    <a:pt x="610" y="146"/>
                  </a:moveTo>
                  <a:cubicBezTo>
                    <a:pt x="609" y="147"/>
                    <a:pt x="610" y="147"/>
                    <a:pt x="610" y="147"/>
                  </a:cubicBezTo>
                  <a:cubicBezTo>
                    <a:pt x="610" y="148"/>
                    <a:pt x="610" y="148"/>
                    <a:pt x="610" y="148"/>
                  </a:cubicBezTo>
                  <a:cubicBezTo>
                    <a:pt x="610" y="147"/>
                    <a:pt x="610" y="147"/>
                    <a:pt x="611" y="147"/>
                  </a:cubicBezTo>
                  <a:cubicBezTo>
                    <a:pt x="610" y="147"/>
                    <a:pt x="611" y="146"/>
                    <a:pt x="610" y="146"/>
                  </a:cubicBezTo>
                  <a:close/>
                  <a:moveTo>
                    <a:pt x="607" y="151"/>
                  </a:moveTo>
                  <a:cubicBezTo>
                    <a:pt x="607" y="150"/>
                    <a:pt x="609" y="150"/>
                    <a:pt x="609" y="150"/>
                  </a:cubicBezTo>
                  <a:cubicBezTo>
                    <a:pt x="608" y="150"/>
                    <a:pt x="610" y="150"/>
                    <a:pt x="610" y="150"/>
                  </a:cubicBezTo>
                  <a:cubicBezTo>
                    <a:pt x="609" y="150"/>
                    <a:pt x="611" y="148"/>
                    <a:pt x="610" y="148"/>
                  </a:cubicBezTo>
                  <a:cubicBezTo>
                    <a:pt x="610" y="149"/>
                    <a:pt x="608" y="149"/>
                    <a:pt x="609" y="150"/>
                  </a:cubicBezTo>
                  <a:cubicBezTo>
                    <a:pt x="609" y="149"/>
                    <a:pt x="609" y="149"/>
                    <a:pt x="609" y="149"/>
                  </a:cubicBezTo>
                  <a:cubicBezTo>
                    <a:pt x="609" y="150"/>
                    <a:pt x="609" y="150"/>
                    <a:pt x="608" y="150"/>
                  </a:cubicBezTo>
                  <a:cubicBezTo>
                    <a:pt x="608" y="149"/>
                    <a:pt x="607" y="149"/>
                    <a:pt x="607" y="149"/>
                  </a:cubicBezTo>
                  <a:cubicBezTo>
                    <a:pt x="608" y="150"/>
                    <a:pt x="607" y="150"/>
                    <a:pt x="606" y="149"/>
                  </a:cubicBezTo>
                  <a:cubicBezTo>
                    <a:pt x="606" y="150"/>
                    <a:pt x="607" y="150"/>
                    <a:pt x="606" y="150"/>
                  </a:cubicBezTo>
                  <a:cubicBezTo>
                    <a:pt x="606" y="150"/>
                    <a:pt x="606" y="150"/>
                    <a:pt x="605" y="150"/>
                  </a:cubicBezTo>
                  <a:cubicBezTo>
                    <a:pt x="605" y="151"/>
                    <a:pt x="603" y="150"/>
                    <a:pt x="603" y="151"/>
                  </a:cubicBezTo>
                  <a:cubicBezTo>
                    <a:pt x="604" y="151"/>
                    <a:pt x="604" y="151"/>
                    <a:pt x="604" y="151"/>
                  </a:cubicBezTo>
                  <a:cubicBezTo>
                    <a:pt x="604" y="151"/>
                    <a:pt x="604" y="151"/>
                    <a:pt x="604" y="151"/>
                  </a:cubicBezTo>
                  <a:cubicBezTo>
                    <a:pt x="604" y="152"/>
                    <a:pt x="604" y="152"/>
                    <a:pt x="604" y="152"/>
                  </a:cubicBezTo>
                  <a:cubicBezTo>
                    <a:pt x="605" y="150"/>
                    <a:pt x="604" y="152"/>
                    <a:pt x="605" y="152"/>
                  </a:cubicBezTo>
                  <a:cubicBezTo>
                    <a:pt x="606" y="151"/>
                    <a:pt x="607" y="151"/>
                    <a:pt x="607" y="151"/>
                  </a:cubicBezTo>
                  <a:close/>
                  <a:moveTo>
                    <a:pt x="609" y="146"/>
                  </a:moveTo>
                  <a:cubicBezTo>
                    <a:pt x="610" y="146"/>
                    <a:pt x="609" y="145"/>
                    <a:pt x="610" y="144"/>
                  </a:cubicBezTo>
                  <a:cubicBezTo>
                    <a:pt x="609" y="144"/>
                    <a:pt x="609" y="144"/>
                    <a:pt x="608" y="144"/>
                  </a:cubicBezTo>
                  <a:cubicBezTo>
                    <a:pt x="609" y="144"/>
                    <a:pt x="608" y="145"/>
                    <a:pt x="609" y="145"/>
                  </a:cubicBezTo>
                  <a:cubicBezTo>
                    <a:pt x="609" y="144"/>
                    <a:pt x="609" y="145"/>
                    <a:pt x="609" y="146"/>
                  </a:cubicBezTo>
                  <a:close/>
                  <a:moveTo>
                    <a:pt x="608" y="146"/>
                  </a:moveTo>
                  <a:cubicBezTo>
                    <a:pt x="609" y="147"/>
                    <a:pt x="609" y="148"/>
                    <a:pt x="609" y="147"/>
                  </a:cubicBezTo>
                  <a:cubicBezTo>
                    <a:pt x="609" y="147"/>
                    <a:pt x="610" y="147"/>
                    <a:pt x="609" y="146"/>
                  </a:cubicBezTo>
                  <a:cubicBezTo>
                    <a:pt x="609" y="146"/>
                    <a:pt x="609" y="147"/>
                    <a:pt x="609" y="146"/>
                  </a:cubicBezTo>
                  <a:cubicBezTo>
                    <a:pt x="609" y="146"/>
                    <a:pt x="608" y="146"/>
                    <a:pt x="608" y="146"/>
                  </a:cubicBezTo>
                  <a:close/>
                  <a:moveTo>
                    <a:pt x="603" y="150"/>
                  </a:moveTo>
                  <a:cubicBezTo>
                    <a:pt x="603" y="149"/>
                    <a:pt x="603" y="150"/>
                    <a:pt x="604" y="149"/>
                  </a:cubicBezTo>
                  <a:cubicBezTo>
                    <a:pt x="604" y="149"/>
                    <a:pt x="604" y="149"/>
                    <a:pt x="604" y="148"/>
                  </a:cubicBezTo>
                  <a:cubicBezTo>
                    <a:pt x="603" y="149"/>
                    <a:pt x="603" y="149"/>
                    <a:pt x="603" y="148"/>
                  </a:cubicBezTo>
                  <a:cubicBezTo>
                    <a:pt x="603" y="148"/>
                    <a:pt x="602" y="148"/>
                    <a:pt x="602" y="148"/>
                  </a:cubicBezTo>
                  <a:cubicBezTo>
                    <a:pt x="602" y="148"/>
                    <a:pt x="602" y="149"/>
                    <a:pt x="601" y="149"/>
                  </a:cubicBezTo>
                  <a:cubicBezTo>
                    <a:pt x="603" y="149"/>
                    <a:pt x="603" y="149"/>
                    <a:pt x="603" y="150"/>
                  </a:cubicBezTo>
                  <a:close/>
                  <a:moveTo>
                    <a:pt x="601" y="154"/>
                  </a:moveTo>
                  <a:cubicBezTo>
                    <a:pt x="601" y="153"/>
                    <a:pt x="601" y="152"/>
                    <a:pt x="600" y="153"/>
                  </a:cubicBezTo>
                  <a:cubicBezTo>
                    <a:pt x="601" y="153"/>
                    <a:pt x="600" y="155"/>
                    <a:pt x="601" y="155"/>
                  </a:cubicBezTo>
                  <a:cubicBezTo>
                    <a:pt x="601" y="153"/>
                    <a:pt x="603" y="153"/>
                    <a:pt x="603" y="152"/>
                  </a:cubicBezTo>
                  <a:cubicBezTo>
                    <a:pt x="602" y="152"/>
                    <a:pt x="603" y="151"/>
                    <a:pt x="602" y="151"/>
                  </a:cubicBezTo>
                  <a:cubicBezTo>
                    <a:pt x="602" y="151"/>
                    <a:pt x="602" y="152"/>
                    <a:pt x="601" y="151"/>
                  </a:cubicBezTo>
                  <a:cubicBezTo>
                    <a:pt x="601" y="152"/>
                    <a:pt x="602" y="152"/>
                    <a:pt x="601" y="152"/>
                  </a:cubicBezTo>
                  <a:cubicBezTo>
                    <a:pt x="601" y="152"/>
                    <a:pt x="601" y="152"/>
                    <a:pt x="600" y="152"/>
                  </a:cubicBezTo>
                  <a:cubicBezTo>
                    <a:pt x="601" y="152"/>
                    <a:pt x="601" y="152"/>
                    <a:pt x="601" y="153"/>
                  </a:cubicBezTo>
                  <a:cubicBezTo>
                    <a:pt x="601" y="153"/>
                    <a:pt x="602" y="153"/>
                    <a:pt x="602" y="153"/>
                  </a:cubicBezTo>
                  <a:cubicBezTo>
                    <a:pt x="601" y="153"/>
                    <a:pt x="601" y="154"/>
                    <a:pt x="601" y="154"/>
                  </a:cubicBezTo>
                  <a:close/>
                  <a:moveTo>
                    <a:pt x="601" y="151"/>
                  </a:moveTo>
                  <a:cubicBezTo>
                    <a:pt x="601" y="150"/>
                    <a:pt x="602" y="150"/>
                    <a:pt x="602" y="149"/>
                  </a:cubicBezTo>
                  <a:cubicBezTo>
                    <a:pt x="601" y="149"/>
                    <a:pt x="601" y="149"/>
                    <a:pt x="600" y="150"/>
                  </a:cubicBezTo>
                  <a:cubicBezTo>
                    <a:pt x="601" y="150"/>
                    <a:pt x="601" y="151"/>
                    <a:pt x="601" y="151"/>
                  </a:cubicBezTo>
                  <a:close/>
                  <a:moveTo>
                    <a:pt x="598" y="150"/>
                  </a:moveTo>
                  <a:cubicBezTo>
                    <a:pt x="599" y="150"/>
                    <a:pt x="599" y="151"/>
                    <a:pt x="599" y="151"/>
                  </a:cubicBezTo>
                  <a:cubicBezTo>
                    <a:pt x="599" y="151"/>
                    <a:pt x="599" y="151"/>
                    <a:pt x="600" y="151"/>
                  </a:cubicBezTo>
                  <a:cubicBezTo>
                    <a:pt x="599" y="150"/>
                    <a:pt x="599" y="149"/>
                    <a:pt x="598" y="150"/>
                  </a:cubicBezTo>
                  <a:close/>
                  <a:moveTo>
                    <a:pt x="596" y="151"/>
                  </a:moveTo>
                  <a:cubicBezTo>
                    <a:pt x="596" y="151"/>
                    <a:pt x="596" y="152"/>
                    <a:pt x="596" y="152"/>
                  </a:cubicBezTo>
                  <a:cubicBezTo>
                    <a:pt x="597" y="152"/>
                    <a:pt x="596" y="152"/>
                    <a:pt x="597" y="153"/>
                  </a:cubicBezTo>
                  <a:cubicBezTo>
                    <a:pt x="597" y="152"/>
                    <a:pt x="598" y="152"/>
                    <a:pt x="598" y="152"/>
                  </a:cubicBezTo>
                  <a:cubicBezTo>
                    <a:pt x="597" y="152"/>
                    <a:pt x="597" y="152"/>
                    <a:pt x="596" y="151"/>
                  </a:cubicBezTo>
                  <a:close/>
                  <a:moveTo>
                    <a:pt x="594" y="153"/>
                  </a:moveTo>
                  <a:cubicBezTo>
                    <a:pt x="594" y="153"/>
                    <a:pt x="594" y="152"/>
                    <a:pt x="594" y="152"/>
                  </a:cubicBezTo>
                  <a:cubicBezTo>
                    <a:pt x="593" y="152"/>
                    <a:pt x="593" y="152"/>
                    <a:pt x="593" y="153"/>
                  </a:cubicBezTo>
                  <a:cubicBezTo>
                    <a:pt x="594" y="153"/>
                    <a:pt x="594" y="153"/>
                    <a:pt x="594" y="153"/>
                  </a:cubicBezTo>
                  <a:close/>
                  <a:moveTo>
                    <a:pt x="590" y="154"/>
                  </a:moveTo>
                  <a:cubicBezTo>
                    <a:pt x="591" y="154"/>
                    <a:pt x="591" y="155"/>
                    <a:pt x="592" y="155"/>
                  </a:cubicBezTo>
                  <a:cubicBezTo>
                    <a:pt x="592" y="155"/>
                    <a:pt x="592" y="154"/>
                    <a:pt x="592" y="154"/>
                  </a:cubicBezTo>
                  <a:cubicBezTo>
                    <a:pt x="591" y="155"/>
                    <a:pt x="591" y="153"/>
                    <a:pt x="590" y="154"/>
                  </a:cubicBezTo>
                  <a:close/>
                  <a:moveTo>
                    <a:pt x="587" y="155"/>
                  </a:moveTo>
                  <a:cubicBezTo>
                    <a:pt x="587" y="155"/>
                    <a:pt x="588" y="155"/>
                    <a:pt x="588" y="156"/>
                  </a:cubicBezTo>
                  <a:cubicBezTo>
                    <a:pt x="589" y="155"/>
                    <a:pt x="588" y="154"/>
                    <a:pt x="589" y="154"/>
                  </a:cubicBezTo>
                  <a:cubicBezTo>
                    <a:pt x="588" y="153"/>
                    <a:pt x="589" y="155"/>
                    <a:pt x="587" y="155"/>
                  </a:cubicBezTo>
                  <a:cubicBezTo>
                    <a:pt x="587" y="154"/>
                    <a:pt x="587" y="154"/>
                    <a:pt x="587" y="155"/>
                  </a:cubicBezTo>
                  <a:close/>
                  <a:moveTo>
                    <a:pt x="585" y="158"/>
                  </a:moveTo>
                  <a:cubicBezTo>
                    <a:pt x="585" y="158"/>
                    <a:pt x="585" y="158"/>
                    <a:pt x="586" y="158"/>
                  </a:cubicBezTo>
                  <a:cubicBezTo>
                    <a:pt x="585" y="157"/>
                    <a:pt x="586" y="156"/>
                    <a:pt x="585" y="156"/>
                  </a:cubicBezTo>
                  <a:cubicBezTo>
                    <a:pt x="585" y="157"/>
                    <a:pt x="584" y="158"/>
                    <a:pt x="585" y="158"/>
                  </a:cubicBezTo>
                  <a:close/>
                  <a:moveTo>
                    <a:pt x="584" y="158"/>
                  </a:moveTo>
                  <a:cubicBezTo>
                    <a:pt x="583" y="158"/>
                    <a:pt x="584" y="157"/>
                    <a:pt x="583" y="157"/>
                  </a:cubicBezTo>
                  <a:cubicBezTo>
                    <a:pt x="583" y="157"/>
                    <a:pt x="582" y="157"/>
                    <a:pt x="582" y="157"/>
                  </a:cubicBezTo>
                  <a:cubicBezTo>
                    <a:pt x="582" y="158"/>
                    <a:pt x="583" y="158"/>
                    <a:pt x="583" y="158"/>
                  </a:cubicBezTo>
                  <a:cubicBezTo>
                    <a:pt x="582" y="158"/>
                    <a:pt x="582" y="159"/>
                    <a:pt x="581" y="159"/>
                  </a:cubicBezTo>
                  <a:cubicBezTo>
                    <a:pt x="582" y="159"/>
                    <a:pt x="582" y="159"/>
                    <a:pt x="582" y="159"/>
                  </a:cubicBezTo>
                  <a:cubicBezTo>
                    <a:pt x="582" y="159"/>
                    <a:pt x="582" y="159"/>
                    <a:pt x="582" y="158"/>
                  </a:cubicBezTo>
                  <a:cubicBezTo>
                    <a:pt x="583" y="159"/>
                    <a:pt x="583" y="158"/>
                    <a:pt x="584" y="158"/>
                  </a:cubicBezTo>
                  <a:cubicBezTo>
                    <a:pt x="584" y="158"/>
                    <a:pt x="583" y="158"/>
                    <a:pt x="583" y="159"/>
                  </a:cubicBezTo>
                  <a:cubicBezTo>
                    <a:pt x="584" y="159"/>
                    <a:pt x="584" y="159"/>
                    <a:pt x="584" y="159"/>
                  </a:cubicBezTo>
                  <a:cubicBezTo>
                    <a:pt x="584" y="158"/>
                    <a:pt x="584" y="158"/>
                    <a:pt x="584" y="158"/>
                  </a:cubicBezTo>
                  <a:close/>
                  <a:moveTo>
                    <a:pt x="588" y="156"/>
                  </a:moveTo>
                  <a:cubicBezTo>
                    <a:pt x="587" y="155"/>
                    <a:pt x="587" y="155"/>
                    <a:pt x="585" y="155"/>
                  </a:cubicBezTo>
                  <a:cubicBezTo>
                    <a:pt x="585" y="157"/>
                    <a:pt x="587" y="156"/>
                    <a:pt x="588" y="156"/>
                  </a:cubicBezTo>
                  <a:close/>
                  <a:moveTo>
                    <a:pt x="586" y="156"/>
                  </a:moveTo>
                  <a:cubicBezTo>
                    <a:pt x="586" y="157"/>
                    <a:pt x="586" y="157"/>
                    <a:pt x="586" y="157"/>
                  </a:cubicBezTo>
                  <a:cubicBezTo>
                    <a:pt x="586" y="157"/>
                    <a:pt x="587" y="157"/>
                    <a:pt x="587" y="157"/>
                  </a:cubicBezTo>
                  <a:cubicBezTo>
                    <a:pt x="587" y="157"/>
                    <a:pt x="587" y="157"/>
                    <a:pt x="586" y="156"/>
                  </a:cubicBezTo>
                  <a:close/>
                  <a:moveTo>
                    <a:pt x="584" y="152"/>
                  </a:moveTo>
                  <a:cubicBezTo>
                    <a:pt x="583" y="152"/>
                    <a:pt x="583" y="153"/>
                    <a:pt x="583" y="153"/>
                  </a:cubicBezTo>
                  <a:cubicBezTo>
                    <a:pt x="583" y="154"/>
                    <a:pt x="584" y="154"/>
                    <a:pt x="584" y="154"/>
                  </a:cubicBezTo>
                  <a:cubicBezTo>
                    <a:pt x="583" y="153"/>
                    <a:pt x="585" y="153"/>
                    <a:pt x="586" y="153"/>
                  </a:cubicBezTo>
                  <a:cubicBezTo>
                    <a:pt x="585" y="153"/>
                    <a:pt x="587" y="151"/>
                    <a:pt x="586" y="152"/>
                  </a:cubicBezTo>
                  <a:cubicBezTo>
                    <a:pt x="585" y="153"/>
                    <a:pt x="584" y="153"/>
                    <a:pt x="584" y="152"/>
                  </a:cubicBezTo>
                  <a:close/>
                  <a:moveTo>
                    <a:pt x="585" y="150"/>
                  </a:moveTo>
                  <a:cubicBezTo>
                    <a:pt x="585" y="149"/>
                    <a:pt x="586" y="150"/>
                    <a:pt x="586" y="150"/>
                  </a:cubicBezTo>
                  <a:cubicBezTo>
                    <a:pt x="586" y="150"/>
                    <a:pt x="586" y="149"/>
                    <a:pt x="585" y="149"/>
                  </a:cubicBezTo>
                  <a:cubicBezTo>
                    <a:pt x="585" y="150"/>
                    <a:pt x="585" y="150"/>
                    <a:pt x="585" y="150"/>
                  </a:cubicBezTo>
                  <a:close/>
                  <a:moveTo>
                    <a:pt x="580" y="158"/>
                  </a:moveTo>
                  <a:cubicBezTo>
                    <a:pt x="581" y="158"/>
                    <a:pt x="582" y="158"/>
                    <a:pt x="582" y="158"/>
                  </a:cubicBezTo>
                  <a:cubicBezTo>
                    <a:pt x="581" y="157"/>
                    <a:pt x="581" y="157"/>
                    <a:pt x="580" y="158"/>
                  </a:cubicBezTo>
                  <a:close/>
                  <a:moveTo>
                    <a:pt x="580" y="154"/>
                  </a:moveTo>
                  <a:cubicBezTo>
                    <a:pt x="580" y="154"/>
                    <a:pt x="580" y="153"/>
                    <a:pt x="580" y="153"/>
                  </a:cubicBezTo>
                  <a:cubicBezTo>
                    <a:pt x="580" y="153"/>
                    <a:pt x="580" y="154"/>
                    <a:pt x="580" y="154"/>
                  </a:cubicBezTo>
                  <a:cubicBezTo>
                    <a:pt x="580" y="154"/>
                    <a:pt x="580" y="154"/>
                    <a:pt x="581" y="155"/>
                  </a:cubicBezTo>
                  <a:cubicBezTo>
                    <a:pt x="581" y="154"/>
                    <a:pt x="582" y="154"/>
                    <a:pt x="582" y="154"/>
                  </a:cubicBezTo>
                  <a:cubicBezTo>
                    <a:pt x="581" y="153"/>
                    <a:pt x="581" y="154"/>
                    <a:pt x="580" y="154"/>
                  </a:cubicBezTo>
                  <a:close/>
                  <a:moveTo>
                    <a:pt x="585" y="114"/>
                  </a:moveTo>
                  <a:cubicBezTo>
                    <a:pt x="586" y="114"/>
                    <a:pt x="587" y="115"/>
                    <a:pt x="588" y="113"/>
                  </a:cubicBezTo>
                  <a:cubicBezTo>
                    <a:pt x="586" y="113"/>
                    <a:pt x="585" y="113"/>
                    <a:pt x="585" y="114"/>
                  </a:cubicBezTo>
                  <a:close/>
                  <a:moveTo>
                    <a:pt x="578" y="159"/>
                  </a:moveTo>
                  <a:cubicBezTo>
                    <a:pt x="578" y="159"/>
                    <a:pt x="578" y="159"/>
                    <a:pt x="578" y="160"/>
                  </a:cubicBezTo>
                  <a:cubicBezTo>
                    <a:pt x="578" y="160"/>
                    <a:pt x="578" y="160"/>
                    <a:pt x="578" y="160"/>
                  </a:cubicBezTo>
                  <a:cubicBezTo>
                    <a:pt x="577" y="160"/>
                    <a:pt x="577" y="159"/>
                    <a:pt x="577" y="159"/>
                  </a:cubicBezTo>
                  <a:cubicBezTo>
                    <a:pt x="577" y="160"/>
                    <a:pt x="576" y="160"/>
                    <a:pt x="576" y="161"/>
                  </a:cubicBezTo>
                  <a:cubicBezTo>
                    <a:pt x="576" y="160"/>
                    <a:pt x="577" y="160"/>
                    <a:pt x="576" y="160"/>
                  </a:cubicBezTo>
                  <a:cubicBezTo>
                    <a:pt x="576" y="161"/>
                    <a:pt x="575" y="161"/>
                    <a:pt x="574" y="161"/>
                  </a:cubicBezTo>
                  <a:cubicBezTo>
                    <a:pt x="575" y="161"/>
                    <a:pt x="574" y="162"/>
                    <a:pt x="575" y="162"/>
                  </a:cubicBezTo>
                  <a:cubicBezTo>
                    <a:pt x="575" y="162"/>
                    <a:pt x="574" y="163"/>
                    <a:pt x="575" y="163"/>
                  </a:cubicBezTo>
                  <a:cubicBezTo>
                    <a:pt x="575" y="162"/>
                    <a:pt x="576" y="162"/>
                    <a:pt x="575" y="162"/>
                  </a:cubicBezTo>
                  <a:cubicBezTo>
                    <a:pt x="576" y="163"/>
                    <a:pt x="577" y="160"/>
                    <a:pt x="578" y="161"/>
                  </a:cubicBezTo>
                  <a:cubicBezTo>
                    <a:pt x="578" y="160"/>
                    <a:pt x="579" y="160"/>
                    <a:pt x="579" y="160"/>
                  </a:cubicBezTo>
                  <a:cubicBezTo>
                    <a:pt x="578" y="160"/>
                    <a:pt x="580" y="158"/>
                    <a:pt x="579" y="159"/>
                  </a:cubicBezTo>
                  <a:cubicBezTo>
                    <a:pt x="579" y="161"/>
                    <a:pt x="578" y="158"/>
                    <a:pt x="578" y="159"/>
                  </a:cubicBezTo>
                  <a:close/>
                  <a:moveTo>
                    <a:pt x="578" y="153"/>
                  </a:moveTo>
                  <a:cubicBezTo>
                    <a:pt x="578" y="153"/>
                    <a:pt x="578" y="153"/>
                    <a:pt x="578" y="153"/>
                  </a:cubicBezTo>
                  <a:cubicBezTo>
                    <a:pt x="578" y="153"/>
                    <a:pt x="578" y="154"/>
                    <a:pt x="578" y="154"/>
                  </a:cubicBezTo>
                  <a:cubicBezTo>
                    <a:pt x="578" y="154"/>
                    <a:pt x="579" y="154"/>
                    <a:pt x="579" y="155"/>
                  </a:cubicBezTo>
                  <a:cubicBezTo>
                    <a:pt x="579" y="154"/>
                    <a:pt x="580" y="153"/>
                    <a:pt x="579" y="153"/>
                  </a:cubicBezTo>
                  <a:cubicBezTo>
                    <a:pt x="579" y="154"/>
                    <a:pt x="578" y="154"/>
                    <a:pt x="578" y="153"/>
                  </a:cubicBezTo>
                  <a:close/>
                  <a:moveTo>
                    <a:pt x="584" y="114"/>
                  </a:moveTo>
                  <a:cubicBezTo>
                    <a:pt x="581" y="116"/>
                    <a:pt x="576" y="116"/>
                    <a:pt x="572" y="118"/>
                  </a:cubicBezTo>
                  <a:cubicBezTo>
                    <a:pt x="570" y="117"/>
                    <a:pt x="570" y="118"/>
                    <a:pt x="569" y="118"/>
                  </a:cubicBezTo>
                  <a:cubicBezTo>
                    <a:pt x="568" y="118"/>
                    <a:pt x="566" y="120"/>
                    <a:pt x="564" y="119"/>
                  </a:cubicBezTo>
                  <a:cubicBezTo>
                    <a:pt x="564" y="120"/>
                    <a:pt x="561" y="121"/>
                    <a:pt x="560" y="120"/>
                  </a:cubicBezTo>
                  <a:cubicBezTo>
                    <a:pt x="559" y="121"/>
                    <a:pt x="560" y="121"/>
                    <a:pt x="559" y="121"/>
                  </a:cubicBezTo>
                  <a:cubicBezTo>
                    <a:pt x="558" y="121"/>
                    <a:pt x="555" y="124"/>
                    <a:pt x="552" y="123"/>
                  </a:cubicBezTo>
                  <a:cubicBezTo>
                    <a:pt x="552" y="124"/>
                    <a:pt x="550" y="124"/>
                    <a:pt x="549" y="124"/>
                  </a:cubicBezTo>
                  <a:cubicBezTo>
                    <a:pt x="548" y="125"/>
                    <a:pt x="544" y="126"/>
                    <a:pt x="542" y="126"/>
                  </a:cubicBezTo>
                  <a:cubicBezTo>
                    <a:pt x="535" y="130"/>
                    <a:pt x="524" y="131"/>
                    <a:pt x="518" y="135"/>
                  </a:cubicBezTo>
                  <a:cubicBezTo>
                    <a:pt x="518" y="134"/>
                    <a:pt x="518" y="135"/>
                    <a:pt x="517" y="135"/>
                  </a:cubicBezTo>
                  <a:cubicBezTo>
                    <a:pt x="512" y="136"/>
                    <a:pt x="507" y="138"/>
                    <a:pt x="502" y="140"/>
                  </a:cubicBezTo>
                  <a:cubicBezTo>
                    <a:pt x="501" y="140"/>
                    <a:pt x="501" y="140"/>
                    <a:pt x="501" y="140"/>
                  </a:cubicBezTo>
                  <a:cubicBezTo>
                    <a:pt x="498" y="142"/>
                    <a:pt x="495" y="142"/>
                    <a:pt x="492" y="144"/>
                  </a:cubicBezTo>
                  <a:cubicBezTo>
                    <a:pt x="490" y="143"/>
                    <a:pt x="488" y="146"/>
                    <a:pt x="486" y="145"/>
                  </a:cubicBezTo>
                  <a:cubicBezTo>
                    <a:pt x="486" y="146"/>
                    <a:pt x="484" y="145"/>
                    <a:pt x="483" y="146"/>
                  </a:cubicBezTo>
                  <a:cubicBezTo>
                    <a:pt x="483" y="147"/>
                    <a:pt x="481" y="147"/>
                    <a:pt x="480" y="147"/>
                  </a:cubicBezTo>
                  <a:cubicBezTo>
                    <a:pt x="479" y="147"/>
                    <a:pt x="480" y="148"/>
                    <a:pt x="479" y="148"/>
                  </a:cubicBezTo>
                  <a:cubicBezTo>
                    <a:pt x="474" y="150"/>
                    <a:pt x="470" y="151"/>
                    <a:pt x="466" y="153"/>
                  </a:cubicBezTo>
                  <a:cubicBezTo>
                    <a:pt x="465" y="152"/>
                    <a:pt x="465" y="152"/>
                    <a:pt x="465" y="152"/>
                  </a:cubicBezTo>
                  <a:cubicBezTo>
                    <a:pt x="464" y="152"/>
                    <a:pt x="464" y="153"/>
                    <a:pt x="464" y="153"/>
                  </a:cubicBezTo>
                  <a:cubicBezTo>
                    <a:pt x="460" y="154"/>
                    <a:pt x="457" y="157"/>
                    <a:pt x="452" y="157"/>
                  </a:cubicBezTo>
                  <a:cubicBezTo>
                    <a:pt x="453" y="157"/>
                    <a:pt x="452" y="158"/>
                    <a:pt x="451" y="158"/>
                  </a:cubicBezTo>
                  <a:cubicBezTo>
                    <a:pt x="446" y="158"/>
                    <a:pt x="441" y="162"/>
                    <a:pt x="436" y="162"/>
                  </a:cubicBezTo>
                  <a:cubicBezTo>
                    <a:pt x="436" y="162"/>
                    <a:pt x="436" y="163"/>
                    <a:pt x="436" y="163"/>
                  </a:cubicBezTo>
                  <a:cubicBezTo>
                    <a:pt x="435" y="163"/>
                    <a:pt x="434" y="164"/>
                    <a:pt x="433" y="164"/>
                  </a:cubicBezTo>
                  <a:cubicBezTo>
                    <a:pt x="430" y="166"/>
                    <a:pt x="425" y="166"/>
                    <a:pt x="423" y="168"/>
                  </a:cubicBezTo>
                  <a:cubicBezTo>
                    <a:pt x="422" y="167"/>
                    <a:pt x="422" y="169"/>
                    <a:pt x="420" y="169"/>
                  </a:cubicBezTo>
                  <a:cubicBezTo>
                    <a:pt x="420" y="169"/>
                    <a:pt x="420" y="168"/>
                    <a:pt x="420" y="168"/>
                  </a:cubicBezTo>
                  <a:cubicBezTo>
                    <a:pt x="419" y="169"/>
                    <a:pt x="420" y="168"/>
                    <a:pt x="420" y="169"/>
                  </a:cubicBezTo>
                  <a:cubicBezTo>
                    <a:pt x="420" y="169"/>
                    <a:pt x="419" y="169"/>
                    <a:pt x="419" y="169"/>
                  </a:cubicBezTo>
                  <a:cubicBezTo>
                    <a:pt x="419" y="169"/>
                    <a:pt x="419" y="170"/>
                    <a:pt x="418" y="170"/>
                  </a:cubicBezTo>
                  <a:cubicBezTo>
                    <a:pt x="416" y="170"/>
                    <a:pt x="415" y="171"/>
                    <a:pt x="413" y="172"/>
                  </a:cubicBezTo>
                  <a:cubicBezTo>
                    <a:pt x="416" y="173"/>
                    <a:pt x="418" y="170"/>
                    <a:pt x="421" y="170"/>
                  </a:cubicBezTo>
                  <a:cubicBezTo>
                    <a:pt x="428" y="167"/>
                    <a:pt x="434" y="165"/>
                    <a:pt x="442" y="164"/>
                  </a:cubicBezTo>
                  <a:cubicBezTo>
                    <a:pt x="445" y="162"/>
                    <a:pt x="450" y="160"/>
                    <a:pt x="454" y="159"/>
                  </a:cubicBezTo>
                  <a:cubicBezTo>
                    <a:pt x="458" y="158"/>
                    <a:pt x="462" y="157"/>
                    <a:pt x="466" y="156"/>
                  </a:cubicBezTo>
                  <a:cubicBezTo>
                    <a:pt x="466" y="156"/>
                    <a:pt x="466" y="155"/>
                    <a:pt x="467" y="155"/>
                  </a:cubicBezTo>
                  <a:cubicBezTo>
                    <a:pt x="484" y="151"/>
                    <a:pt x="498" y="144"/>
                    <a:pt x="514" y="140"/>
                  </a:cubicBezTo>
                  <a:cubicBezTo>
                    <a:pt x="521" y="137"/>
                    <a:pt x="528" y="134"/>
                    <a:pt x="535" y="132"/>
                  </a:cubicBezTo>
                  <a:cubicBezTo>
                    <a:pt x="547" y="127"/>
                    <a:pt x="560" y="124"/>
                    <a:pt x="572" y="119"/>
                  </a:cubicBezTo>
                  <a:cubicBezTo>
                    <a:pt x="573" y="119"/>
                    <a:pt x="573" y="119"/>
                    <a:pt x="574" y="119"/>
                  </a:cubicBezTo>
                  <a:cubicBezTo>
                    <a:pt x="574" y="118"/>
                    <a:pt x="574" y="118"/>
                    <a:pt x="575" y="119"/>
                  </a:cubicBezTo>
                  <a:cubicBezTo>
                    <a:pt x="575" y="118"/>
                    <a:pt x="575" y="118"/>
                    <a:pt x="576" y="118"/>
                  </a:cubicBezTo>
                  <a:cubicBezTo>
                    <a:pt x="579" y="117"/>
                    <a:pt x="581" y="116"/>
                    <a:pt x="584" y="115"/>
                  </a:cubicBezTo>
                  <a:cubicBezTo>
                    <a:pt x="584" y="115"/>
                    <a:pt x="585" y="115"/>
                    <a:pt x="584" y="115"/>
                  </a:cubicBezTo>
                  <a:cubicBezTo>
                    <a:pt x="584" y="115"/>
                    <a:pt x="584" y="114"/>
                    <a:pt x="584" y="114"/>
                  </a:cubicBezTo>
                  <a:close/>
                  <a:moveTo>
                    <a:pt x="574" y="156"/>
                  </a:moveTo>
                  <a:cubicBezTo>
                    <a:pt x="574" y="156"/>
                    <a:pt x="574" y="156"/>
                    <a:pt x="574" y="156"/>
                  </a:cubicBezTo>
                  <a:cubicBezTo>
                    <a:pt x="574" y="156"/>
                    <a:pt x="574" y="157"/>
                    <a:pt x="575" y="157"/>
                  </a:cubicBezTo>
                  <a:cubicBezTo>
                    <a:pt x="575" y="156"/>
                    <a:pt x="574" y="156"/>
                    <a:pt x="575" y="156"/>
                  </a:cubicBezTo>
                  <a:cubicBezTo>
                    <a:pt x="575" y="156"/>
                    <a:pt x="575" y="156"/>
                    <a:pt x="575" y="156"/>
                  </a:cubicBezTo>
                  <a:cubicBezTo>
                    <a:pt x="574" y="156"/>
                    <a:pt x="574" y="155"/>
                    <a:pt x="574" y="156"/>
                  </a:cubicBezTo>
                  <a:close/>
                  <a:moveTo>
                    <a:pt x="573" y="162"/>
                  </a:moveTo>
                  <a:cubicBezTo>
                    <a:pt x="573" y="161"/>
                    <a:pt x="574" y="162"/>
                    <a:pt x="574" y="162"/>
                  </a:cubicBezTo>
                  <a:cubicBezTo>
                    <a:pt x="574" y="161"/>
                    <a:pt x="574" y="161"/>
                    <a:pt x="574" y="161"/>
                  </a:cubicBezTo>
                  <a:cubicBezTo>
                    <a:pt x="573" y="160"/>
                    <a:pt x="572" y="161"/>
                    <a:pt x="572" y="162"/>
                  </a:cubicBezTo>
                  <a:cubicBezTo>
                    <a:pt x="573" y="161"/>
                    <a:pt x="573" y="161"/>
                    <a:pt x="574" y="161"/>
                  </a:cubicBezTo>
                  <a:cubicBezTo>
                    <a:pt x="574" y="161"/>
                    <a:pt x="572" y="162"/>
                    <a:pt x="573" y="162"/>
                  </a:cubicBezTo>
                  <a:close/>
                  <a:moveTo>
                    <a:pt x="572" y="163"/>
                  </a:moveTo>
                  <a:cubicBezTo>
                    <a:pt x="572" y="163"/>
                    <a:pt x="571" y="164"/>
                    <a:pt x="571" y="164"/>
                  </a:cubicBezTo>
                  <a:cubicBezTo>
                    <a:pt x="572" y="164"/>
                    <a:pt x="574" y="163"/>
                    <a:pt x="573" y="162"/>
                  </a:cubicBezTo>
                  <a:cubicBezTo>
                    <a:pt x="573" y="163"/>
                    <a:pt x="573" y="163"/>
                    <a:pt x="572" y="163"/>
                  </a:cubicBezTo>
                  <a:close/>
                  <a:moveTo>
                    <a:pt x="572" y="157"/>
                  </a:moveTo>
                  <a:cubicBezTo>
                    <a:pt x="571" y="157"/>
                    <a:pt x="572" y="157"/>
                    <a:pt x="572" y="156"/>
                  </a:cubicBezTo>
                  <a:cubicBezTo>
                    <a:pt x="571" y="157"/>
                    <a:pt x="571" y="157"/>
                    <a:pt x="570" y="158"/>
                  </a:cubicBezTo>
                  <a:cubicBezTo>
                    <a:pt x="569" y="157"/>
                    <a:pt x="570" y="158"/>
                    <a:pt x="569" y="158"/>
                  </a:cubicBezTo>
                  <a:cubicBezTo>
                    <a:pt x="569" y="158"/>
                    <a:pt x="569" y="158"/>
                    <a:pt x="569" y="157"/>
                  </a:cubicBezTo>
                  <a:cubicBezTo>
                    <a:pt x="569" y="157"/>
                    <a:pt x="569" y="157"/>
                    <a:pt x="569" y="157"/>
                  </a:cubicBezTo>
                  <a:cubicBezTo>
                    <a:pt x="569" y="157"/>
                    <a:pt x="568" y="157"/>
                    <a:pt x="568" y="157"/>
                  </a:cubicBezTo>
                  <a:cubicBezTo>
                    <a:pt x="568" y="158"/>
                    <a:pt x="569" y="158"/>
                    <a:pt x="569" y="159"/>
                  </a:cubicBezTo>
                  <a:cubicBezTo>
                    <a:pt x="569" y="157"/>
                    <a:pt x="570" y="160"/>
                    <a:pt x="571" y="159"/>
                  </a:cubicBezTo>
                  <a:cubicBezTo>
                    <a:pt x="571" y="158"/>
                    <a:pt x="572" y="157"/>
                    <a:pt x="573" y="157"/>
                  </a:cubicBezTo>
                  <a:cubicBezTo>
                    <a:pt x="573" y="157"/>
                    <a:pt x="573" y="156"/>
                    <a:pt x="573" y="156"/>
                  </a:cubicBezTo>
                  <a:cubicBezTo>
                    <a:pt x="573" y="157"/>
                    <a:pt x="572" y="157"/>
                    <a:pt x="572" y="157"/>
                  </a:cubicBezTo>
                  <a:close/>
                  <a:moveTo>
                    <a:pt x="573" y="144"/>
                  </a:moveTo>
                  <a:cubicBezTo>
                    <a:pt x="573" y="144"/>
                    <a:pt x="573" y="145"/>
                    <a:pt x="574" y="145"/>
                  </a:cubicBezTo>
                  <a:cubicBezTo>
                    <a:pt x="574" y="145"/>
                    <a:pt x="574" y="145"/>
                    <a:pt x="575" y="145"/>
                  </a:cubicBezTo>
                  <a:cubicBezTo>
                    <a:pt x="573" y="145"/>
                    <a:pt x="574" y="144"/>
                    <a:pt x="573" y="144"/>
                  </a:cubicBezTo>
                  <a:close/>
                  <a:moveTo>
                    <a:pt x="569" y="161"/>
                  </a:moveTo>
                  <a:cubicBezTo>
                    <a:pt x="570" y="161"/>
                    <a:pt x="570" y="161"/>
                    <a:pt x="570" y="162"/>
                  </a:cubicBezTo>
                  <a:cubicBezTo>
                    <a:pt x="571" y="161"/>
                    <a:pt x="570" y="161"/>
                    <a:pt x="570" y="160"/>
                  </a:cubicBezTo>
                  <a:cubicBezTo>
                    <a:pt x="571" y="161"/>
                    <a:pt x="571" y="160"/>
                    <a:pt x="571" y="160"/>
                  </a:cubicBezTo>
                  <a:cubicBezTo>
                    <a:pt x="570" y="160"/>
                    <a:pt x="570" y="160"/>
                    <a:pt x="569" y="161"/>
                  </a:cubicBezTo>
                  <a:close/>
                  <a:moveTo>
                    <a:pt x="569" y="162"/>
                  </a:moveTo>
                  <a:cubicBezTo>
                    <a:pt x="568" y="162"/>
                    <a:pt x="568" y="164"/>
                    <a:pt x="569" y="164"/>
                  </a:cubicBezTo>
                  <a:cubicBezTo>
                    <a:pt x="568" y="163"/>
                    <a:pt x="569" y="163"/>
                    <a:pt x="569" y="162"/>
                  </a:cubicBezTo>
                  <a:close/>
                  <a:moveTo>
                    <a:pt x="566" y="158"/>
                  </a:moveTo>
                  <a:cubicBezTo>
                    <a:pt x="568" y="158"/>
                    <a:pt x="567" y="160"/>
                    <a:pt x="568" y="160"/>
                  </a:cubicBezTo>
                  <a:cubicBezTo>
                    <a:pt x="569" y="159"/>
                    <a:pt x="568" y="159"/>
                    <a:pt x="568" y="159"/>
                  </a:cubicBezTo>
                  <a:cubicBezTo>
                    <a:pt x="568" y="159"/>
                    <a:pt x="566" y="157"/>
                    <a:pt x="566" y="158"/>
                  </a:cubicBezTo>
                  <a:close/>
                  <a:moveTo>
                    <a:pt x="568" y="161"/>
                  </a:moveTo>
                  <a:cubicBezTo>
                    <a:pt x="568" y="161"/>
                    <a:pt x="567" y="161"/>
                    <a:pt x="567" y="161"/>
                  </a:cubicBezTo>
                  <a:cubicBezTo>
                    <a:pt x="566" y="161"/>
                    <a:pt x="567" y="160"/>
                    <a:pt x="566" y="160"/>
                  </a:cubicBezTo>
                  <a:cubicBezTo>
                    <a:pt x="566" y="161"/>
                    <a:pt x="566" y="162"/>
                    <a:pt x="565" y="163"/>
                  </a:cubicBezTo>
                  <a:cubicBezTo>
                    <a:pt x="564" y="162"/>
                    <a:pt x="566" y="162"/>
                    <a:pt x="565" y="162"/>
                  </a:cubicBezTo>
                  <a:cubicBezTo>
                    <a:pt x="565" y="163"/>
                    <a:pt x="564" y="162"/>
                    <a:pt x="564" y="163"/>
                  </a:cubicBezTo>
                  <a:cubicBezTo>
                    <a:pt x="564" y="163"/>
                    <a:pt x="565" y="163"/>
                    <a:pt x="565" y="163"/>
                  </a:cubicBezTo>
                  <a:cubicBezTo>
                    <a:pt x="564" y="164"/>
                    <a:pt x="563" y="163"/>
                    <a:pt x="563" y="163"/>
                  </a:cubicBezTo>
                  <a:cubicBezTo>
                    <a:pt x="563" y="162"/>
                    <a:pt x="565" y="162"/>
                    <a:pt x="565" y="161"/>
                  </a:cubicBezTo>
                  <a:cubicBezTo>
                    <a:pt x="564" y="161"/>
                    <a:pt x="564" y="161"/>
                    <a:pt x="564" y="161"/>
                  </a:cubicBezTo>
                  <a:cubicBezTo>
                    <a:pt x="564" y="161"/>
                    <a:pt x="564" y="162"/>
                    <a:pt x="563" y="162"/>
                  </a:cubicBezTo>
                  <a:cubicBezTo>
                    <a:pt x="564" y="161"/>
                    <a:pt x="563" y="162"/>
                    <a:pt x="563" y="162"/>
                  </a:cubicBezTo>
                  <a:cubicBezTo>
                    <a:pt x="563" y="161"/>
                    <a:pt x="562" y="161"/>
                    <a:pt x="563" y="161"/>
                  </a:cubicBezTo>
                  <a:cubicBezTo>
                    <a:pt x="561" y="161"/>
                    <a:pt x="561" y="161"/>
                    <a:pt x="560" y="161"/>
                  </a:cubicBezTo>
                  <a:cubicBezTo>
                    <a:pt x="560" y="161"/>
                    <a:pt x="559" y="161"/>
                    <a:pt x="559" y="162"/>
                  </a:cubicBezTo>
                  <a:cubicBezTo>
                    <a:pt x="559" y="162"/>
                    <a:pt x="559" y="162"/>
                    <a:pt x="560" y="163"/>
                  </a:cubicBezTo>
                  <a:cubicBezTo>
                    <a:pt x="560" y="162"/>
                    <a:pt x="562" y="161"/>
                    <a:pt x="562" y="162"/>
                  </a:cubicBezTo>
                  <a:cubicBezTo>
                    <a:pt x="562" y="162"/>
                    <a:pt x="561" y="162"/>
                    <a:pt x="561" y="163"/>
                  </a:cubicBezTo>
                  <a:cubicBezTo>
                    <a:pt x="561" y="163"/>
                    <a:pt x="561" y="164"/>
                    <a:pt x="562" y="164"/>
                  </a:cubicBezTo>
                  <a:cubicBezTo>
                    <a:pt x="562" y="164"/>
                    <a:pt x="562" y="164"/>
                    <a:pt x="563" y="164"/>
                  </a:cubicBezTo>
                  <a:cubicBezTo>
                    <a:pt x="563" y="164"/>
                    <a:pt x="562" y="165"/>
                    <a:pt x="563" y="165"/>
                  </a:cubicBezTo>
                  <a:cubicBezTo>
                    <a:pt x="563" y="165"/>
                    <a:pt x="564" y="165"/>
                    <a:pt x="564" y="165"/>
                  </a:cubicBezTo>
                  <a:cubicBezTo>
                    <a:pt x="564" y="164"/>
                    <a:pt x="564" y="164"/>
                    <a:pt x="564" y="164"/>
                  </a:cubicBezTo>
                  <a:cubicBezTo>
                    <a:pt x="565" y="164"/>
                    <a:pt x="565" y="164"/>
                    <a:pt x="565" y="164"/>
                  </a:cubicBezTo>
                  <a:cubicBezTo>
                    <a:pt x="567" y="164"/>
                    <a:pt x="568" y="162"/>
                    <a:pt x="568" y="161"/>
                  </a:cubicBezTo>
                  <a:close/>
                  <a:moveTo>
                    <a:pt x="568" y="147"/>
                  </a:moveTo>
                  <a:cubicBezTo>
                    <a:pt x="568" y="147"/>
                    <a:pt x="568" y="147"/>
                    <a:pt x="568" y="146"/>
                  </a:cubicBezTo>
                  <a:cubicBezTo>
                    <a:pt x="568" y="146"/>
                    <a:pt x="568" y="147"/>
                    <a:pt x="567" y="147"/>
                  </a:cubicBezTo>
                  <a:cubicBezTo>
                    <a:pt x="568" y="147"/>
                    <a:pt x="568" y="147"/>
                    <a:pt x="568" y="148"/>
                  </a:cubicBezTo>
                  <a:cubicBezTo>
                    <a:pt x="568" y="147"/>
                    <a:pt x="568" y="147"/>
                    <a:pt x="569" y="147"/>
                  </a:cubicBezTo>
                  <a:cubicBezTo>
                    <a:pt x="568" y="147"/>
                    <a:pt x="568" y="147"/>
                    <a:pt x="568" y="147"/>
                  </a:cubicBezTo>
                  <a:close/>
                  <a:moveTo>
                    <a:pt x="565" y="158"/>
                  </a:moveTo>
                  <a:cubicBezTo>
                    <a:pt x="565" y="159"/>
                    <a:pt x="564" y="159"/>
                    <a:pt x="563" y="159"/>
                  </a:cubicBezTo>
                  <a:cubicBezTo>
                    <a:pt x="564" y="159"/>
                    <a:pt x="563" y="160"/>
                    <a:pt x="564" y="161"/>
                  </a:cubicBezTo>
                  <a:cubicBezTo>
                    <a:pt x="564" y="160"/>
                    <a:pt x="565" y="161"/>
                    <a:pt x="565" y="161"/>
                  </a:cubicBezTo>
                  <a:cubicBezTo>
                    <a:pt x="565" y="160"/>
                    <a:pt x="566" y="160"/>
                    <a:pt x="566" y="159"/>
                  </a:cubicBezTo>
                  <a:cubicBezTo>
                    <a:pt x="565" y="159"/>
                    <a:pt x="565" y="158"/>
                    <a:pt x="565" y="158"/>
                  </a:cubicBezTo>
                  <a:close/>
                  <a:moveTo>
                    <a:pt x="560" y="166"/>
                  </a:moveTo>
                  <a:cubicBezTo>
                    <a:pt x="560" y="165"/>
                    <a:pt x="560" y="164"/>
                    <a:pt x="560" y="165"/>
                  </a:cubicBezTo>
                  <a:cubicBezTo>
                    <a:pt x="560" y="165"/>
                    <a:pt x="559" y="165"/>
                    <a:pt x="558" y="165"/>
                  </a:cubicBezTo>
                  <a:cubicBezTo>
                    <a:pt x="558" y="166"/>
                    <a:pt x="559" y="166"/>
                    <a:pt x="559" y="167"/>
                  </a:cubicBezTo>
                  <a:cubicBezTo>
                    <a:pt x="560" y="166"/>
                    <a:pt x="559" y="166"/>
                    <a:pt x="559" y="166"/>
                  </a:cubicBezTo>
                  <a:cubicBezTo>
                    <a:pt x="560" y="166"/>
                    <a:pt x="560" y="167"/>
                    <a:pt x="561" y="166"/>
                  </a:cubicBezTo>
                  <a:cubicBezTo>
                    <a:pt x="560" y="166"/>
                    <a:pt x="561" y="165"/>
                    <a:pt x="560" y="165"/>
                  </a:cubicBezTo>
                  <a:cubicBezTo>
                    <a:pt x="560" y="166"/>
                    <a:pt x="560" y="165"/>
                    <a:pt x="560" y="166"/>
                  </a:cubicBezTo>
                  <a:close/>
                  <a:moveTo>
                    <a:pt x="558" y="163"/>
                  </a:moveTo>
                  <a:cubicBezTo>
                    <a:pt x="558" y="162"/>
                    <a:pt x="559" y="162"/>
                    <a:pt x="559" y="162"/>
                  </a:cubicBezTo>
                  <a:cubicBezTo>
                    <a:pt x="558" y="161"/>
                    <a:pt x="558" y="162"/>
                    <a:pt x="557" y="161"/>
                  </a:cubicBezTo>
                  <a:cubicBezTo>
                    <a:pt x="557" y="163"/>
                    <a:pt x="558" y="163"/>
                    <a:pt x="558" y="164"/>
                  </a:cubicBezTo>
                  <a:cubicBezTo>
                    <a:pt x="558" y="163"/>
                    <a:pt x="559" y="164"/>
                    <a:pt x="559" y="163"/>
                  </a:cubicBezTo>
                  <a:cubicBezTo>
                    <a:pt x="559" y="162"/>
                    <a:pt x="559" y="162"/>
                    <a:pt x="558" y="163"/>
                  </a:cubicBezTo>
                  <a:close/>
                  <a:moveTo>
                    <a:pt x="556" y="165"/>
                  </a:moveTo>
                  <a:cubicBezTo>
                    <a:pt x="556" y="164"/>
                    <a:pt x="555" y="164"/>
                    <a:pt x="556" y="164"/>
                  </a:cubicBezTo>
                  <a:cubicBezTo>
                    <a:pt x="555" y="163"/>
                    <a:pt x="555" y="164"/>
                    <a:pt x="555" y="164"/>
                  </a:cubicBezTo>
                  <a:cubicBezTo>
                    <a:pt x="555" y="163"/>
                    <a:pt x="555" y="163"/>
                    <a:pt x="555" y="162"/>
                  </a:cubicBezTo>
                  <a:cubicBezTo>
                    <a:pt x="554" y="163"/>
                    <a:pt x="555" y="161"/>
                    <a:pt x="554" y="162"/>
                  </a:cubicBezTo>
                  <a:cubicBezTo>
                    <a:pt x="555" y="162"/>
                    <a:pt x="554" y="163"/>
                    <a:pt x="554" y="164"/>
                  </a:cubicBezTo>
                  <a:cubicBezTo>
                    <a:pt x="554" y="164"/>
                    <a:pt x="555" y="164"/>
                    <a:pt x="555" y="164"/>
                  </a:cubicBezTo>
                  <a:cubicBezTo>
                    <a:pt x="555" y="166"/>
                    <a:pt x="554" y="165"/>
                    <a:pt x="554" y="165"/>
                  </a:cubicBezTo>
                  <a:cubicBezTo>
                    <a:pt x="554" y="166"/>
                    <a:pt x="554" y="165"/>
                    <a:pt x="555" y="165"/>
                  </a:cubicBezTo>
                  <a:cubicBezTo>
                    <a:pt x="555" y="166"/>
                    <a:pt x="556" y="165"/>
                    <a:pt x="556" y="166"/>
                  </a:cubicBezTo>
                  <a:cubicBezTo>
                    <a:pt x="554" y="166"/>
                    <a:pt x="555" y="168"/>
                    <a:pt x="554" y="168"/>
                  </a:cubicBezTo>
                  <a:cubicBezTo>
                    <a:pt x="554" y="168"/>
                    <a:pt x="555" y="168"/>
                    <a:pt x="555" y="167"/>
                  </a:cubicBezTo>
                  <a:cubicBezTo>
                    <a:pt x="555" y="168"/>
                    <a:pt x="555" y="168"/>
                    <a:pt x="555" y="169"/>
                  </a:cubicBezTo>
                  <a:cubicBezTo>
                    <a:pt x="557" y="169"/>
                    <a:pt x="556" y="167"/>
                    <a:pt x="557" y="167"/>
                  </a:cubicBezTo>
                  <a:cubicBezTo>
                    <a:pt x="557" y="167"/>
                    <a:pt x="557" y="167"/>
                    <a:pt x="557" y="167"/>
                  </a:cubicBezTo>
                  <a:cubicBezTo>
                    <a:pt x="557" y="167"/>
                    <a:pt x="558" y="167"/>
                    <a:pt x="558" y="168"/>
                  </a:cubicBezTo>
                  <a:cubicBezTo>
                    <a:pt x="558" y="167"/>
                    <a:pt x="558" y="167"/>
                    <a:pt x="558" y="166"/>
                  </a:cubicBezTo>
                  <a:cubicBezTo>
                    <a:pt x="558" y="166"/>
                    <a:pt x="557" y="166"/>
                    <a:pt x="557" y="165"/>
                  </a:cubicBezTo>
                  <a:cubicBezTo>
                    <a:pt x="557" y="166"/>
                    <a:pt x="557" y="167"/>
                    <a:pt x="556" y="167"/>
                  </a:cubicBezTo>
                  <a:cubicBezTo>
                    <a:pt x="557" y="166"/>
                    <a:pt x="555" y="167"/>
                    <a:pt x="555" y="166"/>
                  </a:cubicBezTo>
                  <a:cubicBezTo>
                    <a:pt x="556" y="166"/>
                    <a:pt x="556" y="165"/>
                    <a:pt x="557" y="164"/>
                  </a:cubicBezTo>
                  <a:cubicBezTo>
                    <a:pt x="556" y="163"/>
                    <a:pt x="556" y="165"/>
                    <a:pt x="556" y="165"/>
                  </a:cubicBezTo>
                  <a:close/>
                  <a:moveTo>
                    <a:pt x="554" y="164"/>
                  </a:moveTo>
                  <a:cubicBezTo>
                    <a:pt x="554" y="164"/>
                    <a:pt x="554" y="164"/>
                    <a:pt x="554" y="164"/>
                  </a:cubicBezTo>
                  <a:cubicBezTo>
                    <a:pt x="553" y="165"/>
                    <a:pt x="552" y="163"/>
                    <a:pt x="552" y="164"/>
                  </a:cubicBezTo>
                  <a:cubicBezTo>
                    <a:pt x="552" y="165"/>
                    <a:pt x="550" y="164"/>
                    <a:pt x="551" y="165"/>
                  </a:cubicBezTo>
                  <a:cubicBezTo>
                    <a:pt x="551" y="165"/>
                    <a:pt x="550" y="165"/>
                    <a:pt x="550" y="165"/>
                  </a:cubicBezTo>
                  <a:cubicBezTo>
                    <a:pt x="549" y="166"/>
                    <a:pt x="550" y="166"/>
                    <a:pt x="550" y="166"/>
                  </a:cubicBezTo>
                  <a:cubicBezTo>
                    <a:pt x="549" y="166"/>
                    <a:pt x="549" y="166"/>
                    <a:pt x="549" y="166"/>
                  </a:cubicBezTo>
                  <a:cubicBezTo>
                    <a:pt x="549" y="166"/>
                    <a:pt x="549" y="166"/>
                    <a:pt x="549" y="167"/>
                  </a:cubicBezTo>
                  <a:cubicBezTo>
                    <a:pt x="550" y="167"/>
                    <a:pt x="550" y="167"/>
                    <a:pt x="550" y="168"/>
                  </a:cubicBezTo>
                  <a:cubicBezTo>
                    <a:pt x="550" y="168"/>
                    <a:pt x="550" y="167"/>
                    <a:pt x="549" y="168"/>
                  </a:cubicBezTo>
                  <a:cubicBezTo>
                    <a:pt x="549" y="168"/>
                    <a:pt x="549" y="169"/>
                    <a:pt x="550" y="169"/>
                  </a:cubicBezTo>
                  <a:cubicBezTo>
                    <a:pt x="549" y="169"/>
                    <a:pt x="549" y="169"/>
                    <a:pt x="549" y="169"/>
                  </a:cubicBezTo>
                  <a:cubicBezTo>
                    <a:pt x="549" y="169"/>
                    <a:pt x="547" y="169"/>
                    <a:pt x="548" y="170"/>
                  </a:cubicBezTo>
                  <a:cubicBezTo>
                    <a:pt x="548" y="169"/>
                    <a:pt x="549" y="169"/>
                    <a:pt x="549" y="170"/>
                  </a:cubicBezTo>
                  <a:cubicBezTo>
                    <a:pt x="549" y="170"/>
                    <a:pt x="549" y="170"/>
                    <a:pt x="548" y="170"/>
                  </a:cubicBezTo>
                  <a:cubicBezTo>
                    <a:pt x="550" y="171"/>
                    <a:pt x="552" y="169"/>
                    <a:pt x="552" y="170"/>
                  </a:cubicBezTo>
                  <a:cubicBezTo>
                    <a:pt x="553" y="170"/>
                    <a:pt x="553" y="170"/>
                    <a:pt x="553" y="169"/>
                  </a:cubicBezTo>
                  <a:cubicBezTo>
                    <a:pt x="553" y="169"/>
                    <a:pt x="553" y="170"/>
                    <a:pt x="552" y="169"/>
                  </a:cubicBezTo>
                  <a:cubicBezTo>
                    <a:pt x="552" y="168"/>
                    <a:pt x="552" y="168"/>
                    <a:pt x="551" y="168"/>
                  </a:cubicBezTo>
                  <a:cubicBezTo>
                    <a:pt x="551" y="168"/>
                    <a:pt x="552" y="169"/>
                    <a:pt x="551" y="169"/>
                  </a:cubicBezTo>
                  <a:cubicBezTo>
                    <a:pt x="552" y="168"/>
                    <a:pt x="550" y="169"/>
                    <a:pt x="551" y="168"/>
                  </a:cubicBezTo>
                  <a:cubicBezTo>
                    <a:pt x="551" y="168"/>
                    <a:pt x="551" y="168"/>
                    <a:pt x="552" y="167"/>
                  </a:cubicBezTo>
                  <a:cubicBezTo>
                    <a:pt x="551" y="167"/>
                    <a:pt x="551" y="167"/>
                    <a:pt x="551" y="167"/>
                  </a:cubicBezTo>
                  <a:cubicBezTo>
                    <a:pt x="552" y="167"/>
                    <a:pt x="552" y="166"/>
                    <a:pt x="553" y="166"/>
                  </a:cubicBezTo>
                  <a:cubicBezTo>
                    <a:pt x="553" y="166"/>
                    <a:pt x="553" y="166"/>
                    <a:pt x="553" y="165"/>
                  </a:cubicBezTo>
                  <a:cubicBezTo>
                    <a:pt x="552" y="165"/>
                    <a:pt x="552" y="166"/>
                    <a:pt x="552" y="166"/>
                  </a:cubicBezTo>
                  <a:cubicBezTo>
                    <a:pt x="552" y="165"/>
                    <a:pt x="553" y="165"/>
                    <a:pt x="552" y="164"/>
                  </a:cubicBezTo>
                  <a:cubicBezTo>
                    <a:pt x="553" y="164"/>
                    <a:pt x="553" y="164"/>
                    <a:pt x="554" y="164"/>
                  </a:cubicBezTo>
                  <a:cubicBezTo>
                    <a:pt x="554" y="165"/>
                    <a:pt x="554" y="165"/>
                    <a:pt x="554" y="164"/>
                  </a:cubicBezTo>
                  <a:close/>
                  <a:moveTo>
                    <a:pt x="548" y="168"/>
                  </a:moveTo>
                  <a:cubicBezTo>
                    <a:pt x="548" y="168"/>
                    <a:pt x="549" y="166"/>
                    <a:pt x="548" y="166"/>
                  </a:cubicBezTo>
                  <a:cubicBezTo>
                    <a:pt x="548" y="166"/>
                    <a:pt x="548" y="167"/>
                    <a:pt x="548" y="167"/>
                  </a:cubicBezTo>
                  <a:cubicBezTo>
                    <a:pt x="548" y="167"/>
                    <a:pt x="547" y="167"/>
                    <a:pt x="547" y="167"/>
                  </a:cubicBezTo>
                  <a:cubicBezTo>
                    <a:pt x="547" y="166"/>
                    <a:pt x="547" y="166"/>
                    <a:pt x="547" y="165"/>
                  </a:cubicBezTo>
                  <a:cubicBezTo>
                    <a:pt x="547" y="166"/>
                    <a:pt x="546" y="165"/>
                    <a:pt x="546" y="166"/>
                  </a:cubicBezTo>
                  <a:cubicBezTo>
                    <a:pt x="546" y="166"/>
                    <a:pt x="546" y="166"/>
                    <a:pt x="547" y="166"/>
                  </a:cubicBezTo>
                  <a:cubicBezTo>
                    <a:pt x="546" y="166"/>
                    <a:pt x="547" y="167"/>
                    <a:pt x="546" y="167"/>
                  </a:cubicBezTo>
                  <a:cubicBezTo>
                    <a:pt x="546" y="166"/>
                    <a:pt x="546" y="165"/>
                    <a:pt x="545" y="166"/>
                  </a:cubicBezTo>
                  <a:cubicBezTo>
                    <a:pt x="546" y="166"/>
                    <a:pt x="546" y="166"/>
                    <a:pt x="546" y="167"/>
                  </a:cubicBezTo>
                  <a:cubicBezTo>
                    <a:pt x="546" y="167"/>
                    <a:pt x="546" y="167"/>
                    <a:pt x="546" y="168"/>
                  </a:cubicBezTo>
                  <a:cubicBezTo>
                    <a:pt x="546" y="168"/>
                    <a:pt x="546" y="168"/>
                    <a:pt x="545" y="168"/>
                  </a:cubicBezTo>
                  <a:cubicBezTo>
                    <a:pt x="545" y="168"/>
                    <a:pt x="545" y="167"/>
                    <a:pt x="545" y="167"/>
                  </a:cubicBezTo>
                  <a:cubicBezTo>
                    <a:pt x="544" y="167"/>
                    <a:pt x="544" y="167"/>
                    <a:pt x="543" y="168"/>
                  </a:cubicBezTo>
                  <a:cubicBezTo>
                    <a:pt x="543" y="167"/>
                    <a:pt x="544" y="167"/>
                    <a:pt x="544" y="167"/>
                  </a:cubicBezTo>
                  <a:cubicBezTo>
                    <a:pt x="542" y="168"/>
                    <a:pt x="542" y="170"/>
                    <a:pt x="539" y="168"/>
                  </a:cubicBezTo>
                  <a:cubicBezTo>
                    <a:pt x="539" y="169"/>
                    <a:pt x="540" y="169"/>
                    <a:pt x="540" y="169"/>
                  </a:cubicBezTo>
                  <a:cubicBezTo>
                    <a:pt x="540" y="169"/>
                    <a:pt x="539" y="170"/>
                    <a:pt x="539" y="170"/>
                  </a:cubicBezTo>
                  <a:cubicBezTo>
                    <a:pt x="540" y="170"/>
                    <a:pt x="540" y="170"/>
                    <a:pt x="540" y="170"/>
                  </a:cubicBezTo>
                  <a:cubicBezTo>
                    <a:pt x="540" y="170"/>
                    <a:pt x="540" y="170"/>
                    <a:pt x="540" y="171"/>
                  </a:cubicBezTo>
                  <a:cubicBezTo>
                    <a:pt x="540" y="171"/>
                    <a:pt x="540" y="170"/>
                    <a:pt x="539" y="170"/>
                  </a:cubicBezTo>
                  <a:cubicBezTo>
                    <a:pt x="539" y="172"/>
                    <a:pt x="540" y="171"/>
                    <a:pt x="540" y="171"/>
                  </a:cubicBezTo>
                  <a:cubicBezTo>
                    <a:pt x="540" y="171"/>
                    <a:pt x="540" y="171"/>
                    <a:pt x="541" y="171"/>
                  </a:cubicBezTo>
                  <a:cubicBezTo>
                    <a:pt x="541" y="170"/>
                    <a:pt x="541" y="172"/>
                    <a:pt x="542" y="171"/>
                  </a:cubicBezTo>
                  <a:cubicBezTo>
                    <a:pt x="542" y="171"/>
                    <a:pt x="541" y="171"/>
                    <a:pt x="541" y="170"/>
                  </a:cubicBezTo>
                  <a:cubicBezTo>
                    <a:pt x="542" y="170"/>
                    <a:pt x="544" y="171"/>
                    <a:pt x="543" y="169"/>
                  </a:cubicBezTo>
                  <a:cubicBezTo>
                    <a:pt x="544" y="169"/>
                    <a:pt x="545" y="170"/>
                    <a:pt x="545" y="170"/>
                  </a:cubicBezTo>
                  <a:cubicBezTo>
                    <a:pt x="545" y="168"/>
                    <a:pt x="547" y="169"/>
                    <a:pt x="548" y="167"/>
                  </a:cubicBezTo>
                  <a:cubicBezTo>
                    <a:pt x="548" y="169"/>
                    <a:pt x="545" y="170"/>
                    <a:pt x="548" y="171"/>
                  </a:cubicBezTo>
                  <a:cubicBezTo>
                    <a:pt x="548" y="171"/>
                    <a:pt x="549" y="171"/>
                    <a:pt x="549" y="170"/>
                  </a:cubicBezTo>
                  <a:cubicBezTo>
                    <a:pt x="548" y="170"/>
                    <a:pt x="547" y="170"/>
                    <a:pt x="547" y="169"/>
                  </a:cubicBezTo>
                  <a:cubicBezTo>
                    <a:pt x="548" y="169"/>
                    <a:pt x="548" y="169"/>
                    <a:pt x="548" y="168"/>
                  </a:cubicBezTo>
                  <a:close/>
                  <a:moveTo>
                    <a:pt x="538" y="170"/>
                  </a:moveTo>
                  <a:cubicBezTo>
                    <a:pt x="538" y="171"/>
                    <a:pt x="538" y="172"/>
                    <a:pt x="537" y="171"/>
                  </a:cubicBezTo>
                  <a:cubicBezTo>
                    <a:pt x="537" y="172"/>
                    <a:pt x="539" y="172"/>
                    <a:pt x="539" y="171"/>
                  </a:cubicBezTo>
                  <a:cubicBezTo>
                    <a:pt x="538" y="171"/>
                    <a:pt x="538" y="169"/>
                    <a:pt x="538" y="170"/>
                  </a:cubicBezTo>
                  <a:close/>
                  <a:moveTo>
                    <a:pt x="552" y="168"/>
                  </a:moveTo>
                  <a:cubicBezTo>
                    <a:pt x="553" y="168"/>
                    <a:pt x="553" y="169"/>
                    <a:pt x="553" y="168"/>
                  </a:cubicBezTo>
                  <a:cubicBezTo>
                    <a:pt x="553" y="168"/>
                    <a:pt x="552" y="168"/>
                    <a:pt x="552" y="167"/>
                  </a:cubicBezTo>
                  <a:cubicBezTo>
                    <a:pt x="554" y="167"/>
                    <a:pt x="553" y="166"/>
                    <a:pt x="554" y="165"/>
                  </a:cubicBezTo>
                  <a:cubicBezTo>
                    <a:pt x="553" y="166"/>
                    <a:pt x="553" y="167"/>
                    <a:pt x="552" y="168"/>
                  </a:cubicBezTo>
                  <a:close/>
                  <a:moveTo>
                    <a:pt x="547" y="171"/>
                  </a:moveTo>
                  <a:cubicBezTo>
                    <a:pt x="546" y="171"/>
                    <a:pt x="547" y="170"/>
                    <a:pt x="546" y="170"/>
                  </a:cubicBezTo>
                  <a:cubicBezTo>
                    <a:pt x="545" y="171"/>
                    <a:pt x="546" y="171"/>
                    <a:pt x="546" y="172"/>
                  </a:cubicBezTo>
                  <a:cubicBezTo>
                    <a:pt x="545" y="171"/>
                    <a:pt x="544" y="171"/>
                    <a:pt x="543" y="172"/>
                  </a:cubicBezTo>
                  <a:cubicBezTo>
                    <a:pt x="545" y="172"/>
                    <a:pt x="546" y="172"/>
                    <a:pt x="547" y="172"/>
                  </a:cubicBezTo>
                  <a:cubicBezTo>
                    <a:pt x="547" y="171"/>
                    <a:pt x="547" y="171"/>
                    <a:pt x="547" y="171"/>
                  </a:cubicBezTo>
                  <a:close/>
                  <a:moveTo>
                    <a:pt x="540" y="174"/>
                  </a:moveTo>
                  <a:cubicBezTo>
                    <a:pt x="540" y="173"/>
                    <a:pt x="540" y="173"/>
                    <a:pt x="540" y="173"/>
                  </a:cubicBezTo>
                  <a:cubicBezTo>
                    <a:pt x="540" y="172"/>
                    <a:pt x="539" y="174"/>
                    <a:pt x="540" y="174"/>
                  </a:cubicBezTo>
                  <a:cubicBezTo>
                    <a:pt x="540" y="173"/>
                    <a:pt x="541" y="175"/>
                    <a:pt x="541" y="174"/>
                  </a:cubicBezTo>
                  <a:cubicBezTo>
                    <a:pt x="540" y="174"/>
                    <a:pt x="540" y="174"/>
                    <a:pt x="540" y="174"/>
                  </a:cubicBezTo>
                  <a:close/>
                  <a:moveTo>
                    <a:pt x="539" y="175"/>
                  </a:moveTo>
                  <a:cubicBezTo>
                    <a:pt x="537" y="175"/>
                    <a:pt x="538" y="174"/>
                    <a:pt x="537" y="173"/>
                  </a:cubicBezTo>
                  <a:cubicBezTo>
                    <a:pt x="537" y="174"/>
                    <a:pt x="537" y="174"/>
                    <a:pt x="537" y="174"/>
                  </a:cubicBezTo>
                  <a:cubicBezTo>
                    <a:pt x="537" y="174"/>
                    <a:pt x="537" y="175"/>
                    <a:pt x="537" y="175"/>
                  </a:cubicBezTo>
                  <a:cubicBezTo>
                    <a:pt x="537" y="174"/>
                    <a:pt x="536" y="174"/>
                    <a:pt x="536" y="174"/>
                  </a:cubicBezTo>
                  <a:cubicBezTo>
                    <a:pt x="536" y="174"/>
                    <a:pt x="536" y="174"/>
                    <a:pt x="536" y="174"/>
                  </a:cubicBezTo>
                  <a:cubicBezTo>
                    <a:pt x="536" y="175"/>
                    <a:pt x="537" y="176"/>
                    <a:pt x="539" y="175"/>
                  </a:cubicBezTo>
                  <a:close/>
                  <a:moveTo>
                    <a:pt x="539" y="175"/>
                  </a:moveTo>
                  <a:cubicBezTo>
                    <a:pt x="539" y="175"/>
                    <a:pt x="539" y="174"/>
                    <a:pt x="539" y="174"/>
                  </a:cubicBezTo>
                  <a:cubicBezTo>
                    <a:pt x="539" y="175"/>
                    <a:pt x="538" y="174"/>
                    <a:pt x="538" y="174"/>
                  </a:cubicBezTo>
                  <a:cubicBezTo>
                    <a:pt x="538" y="175"/>
                    <a:pt x="539" y="175"/>
                    <a:pt x="539" y="175"/>
                  </a:cubicBezTo>
                  <a:close/>
                  <a:moveTo>
                    <a:pt x="536" y="173"/>
                  </a:moveTo>
                  <a:cubicBezTo>
                    <a:pt x="536" y="173"/>
                    <a:pt x="536" y="173"/>
                    <a:pt x="536" y="172"/>
                  </a:cubicBezTo>
                  <a:cubicBezTo>
                    <a:pt x="536" y="173"/>
                    <a:pt x="537" y="173"/>
                    <a:pt x="537" y="173"/>
                  </a:cubicBezTo>
                  <a:cubicBezTo>
                    <a:pt x="538" y="172"/>
                    <a:pt x="535" y="171"/>
                    <a:pt x="535" y="172"/>
                  </a:cubicBezTo>
                  <a:cubicBezTo>
                    <a:pt x="535" y="172"/>
                    <a:pt x="536" y="171"/>
                    <a:pt x="535" y="171"/>
                  </a:cubicBezTo>
                  <a:cubicBezTo>
                    <a:pt x="535" y="171"/>
                    <a:pt x="535" y="171"/>
                    <a:pt x="534" y="171"/>
                  </a:cubicBezTo>
                  <a:cubicBezTo>
                    <a:pt x="535" y="172"/>
                    <a:pt x="534" y="172"/>
                    <a:pt x="534" y="172"/>
                  </a:cubicBezTo>
                  <a:cubicBezTo>
                    <a:pt x="535" y="172"/>
                    <a:pt x="534" y="173"/>
                    <a:pt x="535" y="174"/>
                  </a:cubicBezTo>
                  <a:cubicBezTo>
                    <a:pt x="535" y="172"/>
                    <a:pt x="537" y="174"/>
                    <a:pt x="536" y="173"/>
                  </a:cubicBezTo>
                  <a:close/>
                  <a:moveTo>
                    <a:pt x="536" y="169"/>
                  </a:moveTo>
                  <a:cubicBezTo>
                    <a:pt x="536" y="169"/>
                    <a:pt x="536" y="170"/>
                    <a:pt x="536" y="170"/>
                  </a:cubicBezTo>
                  <a:cubicBezTo>
                    <a:pt x="537" y="169"/>
                    <a:pt x="538" y="169"/>
                    <a:pt x="537" y="169"/>
                  </a:cubicBezTo>
                  <a:cubicBezTo>
                    <a:pt x="537" y="170"/>
                    <a:pt x="536" y="169"/>
                    <a:pt x="536" y="169"/>
                  </a:cubicBezTo>
                  <a:close/>
                  <a:moveTo>
                    <a:pt x="543" y="120"/>
                  </a:moveTo>
                  <a:cubicBezTo>
                    <a:pt x="543" y="121"/>
                    <a:pt x="543" y="122"/>
                    <a:pt x="542" y="122"/>
                  </a:cubicBezTo>
                  <a:cubicBezTo>
                    <a:pt x="543" y="122"/>
                    <a:pt x="542" y="123"/>
                    <a:pt x="543" y="123"/>
                  </a:cubicBezTo>
                  <a:cubicBezTo>
                    <a:pt x="543" y="122"/>
                    <a:pt x="544" y="122"/>
                    <a:pt x="544" y="121"/>
                  </a:cubicBezTo>
                  <a:cubicBezTo>
                    <a:pt x="543" y="122"/>
                    <a:pt x="544" y="120"/>
                    <a:pt x="543" y="120"/>
                  </a:cubicBezTo>
                  <a:close/>
                  <a:moveTo>
                    <a:pt x="534" y="174"/>
                  </a:moveTo>
                  <a:cubicBezTo>
                    <a:pt x="534" y="173"/>
                    <a:pt x="534" y="173"/>
                    <a:pt x="534" y="172"/>
                  </a:cubicBezTo>
                  <a:cubicBezTo>
                    <a:pt x="533" y="171"/>
                    <a:pt x="532" y="173"/>
                    <a:pt x="533" y="171"/>
                  </a:cubicBezTo>
                  <a:cubicBezTo>
                    <a:pt x="532" y="171"/>
                    <a:pt x="532" y="172"/>
                    <a:pt x="532" y="173"/>
                  </a:cubicBezTo>
                  <a:cubicBezTo>
                    <a:pt x="531" y="173"/>
                    <a:pt x="531" y="175"/>
                    <a:pt x="530" y="174"/>
                  </a:cubicBezTo>
                  <a:cubicBezTo>
                    <a:pt x="530" y="174"/>
                    <a:pt x="530" y="175"/>
                    <a:pt x="530" y="175"/>
                  </a:cubicBezTo>
                  <a:cubicBezTo>
                    <a:pt x="531" y="175"/>
                    <a:pt x="531" y="174"/>
                    <a:pt x="531" y="175"/>
                  </a:cubicBezTo>
                  <a:cubicBezTo>
                    <a:pt x="532" y="174"/>
                    <a:pt x="532" y="175"/>
                    <a:pt x="532" y="175"/>
                  </a:cubicBezTo>
                  <a:cubicBezTo>
                    <a:pt x="531" y="174"/>
                    <a:pt x="533" y="173"/>
                    <a:pt x="534" y="174"/>
                  </a:cubicBezTo>
                  <a:close/>
                  <a:moveTo>
                    <a:pt x="529" y="163"/>
                  </a:moveTo>
                  <a:cubicBezTo>
                    <a:pt x="528" y="162"/>
                    <a:pt x="529" y="163"/>
                    <a:pt x="529" y="164"/>
                  </a:cubicBezTo>
                  <a:cubicBezTo>
                    <a:pt x="529" y="164"/>
                    <a:pt x="529" y="164"/>
                    <a:pt x="528" y="164"/>
                  </a:cubicBezTo>
                  <a:cubicBezTo>
                    <a:pt x="530" y="164"/>
                    <a:pt x="530" y="164"/>
                    <a:pt x="532" y="163"/>
                  </a:cubicBezTo>
                  <a:cubicBezTo>
                    <a:pt x="531" y="163"/>
                    <a:pt x="531" y="162"/>
                    <a:pt x="530" y="162"/>
                  </a:cubicBezTo>
                  <a:cubicBezTo>
                    <a:pt x="530" y="162"/>
                    <a:pt x="530" y="162"/>
                    <a:pt x="530" y="163"/>
                  </a:cubicBezTo>
                  <a:cubicBezTo>
                    <a:pt x="530" y="163"/>
                    <a:pt x="529" y="163"/>
                    <a:pt x="529" y="163"/>
                  </a:cubicBezTo>
                  <a:cubicBezTo>
                    <a:pt x="529" y="163"/>
                    <a:pt x="529" y="163"/>
                    <a:pt x="529" y="163"/>
                  </a:cubicBezTo>
                  <a:close/>
                  <a:moveTo>
                    <a:pt x="525" y="165"/>
                  </a:moveTo>
                  <a:cubicBezTo>
                    <a:pt x="526" y="166"/>
                    <a:pt x="526" y="165"/>
                    <a:pt x="526" y="165"/>
                  </a:cubicBezTo>
                  <a:cubicBezTo>
                    <a:pt x="526" y="165"/>
                    <a:pt x="527" y="165"/>
                    <a:pt x="527" y="165"/>
                  </a:cubicBezTo>
                  <a:cubicBezTo>
                    <a:pt x="526" y="164"/>
                    <a:pt x="525" y="165"/>
                    <a:pt x="525" y="165"/>
                  </a:cubicBezTo>
                  <a:close/>
                  <a:moveTo>
                    <a:pt x="479" y="182"/>
                  </a:moveTo>
                  <a:cubicBezTo>
                    <a:pt x="480" y="182"/>
                    <a:pt x="481" y="183"/>
                    <a:pt x="481" y="182"/>
                  </a:cubicBezTo>
                  <a:cubicBezTo>
                    <a:pt x="480" y="182"/>
                    <a:pt x="479" y="181"/>
                    <a:pt x="479" y="182"/>
                  </a:cubicBezTo>
                  <a:close/>
                  <a:moveTo>
                    <a:pt x="473" y="186"/>
                  </a:moveTo>
                  <a:cubicBezTo>
                    <a:pt x="474" y="185"/>
                    <a:pt x="476" y="185"/>
                    <a:pt x="476" y="184"/>
                  </a:cubicBezTo>
                  <a:cubicBezTo>
                    <a:pt x="475" y="185"/>
                    <a:pt x="473" y="185"/>
                    <a:pt x="473" y="186"/>
                  </a:cubicBezTo>
                  <a:close/>
                  <a:moveTo>
                    <a:pt x="472" y="200"/>
                  </a:moveTo>
                  <a:cubicBezTo>
                    <a:pt x="473" y="199"/>
                    <a:pt x="472" y="198"/>
                    <a:pt x="473" y="198"/>
                  </a:cubicBezTo>
                  <a:cubicBezTo>
                    <a:pt x="471" y="198"/>
                    <a:pt x="472" y="200"/>
                    <a:pt x="472" y="200"/>
                  </a:cubicBezTo>
                  <a:close/>
                  <a:moveTo>
                    <a:pt x="469" y="143"/>
                  </a:moveTo>
                  <a:cubicBezTo>
                    <a:pt x="468" y="143"/>
                    <a:pt x="468" y="144"/>
                    <a:pt x="467" y="143"/>
                  </a:cubicBezTo>
                  <a:cubicBezTo>
                    <a:pt x="467" y="144"/>
                    <a:pt x="468" y="146"/>
                    <a:pt x="468" y="145"/>
                  </a:cubicBezTo>
                  <a:cubicBezTo>
                    <a:pt x="468" y="145"/>
                    <a:pt x="468" y="145"/>
                    <a:pt x="468" y="145"/>
                  </a:cubicBezTo>
                  <a:cubicBezTo>
                    <a:pt x="469" y="145"/>
                    <a:pt x="469" y="144"/>
                    <a:pt x="469" y="144"/>
                  </a:cubicBezTo>
                  <a:cubicBezTo>
                    <a:pt x="469" y="144"/>
                    <a:pt x="469" y="144"/>
                    <a:pt x="469" y="143"/>
                  </a:cubicBezTo>
                  <a:close/>
                  <a:moveTo>
                    <a:pt x="468" y="143"/>
                  </a:moveTo>
                  <a:cubicBezTo>
                    <a:pt x="468" y="143"/>
                    <a:pt x="469" y="143"/>
                    <a:pt x="469" y="142"/>
                  </a:cubicBezTo>
                  <a:cubicBezTo>
                    <a:pt x="468" y="142"/>
                    <a:pt x="468" y="142"/>
                    <a:pt x="468" y="143"/>
                  </a:cubicBezTo>
                  <a:close/>
                  <a:moveTo>
                    <a:pt x="466" y="146"/>
                  </a:moveTo>
                  <a:cubicBezTo>
                    <a:pt x="466" y="146"/>
                    <a:pt x="466" y="147"/>
                    <a:pt x="466" y="146"/>
                  </a:cubicBezTo>
                  <a:cubicBezTo>
                    <a:pt x="466" y="146"/>
                    <a:pt x="467" y="145"/>
                    <a:pt x="467" y="145"/>
                  </a:cubicBezTo>
                  <a:cubicBezTo>
                    <a:pt x="466" y="145"/>
                    <a:pt x="466" y="146"/>
                    <a:pt x="466" y="146"/>
                  </a:cubicBezTo>
                  <a:close/>
                  <a:moveTo>
                    <a:pt x="466" y="145"/>
                  </a:moveTo>
                  <a:cubicBezTo>
                    <a:pt x="465" y="145"/>
                    <a:pt x="465" y="146"/>
                    <a:pt x="464" y="145"/>
                  </a:cubicBezTo>
                  <a:cubicBezTo>
                    <a:pt x="464" y="146"/>
                    <a:pt x="464" y="146"/>
                    <a:pt x="465" y="146"/>
                  </a:cubicBezTo>
                  <a:cubicBezTo>
                    <a:pt x="465" y="146"/>
                    <a:pt x="465" y="146"/>
                    <a:pt x="465" y="146"/>
                  </a:cubicBezTo>
                  <a:cubicBezTo>
                    <a:pt x="465" y="146"/>
                    <a:pt x="465" y="147"/>
                    <a:pt x="465" y="147"/>
                  </a:cubicBezTo>
                  <a:cubicBezTo>
                    <a:pt x="466" y="146"/>
                    <a:pt x="465" y="146"/>
                    <a:pt x="466" y="145"/>
                  </a:cubicBezTo>
                  <a:close/>
                  <a:moveTo>
                    <a:pt x="468" y="118"/>
                  </a:moveTo>
                  <a:cubicBezTo>
                    <a:pt x="468" y="119"/>
                    <a:pt x="468" y="119"/>
                    <a:pt x="468" y="119"/>
                  </a:cubicBezTo>
                  <a:cubicBezTo>
                    <a:pt x="468" y="119"/>
                    <a:pt x="468" y="119"/>
                    <a:pt x="469" y="120"/>
                  </a:cubicBezTo>
                  <a:cubicBezTo>
                    <a:pt x="468" y="119"/>
                    <a:pt x="469" y="119"/>
                    <a:pt x="469" y="119"/>
                  </a:cubicBezTo>
                  <a:cubicBezTo>
                    <a:pt x="469" y="118"/>
                    <a:pt x="469" y="119"/>
                    <a:pt x="468" y="118"/>
                  </a:cubicBezTo>
                  <a:close/>
                  <a:moveTo>
                    <a:pt x="462" y="147"/>
                  </a:moveTo>
                  <a:cubicBezTo>
                    <a:pt x="462" y="148"/>
                    <a:pt x="461" y="147"/>
                    <a:pt x="462" y="148"/>
                  </a:cubicBezTo>
                  <a:cubicBezTo>
                    <a:pt x="462" y="148"/>
                    <a:pt x="462" y="147"/>
                    <a:pt x="462" y="147"/>
                  </a:cubicBezTo>
                  <a:cubicBezTo>
                    <a:pt x="462" y="148"/>
                    <a:pt x="462" y="149"/>
                    <a:pt x="463" y="149"/>
                  </a:cubicBezTo>
                  <a:cubicBezTo>
                    <a:pt x="463" y="149"/>
                    <a:pt x="463" y="149"/>
                    <a:pt x="463" y="148"/>
                  </a:cubicBezTo>
                  <a:cubicBezTo>
                    <a:pt x="462" y="148"/>
                    <a:pt x="463" y="147"/>
                    <a:pt x="462" y="147"/>
                  </a:cubicBezTo>
                  <a:close/>
                  <a:moveTo>
                    <a:pt x="449" y="212"/>
                  </a:moveTo>
                  <a:cubicBezTo>
                    <a:pt x="449" y="212"/>
                    <a:pt x="450" y="211"/>
                    <a:pt x="450" y="211"/>
                  </a:cubicBezTo>
                  <a:cubicBezTo>
                    <a:pt x="449" y="210"/>
                    <a:pt x="447" y="212"/>
                    <a:pt x="448" y="212"/>
                  </a:cubicBezTo>
                  <a:cubicBezTo>
                    <a:pt x="448" y="211"/>
                    <a:pt x="449" y="212"/>
                    <a:pt x="449" y="213"/>
                  </a:cubicBezTo>
                  <a:cubicBezTo>
                    <a:pt x="449" y="212"/>
                    <a:pt x="450" y="212"/>
                    <a:pt x="450" y="212"/>
                  </a:cubicBezTo>
                  <a:cubicBezTo>
                    <a:pt x="450" y="213"/>
                    <a:pt x="449" y="212"/>
                    <a:pt x="449" y="212"/>
                  </a:cubicBezTo>
                  <a:close/>
                  <a:moveTo>
                    <a:pt x="460" y="146"/>
                  </a:moveTo>
                  <a:cubicBezTo>
                    <a:pt x="460" y="146"/>
                    <a:pt x="460" y="148"/>
                    <a:pt x="461" y="147"/>
                  </a:cubicBezTo>
                  <a:cubicBezTo>
                    <a:pt x="461" y="147"/>
                    <a:pt x="461" y="146"/>
                    <a:pt x="460" y="146"/>
                  </a:cubicBezTo>
                  <a:close/>
                  <a:moveTo>
                    <a:pt x="460" y="148"/>
                  </a:moveTo>
                  <a:cubicBezTo>
                    <a:pt x="460" y="148"/>
                    <a:pt x="460" y="146"/>
                    <a:pt x="459" y="146"/>
                  </a:cubicBezTo>
                  <a:cubicBezTo>
                    <a:pt x="459" y="148"/>
                    <a:pt x="458" y="147"/>
                    <a:pt x="457" y="146"/>
                  </a:cubicBezTo>
                  <a:cubicBezTo>
                    <a:pt x="457" y="147"/>
                    <a:pt x="457" y="148"/>
                    <a:pt x="456" y="148"/>
                  </a:cubicBezTo>
                  <a:cubicBezTo>
                    <a:pt x="456" y="147"/>
                    <a:pt x="456" y="147"/>
                    <a:pt x="456" y="146"/>
                  </a:cubicBezTo>
                  <a:cubicBezTo>
                    <a:pt x="456" y="147"/>
                    <a:pt x="455" y="146"/>
                    <a:pt x="455" y="146"/>
                  </a:cubicBezTo>
                  <a:cubicBezTo>
                    <a:pt x="455" y="147"/>
                    <a:pt x="455" y="147"/>
                    <a:pt x="455" y="148"/>
                  </a:cubicBezTo>
                  <a:cubicBezTo>
                    <a:pt x="455" y="148"/>
                    <a:pt x="456" y="147"/>
                    <a:pt x="456" y="147"/>
                  </a:cubicBezTo>
                  <a:cubicBezTo>
                    <a:pt x="456" y="149"/>
                    <a:pt x="457" y="147"/>
                    <a:pt x="458" y="148"/>
                  </a:cubicBezTo>
                  <a:cubicBezTo>
                    <a:pt x="457" y="148"/>
                    <a:pt x="458" y="148"/>
                    <a:pt x="457" y="149"/>
                  </a:cubicBezTo>
                  <a:cubicBezTo>
                    <a:pt x="458" y="149"/>
                    <a:pt x="457" y="148"/>
                    <a:pt x="458" y="148"/>
                  </a:cubicBezTo>
                  <a:cubicBezTo>
                    <a:pt x="459" y="148"/>
                    <a:pt x="458" y="147"/>
                    <a:pt x="459" y="147"/>
                  </a:cubicBezTo>
                  <a:cubicBezTo>
                    <a:pt x="459" y="148"/>
                    <a:pt x="459" y="149"/>
                    <a:pt x="460" y="148"/>
                  </a:cubicBezTo>
                  <a:close/>
                  <a:moveTo>
                    <a:pt x="448" y="209"/>
                  </a:moveTo>
                  <a:cubicBezTo>
                    <a:pt x="448" y="211"/>
                    <a:pt x="447" y="209"/>
                    <a:pt x="447" y="210"/>
                  </a:cubicBezTo>
                  <a:cubicBezTo>
                    <a:pt x="446" y="210"/>
                    <a:pt x="447" y="210"/>
                    <a:pt x="447" y="211"/>
                  </a:cubicBezTo>
                  <a:cubicBezTo>
                    <a:pt x="448" y="209"/>
                    <a:pt x="447" y="211"/>
                    <a:pt x="448" y="211"/>
                  </a:cubicBezTo>
                  <a:cubicBezTo>
                    <a:pt x="448" y="210"/>
                    <a:pt x="449" y="210"/>
                    <a:pt x="449" y="210"/>
                  </a:cubicBezTo>
                  <a:cubicBezTo>
                    <a:pt x="449" y="209"/>
                    <a:pt x="449" y="209"/>
                    <a:pt x="448" y="209"/>
                  </a:cubicBezTo>
                  <a:close/>
                  <a:moveTo>
                    <a:pt x="452" y="149"/>
                  </a:moveTo>
                  <a:cubicBezTo>
                    <a:pt x="452" y="148"/>
                    <a:pt x="451" y="148"/>
                    <a:pt x="451" y="148"/>
                  </a:cubicBezTo>
                  <a:cubicBezTo>
                    <a:pt x="451" y="149"/>
                    <a:pt x="452" y="149"/>
                    <a:pt x="451" y="149"/>
                  </a:cubicBezTo>
                  <a:cubicBezTo>
                    <a:pt x="452" y="150"/>
                    <a:pt x="453" y="150"/>
                    <a:pt x="454" y="149"/>
                  </a:cubicBezTo>
                  <a:cubicBezTo>
                    <a:pt x="454" y="148"/>
                    <a:pt x="452" y="149"/>
                    <a:pt x="452" y="149"/>
                  </a:cubicBezTo>
                  <a:close/>
                  <a:moveTo>
                    <a:pt x="442" y="209"/>
                  </a:moveTo>
                  <a:cubicBezTo>
                    <a:pt x="442" y="210"/>
                    <a:pt x="441" y="209"/>
                    <a:pt x="441" y="210"/>
                  </a:cubicBezTo>
                  <a:cubicBezTo>
                    <a:pt x="442" y="210"/>
                    <a:pt x="443" y="209"/>
                    <a:pt x="442" y="209"/>
                  </a:cubicBezTo>
                  <a:close/>
                  <a:moveTo>
                    <a:pt x="438" y="212"/>
                  </a:moveTo>
                  <a:cubicBezTo>
                    <a:pt x="438" y="211"/>
                    <a:pt x="439" y="211"/>
                    <a:pt x="439" y="211"/>
                  </a:cubicBezTo>
                  <a:cubicBezTo>
                    <a:pt x="439" y="211"/>
                    <a:pt x="439" y="211"/>
                    <a:pt x="438" y="211"/>
                  </a:cubicBezTo>
                  <a:cubicBezTo>
                    <a:pt x="438" y="210"/>
                    <a:pt x="439" y="210"/>
                    <a:pt x="438" y="210"/>
                  </a:cubicBezTo>
                  <a:cubicBezTo>
                    <a:pt x="438" y="211"/>
                    <a:pt x="438" y="211"/>
                    <a:pt x="438" y="212"/>
                  </a:cubicBezTo>
                  <a:close/>
                  <a:moveTo>
                    <a:pt x="409" y="173"/>
                  </a:moveTo>
                  <a:cubicBezTo>
                    <a:pt x="409" y="173"/>
                    <a:pt x="409" y="174"/>
                    <a:pt x="410" y="174"/>
                  </a:cubicBezTo>
                  <a:cubicBezTo>
                    <a:pt x="409" y="173"/>
                    <a:pt x="411" y="173"/>
                    <a:pt x="411" y="173"/>
                  </a:cubicBezTo>
                  <a:cubicBezTo>
                    <a:pt x="412" y="173"/>
                    <a:pt x="412" y="173"/>
                    <a:pt x="412" y="172"/>
                  </a:cubicBezTo>
                  <a:cubicBezTo>
                    <a:pt x="411" y="171"/>
                    <a:pt x="410" y="173"/>
                    <a:pt x="409" y="173"/>
                  </a:cubicBezTo>
                  <a:close/>
                  <a:moveTo>
                    <a:pt x="398" y="229"/>
                  </a:moveTo>
                  <a:cubicBezTo>
                    <a:pt x="400" y="229"/>
                    <a:pt x="399" y="228"/>
                    <a:pt x="400" y="227"/>
                  </a:cubicBezTo>
                  <a:cubicBezTo>
                    <a:pt x="399" y="227"/>
                    <a:pt x="399" y="228"/>
                    <a:pt x="398" y="229"/>
                  </a:cubicBezTo>
                  <a:close/>
                  <a:moveTo>
                    <a:pt x="393" y="230"/>
                  </a:moveTo>
                  <a:cubicBezTo>
                    <a:pt x="393" y="231"/>
                    <a:pt x="394" y="231"/>
                    <a:pt x="394" y="231"/>
                  </a:cubicBezTo>
                  <a:cubicBezTo>
                    <a:pt x="394" y="231"/>
                    <a:pt x="395" y="231"/>
                    <a:pt x="396" y="231"/>
                  </a:cubicBezTo>
                  <a:cubicBezTo>
                    <a:pt x="396" y="231"/>
                    <a:pt x="396" y="230"/>
                    <a:pt x="396" y="230"/>
                  </a:cubicBezTo>
                  <a:cubicBezTo>
                    <a:pt x="395" y="230"/>
                    <a:pt x="395" y="231"/>
                    <a:pt x="393" y="230"/>
                  </a:cubicBezTo>
                  <a:close/>
                  <a:moveTo>
                    <a:pt x="390" y="232"/>
                  </a:moveTo>
                  <a:cubicBezTo>
                    <a:pt x="392" y="232"/>
                    <a:pt x="392" y="231"/>
                    <a:pt x="392" y="231"/>
                  </a:cubicBezTo>
                  <a:cubicBezTo>
                    <a:pt x="391" y="231"/>
                    <a:pt x="391" y="231"/>
                    <a:pt x="390" y="232"/>
                  </a:cubicBezTo>
                  <a:close/>
                  <a:moveTo>
                    <a:pt x="393" y="179"/>
                  </a:moveTo>
                  <a:cubicBezTo>
                    <a:pt x="394" y="179"/>
                    <a:pt x="395" y="179"/>
                    <a:pt x="395" y="178"/>
                  </a:cubicBezTo>
                  <a:cubicBezTo>
                    <a:pt x="394" y="178"/>
                    <a:pt x="394" y="179"/>
                    <a:pt x="393" y="179"/>
                  </a:cubicBezTo>
                  <a:close/>
                  <a:moveTo>
                    <a:pt x="129" y="269"/>
                  </a:moveTo>
                  <a:cubicBezTo>
                    <a:pt x="133" y="268"/>
                    <a:pt x="137" y="265"/>
                    <a:pt x="142" y="264"/>
                  </a:cubicBezTo>
                  <a:cubicBezTo>
                    <a:pt x="144" y="263"/>
                    <a:pt x="147" y="262"/>
                    <a:pt x="151" y="261"/>
                  </a:cubicBezTo>
                  <a:cubicBezTo>
                    <a:pt x="151" y="260"/>
                    <a:pt x="153" y="260"/>
                    <a:pt x="154" y="259"/>
                  </a:cubicBezTo>
                  <a:cubicBezTo>
                    <a:pt x="154" y="259"/>
                    <a:pt x="154" y="259"/>
                    <a:pt x="155" y="259"/>
                  </a:cubicBezTo>
                  <a:cubicBezTo>
                    <a:pt x="158" y="258"/>
                    <a:pt x="161" y="256"/>
                    <a:pt x="164" y="256"/>
                  </a:cubicBezTo>
                  <a:cubicBezTo>
                    <a:pt x="165" y="254"/>
                    <a:pt x="168" y="254"/>
                    <a:pt x="169" y="253"/>
                  </a:cubicBezTo>
                  <a:cubicBezTo>
                    <a:pt x="178" y="250"/>
                    <a:pt x="186" y="245"/>
                    <a:pt x="195" y="243"/>
                  </a:cubicBezTo>
                  <a:cubicBezTo>
                    <a:pt x="205" y="238"/>
                    <a:pt x="215" y="234"/>
                    <a:pt x="225" y="230"/>
                  </a:cubicBezTo>
                  <a:cubicBezTo>
                    <a:pt x="227" y="229"/>
                    <a:pt x="230" y="228"/>
                    <a:pt x="233" y="227"/>
                  </a:cubicBezTo>
                  <a:cubicBezTo>
                    <a:pt x="239" y="224"/>
                    <a:pt x="246" y="221"/>
                    <a:pt x="252" y="218"/>
                  </a:cubicBezTo>
                  <a:cubicBezTo>
                    <a:pt x="256" y="217"/>
                    <a:pt x="259" y="215"/>
                    <a:pt x="261" y="215"/>
                  </a:cubicBezTo>
                  <a:cubicBezTo>
                    <a:pt x="264" y="214"/>
                    <a:pt x="266" y="212"/>
                    <a:pt x="269" y="212"/>
                  </a:cubicBezTo>
                  <a:cubicBezTo>
                    <a:pt x="286" y="204"/>
                    <a:pt x="304" y="196"/>
                    <a:pt x="322" y="189"/>
                  </a:cubicBezTo>
                  <a:cubicBezTo>
                    <a:pt x="322" y="189"/>
                    <a:pt x="322" y="190"/>
                    <a:pt x="323" y="189"/>
                  </a:cubicBezTo>
                  <a:cubicBezTo>
                    <a:pt x="322" y="189"/>
                    <a:pt x="322" y="189"/>
                    <a:pt x="322" y="189"/>
                  </a:cubicBezTo>
                  <a:cubicBezTo>
                    <a:pt x="335" y="184"/>
                    <a:pt x="347" y="178"/>
                    <a:pt x="359" y="174"/>
                  </a:cubicBezTo>
                  <a:cubicBezTo>
                    <a:pt x="359" y="173"/>
                    <a:pt x="360" y="173"/>
                    <a:pt x="360" y="173"/>
                  </a:cubicBezTo>
                  <a:cubicBezTo>
                    <a:pt x="366" y="171"/>
                    <a:pt x="374" y="168"/>
                    <a:pt x="379" y="166"/>
                  </a:cubicBezTo>
                  <a:cubicBezTo>
                    <a:pt x="379" y="165"/>
                    <a:pt x="381" y="166"/>
                    <a:pt x="380" y="164"/>
                  </a:cubicBezTo>
                  <a:cubicBezTo>
                    <a:pt x="379" y="166"/>
                    <a:pt x="377" y="166"/>
                    <a:pt x="377" y="165"/>
                  </a:cubicBezTo>
                  <a:cubicBezTo>
                    <a:pt x="377" y="165"/>
                    <a:pt x="377" y="166"/>
                    <a:pt x="376" y="166"/>
                  </a:cubicBezTo>
                  <a:cubicBezTo>
                    <a:pt x="373" y="166"/>
                    <a:pt x="370" y="168"/>
                    <a:pt x="368" y="167"/>
                  </a:cubicBezTo>
                  <a:cubicBezTo>
                    <a:pt x="367" y="168"/>
                    <a:pt x="367" y="168"/>
                    <a:pt x="366" y="168"/>
                  </a:cubicBezTo>
                  <a:cubicBezTo>
                    <a:pt x="366" y="168"/>
                    <a:pt x="366" y="168"/>
                    <a:pt x="365" y="168"/>
                  </a:cubicBezTo>
                  <a:cubicBezTo>
                    <a:pt x="364" y="168"/>
                    <a:pt x="364" y="169"/>
                    <a:pt x="364" y="170"/>
                  </a:cubicBezTo>
                  <a:cubicBezTo>
                    <a:pt x="362" y="169"/>
                    <a:pt x="362" y="170"/>
                    <a:pt x="361" y="170"/>
                  </a:cubicBezTo>
                  <a:cubicBezTo>
                    <a:pt x="361" y="170"/>
                    <a:pt x="360" y="169"/>
                    <a:pt x="360" y="170"/>
                  </a:cubicBezTo>
                  <a:cubicBezTo>
                    <a:pt x="360" y="170"/>
                    <a:pt x="360" y="170"/>
                    <a:pt x="360" y="170"/>
                  </a:cubicBezTo>
                  <a:cubicBezTo>
                    <a:pt x="358" y="171"/>
                    <a:pt x="356" y="170"/>
                    <a:pt x="356" y="171"/>
                  </a:cubicBezTo>
                  <a:cubicBezTo>
                    <a:pt x="355" y="171"/>
                    <a:pt x="355" y="171"/>
                    <a:pt x="355" y="171"/>
                  </a:cubicBezTo>
                  <a:cubicBezTo>
                    <a:pt x="354" y="171"/>
                    <a:pt x="354" y="172"/>
                    <a:pt x="352" y="171"/>
                  </a:cubicBezTo>
                  <a:cubicBezTo>
                    <a:pt x="352" y="173"/>
                    <a:pt x="350" y="172"/>
                    <a:pt x="349" y="172"/>
                  </a:cubicBezTo>
                  <a:cubicBezTo>
                    <a:pt x="349" y="173"/>
                    <a:pt x="349" y="172"/>
                    <a:pt x="348" y="173"/>
                  </a:cubicBezTo>
                  <a:cubicBezTo>
                    <a:pt x="348" y="172"/>
                    <a:pt x="347" y="173"/>
                    <a:pt x="347" y="174"/>
                  </a:cubicBezTo>
                  <a:cubicBezTo>
                    <a:pt x="347" y="173"/>
                    <a:pt x="347" y="173"/>
                    <a:pt x="346" y="172"/>
                  </a:cubicBezTo>
                  <a:cubicBezTo>
                    <a:pt x="346" y="173"/>
                    <a:pt x="344" y="172"/>
                    <a:pt x="344" y="173"/>
                  </a:cubicBezTo>
                  <a:cubicBezTo>
                    <a:pt x="345" y="173"/>
                    <a:pt x="344" y="173"/>
                    <a:pt x="344" y="173"/>
                  </a:cubicBezTo>
                  <a:cubicBezTo>
                    <a:pt x="344" y="174"/>
                    <a:pt x="345" y="174"/>
                    <a:pt x="345" y="174"/>
                  </a:cubicBezTo>
                  <a:cubicBezTo>
                    <a:pt x="343" y="175"/>
                    <a:pt x="342" y="173"/>
                    <a:pt x="341" y="174"/>
                  </a:cubicBezTo>
                  <a:cubicBezTo>
                    <a:pt x="342" y="174"/>
                    <a:pt x="342" y="175"/>
                    <a:pt x="342" y="175"/>
                  </a:cubicBezTo>
                  <a:cubicBezTo>
                    <a:pt x="341" y="175"/>
                    <a:pt x="340" y="176"/>
                    <a:pt x="340" y="176"/>
                  </a:cubicBezTo>
                  <a:cubicBezTo>
                    <a:pt x="340" y="175"/>
                    <a:pt x="340" y="175"/>
                    <a:pt x="341" y="175"/>
                  </a:cubicBezTo>
                  <a:cubicBezTo>
                    <a:pt x="339" y="175"/>
                    <a:pt x="337" y="176"/>
                    <a:pt x="336" y="176"/>
                  </a:cubicBezTo>
                  <a:cubicBezTo>
                    <a:pt x="337" y="176"/>
                    <a:pt x="338" y="176"/>
                    <a:pt x="338" y="177"/>
                  </a:cubicBezTo>
                  <a:cubicBezTo>
                    <a:pt x="337" y="177"/>
                    <a:pt x="336" y="177"/>
                    <a:pt x="335" y="177"/>
                  </a:cubicBezTo>
                  <a:cubicBezTo>
                    <a:pt x="336" y="178"/>
                    <a:pt x="333" y="178"/>
                    <a:pt x="334" y="179"/>
                  </a:cubicBezTo>
                  <a:cubicBezTo>
                    <a:pt x="334" y="179"/>
                    <a:pt x="334" y="178"/>
                    <a:pt x="333" y="178"/>
                  </a:cubicBezTo>
                  <a:cubicBezTo>
                    <a:pt x="333" y="178"/>
                    <a:pt x="332" y="179"/>
                    <a:pt x="331" y="179"/>
                  </a:cubicBezTo>
                  <a:cubicBezTo>
                    <a:pt x="331" y="178"/>
                    <a:pt x="332" y="179"/>
                    <a:pt x="332" y="178"/>
                  </a:cubicBezTo>
                  <a:cubicBezTo>
                    <a:pt x="331" y="177"/>
                    <a:pt x="331" y="178"/>
                    <a:pt x="330" y="179"/>
                  </a:cubicBezTo>
                  <a:cubicBezTo>
                    <a:pt x="330" y="178"/>
                    <a:pt x="329" y="178"/>
                    <a:pt x="329" y="179"/>
                  </a:cubicBezTo>
                  <a:cubicBezTo>
                    <a:pt x="329" y="179"/>
                    <a:pt x="329" y="179"/>
                    <a:pt x="329" y="180"/>
                  </a:cubicBezTo>
                  <a:cubicBezTo>
                    <a:pt x="328" y="180"/>
                    <a:pt x="328" y="179"/>
                    <a:pt x="327" y="178"/>
                  </a:cubicBezTo>
                  <a:cubicBezTo>
                    <a:pt x="327" y="180"/>
                    <a:pt x="325" y="180"/>
                    <a:pt x="325" y="180"/>
                  </a:cubicBezTo>
                  <a:cubicBezTo>
                    <a:pt x="326" y="180"/>
                    <a:pt x="327" y="179"/>
                    <a:pt x="327" y="180"/>
                  </a:cubicBezTo>
                  <a:cubicBezTo>
                    <a:pt x="326" y="180"/>
                    <a:pt x="324" y="182"/>
                    <a:pt x="323" y="181"/>
                  </a:cubicBezTo>
                  <a:cubicBezTo>
                    <a:pt x="324" y="182"/>
                    <a:pt x="323" y="180"/>
                    <a:pt x="324" y="181"/>
                  </a:cubicBezTo>
                  <a:cubicBezTo>
                    <a:pt x="324" y="180"/>
                    <a:pt x="324" y="180"/>
                    <a:pt x="323" y="180"/>
                  </a:cubicBezTo>
                  <a:cubicBezTo>
                    <a:pt x="323" y="181"/>
                    <a:pt x="322" y="181"/>
                    <a:pt x="321" y="180"/>
                  </a:cubicBezTo>
                  <a:cubicBezTo>
                    <a:pt x="321" y="182"/>
                    <a:pt x="322" y="180"/>
                    <a:pt x="322" y="181"/>
                  </a:cubicBezTo>
                  <a:cubicBezTo>
                    <a:pt x="322" y="181"/>
                    <a:pt x="322" y="182"/>
                    <a:pt x="322" y="182"/>
                  </a:cubicBezTo>
                  <a:cubicBezTo>
                    <a:pt x="321" y="181"/>
                    <a:pt x="320" y="181"/>
                    <a:pt x="321" y="182"/>
                  </a:cubicBezTo>
                  <a:cubicBezTo>
                    <a:pt x="320" y="183"/>
                    <a:pt x="318" y="181"/>
                    <a:pt x="318" y="183"/>
                  </a:cubicBezTo>
                  <a:cubicBezTo>
                    <a:pt x="318" y="182"/>
                    <a:pt x="319" y="183"/>
                    <a:pt x="319" y="183"/>
                  </a:cubicBezTo>
                  <a:cubicBezTo>
                    <a:pt x="318" y="183"/>
                    <a:pt x="318" y="184"/>
                    <a:pt x="317" y="183"/>
                  </a:cubicBezTo>
                  <a:cubicBezTo>
                    <a:pt x="316" y="184"/>
                    <a:pt x="318" y="183"/>
                    <a:pt x="318" y="184"/>
                  </a:cubicBezTo>
                  <a:cubicBezTo>
                    <a:pt x="317" y="184"/>
                    <a:pt x="316" y="183"/>
                    <a:pt x="315" y="183"/>
                  </a:cubicBezTo>
                  <a:cubicBezTo>
                    <a:pt x="315" y="185"/>
                    <a:pt x="312" y="184"/>
                    <a:pt x="311" y="186"/>
                  </a:cubicBezTo>
                  <a:cubicBezTo>
                    <a:pt x="311" y="185"/>
                    <a:pt x="311" y="185"/>
                    <a:pt x="310" y="185"/>
                  </a:cubicBezTo>
                  <a:cubicBezTo>
                    <a:pt x="310" y="186"/>
                    <a:pt x="310" y="186"/>
                    <a:pt x="309" y="187"/>
                  </a:cubicBezTo>
                  <a:cubicBezTo>
                    <a:pt x="310" y="185"/>
                    <a:pt x="308" y="187"/>
                    <a:pt x="307" y="187"/>
                  </a:cubicBezTo>
                  <a:cubicBezTo>
                    <a:pt x="308" y="187"/>
                    <a:pt x="307" y="187"/>
                    <a:pt x="307" y="186"/>
                  </a:cubicBezTo>
                  <a:cubicBezTo>
                    <a:pt x="306" y="187"/>
                    <a:pt x="305" y="187"/>
                    <a:pt x="305" y="187"/>
                  </a:cubicBezTo>
                  <a:cubicBezTo>
                    <a:pt x="305" y="188"/>
                    <a:pt x="305" y="188"/>
                    <a:pt x="305" y="188"/>
                  </a:cubicBezTo>
                  <a:cubicBezTo>
                    <a:pt x="304" y="187"/>
                    <a:pt x="302" y="189"/>
                    <a:pt x="299" y="189"/>
                  </a:cubicBezTo>
                  <a:cubicBezTo>
                    <a:pt x="299" y="189"/>
                    <a:pt x="300" y="188"/>
                    <a:pt x="299" y="188"/>
                  </a:cubicBezTo>
                  <a:cubicBezTo>
                    <a:pt x="299" y="189"/>
                    <a:pt x="298" y="189"/>
                    <a:pt x="298" y="189"/>
                  </a:cubicBezTo>
                  <a:cubicBezTo>
                    <a:pt x="298" y="189"/>
                    <a:pt x="298" y="190"/>
                    <a:pt x="298" y="190"/>
                  </a:cubicBezTo>
                  <a:cubicBezTo>
                    <a:pt x="297" y="190"/>
                    <a:pt x="297" y="191"/>
                    <a:pt x="296" y="190"/>
                  </a:cubicBezTo>
                  <a:cubicBezTo>
                    <a:pt x="296" y="190"/>
                    <a:pt x="296" y="190"/>
                    <a:pt x="296" y="190"/>
                  </a:cubicBezTo>
                  <a:cubicBezTo>
                    <a:pt x="296" y="191"/>
                    <a:pt x="296" y="191"/>
                    <a:pt x="296" y="192"/>
                  </a:cubicBezTo>
                  <a:cubicBezTo>
                    <a:pt x="296" y="191"/>
                    <a:pt x="295" y="191"/>
                    <a:pt x="295" y="191"/>
                  </a:cubicBezTo>
                  <a:cubicBezTo>
                    <a:pt x="295" y="191"/>
                    <a:pt x="295" y="191"/>
                    <a:pt x="295" y="190"/>
                  </a:cubicBezTo>
                  <a:cubicBezTo>
                    <a:pt x="294" y="192"/>
                    <a:pt x="293" y="192"/>
                    <a:pt x="292" y="192"/>
                  </a:cubicBezTo>
                  <a:cubicBezTo>
                    <a:pt x="293" y="194"/>
                    <a:pt x="289" y="193"/>
                    <a:pt x="288" y="193"/>
                  </a:cubicBezTo>
                  <a:cubicBezTo>
                    <a:pt x="289" y="195"/>
                    <a:pt x="286" y="194"/>
                    <a:pt x="286" y="195"/>
                  </a:cubicBezTo>
                  <a:cubicBezTo>
                    <a:pt x="286" y="195"/>
                    <a:pt x="285" y="194"/>
                    <a:pt x="285" y="194"/>
                  </a:cubicBezTo>
                  <a:cubicBezTo>
                    <a:pt x="284" y="195"/>
                    <a:pt x="284" y="196"/>
                    <a:pt x="283" y="195"/>
                  </a:cubicBezTo>
                  <a:cubicBezTo>
                    <a:pt x="283" y="196"/>
                    <a:pt x="283" y="196"/>
                    <a:pt x="282" y="196"/>
                  </a:cubicBezTo>
                  <a:cubicBezTo>
                    <a:pt x="282" y="196"/>
                    <a:pt x="282" y="196"/>
                    <a:pt x="282" y="195"/>
                  </a:cubicBezTo>
                  <a:cubicBezTo>
                    <a:pt x="281" y="196"/>
                    <a:pt x="281" y="196"/>
                    <a:pt x="280" y="196"/>
                  </a:cubicBezTo>
                  <a:cubicBezTo>
                    <a:pt x="280" y="196"/>
                    <a:pt x="280" y="196"/>
                    <a:pt x="279" y="196"/>
                  </a:cubicBezTo>
                  <a:cubicBezTo>
                    <a:pt x="279" y="197"/>
                    <a:pt x="279" y="198"/>
                    <a:pt x="279" y="197"/>
                  </a:cubicBezTo>
                  <a:cubicBezTo>
                    <a:pt x="278" y="197"/>
                    <a:pt x="279" y="197"/>
                    <a:pt x="279" y="198"/>
                  </a:cubicBezTo>
                  <a:cubicBezTo>
                    <a:pt x="278" y="198"/>
                    <a:pt x="277" y="199"/>
                    <a:pt x="276" y="198"/>
                  </a:cubicBezTo>
                  <a:cubicBezTo>
                    <a:pt x="276" y="200"/>
                    <a:pt x="275" y="199"/>
                    <a:pt x="274" y="200"/>
                  </a:cubicBezTo>
                  <a:cubicBezTo>
                    <a:pt x="274" y="199"/>
                    <a:pt x="275" y="199"/>
                    <a:pt x="274" y="198"/>
                  </a:cubicBezTo>
                  <a:cubicBezTo>
                    <a:pt x="274" y="199"/>
                    <a:pt x="274" y="198"/>
                    <a:pt x="273" y="198"/>
                  </a:cubicBezTo>
                  <a:cubicBezTo>
                    <a:pt x="273" y="200"/>
                    <a:pt x="272" y="199"/>
                    <a:pt x="272" y="200"/>
                  </a:cubicBezTo>
                  <a:cubicBezTo>
                    <a:pt x="272" y="200"/>
                    <a:pt x="273" y="200"/>
                    <a:pt x="273" y="200"/>
                  </a:cubicBezTo>
                  <a:cubicBezTo>
                    <a:pt x="272" y="200"/>
                    <a:pt x="272" y="201"/>
                    <a:pt x="271" y="201"/>
                  </a:cubicBezTo>
                  <a:cubicBezTo>
                    <a:pt x="271" y="200"/>
                    <a:pt x="271" y="200"/>
                    <a:pt x="271" y="199"/>
                  </a:cubicBezTo>
                  <a:cubicBezTo>
                    <a:pt x="271" y="200"/>
                    <a:pt x="270" y="200"/>
                    <a:pt x="270" y="200"/>
                  </a:cubicBezTo>
                  <a:cubicBezTo>
                    <a:pt x="270" y="200"/>
                    <a:pt x="270" y="201"/>
                    <a:pt x="270" y="201"/>
                  </a:cubicBezTo>
                  <a:cubicBezTo>
                    <a:pt x="269" y="201"/>
                    <a:pt x="270" y="200"/>
                    <a:pt x="269" y="200"/>
                  </a:cubicBezTo>
                  <a:cubicBezTo>
                    <a:pt x="269" y="201"/>
                    <a:pt x="268" y="202"/>
                    <a:pt x="268" y="202"/>
                  </a:cubicBezTo>
                  <a:cubicBezTo>
                    <a:pt x="268" y="202"/>
                    <a:pt x="269" y="201"/>
                    <a:pt x="268" y="201"/>
                  </a:cubicBezTo>
                  <a:cubicBezTo>
                    <a:pt x="268" y="201"/>
                    <a:pt x="267" y="201"/>
                    <a:pt x="267" y="201"/>
                  </a:cubicBezTo>
                  <a:cubicBezTo>
                    <a:pt x="268" y="201"/>
                    <a:pt x="268" y="202"/>
                    <a:pt x="267" y="202"/>
                  </a:cubicBezTo>
                  <a:cubicBezTo>
                    <a:pt x="266" y="201"/>
                    <a:pt x="266" y="203"/>
                    <a:pt x="265" y="202"/>
                  </a:cubicBezTo>
                  <a:cubicBezTo>
                    <a:pt x="264" y="203"/>
                    <a:pt x="264" y="203"/>
                    <a:pt x="264" y="204"/>
                  </a:cubicBezTo>
                  <a:cubicBezTo>
                    <a:pt x="264" y="203"/>
                    <a:pt x="263" y="205"/>
                    <a:pt x="262" y="204"/>
                  </a:cubicBezTo>
                  <a:cubicBezTo>
                    <a:pt x="263" y="204"/>
                    <a:pt x="263" y="203"/>
                    <a:pt x="264" y="203"/>
                  </a:cubicBezTo>
                  <a:cubicBezTo>
                    <a:pt x="261" y="203"/>
                    <a:pt x="259" y="205"/>
                    <a:pt x="256" y="205"/>
                  </a:cubicBezTo>
                  <a:cubicBezTo>
                    <a:pt x="256" y="206"/>
                    <a:pt x="255" y="206"/>
                    <a:pt x="256" y="206"/>
                  </a:cubicBezTo>
                  <a:cubicBezTo>
                    <a:pt x="256" y="207"/>
                    <a:pt x="257" y="206"/>
                    <a:pt x="257" y="207"/>
                  </a:cubicBezTo>
                  <a:cubicBezTo>
                    <a:pt x="256" y="206"/>
                    <a:pt x="256" y="207"/>
                    <a:pt x="255" y="207"/>
                  </a:cubicBezTo>
                  <a:cubicBezTo>
                    <a:pt x="255" y="207"/>
                    <a:pt x="255" y="206"/>
                    <a:pt x="255" y="206"/>
                  </a:cubicBezTo>
                  <a:cubicBezTo>
                    <a:pt x="254" y="208"/>
                    <a:pt x="252" y="207"/>
                    <a:pt x="251" y="209"/>
                  </a:cubicBezTo>
                  <a:cubicBezTo>
                    <a:pt x="251" y="208"/>
                    <a:pt x="252" y="208"/>
                    <a:pt x="251" y="207"/>
                  </a:cubicBezTo>
                  <a:cubicBezTo>
                    <a:pt x="251" y="208"/>
                    <a:pt x="251" y="208"/>
                    <a:pt x="250" y="208"/>
                  </a:cubicBezTo>
                  <a:cubicBezTo>
                    <a:pt x="250" y="208"/>
                    <a:pt x="250" y="208"/>
                    <a:pt x="250" y="208"/>
                  </a:cubicBezTo>
                  <a:cubicBezTo>
                    <a:pt x="250" y="208"/>
                    <a:pt x="250" y="208"/>
                    <a:pt x="249" y="208"/>
                  </a:cubicBezTo>
                  <a:cubicBezTo>
                    <a:pt x="249" y="209"/>
                    <a:pt x="246" y="209"/>
                    <a:pt x="246" y="210"/>
                  </a:cubicBezTo>
                  <a:cubicBezTo>
                    <a:pt x="243" y="210"/>
                    <a:pt x="240" y="214"/>
                    <a:pt x="237" y="213"/>
                  </a:cubicBezTo>
                  <a:cubicBezTo>
                    <a:pt x="236" y="215"/>
                    <a:pt x="236" y="214"/>
                    <a:pt x="236" y="215"/>
                  </a:cubicBezTo>
                  <a:cubicBezTo>
                    <a:pt x="235" y="215"/>
                    <a:pt x="235" y="215"/>
                    <a:pt x="235" y="215"/>
                  </a:cubicBezTo>
                  <a:cubicBezTo>
                    <a:pt x="235" y="216"/>
                    <a:pt x="232" y="216"/>
                    <a:pt x="232" y="216"/>
                  </a:cubicBezTo>
                  <a:cubicBezTo>
                    <a:pt x="232" y="216"/>
                    <a:pt x="233" y="218"/>
                    <a:pt x="231" y="217"/>
                  </a:cubicBezTo>
                  <a:cubicBezTo>
                    <a:pt x="231" y="217"/>
                    <a:pt x="232" y="217"/>
                    <a:pt x="232" y="217"/>
                  </a:cubicBezTo>
                  <a:cubicBezTo>
                    <a:pt x="228" y="218"/>
                    <a:pt x="224" y="220"/>
                    <a:pt x="220" y="222"/>
                  </a:cubicBezTo>
                  <a:cubicBezTo>
                    <a:pt x="220" y="221"/>
                    <a:pt x="220" y="221"/>
                    <a:pt x="220" y="221"/>
                  </a:cubicBezTo>
                  <a:cubicBezTo>
                    <a:pt x="219" y="222"/>
                    <a:pt x="219" y="220"/>
                    <a:pt x="219" y="222"/>
                  </a:cubicBezTo>
                  <a:cubicBezTo>
                    <a:pt x="217" y="222"/>
                    <a:pt x="216" y="224"/>
                    <a:pt x="214" y="224"/>
                  </a:cubicBezTo>
                  <a:cubicBezTo>
                    <a:pt x="214" y="225"/>
                    <a:pt x="211" y="226"/>
                    <a:pt x="210" y="225"/>
                  </a:cubicBezTo>
                  <a:cubicBezTo>
                    <a:pt x="208" y="228"/>
                    <a:pt x="205" y="229"/>
                    <a:pt x="202" y="229"/>
                  </a:cubicBezTo>
                  <a:cubicBezTo>
                    <a:pt x="202" y="230"/>
                    <a:pt x="200" y="230"/>
                    <a:pt x="200" y="231"/>
                  </a:cubicBezTo>
                  <a:cubicBezTo>
                    <a:pt x="200" y="230"/>
                    <a:pt x="199" y="231"/>
                    <a:pt x="199" y="231"/>
                  </a:cubicBezTo>
                  <a:cubicBezTo>
                    <a:pt x="197" y="232"/>
                    <a:pt x="197" y="232"/>
                    <a:pt x="195" y="233"/>
                  </a:cubicBezTo>
                  <a:cubicBezTo>
                    <a:pt x="194" y="233"/>
                    <a:pt x="193" y="235"/>
                    <a:pt x="191" y="234"/>
                  </a:cubicBezTo>
                  <a:cubicBezTo>
                    <a:pt x="191" y="235"/>
                    <a:pt x="189" y="236"/>
                    <a:pt x="189" y="235"/>
                  </a:cubicBezTo>
                  <a:cubicBezTo>
                    <a:pt x="189" y="237"/>
                    <a:pt x="188" y="236"/>
                    <a:pt x="187" y="237"/>
                  </a:cubicBezTo>
                  <a:cubicBezTo>
                    <a:pt x="187" y="237"/>
                    <a:pt x="187" y="237"/>
                    <a:pt x="187" y="237"/>
                  </a:cubicBezTo>
                  <a:cubicBezTo>
                    <a:pt x="187" y="237"/>
                    <a:pt x="187" y="237"/>
                    <a:pt x="187" y="237"/>
                  </a:cubicBezTo>
                  <a:cubicBezTo>
                    <a:pt x="186" y="237"/>
                    <a:pt x="187" y="238"/>
                    <a:pt x="187" y="238"/>
                  </a:cubicBezTo>
                  <a:cubicBezTo>
                    <a:pt x="186" y="237"/>
                    <a:pt x="185" y="239"/>
                    <a:pt x="184" y="239"/>
                  </a:cubicBezTo>
                  <a:cubicBezTo>
                    <a:pt x="184" y="239"/>
                    <a:pt x="183" y="238"/>
                    <a:pt x="183" y="239"/>
                  </a:cubicBezTo>
                  <a:cubicBezTo>
                    <a:pt x="183" y="239"/>
                    <a:pt x="184" y="240"/>
                    <a:pt x="183" y="239"/>
                  </a:cubicBezTo>
                  <a:cubicBezTo>
                    <a:pt x="182" y="239"/>
                    <a:pt x="181" y="241"/>
                    <a:pt x="180" y="240"/>
                  </a:cubicBezTo>
                  <a:cubicBezTo>
                    <a:pt x="180" y="241"/>
                    <a:pt x="178" y="242"/>
                    <a:pt x="176" y="242"/>
                  </a:cubicBezTo>
                  <a:cubicBezTo>
                    <a:pt x="176" y="242"/>
                    <a:pt x="176" y="242"/>
                    <a:pt x="176" y="243"/>
                  </a:cubicBezTo>
                  <a:cubicBezTo>
                    <a:pt x="175" y="242"/>
                    <a:pt x="175" y="244"/>
                    <a:pt x="175" y="244"/>
                  </a:cubicBezTo>
                  <a:cubicBezTo>
                    <a:pt x="174" y="243"/>
                    <a:pt x="174" y="243"/>
                    <a:pt x="173" y="243"/>
                  </a:cubicBezTo>
                  <a:cubicBezTo>
                    <a:pt x="173" y="244"/>
                    <a:pt x="171" y="244"/>
                    <a:pt x="171" y="245"/>
                  </a:cubicBezTo>
                  <a:cubicBezTo>
                    <a:pt x="171" y="245"/>
                    <a:pt x="171" y="244"/>
                    <a:pt x="170" y="245"/>
                  </a:cubicBezTo>
                  <a:cubicBezTo>
                    <a:pt x="169" y="247"/>
                    <a:pt x="167" y="247"/>
                    <a:pt x="165" y="248"/>
                  </a:cubicBezTo>
                  <a:cubicBezTo>
                    <a:pt x="166" y="248"/>
                    <a:pt x="165" y="249"/>
                    <a:pt x="164" y="249"/>
                  </a:cubicBezTo>
                  <a:cubicBezTo>
                    <a:pt x="164" y="248"/>
                    <a:pt x="165" y="248"/>
                    <a:pt x="165" y="248"/>
                  </a:cubicBezTo>
                  <a:cubicBezTo>
                    <a:pt x="162" y="251"/>
                    <a:pt x="154" y="252"/>
                    <a:pt x="153" y="255"/>
                  </a:cubicBezTo>
                  <a:cubicBezTo>
                    <a:pt x="152" y="255"/>
                    <a:pt x="151" y="256"/>
                    <a:pt x="151" y="256"/>
                  </a:cubicBezTo>
                  <a:cubicBezTo>
                    <a:pt x="151" y="256"/>
                    <a:pt x="152" y="256"/>
                    <a:pt x="151" y="257"/>
                  </a:cubicBezTo>
                  <a:cubicBezTo>
                    <a:pt x="151" y="257"/>
                    <a:pt x="151" y="256"/>
                    <a:pt x="150" y="256"/>
                  </a:cubicBezTo>
                  <a:cubicBezTo>
                    <a:pt x="150" y="257"/>
                    <a:pt x="150" y="257"/>
                    <a:pt x="149" y="257"/>
                  </a:cubicBezTo>
                  <a:cubicBezTo>
                    <a:pt x="149" y="257"/>
                    <a:pt x="149" y="256"/>
                    <a:pt x="148" y="257"/>
                  </a:cubicBezTo>
                  <a:cubicBezTo>
                    <a:pt x="147" y="258"/>
                    <a:pt x="146" y="257"/>
                    <a:pt x="144" y="259"/>
                  </a:cubicBezTo>
                  <a:cubicBezTo>
                    <a:pt x="140" y="260"/>
                    <a:pt x="135" y="265"/>
                    <a:pt x="130" y="266"/>
                  </a:cubicBezTo>
                  <a:cubicBezTo>
                    <a:pt x="129" y="266"/>
                    <a:pt x="130" y="267"/>
                    <a:pt x="129" y="267"/>
                  </a:cubicBezTo>
                  <a:cubicBezTo>
                    <a:pt x="129" y="266"/>
                    <a:pt x="127" y="269"/>
                    <a:pt x="127" y="268"/>
                  </a:cubicBezTo>
                  <a:cubicBezTo>
                    <a:pt x="126" y="268"/>
                    <a:pt x="126" y="269"/>
                    <a:pt x="125" y="269"/>
                  </a:cubicBezTo>
                  <a:cubicBezTo>
                    <a:pt x="126" y="270"/>
                    <a:pt x="128" y="269"/>
                    <a:pt x="129" y="269"/>
                  </a:cubicBezTo>
                  <a:close/>
                  <a:moveTo>
                    <a:pt x="297" y="189"/>
                  </a:moveTo>
                  <a:cubicBezTo>
                    <a:pt x="297" y="189"/>
                    <a:pt x="298" y="189"/>
                    <a:pt x="298" y="189"/>
                  </a:cubicBezTo>
                  <a:cubicBezTo>
                    <a:pt x="297" y="188"/>
                    <a:pt x="297" y="189"/>
                    <a:pt x="297" y="189"/>
                  </a:cubicBezTo>
                  <a:cubicBezTo>
                    <a:pt x="297" y="189"/>
                    <a:pt x="297" y="190"/>
                    <a:pt x="297" y="190"/>
                  </a:cubicBezTo>
                  <a:cubicBezTo>
                    <a:pt x="297" y="190"/>
                    <a:pt x="297" y="190"/>
                    <a:pt x="297" y="189"/>
                  </a:cubicBezTo>
                  <a:close/>
                  <a:moveTo>
                    <a:pt x="326" y="256"/>
                  </a:moveTo>
                  <a:cubicBezTo>
                    <a:pt x="325" y="257"/>
                    <a:pt x="325" y="256"/>
                    <a:pt x="324" y="256"/>
                  </a:cubicBezTo>
                  <a:cubicBezTo>
                    <a:pt x="324" y="257"/>
                    <a:pt x="324" y="258"/>
                    <a:pt x="325" y="258"/>
                  </a:cubicBezTo>
                  <a:cubicBezTo>
                    <a:pt x="325" y="257"/>
                    <a:pt x="326" y="258"/>
                    <a:pt x="326" y="257"/>
                  </a:cubicBezTo>
                  <a:cubicBezTo>
                    <a:pt x="325" y="257"/>
                    <a:pt x="325" y="257"/>
                    <a:pt x="326" y="256"/>
                  </a:cubicBezTo>
                  <a:close/>
                  <a:moveTo>
                    <a:pt x="324" y="258"/>
                  </a:moveTo>
                  <a:cubicBezTo>
                    <a:pt x="324" y="258"/>
                    <a:pt x="322" y="258"/>
                    <a:pt x="323" y="258"/>
                  </a:cubicBezTo>
                  <a:cubicBezTo>
                    <a:pt x="323" y="258"/>
                    <a:pt x="324" y="259"/>
                    <a:pt x="324" y="258"/>
                  </a:cubicBezTo>
                  <a:cubicBezTo>
                    <a:pt x="324" y="258"/>
                    <a:pt x="324" y="258"/>
                    <a:pt x="324" y="258"/>
                  </a:cubicBezTo>
                  <a:close/>
                  <a:moveTo>
                    <a:pt x="308" y="264"/>
                  </a:moveTo>
                  <a:cubicBezTo>
                    <a:pt x="307" y="264"/>
                    <a:pt x="307" y="264"/>
                    <a:pt x="307" y="264"/>
                  </a:cubicBezTo>
                  <a:cubicBezTo>
                    <a:pt x="306" y="265"/>
                    <a:pt x="307" y="265"/>
                    <a:pt x="308" y="265"/>
                  </a:cubicBezTo>
                  <a:cubicBezTo>
                    <a:pt x="307" y="265"/>
                    <a:pt x="308" y="264"/>
                    <a:pt x="308" y="264"/>
                  </a:cubicBezTo>
                  <a:close/>
                  <a:moveTo>
                    <a:pt x="300" y="269"/>
                  </a:moveTo>
                  <a:cubicBezTo>
                    <a:pt x="301" y="268"/>
                    <a:pt x="302" y="268"/>
                    <a:pt x="303" y="268"/>
                  </a:cubicBezTo>
                  <a:cubicBezTo>
                    <a:pt x="302" y="267"/>
                    <a:pt x="300" y="268"/>
                    <a:pt x="300" y="269"/>
                  </a:cubicBezTo>
                  <a:close/>
                  <a:moveTo>
                    <a:pt x="291" y="276"/>
                  </a:moveTo>
                  <a:cubicBezTo>
                    <a:pt x="291" y="277"/>
                    <a:pt x="290" y="279"/>
                    <a:pt x="291" y="278"/>
                  </a:cubicBezTo>
                  <a:cubicBezTo>
                    <a:pt x="291" y="278"/>
                    <a:pt x="291" y="276"/>
                    <a:pt x="291" y="276"/>
                  </a:cubicBezTo>
                  <a:close/>
                  <a:moveTo>
                    <a:pt x="266" y="290"/>
                  </a:moveTo>
                  <a:cubicBezTo>
                    <a:pt x="265" y="290"/>
                    <a:pt x="265" y="292"/>
                    <a:pt x="265" y="292"/>
                  </a:cubicBezTo>
                  <a:cubicBezTo>
                    <a:pt x="265" y="291"/>
                    <a:pt x="266" y="291"/>
                    <a:pt x="266" y="290"/>
                  </a:cubicBezTo>
                  <a:close/>
                  <a:moveTo>
                    <a:pt x="243" y="306"/>
                  </a:moveTo>
                  <a:cubicBezTo>
                    <a:pt x="243" y="306"/>
                    <a:pt x="242" y="306"/>
                    <a:pt x="242" y="307"/>
                  </a:cubicBezTo>
                  <a:cubicBezTo>
                    <a:pt x="243" y="306"/>
                    <a:pt x="243" y="308"/>
                    <a:pt x="244" y="307"/>
                  </a:cubicBezTo>
                  <a:cubicBezTo>
                    <a:pt x="243" y="307"/>
                    <a:pt x="243" y="306"/>
                    <a:pt x="243" y="306"/>
                  </a:cubicBezTo>
                  <a:close/>
                  <a:moveTo>
                    <a:pt x="240" y="306"/>
                  </a:moveTo>
                  <a:cubicBezTo>
                    <a:pt x="239" y="306"/>
                    <a:pt x="239" y="306"/>
                    <a:pt x="239" y="306"/>
                  </a:cubicBezTo>
                  <a:cubicBezTo>
                    <a:pt x="239" y="306"/>
                    <a:pt x="239" y="307"/>
                    <a:pt x="239" y="307"/>
                  </a:cubicBezTo>
                  <a:cubicBezTo>
                    <a:pt x="239" y="306"/>
                    <a:pt x="240" y="307"/>
                    <a:pt x="240" y="307"/>
                  </a:cubicBezTo>
                  <a:cubicBezTo>
                    <a:pt x="241" y="306"/>
                    <a:pt x="239" y="307"/>
                    <a:pt x="239" y="306"/>
                  </a:cubicBezTo>
                  <a:cubicBezTo>
                    <a:pt x="239" y="306"/>
                    <a:pt x="240" y="306"/>
                    <a:pt x="240" y="306"/>
                  </a:cubicBezTo>
                  <a:close/>
                  <a:moveTo>
                    <a:pt x="231" y="309"/>
                  </a:moveTo>
                  <a:cubicBezTo>
                    <a:pt x="230" y="310"/>
                    <a:pt x="231" y="311"/>
                    <a:pt x="232" y="310"/>
                  </a:cubicBezTo>
                  <a:cubicBezTo>
                    <a:pt x="231" y="311"/>
                    <a:pt x="231" y="309"/>
                    <a:pt x="232" y="309"/>
                  </a:cubicBezTo>
                  <a:cubicBezTo>
                    <a:pt x="232" y="309"/>
                    <a:pt x="232" y="309"/>
                    <a:pt x="232" y="309"/>
                  </a:cubicBezTo>
                  <a:cubicBezTo>
                    <a:pt x="231" y="309"/>
                    <a:pt x="232" y="309"/>
                    <a:pt x="231" y="309"/>
                  </a:cubicBezTo>
                  <a:close/>
                  <a:moveTo>
                    <a:pt x="226" y="312"/>
                  </a:moveTo>
                  <a:cubicBezTo>
                    <a:pt x="226" y="314"/>
                    <a:pt x="225" y="311"/>
                    <a:pt x="225" y="312"/>
                  </a:cubicBezTo>
                  <a:cubicBezTo>
                    <a:pt x="225" y="312"/>
                    <a:pt x="225" y="313"/>
                    <a:pt x="226" y="313"/>
                  </a:cubicBezTo>
                  <a:cubicBezTo>
                    <a:pt x="226" y="312"/>
                    <a:pt x="227" y="314"/>
                    <a:pt x="227" y="313"/>
                  </a:cubicBezTo>
                  <a:cubicBezTo>
                    <a:pt x="226" y="313"/>
                    <a:pt x="227" y="312"/>
                    <a:pt x="226" y="312"/>
                  </a:cubicBezTo>
                  <a:close/>
                  <a:moveTo>
                    <a:pt x="225" y="315"/>
                  </a:moveTo>
                  <a:cubicBezTo>
                    <a:pt x="225" y="316"/>
                    <a:pt x="224" y="317"/>
                    <a:pt x="225" y="317"/>
                  </a:cubicBezTo>
                  <a:cubicBezTo>
                    <a:pt x="225" y="317"/>
                    <a:pt x="225" y="317"/>
                    <a:pt x="225" y="316"/>
                  </a:cubicBezTo>
                  <a:cubicBezTo>
                    <a:pt x="225" y="317"/>
                    <a:pt x="225" y="317"/>
                    <a:pt x="225" y="317"/>
                  </a:cubicBezTo>
                  <a:cubicBezTo>
                    <a:pt x="225" y="316"/>
                    <a:pt x="225" y="316"/>
                    <a:pt x="225" y="315"/>
                  </a:cubicBezTo>
                  <a:close/>
                  <a:moveTo>
                    <a:pt x="220" y="312"/>
                  </a:moveTo>
                  <a:cubicBezTo>
                    <a:pt x="220" y="312"/>
                    <a:pt x="220" y="313"/>
                    <a:pt x="220" y="313"/>
                  </a:cubicBezTo>
                  <a:cubicBezTo>
                    <a:pt x="221" y="313"/>
                    <a:pt x="220" y="314"/>
                    <a:pt x="220" y="314"/>
                  </a:cubicBezTo>
                  <a:cubicBezTo>
                    <a:pt x="220" y="314"/>
                    <a:pt x="221" y="315"/>
                    <a:pt x="221" y="314"/>
                  </a:cubicBezTo>
                  <a:cubicBezTo>
                    <a:pt x="220" y="314"/>
                    <a:pt x="221" y="313"/>
                    <a:pt x="220" y="312"/>
                  </a:cubicBezTo>
                  <a:close/>
                  <a:moveTo>
                    <a:pt x="216" y="316"/>
                  </a:moveTo>
                  <a:cubicBezTo>
                    <a:pt x="217" y="315"/>
                    <a:pt x="216" y="315"/>
                    <a:pt x="217" y="314"/>
                  </a:cubicBezTo>
                  <a:cubicBezTo>
                    <a:pt x="216" y="314"/>
                    <a:pt x="217" y="317"/>
                    <a:pt x="215" y="315"/>
                  </a:cubicBezTo>
                  <a:cubicBezTo>
                    <a:pt x="215" y="316"/>
                    <a:pt x="215" y="317"/>
                    <a:pt x="215" y="317"/>
                  </a:cubicBezTo>
                  <a:cubicBezTo>
                    <a:pt x="216" y="317"/>
                    <a:pt x="216" y="319"/>
                    <a:pt x="217" y="318"/>
                  </a:cubicBezTo>
                  <a:cubicBezTo>
                    <a:pt x="216" y="318"/>
                    <a:pt x="216" y="317"/>
                    <a:pt x="216" y="317"/>
                  </a:cubicBezTo>
                  <a:cubicBezTo>
                    <a:pt x="216" y="316"/>
                    <a:pt x="217" y="316"/>
                    <a:pt x="217" y="316"/>
                  </a:cubicBezTo>
                  <a:cubicBezTo>
                    <a:pt x="218" y="316"/>
                    <a:pt x="218" y="317"/>
                    <a:pt x="219" y="317"/>
                  </a:cubicBezTo>
                  <a:cubicBezTo>
                    <a:pt x="219" y="316"/>
                    <a:pt x="219" y="316"/>
                    <a:pt x="219" y="316"/>
                  </a:cubicBezTo>
                  <a:cubicBezTo>
                    <a:pt x="218" y="316"/>
                    <a:pt x="218" y="315"/>
                    <a:pt x="216" y="316"/>
                  </a:cubicBezTo>
                  <a:close/>
                  <a:moveTo>
                    <a:pt x="217" y="320"/>
                  </a:moveTo>
                  <a:cubicBezTo>
                    <a:pt x="216" y="320"/>
                    <a:pt x="216" y="322"/>
                    <a:pt x="217" y="322"/>
                  </a:cubicBezTo>
                  <a:cubicBezTo>
                    <a:pt x="217" y="322"/>
                    <a:pt x="217" y="320"/>
                    <a:pt x="216" y="321"/>
                  </a:cubicBezTo>
                  <a:cubicBezTo>
                    <a:pt x="216" y="320"/>
                    <a:pt x="217" y="320"/>
                    <a:pt x="217" y="320"/>
                  </a:cubicBezTo>
                  <a:close/>
                  <a:moveTo>
                    <a:pt x="206" y="328"/>
                  </a:moveTo>
                  <a:cubicBezTo>
                    <a:pt x="206" y="328"/>
                    <a:pt x="207" y="328"/>
                    <a:pt x="207" y="328"/>
                  </a:cubicBezTo>
                  <a:cubicBezTo>
                    <a:pt x="206" y="327"/>
                    <a:pt x="206" y="327"/>
                    <a:pt x="206" y="327"/>
                  </a:cubicBezTo>
                  <a:cubicBezTo>
                    <a:pt x="205" y="328"/>
                    <a:pt x="206" y="329"/>
                    <a:pt x="206" y="328"/>
                  </a:cubicBezTo>
                  <a:cubicBezTo>
                    <a:pt x="206" y="328"/>
                    <a:pt x="206" y="328"/>
                    <a:pt x="206" y="328"/>
                  </a:cubicBezTo>
                  <a:close/>
                  <a:moveTo>
                    <a:pt x="192" y="329"/>
                  </a:moveTo>
                  <a:cubicBezTo>
                    <a:pt x="192" y="329"/>
                    <a:pt x="192" y="330"/>
                    <a:pt x="191" y="330"/>
                  </a:cubicBezTo>
                  <a:cubicBezTo>
                    <a:pt x="191" y="330"/>
                    <a:pt x="191" y="331"/>
                    <a:pt x="192" y="331"/>
                  </a:cubicBezTo>
                  <a:cubicBezTo>
                    <a:pt x="192" y="330"/>
                    <a:pt x="192" y="330"/>
                    <a:pt x="192" y="330"/>
                  </a:cubicBezTo>
                  <a:cubicBezTo>
                    <a:pt x="192" y="330"/>
                    <a:pt x="192" y="329"/>
                    <a:pt x="192" y="329"/>
                  </a:cubicBezTo>
                  <a:close/>
                  <a:moveTo>
                    <a:pt x="191" y="332"/>
                  </a:moveTo>
                  <a:cubicBezTo>
                    <a:pt x="190" y="332"/>
                    <a:pt x="190" y="332"/>
                    <a:pt x="190" y="332"/>
                  </a:cubicBezTo>
                  <a:cubicBezTo>
                    <a:pt x="190" y="332"/>
                    <a:pt x="189" y="332"/>
                    <a:pt x="189" y="333"/>
                  </a:cubicBezTo>
                  <a:cubicBezTo>
                    <a:pt x="190" y="333"/>
                    <a:pt x="190" y="333"/>
                    <a:pt x="190" y="334"/>
                  </a:cubicBezTo>
                  <a:cubicBezTo>
                    <a:pt x="190" y="333"/>
                    <a:pt x="191" y="333"/>
                    <a:pt x="191" y="333"/>
                  </a:cubicBezTo>
                  <a:cubicBezTo>
                    <a:pt x="191" y="332"/>
                    <a:pt x="190" y="333"/>
                    <a:pt x="190" y="333"/>
                  </a:cubicBezTo>
                  <a:cubicBezTo>
                    <a:pt x="190" y="333"/>
                    <a:pt x="190" y="332"/>
                    <a:pt x="191" y="332"/>
                  </a:cubicBezTo>
                  <a:close/>
                  <a:moveTo>
                    <a:pt x="188" y="335"/>
                  </a:moveTo>
                  <a:cubicBezTo>
                    <a:pt x="187" y="335"/>
                    <a:pt x="187" y="335"/>
                    <a:pt x="187" y="336"/>
                  </a:cubicBezTo>
                  <a:cubicBezTo>
                    <a:pt x="187" y="336"/>
                    <a:pt x="188" y="336"/>
                    <a:pt x="188" y="336"/>
                  </a:cubicBezTo>
                  <a:cubicBezTo>
                    <a:pt x="187" y="336"/>
                    <a:pt x="186" y="337"/>
                    <a:pt x="187" y="337"/>
                  </a:cubicBezTo>
                  <a:cubicBezTo>
                    <a:pt x="187" y="337"/>
                    <a:pt x="188" y="337"/>
                    <a:pt x="188" y="337"/>
                  </a:cubicBezTo>
                  <a:cubicBezTo>
                    <a:pt x="188" y="336"/>
                    <a:pt x="188" y="336"/>
                    <a:pt x="188" y="335"/>
                  </a:cubicBezTo>
                  <a:close/>
                  <a:moveTo>
                    <a:pt x="185" y="333"/>
                  </a:moveTo>
                  <a:cubicBezTo>
                    <a:pt x="185" y="334"/>
                    <a:pt x="185" y="334"/>
                    <a:pt x="185" y="335"/>
                  </a:cubicBezTo>
                  <a:cubicBezTo>
                    <a:pt x="186" y="336"/>
                    <a:pt x="185" y="334"/>
                    <a:pt x="186" y="334"/>
                  </a:cubicBezTo>
                  <a:cubicBezTo>
                    <a:pt x="185" y="334"/>
                    <a:pt x="186" y="335"/>
                    <a:pt x="186" y="334"/>
                  </a:cubicBezTo>
                  <a:cubicBezTo>
                    <a:pt x="185" y="334"/>
                    <a:pt x="186" y="334"/>
                    <a:pt x="185" y="333"/>
                  </a:cubicBezTo>
                  <a:close/>
                  <a:moveTo>
                    <a:pt x="181" y="341"/>
                  </a:moveTo>
                  <a:cubicBezTo>
                    <a:pt x="181" y="341"/>
                    <a:pt x="182" y="342"/>
                    <a:pt x="182" y="341"/>
                  </a:cubicBezTo>
                  <a:cubicBezTo>
                    <a:pt x="181" y="341"/>
                    <a:pt x="182" y="340"/>
                    <a:pt x="182" y="340"/>
                  </a:cubicBezTo>
                  <a:cubicBezTo>
                    <a:pt x="182" y="340"/>
                    <a:pt x="182" y="340"/>
                    <a:pt x="182" y="340"/>
                  </a:cubicBezTo>
                  <a:cubicBezTo>
                    <a:pt x="182" y="340"/>
                    <a:pt x="182" y="340"/>
                    <a:pt x="182" y="340"/>
                  </a:cubicBezTo>
                  <a:cubicBezTo>
                    <a:pt x="182" y="340"/>
                    <a:pt x="181" y="340"/>
                    <a:pt x="181" y="341"/>
                  </a:cubicBezTo>
                  <a:close/>
                  <a:moveTo>
                    <a:pt x="180" y="340"/>
                  </a:moveTo>
                  <a:cubicBezTo>
                    <a:pt x="181" y="340"/>
                    <a:pt x="182" y="340"/>
                    <a:pt x="182" y="339"/>
                  </a:cubicBezTo>
                  <a:cubicBezTo>
                    <a:pt x="181" y="339"/>
                    <a:pt x="181" y="340"/>
                    <a:pt x="180" y="340"/>
                  </a:cubicBezTo>
                  <a:close/>
                  <a:moveTo>
                    <a:pt x="176" y="338"/>
                  </a:moveTo>
                  <a:cubicBezTo>
                    <a:pt x="177" y="338"/>
                    <a:pt x="177" y="338"/>
                    <a:pt x="178" y="337"/>
                  </a:cubicBezTo>
                  <a:cubicBezTo>
                    <a:pt x="177" y="336"/>
                    <a:pt x="176" y="337"/>
                    <a:pt x="176" y="338"/>
                  </a:cubicBezTo>
                  <a:close/>
                  <a:moveTo>
                    <a:pt x="144" y="365"/>
                  </a:moveTo>
                  <a:cubicBezTo>
                    <a:pt x="144" y="365"/>
                    <a:pt x="144" y="365"/>
                    <a:pt x="143" y="365"/>
                  </a:cubicBezTo>
                  <a:cubicBezTo>
                    <a:pt x="143" y="366"/>
                    <a:pt x="143" y="366"/>
                    <a:pt x="143" y="367"/>
                  </a:cubicBezTo>
                  <a:cubicBezTo>
                    <a:pt x="144" y="367"/>
                    <a:pt x="144" y="366"/>
                    <a:pt x="144" y="366"/>
                  </a:cubicBezTo>
                  <a:cubicBezTo>
                    <a:pt x="144" y="366"/>
                    <a:pt x="144" y="365"/>
                    <a:pt x="144" y="365"/>
                  </a:cubicBezTo>
                  <a:close/>
                  <a:moveTo>
                    <a:pt x="132" y="359"/>
                  </a:moveTo>
                  <a:cubicBezTo>
                    <a:pt x="133" y="359"/>
                    <a:pt x="134" y="360"/>
                    <a:pt x="134" y="359"/>
                  </a:cubicBezTo>
                  <a:cubicBezTo>
                    <a:pt x="134" y="359"/>
                    <a:pt x="133" y="358"/>
                    <a:pt x="132" y="359"/>
                  </a:cubicBezTo>
                  <a:close/>
                  <a:moveTo>
                    <a:pt x="120" y="377"/>
                  </a:moveTo>
                  <a:cubicBezTo>
                    <a:pt x="121" y="378"/>
                    <a:pt x="119" y="378"/>
                    <a:pt x="119" y="379"/>
                  </a:cubicBezTo>
                  <a:cubicBezTo>
                    <a:pt x="119" y="379"/>
                    <a:pt x="120" y="379"/>
                    <a:pt x="120" y="379"/>
                  </a:cubicBezTo>
                  <a:cubicBezTo>
                    <a:pt x="120" y="378"/>
                    <a:pt x="120" y="378"/>
                    <a:pt x="121" y="379"/>
                  </a:cubicBezTo>
                  <a:cubicBezTo>
                    <a:pt x="121" y="378"/>
                    <a:pt x="120" y="376"/>
                    <a:pt x="120" y="377"/>
                  </a:cubicBezTo>
                  <a:close/>
                  <a:moveTo>
                    <a:pt x="115" y="381"/>
                  </a:moveTo>
                  <a:cubicBezTo>
                    <a:pt x="114" y="380"/>
                    <a:pt x="114" y="381"/>
                    <a:pt x="114" y="380"/>
                  </a:cubicBezTo>
                  <a:cubicBezTo>
                    <a:pt x="114" y="381"/>
                    <a:pt x="114" y="382"/>
                    <a:pt x="114" y="382"/>
                  </a:cubicBezTo>
                  <a:cubicBezTo>
                    <a:pt x="114" y="382"/>
                    <a:pt x="115" y="382"/>
                    <a:pt x="115" y="382"/>
                  </a:cubicBezTo>
                  <a:cubicBezTo>
                    <a:pt x="115" y="381"/>
                    <a:pt x="115" y="381"/>
                    <a:pt x="115" y="381"/>
                  </a:cubicBezTo>
                  <a:close/>
                  <a:moveTo>
                    <a:pt x="109" y="383"/>
                  </a:moveTo>
                  <a:cubicBezTo>
                    <a:pt x="109" y="384"/>
                    <a:pt x="109" y="384"/>
                    <a:pt x="108" y="384"/>
                  </a:cubicBezTo>
                  <a:cubicBezTo>
                    <a:pt x="109" y="384"/>
                    <a:pt x="109" y="384"/>
                    <a:pt x="109" y="385"/>
                  </a:cubicBezTo>
                  <a:cubicBezTo>
                    <a:pt x="109" y="384"/>
                    <a:pt x="109" y="384"/>
                    <a:pt x="110" y="384"/>
                  </a:cubicBezTo>
                  <a:cubicBezTo>
                    <a:pt x="109" y="384"/>
                    <a:pt x="109" y="383"/>
                    <a:pt x="109" y="383"/>
                  </a:cubicBezTo>
                  <a:close/>
                  <a:moveTo>
                    <a:pt x="110" y="380"/>
                  </a:moveTo>
                  <a:cubicBezTo>
                    <a:pt x="110" y="379"/>
                    <a:pt x="110" y="379"/>
                    <a:pt x="110" y="378"/>
                  </a:cubicBezTo>
                  <a:cubicBezTo>
                    <a:pt x="109" y="378"/>
                    <a:pt x="109" y="379"/>
                    <a:pt x="110" y="380"/>
                  </a:cubicBezTo>
                  <a:close/>
                  <a:moveTo>
                    <a:pt x="116" y="323"/>
                  </a:moveTo>
                  <a:cubicBezTo>
                    <a:pt x="116" y="323"/>
                    <a:pt x="117" y="322"/>
                    <a:pt x="117" y="322"/>
                  </a:cubicBezTo>
                  <a:cubicBezTo>
                    <a:pt x="117" y="322"/>
                    <a:pt x="116" y="322"/>
                    <a:pt x="116" y="323"/>
                  </a:cubicBezTo>
                  <a:close/>
                  <a:moveTo>
                    <a:pt x="124" y="269"/>
                  </a:moveTo>
                  <a:cubicBezTo>
                    <a:pt x="124" y="269"/>
                    <a:pt x="124" y="270"/>
                    <a:pt x="124" y="270"/>
                  </a:cubicBezTo>
                  <a:cubicBezTo>
                    <a:pt x="124" y="270"/>
                    <a:pt x="125" y="270"/>
                    <a:pt x="125" y="270"/>
                  </a:cubicBezTo>
                  <a:cubicBezTo>
                    <a:pt x="125" y="269"/>
                    <a:pt x="125" y="269"/>
                    <a:pt x="124" y="269"/>
                  </a:cubicBezTo>
                  <a:close/>
                  <a:moveTo>
                    <a:pt x="115" y="323"/>
                  </a:moveTo>
                  <a:cubicBezTo>
                    <a:pt x="114" y="323"/>
                    <a:pt x="113" y="324"/>
                    <a:pt x="114" y="324"/>
                  </a:cubicBezTo>
                  <a:cubicBezTo>
                    <a:pt x="114" y="324"/>
                    <a:pt x="114" y="324"/>
                    <a:pt x="114" y="324"/>
                  </a:cubicBezTo>
                  <a:cubicBezTo>
                    <a:pt x="114" y="324"/>
                    <a:pt x="114" y="324"/>
                    <a:pt x="115" y="324"/>
                  </a:cubicBezTo>
                  <a:cubicBezTo>
                    <a:pt x="115" y="324"/>
                    <a:pt x="116" y="324"/>
                    <a:pt x="115" y="324"/>
                  </a:cubicBezTo>
                  <a:cubicBezTo>
                    <a:pt x="115" y="324"/>
                    <a:pt x="115" y="324"/>
                    <a:pt x="115" y="323"/>
                  </a:cubicBezTo>
                  <a:close/>
                  <a:moveTo>
                    <a:pt x="111" y="319"/>
                  </a:moveTo>
                  <a:cubicBezTo>
                    <a:pt x="111" y="319"/>
                    <a:pt x="111" y="319"/>
                    <a:pt x="111" y="319"/>
                  </a:cubicBezTo>
                  <a:cubicBezTo>
                    <a:pt x="111" y="319"/>
                    <a:pt x="111" y="320"/>
                    <a:pt x="111" y="320"/>
                  </a:cubicBezTo>
                  <a:cubicBezTo>
                    <a:pt x="111" y="319"/>
                    <a:pt x="111" y="320"/>
                    <a:pt x="111" y="320"/>
                  </a:cubicBezTo>
                  <a:cubicBezTo>
                    <a:pt x="112" y="320"/>
                    <a:pt x="112" y="320"/>
                    <a:pt x="112" y="319"/>
                  </a:cubicBezTo>
                  <a:cubicBezTo>
                    <a:pt x="112" y="319"/>
                    <a:pt x="112" y="319"/>
                    <a:pt x="112" y="319"/>
                  </a:cubicBezTo>
                  <a:cubicBezTo>
                    <a:pt x="112" y="319"/>
                    <a:pt x="112" y="319"/>
                    <a:pt x="111" y="319"/>
                  </a:cubicBezTo>
                  <a:close/>
                  <a:moveTo>
                    <a:pt x="90" y="398"/>
                  </a:moveTo>
                  <a:cubicBezTo>
                    <a:pt x="91" y="399"/>
                    <a:pt x="91" y="398"/>
                    <a:pt x="92" y="398"/>
                  </a:cubicBezTo>
                  <a:cubicBezTo>
                    <a:pt x="91" y="398"/>
                    <a:pt x="90" y="397"/>
                    <a:pt x="90" y="398"/>
                  </a:cubicBezTo>
                  <a:close/>
                  <a:moveTo>
                    <a:pt x="90" y="381"/>
                  </a:moveTo>
                  <a:cubicBezTo>
                    <a:pt x="91" y="381"/>
                    <a:pt x="92" y="381"/>
                    <a:pt x="92" y="380"/>
                  </a:cubicBezTo>
                  <a:cubicBezTo>
                    <a:pt x="91" y="380"/>
                    <a:pt x="90" y="380"/>
                    <a:pt x="90" y="381"/>
                  </a:cubicBezTo>
                  <a:close/>
                  <a:moveTo>
                    <a:pt x="81" y="401"/>
                  </a:moveTo>
                  <a:cubicBezTo>
                    <a:pt x="81" y="400"/>
                    <a:pt x="82" y="400"/>
                    <a:pt x="81" y="399"/>
                  </a:cubicBezTo>
                  <a:cubicBezTo>
                    <a:pt x="81" y="400"/>
                    <a:pt x="80" y="400"/>
                    <a:pt x="81" y="401"/>
                  </a:cubicBezTo>
                  <a:close/>
                  <a:moveTo>
                    <a:pt x="82" y="386"/>
                  </a:moveTo>
                  <a:cubicBezTo>
                    <a:pt x="81" y="385"/>
                    <a:pt x="83" y="385"/>
                    <a:pt x="82" y="384"/>
                  </a:cubicBezTo>
                  <a:cubicBezTo>
                    <a:pt x="82" y="385"/>
                    <a:pt x="81" y="385"/>
                    <a:pt x="82" y="386"/>
                  </a:cubicBezTo>
                  <a:close/>
                  <a:moveTo>
                    <a:pt x="78" y="405"/>
                  </a:moveTo>
                  <a:cubicBezTo>
                    <a:pt x="78" y="405"/>
                    <a:pt x="78" y="405"/>
                    <a:pt x="78" y="405"/>
                  </a:cubicBezTo>
                  <a:cubicBezTo>
                    <a:pt x="78" y="405"/>
                    <a:pt x="78" y="405"/>
                    <a:pt x="79" y="405"/>
                  </a:cubicBezTo>
                  <a:cubicBezTo>
                    <a:pt x="78" y="405"/>
                    <a:pt x="79" y="404"/>
                    <a:pt x="79" y="404"/>
                  </a:cubicBezTo>
                  <a:cubicBezTo>
                    <a:pt x="78" y="405"/>
                    <a:pt x="78" y="404"/>
                    <a:pt x="78" y="405"/>
                  </a:cubicBezTo>
                  <a:close/>
                  <a:moveTo>
                    <a:pt x="77" y="402"/>
                  </a:moveTo>
                  <a:cubicBezTo>
                    <a:pt x="77" y="402"/>
                    <a:pt x="77" y="403"/>
                    <a:pt x="77" y="403"/>
                  </a:cubicBezTo>
                  <a:cubicBezTo>
                    <a:pt x="77" y="403"/>
                    <a:pt x="77" y="402"/>
                    <a:pt x="77" y="402"/>
                  </a:cubicBezTo>
                  <a:cubicBezTo>
                    <a:pt x="77" y="402"/>
                    <a:pt x="78" y="402"/>
                    <a:pt x="78" y="402"/>
                  </a:cubicBezTo>
                  <a:cubicBezTo>
                    <a:pt x="78" y="402"/>
                    <a:pt x="77" y="401"/>
                    <a:pt x="77" y="402"/>
                  </a:cubicBezTo>
                  <a:close/>
                  <a:moveTo>
                    <a:pt x="76" y="402"/>
                  </a:moveTo>
                  <a:cubicBezTo>
                    <a:pt x="76" y="403"/>
                    <a:pt x="75" y="402"/>
                    <a:pt x="75" y="403"/>
                  </a:cubicBezTo>
                  <a:cubicBezTo>
                    <a:pt x="76" y="403"/>
                    <a:pt x="76" y="404"/>
                    <a:pt x="77" y="403"/>
                  </a:cubicBezTo>
                  <a:cubicBezTo>
                    <a:pt x="76" y="403"/>
                    <a:pt x="77" y="402"/>
                    <a:pt x="76" y="402"/>
                  </a:cubicBezTo>
                  <a:close/>
                  <a:moveTo>
                    <a:pt x="74" y="403"/>
                  </a:moveTo>
                  <a:cubicBezTo>
                    <a:pt x="74" y="404"/>
                    <a:pt x="73" y="403"/>
                    <a:pt x="72" y="404"/>
                  </a:cubicBezTo>
                  <a:cubicBezTo>
                    <a:pt x="73" y="404"/>
                    <a:pt x="73" y="404"/>
                    <a:pt x="74" y="404"/>
                  </a:cubicBezTo>
                  <a:cubicBezTo>
                    <a:pt x="74" y="404"/>
                    <a:pt x="75" y="404"/>
                    <a:pt x="74" y="403"/>
                  </a:cubicBezTo>
                  <a:close/>
                  <a:moveTo>
                    <a:pt x="68" y="408"/>
                  </a:moveTo>
                  <a:cubicBezTo>
                    <a:pt x="69" y="408"/>
                    <a:pt x="69" y="408"/>
                    <a:pt x="69" y="409"/>
                  </a:cubicBezTo>
                  <a:cubicBezTo>
                    <a:pt x="69" y="409"/>
                    <a:pt x="68" y="409"/>
                    <a:pt x="68" y="409"/>
                  </a:cubicBezTo>
                  <a:cubicBezTo>
                    <a:pt x="68" y="410"/>
                    <a:pt x="69" y="410"/>
                    <a:pt x="70" y="410"/>
                  </a:cubicBezTo>
                  <a:cubicBezTo>
                    <a:pt x="69" y="409"/>
                    <a:pt x="71" y="409"/>
                    <a:pt x="71" y="409"/>
                  </a:cubicBezTo>
                  <a:cubicBezTo>
                    <a:pt x="71" y="409"/>
                    <a:pt x="71" y="409"/>
                    <a:pt x="71" y="408"/>
                  </a:cubicBezTo>
                  <a:cubicBezTo>
                    <a:pt x="71" y="408"/>
                    <a:pt x="71" y="408"/>
                    <a:pt x="71" y="408"/>
                  </a:cubicBezTo>
                  <a:cubicBezTo>
                    <a:pt x="71" y="408"/>
                    <a:pt x="71" y="408"/>
                    <a:pt x="70" y="408"/>
                  </a:cubicBezTo>
                  <a:cubicBezTo>
                    <a:pt x="70" y="408"/>
                    <a:pt x="70" y="409"/>
                    <a:pt x="70" y="409"/>
                  </a:cubicBezTo>
                  <a:cubicBezTo>
                    <a:pt x="70" y="408"/>
                    <a:pt x="70" y="408"/>
                    <a:pt x="70" y="408"/>
                  </a:cubicBezTo>
                  <a:cubicBezTo>
                    <a:pt x="70" y="408"/>
                    <a:pt x="69" y="408"/>
                    <a:pt x="69" y="407"/>
                  </a:cubicBezTo>
                  <a:cubicBezTo>
                    <a:pt x="69" y="407"/>
                    <a:pt x="69" y="408"/>
                    <a:pt x="68" y="408"/>
                  </a:cubicBezTo>
                  <a:cubicBezTo>
                    <a:pt x="68" y="408"/>
                    <a:pt x="68" y="407"/>
                    <a:pt x="68" y="408"/>
                  </a:cubicBezTo>
                  <a:close/>
                  <a:moveTo>
                    <a:pt x="66" y="383"/>
                  </a:moveTo>
                  <a:cubicBezTo>
                    <a:pt x="66" y="382"/>
                    <a:pt x="66" y="382"/>
                    <a:pt x="66" y="382"/>
                  </a:cubicBezTo>
                  <a:cubicBezTo>
                    <a:pt x="65" y="381"/>
                    <a:pt x="64" y="383"/>
                    <a:pt x="64" y="382"/>
                  </a:cubicBezTo>
                  <a:cubicBezTo>
                    <a:pt x="65" y="383"/>
                    <a:pt x="63" y="383"/>
                    <a:pt x="63" y="384"/>
                  </a:cubicBezTo>
                  <a:cubicBezTo>
                    <a:pt x="64" y="384"/>
                    <a:pt x="64" y="383"/>
                    <a:pt x="66" y="383"/>
                  </a:cubicBezTo>
                  <a:cubicBezTo>
                    <a:pt x="66" y="383"/>
                    <a:pt x="66" y="383"/>
                    <a:pt x="66" y="384"/>
                  </a:cubicBezTo>
                  <a:cubicBezTo>
                    <a:pt x="67" y="383"/>
                    <a:pt x="66" y="383"/>
                    <a:pt x="67" y="382"/>
                  </a:cubicBezTo>
                  <a:cubicBezTo>
                    <a:pt x="67" y="382"/>
                    <a:pt x="67" y="383"/>
                    <a:pt x="66" y="383"/>
                  </a:cubicBezTo>
                  <a:close/>
                  <a:moveTo>
                    <a:pt x="59" y="388"/>
                  </a:moveTo>
                  <a:cubicBezTo>
                    <a:pt x="60" y="388"/>
                    <a:pt x="61" y="388"/>
                    <a:pt x="61" y="387"/>
                  </a:cubicBezTo>
                  <a:cubicBezTo>
                    <a:pt x="60" y="387"/>
                    <a:pt x="59" y="387"/>
                    <a:pt x="59" y="388"/>
                  </a:cubicBezTo>
                  <a:close/>
                  <a:moveTo>
                    <a:pt x="54" y="393"/>
                  </a:moveTo>
                  <a:cubicBezTo>
                    <a:pt x="54" y="393"/>
                    <a:pt x="54" y="393"/>
                    <a:pt x="54" y="393"/>
                  </a:cubicBezTo>
                  <a:cubicBezTo>
                    <a:pt x="54" y="392"/>
                    <a:pt x="54" y="392"/>
                    <a:pt x="54" y="391"/>
                  </a:cubicBezTo>
                  <a:cubicBezTo>
                    <a:pt x="54" y="391"/>
                    <a:pt x="55" y="391"/>
                    <a:pt x="55" y="391"/>
                  </a:cubicBezTo>
                  <a:cubicBezTo>
                    <a:pt x="55" y="390"/>
                    <a:pt x="56" y="390"/>
                    <a:pt x="55" y="390"/>
                  </a:cubicBezTo>
                  <a:cubicBezTo>
                    <a:pt x="53" y="391"/>
                    <a:pt x="50" y="390"/>
                    <a:pt x="49" y="393"/>
                  </a:cubicBezTo>
                  <a:cubicBezTo>
                    <a:pt x="51" y="394"/>
                    <a:pt x="54" y="392"/>
                    <a:pt x="54" y="393"/>
                  </a:cubicBezTo>
                  <a:close/>
                  <a:moveTo>
                    <a:pt x="44" y="396"/>
                  </a:moveTo>
                  <a:cubicBezTo>
                    <a:pt x="44" y="396"/>
                    <a:pt x="45" y="396"/>
                    <a:pt x="46" y="396"/>
                  </a:cubicBezTo>
                  <a:cubicBezTo>
                    <a:pt x="45" y="395"/>
                    <a:pt x="46" y="395"/>
                    <a:pt x="45" y="394"/>
                  </a:cubicBezTo>
                  <a:cubicBezTo>
                    <a:pt x="46" y="394"/>
                    <a:pt x="46" y="394"/>
                    <a:pt x="47" y="395"/>
                  </a:cubicBezTo>
                  <a:cubicBezTo>
                    <a:pt x="47" y="394"/>
                    <a:pt x="47" y="394"/>
                    <a:pt x="47" y="393"/>
                  </a:cubicBezTo>
                  <a:cubicBezTo>
                    <a:pt x="47" y="394"/>
                    <a:pt x="47" y="394"/>
                    <a:pt x="47" y="394"/>
                  </a:cubicBezTo>
                  <a:cubicBezTo>
                    <a:pt x="46" y="393"/>
                    <a:pt x="46" y="395"/>
                    <a:pt x="45" y="394"/>
                  </a:cubicBezTo>
                  <a:cubicBezTo>
                    <a:pt x="45" y="394"/>
                    <a:pt x="45" y="395"/>
                    <a:pt x="45" y="395"/>
                  </a:cubicBezTo>
                  <a:cubicBezTo>
                    <a:pt x="45" y="394"/>
                    <a:pt x="43" y="396"/>
                    <a:pt x="44" y="396"/>
                  </a:cubicBezTo>
                  <a:close/>
                  <a:moveTo>
                    <a:pt x="36" y="377"/>
                  </a:moveTo>
                  <a:cubicBezTo>
                    <a:pt x="36" y="377"/>
                    <a:pt x="37" y="377"/>
                    <a:pt x="37" y="377"/>
                  </a:cubicBezTo>
                  <a:cubicBezTo>
                    <a:pt x="37" y="376"/>
                    <a:pt x="37" y="375"/>
                    <a:pt x="36" y="375"/>
                  </a:cubicBezTo>
                  <a:cubicBezTo>
                    <a:pt x="36" y="377"/>
                    <a:pt x="36" y="377"/>
                    <a:pt x="36" y="377"/>
                  </a:cubicBezTo>
                  <a:close/>
                  <a:moveTo>
                    <a:pt x="34" y="379"/>
                  </a:moveTo>
                  <a:cubicBezTo>
                    <a:pt x="33" y="380"/>
                    <a:pt x="34" y="380"/>
                    <a:pt x="34" y="381"/>
                  </a:cubicBezTo>
                  <a:cubicBezTo>
                    <a:pt x="34" y="381"/>
                    <a:pt x="34" y="381"/>
                    <a:pt x="34" y="381"/>
                  </a:cubicBezTo>
                  <a:cubicBezTo>
                    <a:pt x="34" y="381"/>
                    <a:pt x="34" y="382"/>
                    <a:pt x="34" y="381"/>
                  </a:cubicBezTo>
                  <a:cubicBezTo>
                    <a:pt x="33" y="380"/>
                    <a:pt x="35" y="382"/>
                    <a:pt x="35" y="381"/>
                  </a:cubicBezTo>
                  <a:cubicBezTo>
                    <a:pt x="34" y="380"/>
                    <a:pt x="34" y="380"/>
                    <a:pt x="34" y="379"/>
                  </a:cubicBezTo>
                  <a:close/>
                  <a:moveTo>
                    <a:pt x="15" y="392"/>
                  </a:moveTo>
                  <a:cubicBezTo>
                    <a:pt x="15" y="392"/>
                    <a:pt x="15" y="392"/>
                    <a:pt x="15" y="392"/>
                  </a:cubicBezTo>
                  <a:cubicBezTo>
                    <a:pt x="15" y="392"/>
                    <a:pt x="15" y="393"/>
                    <a:pt x="16" y="392"/>
                  </a:cubicBezTo>
                  <a:cubicBezTo>
                    <a:pt x="16" y="392"/>
                    <a:pt x="16" y="392"/>
                    <a:pt x="16" y="392"/>
                  </a:cubicBezTo>
                  <a:cubicBezTo>
                    <a:pt x="15" y="391"/>
                    <a:pt x="15" y="392"/>
                    <a:pt x="15" y="392"/>
                  </a:cubicBezTo>
                  <a:close/>
                  <a:moveTo>
                    <a:pt x="8" y="423"/>
                  </a:moveTo>
                  <a:cubicBezTo>
                    <a:pt x="8" y="422"/>
                    <a:pt x="7" y="422"/>
                    <a:pt x="7" y="421"/>
                  </a:cubicBezTo>
                  <a:cubicBezTo>
                    <a:pt x="6" y="423"/>
                    <a:pt x="7" y="424"/>
                    <a:pt x="9" y="424"/>
                  </a:cubicBezTo>
                  <a:cubicBezTo>
                    <a:pt x="9" y="423"/>
                    <a:pt x="8" y="423"/>
                    <a:pt x="8" y="423"/>
                  </a:cubicBezTo>
                  <a:close/>
                  <a:moveTo>
                    <a:pt x="6" y="425"/>
                  </a:moveTo>
                  <a:cubicBezTo>
                    <a:pt x="6" y="426"/>
                    <a:pt x="7" y="427"/>
                    <a:pt x="8" y="426"/>
                  </a:cubicBezTo>
                  <a:cubicBezTo>
                    <a:pt x="7" y="426"/>
                    <a:pt x="7" y="426"/>
                    <a:pt x="7" y="425"/>
                  </a:cubicBezTo>
                  <a:cubicBezTo>
                    <a:pt x="7" y="425"/>
                    <a:pt x="7" y="425"/>
                    <a:pt x="7" y="425"/>
                  </a:cubicBezTo>
                  <a:cubicBezTo>
                    <a:pt x="7" y="426"/>
                    <a:pt x="6" y="425"/>
                    <a:pt x="6" y="4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8" name="淘宝网Chenying0907出品 134"/>
            <p:cNvSpPr/>
            <p:nvPr/>
          </p:nvSpPr>
          <p:spPr bwMode="auto">
            <a:xfrm>
              <a:off x="7388" y="3550"/>
              <a:ext cx="9" cy="2"/>
            </a:xfrm>
            <a:custGeom>
              <a:avLst/>
              <a:gdLst>
                <a:gd name="T0" fmla="*/ 3 w 4"/>
                <a:gd name="T1" fmla="*/ 0 h 1"/>
                <a:gd name="T2" fmla="*/ 3 w 4"/>
                <a:gd name="T3" fmla="*/ 1 h 1"/>
                <a:gd name="T4" fmla="*/ 3 w 4"/>
                <a:gd name="T5" fmla="*/ 0 h 1"/>
                <a:gd name="T6" fmla="*/ 1 w 4"/>
                <a:gd name="T7" fmla="*/ 1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cubicBezTo>
                    <a:pt x="4" y="0"/>
                    <a:pt x="4" y="1"/>
                    <a:pt x="3" y="1"/>
                  </a:cubicBezTo>
                  <a:cubicBezTo>
                    <a:pt x="3" y="1"/>
                    <a:pt x="3" y="1"/>
                    <a:pt x="3" y="0"/>
                  </a:cubicBezTo>
                  <a:cubicBezTo>
                    <a:pt x="2" y="1"/>
                    <a:pt x="2" y="0"/>
                    <a:pt x="1" y="1"/>
                  </a:cubicBezTo>
                  <a:cubicBezTo>
                    <a:pt x="0"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49" name="淘宝网Chenying0907出品 135"/>
            <p:cNvSpPr/>
            <p:nvPr/>
          </p:nvSpPr>
          <p:spPr bwMode="auto">
            <a:xfrm>
              <a:off x="8383" y="3107"/>
              <a:ext cx="14" cy="7"/>
            </a:xfrm>
            <a:custGeom>
              <a:avLst/>
              <a:gdLst>
                <a:gd name="T0" fmla="*/ 1 w 6"/>
                <a:gd name="T1" fmla="*/ 2 h 3"/>
                <a:gd name="T2" fmla="*/ 1 w 6"/>
                <a:gd name="T3" fmla="*/ 1 h 3"/>
                <a:gd name="T4" fmla="*/ 3 w 6"/>
                <a:gd name="T5" fmla="*/ 0 h 3"/>
                <a:gd name="T6" fmla="*/ 5 w 6"/>
                <a:gd name="T7" fmla="*/ 1 h 3"/>
                <a:gd name="T8" fmla="*/ 4 w 6"/>
                <a:gd name="T9" fmla="*/ 3 h 3"/>
                <a:gd name="T10" fmla="*/ 2 w 6"/>
                <a:gd name="T11" fmla="*/ 3 h 3"/>
                <a:gd name="T12" fmla="*/ 3 w 6"/>
                <a:gd name="T13" fmla="*/ 3 h 3"/>
                <a:gd name="T14" fmla="*/ 2 w 6"/>
                <a:gd name="T15" fmla="*/ 1 h 3"/>
                <a:gd name="T16" fmla="*/ 0 w 6"/>
                <a:gd name="T17" fmla="*/ 3 h 3"/>
                <a:gd name="T18" fmla="*/ 1 w 6"/>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1" y="2"/>
                  </a:moveTo>
                  <a:cubicBezTo>
                    <a:pt x="1" y="2"/>
                    <a:pt x="1" y="1"/>
                    <a:pt x="1" y="1"/>
                  </a:cubicBezTo>
                  <a:cubicBezTo>
                    <a:pt x="2" y="1"/>
                    <a:pt x="2" y="1"/>
                    <a:pt x="3" y="0"/>
                  </a:cubicBezTo>
                  <a:cubicBezTo>
                    <a:pt x="3" y="1"/>
                    <a:pt x="4" y="2"/>
                    <a:pt x="5" y="1"/>
                  </a:cubicBezTo>
                  <a:cubicBezTo>
                    <a:pt x="6" y="2"/>
                    <a:pt x="4" y="1"/>
                    <a:pt x="4" y="3"/>
                  </a:cubicBezTo>
                  <a:cubicBezTo>
                    <a:pt x="4" y="2"/>
                    <a:pt x="3" y="3"/>
                    <a:pt x="2" y="3"/>
                  </a:cubicBezTo>
                  <a:cubicBezTo>
                    <a:pt x="3" y="3"/>
                    <a:pt x="3" y="3"/>
                    <a:pt x="3" y="3"/>
                  </a:cubicBezTo>
                  <a:cubicBezTo>
                    <a:pt x="2" y="3"/>
                    <a:pt x="2" y="3"/>
                    <a:pt x="2" y="1"/>
                  </a:cubicBezTo>
                  <a:cubicBezTo>
                    <a:pt x="1" y="2"/>
                    <a:pt x="1" y="2"/>
                    <a:pt x="0" y="3"/>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0" name="淘宝网Chenying0907出品 136"/>
            <p:cNvSpPr/>
            <p:nvPr/>
          </p:nvSpPr>
          <p:spPr bwMode="auto">
            <a:xfrm>
              <a:off x="8940" y="2967"/>
              <a:ext cx="4" cy="8"/>
            </a:xfrm>
            <a:custGeom>
              <a:avLst/>
              <a:gdLst>
                <a:gd name="T0" fmla="*/ 2 w 2"/>
                <a:gd name="T1" fmla="*/ 2 h 3"/>
                <a:gd name="T2" fmla="*/ 1 w 2"/>
                <a:gd name="T3" fmla="*/ 3 h 3"/>
                <a:gd name="T4" fmla="*/ 0 w 2"/>
                <a:gd name="T5" fmla="*/ 1 h 3"/>
                <a:gd name="T6" fmla="*/ 1 w 2"/>
                <a:gd name="T7" fmla="*/ 1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2" y="2"/>
                    <a:pt x="2" y="3"/>
                    <a:pt x="1" y="3"/>
                  </a:cubicBezTo>
                  <a:cubicBezTo>
                    <a:pt x="1" y="1"/>
                    <a:pt x="0" y="2"/>
                    <a:pt x="0" y="1"/>
                  </a:cubicBezTo>
                  <a:cubicBezTo>
                    <a:pt x="0" y="0"/>
                    <a:pt x="1" y="1"/>
                    <a:pt x="1" y="1"/>
                  </a:cubicBezTo>
                  <a:cubicBezTo>
                    <a:pt x="1" y="1"/>
                    <a:pt x="1"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1" name="淘宝网Chenying0907出品 137"/>
            <p:cNvSpPr/>
            <p:nvPr/>
          </p:nvSpPr>
          <p:spPr bwMode="auto">
            <a:xfrm>
              <a:off x="9056" y="2923"/>
              <a:ext cx="7" cy="4"/>
            </a:xfrm>
            <a:custGeom>
              <a:avLst/>
              <a:gdLst>
                <a:gd name="T0" fmla="*/ 3 w 3"/>
                <a:gd name="T1" fmla="*/ 1 h 2"/>
                <a:gd name="T2" fmla="*/ 3 w 3"/>
                <a:gd name="T3" fmla="*/ 1 h 2"/>
                <a:gd name="T4" fmla="*/ 2 w 3"/>
                <a:gd name="T5" fmla="*/ 2 h 2"/>
                <a:gd name="T6" fmla="*/ 1 w 3"/>
                <a:gd name="T7" fmla="*/ 1 h 2"/>
                <a:gd name="T8" fmla="*/ 3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1"/>
                    <a:pt x="3" y="1"/>
                    <a:pt x="3" y="1"/>
                  </a:cubicBezTo>
                  <a:cubicBezTo>
                    <a:pt x="2" y="1"/>
                    <a:pt x="2" y="2"/>
                    <a:pt x="2" y="2"/>
                  </a:cubicBezTo>
                  <a:cubicBezTo>
                    <a:pt x="2" y="1"/>
                    <a:pt x="1" y="1"/>
                    <a:pt x="1" y="1"/>
                  </a:cubicBezTo>
                  <a:cubicBezTo>
                    <a:pt x="0" y="0"/>
                    <a:pt x="2" y="1"/>
                    <a:pt x="3" y="0"/>
                  </a:cubicBezTo>
                  <a:cubicBezTo>
                    <a:pt x="3" y="0"/>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2" name="淘宝网Chenying0907出品 138"/>
            <p:cNvSpPr/>
            <p:nvPr/>
          </p:nvSpPr>
          <p:spPr bwMode="auto">
            <a:xfrm>
              <a:off x="9008" y="2951"/>
              <a:ext cx="10" cy="2"/>
            </a:xfrm>
            <a:custGeom>
              <a:avLst/>
              <a:gdLst>
                <a:gd name="T0" fmla="*/ 1 w 4"/>
                <a:gd name="T1" fmla="*/ 1 h 1"/>
                <a:gd name="T2" fmla="*/ 2 w 4"/>
                <a:gd name="T3" fmla="*/ 0 h 1"/>
                <a:gd name="T4" fmla="*/ 1 w 4"/>
                <a:gd name="T5" fmla="*/ 0 h 1"/>
                <a:gd name="T6" fmla="*/ 4 w 4"/>
                <a:gd name="T7" fmla="*/ 0 h 1"/>
                <a:gd name="T8" fmla="*/ 1 w 4"/>
                <a:gd name="T9" fmla="*/ 1 h 1"/>
              </a:gdLst>
              <a:ahLst/>
              <a:cxnLst>
                <a:cxn ang="0">
                  <a:pos x="T0" y="T1"/>
                </a:cxn>
                <a:cxn ang="0">
                  <a:pos x="T2" y="T3"/>
                </a:cxn>
                <a:cxn ang="0">
                  <a:pos x="T4" y="T5"/>
                </a:cxn>
                <a:cxn ang="0">
                  <a:pos x="T6" y="T7"/>
                </a:cxn>
                <a:cxn ang="0">
                  <a:pos x="T8" y="T9"/>
                </a:cxn>
              </a:cxnLst>
              <a:rect l="0" t="0" r="r" b="b"/>
              <a:pathLst>
                <a:path w="4" h="1">
                  <a:moveTo>
                    <a:pt x="1" y="1"/>
                  </a:moveTo>
                  <a:cubicBezTo>
                    <a:pt x="0" y="0"/>
                    <a:pt x="2" y="1"/>
                    <a:pt x="2" y="0"/>
                  </a:cubicBezTo>
                  <a:cubicBezTo>
                    <a:pt x="2" y="0"/>
                    <a:pt x="2" y="0"/>
                    <a:pt x="1" y="0"/>
                  </a:cubicBezTo>
                  <a:cubicBezTo>
                    <a:pt x="1" y="0"/>
                    <a:pt x="3" y="0"/>
                    <a:pt x="4" y="0"/>
                  </a:cubicBezTo>
                  <a:cubicBezTo>
                    <a:pt x="1" y="1"/>
                    <a:pt x="3"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3" name="淘宝网Chenying0907出品 139"/>
            <p:cNvSpPr/>
            <p:nvPr/>
          </p:nvSpPr>
          <p:spPr bwMode="auto">
            <a:xfrm>
              <a:off x="8996" y="2953"/>
              <a:ext cx="3" cy="5"/>
            </a:xfrm>
            <a:custGeom>
              <a:avLst/>
              <a:gdLst>
                <a:gd name="T0" fmla="*/ 1 w 1"/>
                <a:gd name="T1" fmla="*/ 1 h 2"/>
                <a:gd name="T2" fmla="*/ 1 w 1"/>
                <a:gd name="T3" fmla="*/ 2 h 2"/>
                <a:gd name="T4" fmla="*/ 0 w 1"/>
                <a:gd name="T5" fmla="*/ 1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2"/>
                  </a:cubicBezTo>
                  <a:cubicBezTo>
                    <a:pt x="1" y="2"/>
                    <a:pt x="0" y="1"/>
                    <a:pt x="0" y="1"/>
                  </a:cubicBezTo>
                  <a:cubicBezTo>
                    <a:pt x="0" y="1"/>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4" name="淘宝网Chenying0907出品 140"/>
            <p:cNvSpPr/>
            <p:nvPr/>
          </p:nvSpPr>
          <p:spPr bwMode="auto">
            <a:xfrm>
              <a:off x="8982" y="2953"/>
              <a:ext cx="5" cy="5"/>
            </a:xfrm>
            <a:custGeom>
              <a:avLst/>
              <a:gdLst>
                <a:gd name="T0" fmla="*/ 1 w 2"/>
                <a:gd name="T1" fmla="*/ 0 h 2"/>
                <a:gd name="T2" fmla="*/ 2 w 2"/>
                <a:gd name="T3" fmla="*/ 0 h 2"/>
                <a:gd name="T4" fmla="*/ 2 w 2"/>
                <a:gd name="T5" fmla="*/ 1 h 2"/>
                <a:gd name="T6" fmla="*/ 1 w 2"/>
                <a:gd name="T7" fmla="*/ 2 h 2"/>
                <a:gd name="T8" fmla="*/ 1 w 2"/>
                <a:gd name="T9" fmla="*/ 1 h 2"/>
                <a:gd name="T10" fmla="*/ 0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2" y="0"/>
                  </a:cubicBezTo>
                  <a:cubicBezTo>
                    <a:pt x="1" y="1"/>
                    <a:pt x="2" y="1"/>
                    <a:pt x="2" y="1"/>
                  </a:cubicBezTo>
                  <a:cubicBezTo>
                    <a:pt x="1" y="1"/>
                    <a:pt x="1" y="1"/>
                    <a:pt x="1" y="2"/>
                  </a:cubicBezTo>
                  <a:cubicBezTo>
                    <a:pt x="0" y="1"/>
                    <a:pt x="1" y="1"/>
                    <a:pt x="1" y="1"/>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5" name="淘宝网Chenying0907出品 141"/>
            <p:cNvSpPr/>
            <p:nvPr/>
          </p:nvSpPr>
          <p:spPr bwMode="auto">
            <a:xfrm>
              <a:off x="8959" y="2960"/>
              <a:ext cx="14" cy="7"/>
            </a:xfrm>
            <a:custGeom>
              <a:avLst/>
              <a:gdLst>
                <a:gd name="T0" fmla="*/ 4 w 6"/>
                <a:gd name="T1" fmla="*/ 2 h 3"/>
                <a:gd name="T2" fmla="*/ 4 w 6"/>
                <a:gd name="T3" fmla="*/ 3 h 3"/>
                <a:gd name="T4" fmla="*/ 2 w 6"/>
                <a:gd name="T5" fmla="*/ 3 h 3"/>
                <a:gd name="T6" fmla="*/ 2 w 6"/>
                <a:gd name="T7" fmla="*/ 2 h 3"/>
                <a:gd name="T8" fmla="*/ 0 w 6"/>
                <a:gd name="T9" fmla="*/ 1 h 3"/>
                <a:gd name="T10" fmla="*/ 2 w 6"/>
                <a:gd name="T11" fmla="*/ 1 h 3"/>
                <a:gd name="T12" fmla="*/ 2 w 6"/>
                <a:gd name="T13" fmla="*/ 0 h 3"/>
                <a:gd name="T14" fmla="*/ 4 w 6"/>
                <a:gd name="T15" fmla="*/ 1 h 3"/>
                <a:gd name="T16" fmla="*/ 3 w 6"/>
                <a:gd name="T17" fmla="*/ 1 h 3"/>
                <a:gd name="T18" fmla="*/ 4 w 6"/>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4" y="2"/>
                  </a:moveTo>
                  <a:cubicBezTo>
                    <a:pt x="6" y="2"/>
                    <a:pt x="3" y="2"/>
                    <a:pt x="4" y="3"/>
                  </a:cubicBezTo>
                  <a:cubicBezTo>
                    <a:pt x="3" y="3"/>
                    <a:pt x="2" y="3"/>
                    <a:pt x="2" y="3"/>
                  </a:cubicBezTo>
                  <a:cubicBezTo>
                    <a:pt x="1" y="3"/>
                    <a:pt x="2" y="2"/>
                    <a:pt x="2" y="2"/>
                  </a:cubicBezTo>
                  <a:cubicBezTo>
                    <a:pt x="2" y="2"/>
                    <a:pt x="1" y="1"/>
                    <a:pt x="0" y="1"/>
                  </a:cubicBezTo>
                  <a:cubicBezTo>
                    <a:pt x="0" y="0"/>
                    <a:pt x="2" y="0"/>
                    <a:pt x="2" y="1"/>
                  </a:cubicBezTo>
                  <a:cubicBezTo>
                    <a:pt x="2" y="1"/>
                    <a:pt x="2" y="1"/>
                    <a:pt x="2" y="0"/>
                  </a:cubicBezTo>
                  <a:cubicBezTo>
                    <a:pt x="3" y="0"/>
                    <a:pt x="3" y="1"/>
                    <a:pt x="4" y="1"/>
                  </a:cubicBezTo>
                  <a:cubicBezTo>
                    <a:pt x="3" y="2"/>
                    <a:pt x="3" y="1"/>
                    <a:pt x="3" y="1"/>
                  </a:cubicBezTo>
                  <a:cubicBezTo>
                    <a:pt x="3" y="1"/>
                    <a:pt x="4"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6" name="淘宝网Chenying0907出品 142"/>
            <p:cNvSpPr/>
            <p:nvPr/>
          </p:nvSpPr>
          <p:spPr bwMode="auto">
            <a:xfrm>
              <a:off x="8949" y="2967"/>
              <a:ext cx="7" cy="5"/>
            </a:xfrm>
            <a:custGeom>
              <a:avLst/>
              <a:gdLst>
                <a:gd name="T0" fmla="*/ 3 w 3"/>
                <a:gd name="T1" fmla="*/ 0 h 2"/>
                <a:gd name="T2" fmla="*/ 3 w 3"/>
                <a:gd name="T3" fmla="*/ 1 h 2"/>
                <a:gd name="T4" fmla="*/ 3 w 3"/>
                <a:gd name="T5" fmla="*/ 0 h 2"/>
                <a:gd name="T6" fmla="*/ 2 w 3"/>
                <a:gd name="T7" fmla="*/ 2 h 2"/>
                <a:gd name="T8" fmla="*/ 0 w 3"/>
                <a:gd name="T9" fmla="*/ 1 h 2"/>
                <a:gd name="T10" fmla="*/ 0 w 3"/>
                <a:gd name="T11" fmla="*/ 0 h 2"/>
                <a:gd name="T12" fmla="*/ 1 w 3"/>
                <a:gd name="T13" fmla="*/ 0 h 2"/>
                <a:gd name="T14" fmla="*/ 3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0"/>
                  </a:moveTo>
                  <a:cubicBezTo>
                    <a:pt x="3" y="1"/>
                    <a:pt x="3" y="1"/>
                    <a:pt x="3" y="1"/>
                  </a:cubicBezTo>
                  <a:cubicBezTo>
                    <a:pt x="3" y="1"/>
                    <a:pt x="3" y="1"/>
                    <a:pt x="3" y="0"/>
                  </a:cubicBezTo>
                  <a:cubicBezTo>
                    <a:pt x="2" y="0"/>
                    <a:pt x="2" y="1"/>
                    <a:pt x="2" y="2"/>
                  </a:cubicBezTo>
                  <a:cubicBezTo>
                    <a:pt x="1" y="2"/>
                    <a:pt x="1" y="0"/>
                    <a:pt x="0" y="1"/>
                  </a:cubicBezTo>
                  <a:cubicBezTo>
                    <a:pt x="0" y="1"/>
                    <a:pt x="0" y="1"/>
                    <a:pt x="0" y="0"/>
                  </a:cubicBezTo>
                  <a:cubicBezTo>
                    <a:pt x="0" y="0"/>
                    <a:pt x="1" y="0"/>
                    <a:pt x="1" y="0"/>
                  </a:cubicBezTo>
                  <a:cubicBezTo>
                    <a:pt x="3" y="1"/>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7" name="淘宝网Chenying0907出品 143"/>
            <p:cNvSpPr/>
            <p:nvPr/>
          </p:nvSpPr>
          <p:spPr bwMode="auto">
            <a:xfrm>
              <a:off x="8954" y="2953"/>
              <a:ext cx="5" cy="5"/>
            </a:xfrm>
            <a:custGeom>
              <a:avLst/>
              <a:gdLst>
                <a:gd name="T0" fmla="*/ 1 w 2"/>
                <a:gd name="T1" fmla="*/ 0 h 2"/>
                <a:gd name="T2" fmla="*/ 2 w 2"/>
                <a:gd name="T3" fmla="*/ 0 h 2"/>
                <a:gd name="T4" fmla="*/ 1 w 2"/>
                <a:gd name="T5" fmla="*/ 1 h 2"/>
                <a:gd name="T6" fmla="*/ 2 w 2"/>
                <a:gd name="T7" fmla="*/ 2 h 2"/>
                <a:gd name="T8" fmla="*/ 1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1" y="0"/>
                    <a:pt x="2" y="0"/>
                  </a:cubicBezTo>
                  <a:cubicBezTo>
                    <a:pt x="2" y="1"/>
                    <a:pt x="2" y="1"/>
                    <a:pt x="1" y="1"/>
                  </a:cubicBezTo>
                  <a:cubicBezTo>
                    <a:pt x="1" y="1"/>
                    <a:pt x="2" y="1"/>
                    <a:pt x="2" y="2"/>
                  </a:cubicBezTo>
                  <a:cubicBezTo>
                    <a:pt x="1" y="2"/>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8" name="淘宝网Chenying0907出品 144"/>
            <p:cNvSpPr/>
            <p:nvPr/>
          </p:nvSpPr>
          <p:spPr bwMode="auto">
            <a:xfrm>
              <a:off x="8951" y="2960"/>
              <a:ext cx="8" cy="5"/>
            </a:xfrm>
            <a:custGeom>
              <a:avLst/>
              <a:gdLst>
                <a:gd name="T0" fmla="*/ 2 w 3"/>
                <a:gd name="T1" fmla="*/ 1 h 2"/>
                <a:gd name="T2" fmla="*/ 2 w 3"/>
                <a:gd name="T3" fmla="*/ 2 h 2"/>
                <a:gd name="T4" fmla="*/ 1 w 3"/>
                <a:gd name="T5" fmla="*/ 2 h 2"/>
                <a:gd name="T6" fmla="*/ 0 w 3"/>
                <a:gd name="T7" fmla="*/ 2 h 2"/>
                <a:gd name="T8" fmla="*/ 1 w 3"/>
                <a:gd name="T9" fmla="*/ 1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1" y="2"/>
                    <a:pt x="2" y="2"/>
                  </a:cubicBezTo>
                  <a:cubicBezTo>
                    <a:pt x="1" y="2"/>
                    <a:pt x="1" y="2"/>
                    <a:pt x="1" y="2"/>
                  </a:cubicBezTo>
                  <a:cubicBezTo>
                    <a:pt x="1" y="2"/>
                    <a:pt x="1" y="2"/>
                    <a:pt x="0" y="2"/>
                  </a:cubicBezTo>
                  <a:cubicBezTo>
                    <a:pt x="0" y="1"/>
                    <a:pt x="1" y="1"/>
                    <a:pt x="1" y="1"/>
                  </a:cubicBezTo>
                  <a:cubicBezTo>
                    <a:pt x="2"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59" name="淘宝网Chenying0907出品 145"/>
            <p:cNvSpPr/>
            <p:nvPr/>
          </p:nvSpPr>
          <p:spPr bwMode="auto">
            <a:xfrm>
              <a:off x="8696" y="3031"/>
              <a:ext cx="4" cy="5"/>
            </a:xfrm>
            <a:custGeom>
              <a:avLst/>
              <a:gdLst>
                <a:gd name="T0" fmla="*/ 1 w 2"/>
                <a:gd name="T1" fmla="*/ 0 h 2"/>
                <a:gd name="T2" fmla="*/ 0 w 2"/>
                <a:gd name="T3" fmla="*/ 1 h 2"/>
                <a:gd name="T4" fmla="*/ 0 w 2"/>
                <a:gd name="T5" fmla="*/ 0 h 2"/>
                <a:gd name="T6" fmla="*/ 0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1" y="2"/>
                    <a:pt x="0" y="1"/>
                  </a:cubicBezTo>
                  <a:cubicBezTo>
                    <a:pt x="1" y="1"/>
                    <a:pt x="0" y="1"/>
                    <a:pt x="0" y="0"/>
                  </a:cubicBezTo>
                  <a:cubicBezTo>
                    <a:pt x="1" y="0"/>
                    <a:pt x="1" y="0"/>
                    <a:pt x="0"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0" name="淘宝网Chenying0907出品 146"/>
            <p:cNvSpPr/>
            <p:nvPr/>
          </p:nvSpPr>
          <p:spPr bwMode="auto">
            <a:xfrm>
              <a:off x="8693" y="3031"/>
              <a:ext cx="3" cy="8"/>
            </a:xfrm>
            <a:custGeom>
              <a:avLst/>
              <a:gdLst>
                <a:gd name="T0" fmla="*/ 1 w 1"/>
                <a:gd name="T1" fmla="*/ 2 h 3"/>
                <a:gd name="T2" fmla="*/ 1 w 1"/>
                <a:gd name="T3" fmla="*/ 3 h 3"/>
                <a:gd name="T4" fmla="*/ 1 w 1"/>
                <a:gd name="T5" fmla="*/ 3 h 3"/>
                <a:gd name="T6" fmla="*/ 0 w 1"/>
                <a:gd name="T7" fmla="*/ 2 h 3"/>
                <a:gd name="T8" fmla="*/ 0 w 1"/>
                <a:gd name="T9" fmla="*/ 2 h 3"/>
                <a:gd name="T10" fmla="*/ 1 w 1"/>
                <a:gd name="T11" fmla="*/ 1 h 3"/>
                <a:gd name="T12" fmla="*/ 0 w 1"/>
                <a:gd name="T13" fmla="*/ 1 h 3"/>
                <a:gd name="T14" fmla="*/ 1 w 1"/>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2"/>
                  </a:moveTo>
                  <a:cubicBezTo>
                    <a:pt x="1" y="2"/>
                    <a:pt x="1" y="2"/>
                    <a:pt x="1" y="3"/>
                  </a:cubicBezTo>
                  <a:cubicBezTo>
                    <a:pt x="1" y="2"/>
                    <a:pt x="1" y="3"/>
                    <a:pt x="1" y="3"/>
                  </a:cubicBezTo>
                  <a:cubicBezTo>
                    <a:pt x="0" y="3"/>
                    <a:pt x="1" y="1"/>
                    <a:pt x="0" y="2"/>
                  </a:cubicBezTo>
                  <a:cubicBezTo>
                    <a:pt x="0" y="2"/>
                    <a:pt x="0" y="2"/>
                    <a:pt x="0" y="2"/>
                  </a:cubicBezTo>
                  <a:cubicBezTo>
                    <a:pt x="0" y="2"/>
                    <a:pt x="0" y="0"/>
                    <a:pt x="1" y="1"/>
                  </a:cubicBezTo>
                  <a:cubicBezTo>
                    <a:pt x="1" y="1"/>
                    <a:pt x="1" y="1"/>
                    <a:pt x="0" y="1"/>
                  </a:cubicBezTo>
                  <a:cubicBezTo>
                    <a:pt x="1"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1" name="淘宝网Chenying0907出品 147"/>
            <p:cNvSpPr/>
            <p:nvPr/>
          </p:nvSpPr>
          <p:spPr bwMode="auto">
            <a:xfrm>
              <a:off x="8670" y="3039"/>
              <a:ext cx="4" cy="7"/>
            </a:xfrm>
            <a:custGeom>
              <a:avLst/>
              <a:gdLst>
                <a:gd name="T0" fmla="*/ 2 w 2"/>
                <a:gd name="T1" fmla="*/ 2 h 3"/>
                <a:gd name="T2" fmla="*/ 1 w 2"/>
                <a:gd name="T3" fmla="*/ 3 h 3"/>
                <a:gd name="T4" fmla="*/ 0 w 2"/>
                <a:gd name="T5" fmla="*/ 1 h 3"/>
                <a:gd name="T6" fmla="*/ 2 w 2"/>
                <a:gd name="T7" fmla="*/ 2 h 3"/>
              </a:gdLst>
              <a:ahLst/>
              <a:cxnLst>
                <a:cxn ang="0">
                  <a:pos x="T0" y="T1"/>
                </a:cxn>
                <a:cxn ang="0">
                  <a:pos x="T2" y="T3"/>
                </a:cxn>
                <a:cxn ang="0">
                  <a:pos x="T4" y="T5"/>
                </a:cxn>
                <a:cxn ang="0">
                  <a:pos x="T6" y="T7"/>
                </a:cxn>
              </a:cxnLst>
              <a:rect l="0" t="0" r="r" b="b"/>
              <a:pathLst>
                <a:path w="2" h="3">
                  <a:moveTo>
                    <a:pt x="2" y="2"/>
                  </a:moveTo>
                  <a:cubicBezTo>
                    <a:pt x="2" y="3"/>
                    <a:pt x="1" y="2"/>
                    <a:pt x="1" y="3"/>
                  </a:cubicBezTo>
                  <a:cubicBezTo>
                    <a:pt x="1" y="2"/>
                    <a:pt x="1" y="1"/>
                    <a:pt x="0" y="1"/>
                  </a:cubicBezTo>
                  <a:cubicBezTo>
                    <a:pt x="1"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2" name="淘宝网Chenying0907出品 148"/>
            <p:cNvSpPr/>
            <p:nvPr/>
          </p:nvSpPr>
          <p:spPr bwMode="auto">
            <a:xfrm>
              <a:off x="8636" y="3050"/>
              <a:ext cx="7" cy="7"/>
            </a:xfrm>
            <a:custGeom>
              <a:avLst/>
              <a:gdLst>
                <a:gd name="T0" fmla="*/ 2 w 3"/>
                <a:gd name="T1" fmla="*/ 0 h 3"/>
                <a:gd name="T2" fmla="*/ 3 w 3"/>
                <a:gd name="T3" fmla="*/ 1 h 3"/>
                <a:gd name="T4" fmla="*/ 1 w 3"/>
                <a:gd name="T5" fmla="*/ 1 h 3"/>
                <a:gd name="T6" fmla="*/ 0 w 3"/>
                <a:gd name="T7" fmla="*/ 1 h 3"/>
                <a:gd name="T8" fmla="*/ 1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2" y="1"/>
                    <a:pt x="2" y="1"/>
                    <a:pt x="3" y="1"/>
                  </a:cubicBezTo>
                  <a:cubicBezTo>
                    <a:pt x="3" y="3"/>
                    <a:pt x="1" y="1"/>
                    <a:pt x="1" y="1"/>
                  </a:cubicBezTo>
                  <a:cubicBezTo>
                    <a:pt x="1" y="1"/>
                    <a:pt x="1" y="1"/>
                    <a:pt x="0" y="1"/>
                  </a:cubicBezTo>
                  <a:cubicBezTo>
                    <a:pt x="1" y="0"/>
                    <a:pt x="2" y="1"/>
                    <a:pt x="1" y="0"/>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3" name="淘宝网Chenying0907出品 149"/>
            <p:cNvSpPr/>
            <p:nvPr/>
          </p:nvSpPr>
          <p:spPr bwMode="auto">
            <a:xfrm>
              <a:off x="8622" y="3048"/>
              <a:ext cx="10" cy="7"/>
            </a:xfrm>
            <a:custGeom>
              <a:avLst/>
              <a:gdLst>
                <a:gd name="T0" fmla="*/ 4 w 4"/>
                <a:gd name="T1" fmla="*/ 1 h 3"/>
                <a:gd name="T2" fmla="*/ 4 w 4"/>
                <a:gd name="T3" fmla="*/ 2 h 3"/>
                <a:gd name="T4" fmla="*/ 3 w 4"/>
                <a:gd name="T5" fmla="*/ 1 h 3"/>
                <a:gd name="T6" fmla="*/ 3 w 4"/>
                <a:gd name="T7" fmla="*/ 3 h 3"/>
                <a:gd name="T8" fmla="*/ 0 w 4"/>
                <a:gd name="T9" fmla="*/ 1 h 3"/>
                <a:gd name="T10" fmla="*/ 0 w 4"/>
                <a:gd name="T11" fmla="*/ 0 h 3"/>
                <a:gd name="T12" fmla="*/ 1 w 4"/>
                <a:gd name="T13" fmla="*/ 0 h 3"/>
                <a:gd name="T14" fmla="*/ 3 w 4"/>
                <a:gd name="T15" fmla="*/ 0 h 3"/>
                <a:gd name="T16" fmla="*/ 4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1"/>
                  </a:moveTo>
                  <a:cubicBezTo>
                    <a:pt x="4" y="1"/>
                    <a:pt x="4" y="1"/>
                    <a:pt x="4" y="2"/>
                  </a:cubicBezTo>
                  <a:cubicBezTo>
                    <a:pt x="3" y="2"/>
                    <a:pt x="3" y="1"/>
                    <a:pt x="3" y="1"/>
                  </a:cubicBezTo>
                  <a:cubicBezTo>
                    <a:pt x="2" y="1"/>
                    <a:pt x="3" y="2"/>
                    <a:pt x="3" y="3"/>
                  </a:cubicBezTo>
                  <a:cubicBezTo>
                    <a:pt x="1" y="2"/>
                    <a:pt x="1" y="2"/>
                    <a:pt x="0" y="1"/>
                  </a:cubicBezTo>
                  <a:cubicBezTo>
                    <a:pt x="0" y="1"/>
                    <a:pt x="0" y="0"/>
                    <a:pt x="0" y="0"/>
                  </a:cubicBezTo>
                  <a:cubicBezTo>
                    <a:pt x="1" y="0"/>
                    <a:pt x="1" y="0"/>
                    <a:pt x="1" y="0"/>
                  </a:cubicBezTo>
                  <a:cubicBezTo>
                    <a:pt x="1" y="0"/>
                    <a:pt x="1" y="1"/>
                    <a:pt x="3" y="0"/>
                  </a:cubicBezTo>
                  <a:cubicBezTo>
                    <a:pt x="2" y="2"/>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4" name="淘宝网Chenying0907出品 150"/>
            <p:cNvSpPr/>
            <p:nvPr/>
          </p:nvSpPr>
          <p:spPr bwMode="auto">
            <a:xfrm>
              <a:off x="8622" y="3053"/>
              <a:ext cx="3" cy="7"/>
            </a:xfrm>
            <a:custGeom>
              <a:avLst/>
              <a:gdLst>
                <a:gd name="T0" fmla="*/ 0 w 1"/>
                <a:gd name="T1" fmla="*/ 1 h 3"/>
                <a:gd name="T2" fmla="*/ 1 w 1"/>
                <a:gd name="T3" fmla="*/ 1 h 3"/>
                <a:gd name="T4" fmla="*/ 0 w 1"/>
                <a:gd name="T5" fmla="*/ 3 h 3"/>
                <a:gd name="T6" fmla="*/ 0 w 1"/>
                <a:gd name="T7" fmla="*/ 1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1" y="2"/>
                    <a:pt x="0" y="0"/>
                    <a:pt x="1" y="1"/>
                  </a:cubicBezTo>
                  <a:cubicBezTo>
                    <a:pt x="1" y="2"/>
                    <a:pt x="0" y="2"/>
                    <a:pt x="0" y="3"/>
                  </a:cubicBezTo>
                  <a:cubicBezTo>
                    <a:pt x="0" y="1"/>
                    <a:pt x="0" y="3"/>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5" name="淘宝网Chenying0907出品 151"/>
            <p:cNvSpPr>
              <a:spLocks noEditPoints="1"/>
            </p:cNvSpPr>
            <p:nvPr/>
          </p:nvSpPr>
          <p:spPr bwMode="auto">
            <a:xfrm>
              <a:off x="6895" y="3351"/>
              <a:ext cx="1675" cy="1433"/>
            </a:xfrm>
            <a:custGeom>
              <a:avLst/>
              <a:gdLst>
                <a:gd name="T0" fmla="*/ 463 w 707"/>
                <a:gd name="T1" fmla="*/ 175 h 605"/>
                <a:gd name="T2" fmla="*/ 216 w 707"/>
                <a:gd name="T3" fmla="*/ 333 h 605"/>
                <a:gd name="T4" fmla="*/ 41 w 707"/>
                <a:gd name="T5" fmla="*/ 483 h 605"/>
                <a:gd name="T6" fmla="*/ 539 w 707"/>
                <a:gd name="T7" fmla="*/ 159 h 605"/>
                <a:gd name="T8" fmla="*/ 638 w 707"/>
                <a:gd name="T9" fmla="*/ 138 h 605"/>
                <a:gd name="T10" fmla="*/ 455 w 707"/>
                <a:gd name="T11" fmla="*/ 240 h 605"/>
                <a:gd name="T12" fmla="*/ 318 w 707"/>
                <a:gd name="T13" fmla="*/ 325 h 605"/>
                <a:gd name="T14" fmla="*/ 232 w 707"/>
                <a:gd name="T15" fmla="*/ 385 h 605"/>
                <a:gd name="T16" fmla="*/ 157 w 707"/>
                <a:gd name="T17" fmla="*/ 441 h 605"/>
                <a:gd name="T18" fmla="*/ 322 w 707"/>
                <a:gd name="T19" fmla="*/ 331 h 605"/>
                <a:gd name="T20" fmla="*/ 506 w 707"/>
                <a:gd name="T21" fmla="*/ 225 h 605"/>
                <a:gd name="T22" fmla="*/ 670 w 707"/>
                <a:gd name="T23" fmla="*/ 159 h 605"/>
                <a:gd name="T24" fmla="*/ 656 w 707"/>
                <a:gd name="T25" fmla="*/ 175 h 605"/>
                <a:gd name="T26" fmla="*/ 649 w 707"/>
                <a:gd name="T27" fmla="*/ 183 h 605"/>
                <a:gd name="T28" fmla="*/ 540 w 707"/>
                <a:gd name="T29" fmla="*/ 254 h 605"/>
                <a:gd name="T30" fmla="*/ 502 w 707"/>
                <a:gd name="T31" fmla="*/ 361 h 605"/>
                <a:gd name="T32" fmla="*/ 508 w 707"/>
                <a:gd name="T33" fmla="*/ 393 h 605"/>
                <a:gd name="T34" fmla="*/ 572 w 707"/>
                <a:gd name="T35" fmla="*/ 403 h 605"/>
                <a:gd name="T36" fmla="*/ 576 w 707"/>
                <a:gd name="T37" fmla="*/ 427 h 605"/>
                <a:gd name="T38" fmla="*/ 582 w 707"/>
                <a:gd name="T39" fmla="*/ 434 h 605"/>
                <a:gd name="T40" fmla="*/ 568 w 707"/>
                <a:gd name="T41" fmla="*/ 457 h 605"/>
                <a:gd name="T42" fmla="*/ 523 w 707"/>
                <a:gd name="T43" fmla="*/ 469 h 605"/>
                <a:gd name="T44" fmla="*/ 498 w 707"/>
                <a:gd name="T45" fmla="*/ 478 h 605"/>
                <a:gd name="T46" fmla="*/ 531 w 707"/>
                <a:gd name="T47" fmla="*/ 462 h 605"/>
                <a:gd name="T48" fmla="*/ 515 w 707"/>
                <a:gd name="T49" fmla="*/ 461 h 605"/>
                <a:gd name="T50" fmla="*/ 528 w 707"/>
                <a:gd name="T51" fmla="*/ 448 h 605"/>
                <a:gd name="T52" fmla="*/ 440 w 707"/>
                <a:gd name="T53" fmla="*/ 501 h 605"/>
                <a:gd name="T54" fmla="*/ 436 w 707"/>
                <a:gd name="T55" fmla="*/ 514 h 605"/>
                <a:gd name="T56" fmla="*/ 393 w 707"/>
                <a:gd name="T57" fmla="*/ 541 h 605"/>
                <a:gd name="T58" fmla="*/ 342 w 707"/>
                <a:gd name="T59" fmla="*/ 537 h 605"/>
                <a:gd name="T60" fmla="*/ 346 w 707"/>
                <a:gd name="T61" fmla="*/ 422 h 605"/>
                <a:gd name="T62" fmla="*/ 258 w 707"/>
                <a:gd name="T63" fmla="*/ 421 h 605"/>
                <a:gd name="T64" fmla="*/ 264 w 707"/>
                <a:gd name="T65" fmla="*/ 411 h 605"/>
                <a:gd name="T66" fmla="*/ 248 w 707"/>
                <a:gd name="T67" fmla="*/ 404 h 605"/>
                <a:gd name="T68" fmla="*/ 195 w 707"/>
                <a:gd name="T69" fmla="*/ 444 h 605"/>
                <a:gd name="T70" fmla="*/ 153 w 707"/>
                <a:gd name="T71" fmla="*/ 475 h 605"/>
                <a:gd name="T72" fmla="*/ 127 w 707"/>
                <a:gd name="T73" fmla="*/ 492 h 605"/>
                <a:gd name="T74" fmla="*/ 113 w 707"/>
                <a:gd name="T75" fmla="*/ 506 h 605"/>
                <a:gd name="T76" fmla="*/ 98 w 707"/>
                <a:gd name="T77" fmla="*/ 516 h 605"/>
                <a:gd name="T78" fmla="*/ 92 w 707"/>
                <a:gd name="T79" fmla="*/ 520 h 605"/>
                <a:gd name="T80" fmla="*/ 75 w 707"/>
                <a:gd name="T81" fmla="*/ 533 h 605"/>
                <a:gd name="T82" fmla="*/ 51 w 707"/>
                <a:gd name="T83" fmla="*/ 553 h 605"/>
                <a:gd name="T84" fmla="*/ 28 w 707"/>
                <a:gd name="T85" fmla="*/ 573 h 605"/>
                <a:gd name="T86" fmla="*/ 5 w 707"/>
                <a:gd name="T87" fmla="*/ 582 h 605"/>
                <a:gd name="T88" fmla="*/ 492 w 707"/>
                <a:gd name="T89" fmla="*/ 141 h 605"/>
                <a:gd name="T90" fmla="*/ 437 w 707"/>
                <a:gd name="T91" fmla="*/ 98 h 605"/>
                <a:gd name="T92" fmla="*/ 222 w 707"/>
                <a:gd name="T93" fmla="*/ 228 h 605"/>
                <a:gd name="T94" fmla="*/ 666 w 707"/>
                <a:gd name="T95" fmla="*/ 163 h 605"/>
                <a:gd name="T96" fmla="*/ 100 w 707"/>
                <a:gd name="T97" fmla="*/ 511 h 605"/>
                <a:gd name="T98" fmla="*/ 645 w 707"/>
                <a:gd name="T99" fmla="*/ 170 h 605"/>
                <a:gd name="T100" fmla="*/ 635 w 707"/>
                <a:gd name="T101" fmla="*/ 186 h 605"/>
                <a:gd name="T102" fmla="*/ 578 w 707"/>
                <a:gd name="T103" fmla="*/ 443 h 605"/>
                <a:gd name="T104" fmla="*/ 578 w 707"/>
                <a:gd name="T105" fmla="*/ 438 h 605"/>
                <a:gd name="T106" fmla="*/ 551 w 707"/>
                <a:gd name="T107" fmla="*/ 456 h 605"/>
                <a:gd name="T108" fmla="*/ 548 w 707"/>
                <a:gd name="T109" fmla="*/ 456 h 605"/>
                <a:gd name="T110" fmla="*/ 529 w 707"/>
                <a:gd name="T111" fmla="*/ 468 h 605"/>
                <a:gd name="T112" fmla="*/ 506 w 707"/>
                <a:gd name="T113" fmla="*/ 336 h 605"/>
                <a:gd name="T114" fmla="*/ 382 w 707"/>
                <a:gd name="T115" fmla="*/ 541 h 605"/>
                <a:gd name="T116" fmla="*/ 251 w 707"/>
                <a:gd name="T117" fmla="*/ 397 h 605"/>
                <a:gd name="T118" fmla="*/ 242 w 707"/>
                <a:gd name="T119" fmla="*/ 406 h 605"/>
                <a:gd name="T120" fmla="*/ 139 w 707"/>
                <a:gd name="T121" fmla="*/ 484 h 605"/>
                <a:gd name="T122" fmla="*/ 115 w 707"/>
                <a:gd name="T123" fmla="*/ 476 h 605"/>
                <a:gd name="T124" fmla="*/ 95 w 707"/>
                <a:gd name="T125" fmla="*/ 52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7" h="605">
                  <a:moveTo>
                    <a:pt x="691" y="30"/>
                  </a:moveTo>
                  <a:cubicBezTo>
                    <a:pt x="691" y="30"/>
                    <a:pt x="692" y="30"/>
                    <a:pt x="691" y="31"/>
                  </a:cubicBezTo>
                  <a:cubicBezTo>
                    <a:pt x="686" y="34"/>
                    <a:pt x="682" y="38"/>
                    <a:pt x="677" y="41"/>
                  </a:cubicBezTo>
                  <a:cubicBezTo>
                    <a:pt x="676" y="43"/>
                    <a:pt x="674" y="43"/>
                    <a:pt x="673" y="45"/>
                  </a:cubicBezTo>
                  <a:cubicBezTo>
                    <a:pt x="668" y="48"/>
                    <a:pt x="662" y="51"/>
                    <a:pt x="657" y="55"/>
                  </a:cubicBezTo>
                  <a:cubicBezTo>
                    <a:pt x="657" y="55"/>
                    <a:pt x="657" y="55"/>
                    <a:pt x="656" y="55"/>
                  </a:cubicBezTo>
                  <a:cubicBezTo>
                    <a:pt x="653" y="59"/>
                    <a:pt x="647" y="61"/>
                    <a:pt x="644" y="65"/>
                  </a:cubicBezTo>
                  <a:cubicBezTo>
                    <a:pt x="644" y="65"/>
                    <a:pt x="643" y="65"/>
                    <a:pt x="643" y="65"/>
                  </a:cubicBezTo>
                  <a:cubicBezTo>
                    <a:pt x="642" y="65"/>
                    <a:pt x="642" y="65"/>
                    <a:pt x="642" y="66"/>
                  </a:cubicBezTo>
                  <a:cubicBezTo>
                    <a:pt x="641" y="66"/>
                    <a:pt x="640" y="66"/>
                    <a:pt x="639" y="67"/>
                  </a:cubicBezTo>
                  <a:cubicBezTo>
                    <a:pt x="637" y="69"/>
                    <a:pt x="634" y="70"/>
                    <a:pt x="631" y="72"/>
                  </a:cubicBezTo>
                  <a:cubicBezTo>
                    <a:pt x="631" y="72"/>
                    <a:pt x="630" y="72"/>
                    <a:pt x="629" y="73"/>
                  </a:cubicBezTo>
                  <a:cubicBezTo>
                    <a:pt x="627" y="75"/>
                    <a:pt x="624" y="77"/>
                    <a:pt x="622" y="79"/>
                  </a:cubicBezTo>
                  <a:cubicBezTo>
                    <a:pt x="619" y="79"/>
                    <a:pt x="618" y="81"/>
                    <a:pt x="616" y="82"/>
                  </a:cubicBezTo>
                  <a:cubicBezTo>
                    <a:pt x="614" y="85"/>
                    <a:pt x="609" y="86"/>
                    <a:pt x="606" y="89"/>
                  </a:cubicBezTo>
                  <a:cubicBezTo>
                    <a:pt x="602" y="89"/>
                    <a:pt x="600" y="94"/>
                    <a:pt x="595" y="95"/>
                  </a:cubicBezTo>
                  <a:cubicBezTo>
                    <a:pt x="589" y="99"/>
                    <a:pt x="582" y="104"/>
                    <a:pt x="576" y="107"/>
                  </a:cubicBezTo>
                  <a:cubicBezTo>
                    <a:pt x="575" y="108"/>
                    <a:pt x="573" y="108"/>
                    <a:pt x="573" y="109"/>
                  </a:cubicBezTo>
                  <a:cubicBezTo>
                    <a:pt x="571" y="109"/>
                    <a:pt x="571" y="110"/>
                    <a:pt x="570" y="110"/>
                  </a:cubicBezTo>
                  <a:cubicBezTo>
                    <a:pt x="562" y="115"/>
                    <a:pt x="555" y="120"/>
                    <a:pt x="547" y="124"/>
                  </a:cubicBezTo>
                  <a:cubicBezTo>
                    <a:pt x="547" y="124"/>
                    <a:pt x="547" y="125"/>
                    <a:pt x="547" y="125"/>
                  </a:cubicBezTo>
                  <a:cubicBezTo>
                    <a:pt x="541" y="127"/>
                    <a:pt x="537" y="131"/>
                    <a:pt x="532" y="133"/>
                  </a:cubicBezTo>
                  <a:cubicBezTo>
                    <a:pt x="529" y="135"/>
                    <a:pt x="526" y="137"/>
                    <a:pt x="523" y="138"/>
                  </a:cubicBezTo>
                  <a:cubicBezTo>
                    <a:pt x="522" y="139"/>
                    <a:pt x="522" y="140"/>
                    <a:pt x="521" y="140"/>
                  </a:cubicBezTo>
                  <a:cubicBezTo>
                    <a:pt x="519" y="142"/>
                    <a:pt x="516" y="143"/>
                    <a:pt x="513" y="144"/>
                  </a:cubicBezTo>
                  <a:cubicBezTo>
                    <a:pt x="511" y="147"/>
                    <a:pt x="507" y="147"/>
                    <a:pt x="505" y="150"/>
                  </a:cubicBezTo>
                  <a:cubicBezTo>
                    <a:pt x="496" y="154"/>
                    <a:pt x="488" y="160"/>
                    <a:pt x="480" y="165"/>
                  </a:cubicBezTo>
                  <a:cubicBezTo>
                    <a:pt x="476" y="166"/>
                    <a:pt x="474" y="169"/>
                    <a:pt x="470" y="170"/>
                  </a:cubicBezTo>
                  <a:cubicBezTo>
                    <a:pt x="469" y="171"/>
                    <a:pt x="468" y="171"/>
                    <a:pt x="467" y="171"/>
                  </a:cubicBezTo>
                  <a:cubicBezTo>
                    <a:pt x="467" y="172"/>
                    <a:pt x="466" y="173"/>
                    <a:pt x="466" y="173"/>
                  </a:cubicBezTo>
                  <a:cubicBezTo>
                    <a:pt x="465" y="173"/>
                    <a:pt x="464" y="173"/>
                    <a:pt x="463" y="175"/>
                  </a:cubicBezTo>
                  <a:cubicBezTo>
                    <a:pt x="461" y="175"/>
                    <a:pt x="461" y="177"/>
                    <a:pt x="459" y="177"/>
                  </a:cubicBezTo>
                  <a:cubicBezTo>
                    <a:pt x="458" y="177"/>
                    <a:pt x="457" y="177"/>
                    <a:pt x="457" y="179"/>
                  </a:cubicBezTo>
                  <a:cubicBezTo>
                    <a:pt x="453" y="179"/>
                    <a:pt x="451" y="183"/>
                    <a:pt x="446" y="184"/>
                  </a:cubicBezTo>
                  <a:cubicBezTo>
                    <a:pt x="446" y="184"/>
                    <a:pt x="445" y="186"/>
                    <a:pt x="444" y="185"/>
                  </a:cubicBezTo>
                  <a:cubicBezTo>
                    <a:pt x="444" y="185"/>
                    <a:pt x="444" y="186"/>
                    <a:pt x="444" y="186"/>
                  </a:cubicBezTo>
                  <a:cubicBezTo>
                    <a:pt x="427" y="196"/>
                    <a:pt x="410" y="206"/>
                    <a:pt x="393" y="217"/>
                  </a:cubicBezTo>
                  <a:cubicBezTo>
                    <a:pt x="393" y="217"/>
                    <a:pt x="392" y="217"/>
                    <a:pt x="392" y="217"/>
                  </a:cubicBezTo>
                  <a:cubicBezTo>
                    <a:pt x="385" y="221"/>
                    <a:pt x="378" y="225"/>
                    <a:pt x="371" y="230"/>
                  </a:cubicBezTo>
                  <a:cubicBezTo>
                    <a:pt x="369" y="231"/>
                    <a:pt x="367" y="231"/>
                    <a:pt x="366" y="233"/>
                  </a:cubicBezTo>
                  <a:cubicBezTo>
                    <a:pt x="362" y="235"/>
                    <a:pt x="358" y="239"/>
                    <a:pt x="353" y="240"/>
                  </a:cubicBezTo>
                  <a:cubicBezTo>
                    <a:pt x="353" y="241"/>
                    <a:pt x="353" y="241"/>
                    <a:pt x="353" y="241"/>
                  </a:cubicBezTo>
                  <a:cubicBezTo>
                    <a:pt x="350" y="242"/>
                    <a:pt x="348" y="245"/>
                    <a:pt x="345" y="246"/>
                  </a:cubicBezTo>
                  <a:cubicBezTo>
                    <a:pt x="344" y="246"/>
                    <a:pt x="344" y="247"/>
                    <a:pt x="344" y="247"/>
                  </a:cubicBezTo>
                  <a:cubicBezTo>
                    <a:pt x="343" y="247"/>
                    <a:pt x="342" y="248"/>
                    <a:pt x="341" y="249"/>
                  </a:cubicBezTo>
                  <a:cubicBezTo>
                    <a:pt x="335" y="252"/>
                    <a:pt x="331" y="257"/>
                    <a:pt x="325" y="259"/>
                  </a:cubicBezTo>
                  <a:cubicBezTo>
                    <a:pt x="324" y="259"/>
                    <a:pt x="325" y="260"/>
                    <a:pt x="324" y="260"/>
                  </a:cubicBezTo>
                  <a:cubicBezTo>
                    <a:pt x="315" y="265"/>
                    <a:pt x="306" y="273"/>
                    <a:pt x="297" y="278"/>
                  </a:cubicBezTo>
                  <a:cubicBezTo>
                    <a:pt x="297" y="279"/>
                    <a:pt x="296" y="279"/>
                    <a:pt x="296" y="280"/>
                  </a:cubicBezTo>
                  <a:cubicBezTo>
                    <a:pt x="295" y="279"/>
                    <a:pt x="295" y="280"/>
                    <a:pt x="295" y="280"/>
                  </a:cubicBezTo>
                  <a:cubicBezTo>
                    <a:pt x="293" y="282"/>
                    <a:pt x="290" y="282"/>
                    <a:pt x="289" y="284"/>
                  </a:cubicBezTo>
                  <a:cubicBezTo>
                    <a:pt x="288" y="284"/>
                    <a:pt x="288" y="284"/>
                    <a:pt x="288" y="284"/>
                  </a:cubicBezTo>
                  <a:cubicBezTo>
                    <a:pt x="284" y="287"/>
                    <a:pt x="280" y="288"/>
                    <a:pt x="277" y="291"/>
                  </a:cubicBezTo>
                  <a:cubicBezTo>
                    <a:pt x="275" y="291"/>
                    <a:pt x="274" y="294"/>
                    <a:pt x="272" y="293"/>
                  </a:cubicBezTo>
                  <a:cubicBezTo>
                    <a:pt x="272" y="296"/>
                    <a:pt x="268" y="296"/>
                    <a:pt x="267" y="298"/>
                  </a:cubicBezTo>
                  <a:cubicBezTo>
                    <a:pt x="265" y="298"/>
                    <a:pt x="265" y="300"/>
                    <a:pt x="263" y="299"/>
                  </a:cubicBezTo>
                  <a:cubicBezTo>
                    <a:pt x="263" y="303"/>
                    <a:pt x="260" y="301"/>
                    <a:pt x="259" y="303"/>
                  </a:cubicBezTo>
                  <a:cubicBezTo>
                    <a:pt x="256" y="303"/>
                    <a:pt x="254" y="308"/>
                    <a:pt x="251" y="309"/>
                  </a:cubicBezTo>
                  <a:cubicBezTo>
                    <a:pt x="249" y="310"/>
                    <a:pt x="247" y="312"/>
                    <a:pt x="244" y="313"/>
                  </a:cubicBezTo>
                  <a:cubicBezTo>
                    <a:pt x="241" y="318"/>
                    <a:pt x="235" y="318"/>
                    <a:pt x="233" y="322"/>
                  </a:cubicBezTo>
                  <a:cubicBezTo>
                    <a:pt x="232" y="322"/>
                    <a:pt x="232" y="322"/>
                    <a:pt x="232" y="322"/>
                  </a:cubicBezTo>
                  <a:cubicBezTo>
                    <a:pt x="226" y="325"/>
                    <a:pt x="222" y="331"/>
                    <a:pt x="216" y="333"/>
                  </a:cubicBezTo>
                  <a:cubicBezTo>
                    <a:pt x="216" y="334"/>
                    <a:pt x="214" y="334"/>
                    <a:pt x="214" y="335"/>
                  </a:cubicBezTo>
                  <a:cubicBezTo>
                    <a:pt x="213" y="335"/>
                    <a:pt x="212" y="336"/>
                    <a:pt x="211" y="338"/>
                  </a:cubicBezTo>
                  <a:cubicBezTo>
                    <a:pt x="208" y="339"/>
                    <a:pt x="204" y="343"/>
                    <a:pt x="201" y="345"/>
                  </a:cubicBezTo>
                  <a:cubicBezTo>
                    <a:pt x="200" y="345"/>
                    <a:pt x="199" y="345"/>
                    <a:pt x="198" y="347"/>
                  </a:cubicBezTo>
                  <a:cubicBezTo>
                    <a:pt x="195" y="348"/>
                    <a:pt x="193" y="351"/>
                    <a:pt x="190" y="352"/>
                  </a:cubicBezTo>
                  <a:cubicBezTo>
                    <a:pt x="187" y="356"/>
                    <a:pt x="180" y="358"/>
                    <a:pt x="177" y="363"/>
                  </a:cubicBezTo>
                  <a:cubicBezTo>
                    <a:pt x="177" y="362"/>
                    <a:pt x="176" y="362"/>
                    <a:pt x="176" y="362"/>
                  </a:cubicBezTo>
                  <a:cubicBezTo>
                    <a:pt x="176" y="365"/>
                    <a:pt x="172" y="364"/>
                    <a:pt x="171" y="367"/>
                  </a:cubicBezTo>
                  <a:cubicBezTo>
                    <a:pt x="171" y="367"/>
                    <a:pt x="170" y="367"/>
                    <a:pt x="170" y="367"/>
                  </a:cubicBezTo>
                  <a:cubicBezTo>
                    <a:pt x="170" y="368"/>
                    <a:pt x="169" y="368"/>
                    <a:pt x="168" y="370"/>
                  </a:cubicBezTo>
                  <a:cubicBezTo>
                    <a:pt x="165" y="371"/>
                    <a:pt x="162" y="373"/>
                    <a:pt x="159" y="376"/>
                  </a:cubicBezTo>
                  <a:cubicBezTo>
                    <a:pt x="158" y="377"/>
                    <a:pt x="155" y="378"/>
                    <a:pt x="154" y="381"/>
                  </a:cubicBezTo>
                  <a:cubicBezTo>
                    <a:pt x="152" y="382"/>
                    <a:pt x="150" y="384"/>
                    <a:pt x="147" y="385"/>
                  </a:cubicBezTo>
                  <a:cubicBezTo>
                    <a:pt x="148" y="386"/>
                    <a:pt x="146" y="385"/>
                    <a:pt x="146" y="387"/>
                  </a:cubicBezTo>
                  <a:cubicBezTo>
                    <a:pt x="143" y="388"/>
                    <a:pt x="141" y="391"/>
                    <a:pt x="138" y="393"/>
                  </a:cubicBezTo>
                  <a:cubicBezTo>
                    <a:pt x="138" y="393"/>
                    <a:pt x="138" y="393"/>
                    <a:pt x="138" y="394"/>
                  </a:cubicBezTo>
                  <a:cubicBezTo>
                    <a:pt x="134" y="395"/>
                    <a:pt x="133" y="399"/>
                    <a:pt x="129" y="400"/>
                  </a:cubicBezTo>
                  <a:cubicBezTo>
                    <a:pt x="129" y="402"/>
                    <a:pt x="127" y="401"/>
                    <a:pt x="126" y="403"/>
                  </a:cubicBezTo>
                  <a:cubicBezTo>
                    <a:pt x="126" y="403"/>
                    <a:pt x="125" y="404"/>
                    <a:pt x="124" y="404"/>
                  </a:cubicBezTo>
                  <a:cubicBezTo>
                    <a:pt x="121" y="408"/>
                    <a:pt x="117" y="410"/>
                    <a:pt x="114" y="414"/>
                  </a:cubicBezTo>
                  <a:cubicBezTo>
                    <a:pt x="113" y="413"/>
                    <a:pt x="113" y="415"/>
                    <a:pt x="112" y="414"/>
                  </a:cubicBezTo>
                  <a:cubicBezTo>
                    <a:pt x="112" y="415"/>
                    <a:pt x="112" y="415"/>
                    <a:pt x="112" y="416"/>
                  </a:cubicBezTo>
                  <a:cubicBezTo>
                    <a:pt x="111" y="416"/>
                    <a:pt x="111" y="417"/>
                    <a:pt x="110" y="416"/>
                  </a:cubicBezTo>
                  <a:cubicBezTo>
                    <a:pt x="103" y="423"/>
                    <a:pt x="96" y="429"/>
                    <a:pt x="89" y="436"/>
                  </a:cubicBezTo>
                  <a:cubicBezTo>
                    <a:pt x="88" y="436"/>
                    <a:pt x="87" y="437"/>
                    <a:pt x="87" y="438"/>
                  </a:cubicBezTo>
                  <a:cubicBezTo>
                    <a:pt x="84" y="439"/>
                    <a:pt x="83" y="443"/>
                    <a:pt x="80" y="443"/>
                  </a:cubicBezTo>
                  <a:cubicBezTo>
                    <a:pt x="80" y="444"/>
                    <a:pt x="79" y="445"/>
                    <a:pt x="78" y="445"/>
                  </a:cubicBezTo>
                  <a:cubicBezTo>
                    <a:pt x="68" y="456"/>
                    <a:pt x="57" y="464"/>
                    <a:pt x="48" y="476"/>
                  </a:cubicBezTo>
                  <a:cubicBezTo>
                    <a:pt x="48" y="476"/>
                    <a:pt x="48" y="477"/>
                    <a:pt x="47" y="476"/>
                  </a:cubicBezTo>
                  <a:cubicBezTo>
                    <a:pt x="47" y="478"/>
                    <a:pt x="45" y="479"/>
                    <a:pt x="44" y="480"/>
                  </a:cubicBezTo>
                  <a:cubicBezTo>
                    <a:pt x="43" y="481"/>
                    <a:pt x="43" y="483"/>
                    <a:pt x="41" y="483"/>
                  </a:cubicBezTo>
                  <a:cubicBezTo>
                    <a:pt x="41" y="484"/>
                    <a:pt x="40" y="485"/>
                    <a:pt x="39" y="486"/>
                  </a:cubicBezTo>
                  <a:cubicBezTo>
                    <a:pt x="39" y="488"/>
                    <a:pt x="37" y="490"/>
                    <a:pt x="36" y="490"/>
                  </a:cubicBezTo>
                  <a:cubicBezTo>
                    <a:pt x="33" y="496"/>
                    <a:pt x="30" y="501"/>
                    <a:pt x="37" y="502"/>
                  </a:cubicBezTo>
                  <a:cubicBezTo>
                    <a:pt x="39" y="502"/>
                    <a:pt x="42" y="501"/>
                    <a:pt x="44" y="499"/>
                  </a:cubicBezTo>
                  <a:cubicBezTo>
                    <a:pt x="48" y="498"/>
                    <a:pt x="51" y="494"/>
                    <a:pt x="55" y="492"/>
                  </a:cubicBezTo>
                  <a:cubicBezTo>
                    <a:pt x="55" y="492"/>
                    <a:pt x="56" y="491"/>
                    <a:pt x="57" y="490"/>
                  </a:cubicBezTo>
                  <a:cubicBezTo>
                    <a:pt x="68" y="482"/>
                    <a:pt x="78" y="473"/>
                    <a:pt x="88" y="466"/>
                  </a:cubicBezTo>
                  <a:cubicBezTo>
                    <a:pt x="89" y="465"/>
                    <a:pt x="90" y="465"/>
                    <a:pt x="90" y="464"/>
                  </a:cubicBezTo>
                  <a:cubicBezTo>
                    <a:pt x="96" y="460"/>
                    <a:pt x="101" y="454"/>
                    <a:pt x="107" y="451"/>
                  </a:cubicBezTo>
                  <a:cubicBezTo>
                    <a:pt x="118" y="440"/>
                    <a:pt x="130" y="431"/>
                    <a:pt x="142" y="422"/>
                  </a:cubicBezTo>
                  <a:cubicBezTo>
                    <a:pt x="149" y="416"/>
                    <a:pt x="156" y="411"/>
                    <a:pt x="163" y="405"/>
                  </a:cubicBezTo>
                  <a:cubicBezTo>
                    <a:pt x="164" y="405"/>
                    <a:pt x="164" y="404"/>
                    <a:pt x="165" y="404"/>
                  </a:cubicBezTo>
                  <a:cubicBezTo>
                    <a:pt x="168" y="400"/>
                    <a:pt x="172" y="399"/>
                    <a:pt x="175" y="395"/>
                  </a:cubicBezTo>
                  <a:cubicBezTo>
                    <a:pt x="176" y="395"/>
                    <a:pt x="176" y="395"/>
                    <a:pt x="176" y="395"/>
                  </a:cubicBezTo>
                  <a:cubicBezTo>
                    <a:pt x="195" y="379"/>
                    <a:pt x="216" y="365"/>
                    <a:pt x="235" y="350"/>
                  </a:cubicBezTo>
                  <a:cubicBezTo>
                    <a:pt x="262" y="330"/>
                    <a:pt x="288" y="310"/>
                    <a:pt x="316" y="292"/>
                  </a:cubicBezTo>
                  <a:cubicBezTo>
                    <a:pt x="321" y="289"/>
                    <a:pt x="325" y="286"/>
                    <a:pt x="329" y="283"/>
                  </a:cubicBezTo>
                  <a:cubicBezTo>
                    <a:pt x="334" y="279"/>
                    <a:pt x="340" y="275"/>
                    <a:pt x="346" y="272"/>
                  </a:cubicBezTo>
                  <a:cubicBezTo>
                    <a:pt x="346" y="272"/>
                    <a:pt x="346" y="271"/>
                    <a:pt x="346" y="271"/>
                  </a:cubicBezTo>
                  <a:cubicBezTo>
                    <a:pt x="355" y="266"/>
                    <a:pt x="363" y="259"/>
                    <a:pt x="372" y="254"/>
                  </a:cubicBezTo>
                  <a:cubicBezTo>
                    <a:pt x="375" y="252"/>
                    <a:pt x="380" y="250"/>
                    <a:pt x="383" y="248"/>
                  </a:cubicBezTo>
                  <a:cubicBezTo>
                    <a:pt x="385" y="246"/>
                    <a:pt x="388" y="245"/>
                    <a:pt x="390" y="243"/>
                  </a:cubicBezTo>
                  <a:cubicBezTo>
                    <a:pt x="399" y="238"/>
                    <a:pt x="407" y="232"/>
                    <a:pt x="416" y="227"/>
                  </a:cubicBezTo>
                  <a:cubicBezTo>
                    <a:pt x="416" y="227"/>
                    <a:pt x="416" y="227"/>
                    <a:pt x="416" y="226"/>
                  </a:cubicBezTo>
                  <a:cubicBezTo>
                    <a:pt x="421" y="224"/>
                    <a:pt x="425" y="222"/>
                    <a:pt x="429" y="220"/>
                  </a:cubicBezTo>
                  <a:cubicBezTo>
                    <a:pt x="430" y="220"/>
                    <a:pt x="429" y="219"/>
                    <a:pt x="430" y="219"/>
                  </a:cubicBezTo>
                  <a:cubicBezTo>
                    <a:pt x="446" y="211"/>
                    <a:pt x="460" y="201"/>
                    <a:pt x="477" y="193"/>
                  </a:cubicBezTo>
                  <a:cubicBezTo>
                    <a:pt x="487" y="187"/>
                    <a:pt x="497" y="181"/>
                    <a:pt x="508" y="176"/>
                  </a:cubicBezTo>
                  <a:cubicBezTo>
                    <a:pt x="516" y="171"/>
                    <a:pt x="524" y="168"/>
                    <a:pt x="532" y="164"/>
                  </a:cubicBezTo>
                  <a:cubicBezTo>
                    <a:pt x="533" y="163"/>
                    <a:pt x="533" y="163"/>
                    <a:pt x="533" y="162"/>
                  </a:cubicBezTo>
                  <a:cubicBezTo>
                    <a:pt x="536" y="162"/>
                    <a:pt x="538" y="161"/>
                    <a:pt x="539" y="159"/>
                  </a:cubicBezTo>
                  <a:cubicBezTo>
                    <a:pt x="539" y="159"/>
                    <a:pt x="539" y="160"/>
                    <a:pt x="539" y="160"/>
                  </a:cubicBezTo>
                  <a:cubicBezTo>
                    <a:pt x="546" y="156"/>
                    <a:pt x="552" y="153"/>
                    <a:pt x="559" y="150"/>
                  </a:cubicBezTo>
                  <a:cubicBezTo>
                    <a:pt x="568" y="145"/>
                    <a:pt x="576" y="141"/>
                    <a:pt x="585" y="137"/>
                  </a:cubicBezTo>
                  <a:cubicBezTo>
                    <a:pt x="603" y="128"/>
                    <a:pt x="625" y="118"/>
                    <a:pt x="646" y="111"/>
                  </a:cubicBezTo>
                  <a:cubicBezTo>
                    <a:pt x="649" y="110"/>
                    <a:pt x="652" y="109"/>
                    <a:pt x="655" y="108"/>
                  </a:cubicBezTo>
                  <a:cubicBezTo>
                    <a:pt x="658" y="107"/>
                    <a:pt x="664" y="105"/>
                    <a:pt x="669" y="105"/>
                  </a:cubicBezTo>
                  <a:cubicBezTo>
                    <a:pt x="670" y="105"/>
                    <a:pt x="671" y="106"/>
                    <a:pt x="672" y="105"/>
                  </a:cubicBezTo>
                  <a:cubicBezTo>
                    <a:pt x="674" y="105"/>
                    <a:pt x="674" y="105"/>
                    <a:pt x="676" y="105"/>
                  </a:cubicBezTo>
                  <a:cubicBezTo>
                    <a:pt x="676" y="106"/>
                    <a:pt x="675" y="106"/>
                    <a:pt x="675" y="106"/>
                  </a:cubicBezTo>
                  <a:cubicBezTo>
                    <a:pt x="675" y="106"/>
                    <a:pt x="676" y="106"/>
                    <a:pt x="676" y="106"/>
                  </a:cubicBezTo>
                  <a:cubicBezTo>
                    <a:pt x="676" y="106"/>
                    <a:pt x="676" y="108"/>
                    <a:pt x="676" y="107"/>
                  </a:cubicBezTo>
                  <a:cubicBezTo>
                    <a:pt x="676" y="108"/>
                    <a:pt x="677" y="107"/>
                    <a:pt x="678" y="109"/>
                  </a:cubicBezTo>
                  <a:cubicBezTo>
                    <a:pt x="677" y="109"/>
                    <a:pt x="677" y="110"/>
                    <a:pt x="677" y="110"/>
                  </a:cubicBezTo>
                  <a:cubicBezTo>
                    <a:pt x="678" y="110"/>
                    <a:pt x="678" y="111"/>
                    <a:pt x="679" y="111"/>
                  </a:cubicBezTo>
                  <a:cubicBezTo>
                    <a:pt x="678" y="112"/>
                    <a:pt x="678" y="112"/>
                    <a:pt x="677" y="114"/>
                  </a:cubicBezTo>
                  <a:cubicBezTo>
                    <a:pt x="675" y="114"/>
                    <a:pt x="673" y="115"/>
                    <a:pt x="672" y="116"/>
                  </a:cubicBezTo>
                  <a:cubicBezTo>
                    <a:pt x="672" y="116"/>
                    <a:pt x="671" y="117"/>
                    <a:pt x="670" y="116"/>
                  </a:cubicBezTo>
                  <a:cubicBezTo>
                    <a:pt x="670" y="118"/>
                    <a:pt x="669" y="118"/>
                    <a:pt x="668" y="118"/>
                  </a:cubicBezTo>
                  <a:cubicBezTo>
                    <a:pt x="669" y="119"/>
                    <a:pt x="667" y="119"/>
                    <a:pt x="666" y="119"/>
                  </a:cubicBezTo>
                  <a:cubicBezTo>
                    <a:pt x="666" y="120"/>
                    <a:pt x="667" y="119"/>
                    <a:pt x="667" y="120"/>
                  </a:cubicBezTo>
                  <a:cubicBezTo>
                    <a:pt x="667" y="120"/>
                    <a:pt x="666" y="120"/>
                    <a:pt x="666" y="119"/>
                  </a:cubicBezTo>
                  <a:cubicBezTo>
                    <a:pt x="666" y="119"/>
                    <a:pt x="666" y="121"/>
                    <a:pt x="665" y="120"/>
                  </a:cubicBezTo>
                  <a:cubicBezTo>
                    <a:pt x="665" y="120"/>
                    <a:pt x="665" y="121"/>
                    <a:pt x="665" y="121"/>
                  </a:cubicBezTo>
                  <a:cubicBezTo>
                    <a:pt x="664" y="121"/>
                    <a:pt x="665" y="121"/>
                    <a:pt x="665" y="120"/>
                  </a:cubicBezTo>
                  <a:cubicBezTo>
                    <a:pt x="663" y="123"/>
                    <a:pt x="660" y="125"/>
                    <a:pt x="658" y="125"/>
                  </a:cubicBezTo>
                  <a:cubicBezTo>
                    <a:pt x="657" y="126"/>
                    <a:pt x="657" y="126"/>
                    <a:pt x="657" y="127"/>
                  </a:cubicBezTo>
                  <a:cubicBezTo>
                    <a:pt x="654" y="127"/>
                    <a:pt x="653" y="130"/>
                    <a:pt x="650" y="130"/>
                  </a:cubicBezTo>
                  <a:cubicBezTo>
                    <a:pt x="649" y="131"/>
                    <a:pt x="648" y="132"/>
                    <a:pt x="647" y="132"/>
                  </a:cubicBezTo>
                  <a:cubicBezTo>
                    <a:pt x="645" y="135"/>
                    <a:pt x="642" y="136"/>
                    <a:pt x="640" y="137"/>
                  </a:cubicBezTo>
                  <a:cubicBezTo>
                    <a:pt x="639" y="137"/>
                    <a:pt x="639" y="138"/>
                    <a:pt x="639" y="138"/>
                  </a:cubicBezTo>
                  <a:cubicBezTo>
                    <a:pt x="638" y="138"/>
                    <a:pt x="638" y="138"/>
                    <a:pt x="638" y="138"/>
                  </a:cubicBezTo>
                  <a:cubicBezTo>
                    <a:pt x="632" y="142"/>
                    <a:pt x="626" y="145"/>
                    <a:pt x="620" y="148"/>
                  </a:cubicBezTo>
                  <a:cubicBezTo>
                    <a:pt x="619" y="148"/>
                    <a:pt x="620" y="148"/>
                    <a:pt x="619" y="149"/>
                  </a:cubicBezTo>
                  <a:cubicBezTo>
                    <a:pt x="617" y="149"/>
                    <a:pt x="616" y="151"/>
                    <a:pt x="614" y="152"/>
                  </a:cubicBezTo>
                  <a:cubicBezTo>
                    <a:pt x="612" y="153"/>
                    <a:pt x="611" y="153"/>
                    <a:pt x="609" y="154"/>
                  </a:cubicBezTo>
                  <a:cubicBezTo>
                    <a:pt x="605" y="156"/>
                    <a:pt x="602" y="159"/>
                    <a:pt x="596" y="160"/>
                  </a:cubicBezTo>
                  <a:cubicBezTo>
                    <a:pt x="596" y="161"/>
                    <a:pt x="594" y="163"/>
                    <a:pt x="593" y="163"/>
                  </a:cubicBezTo>
                  <a:cubicBezTo>
                    <a:pt x="589" y="165"/>
                    <a:pt x="586" y="167"/>
                    <a:pt x="581" y="168"/>
                  </a:cubicBezTo>
                  <a:cubicBezTo>
                    <a:pt x="581" y="168"/>
                    <a:pt x="581" y="169"/>
                    <a:pt x="580" y="170"/>
                  </a:cubicBezTo>
                  <a:cubicBezTo>
                    <a:pt x="578" y="170"/>
                    <a:pt x="576" y="172"/>
                    <a:pt x="574" y="173"/>
                  </a:cubicBezTo>
                  <a:cubicBezTo>
                    <a:pt x="571" y="176"/>
                    <a:pt x="567" y="175"/>
                    <a:pt x="565" y="178"/>
                  </a:cubicBezTo>
                  <a:cubicBezTo>
                    <a:pt x="564" y="178"/>
                    <a:pt x="564" y="178"/>
                    <a:pt x="563" y="178"/>
                  </a:cubicBezTo>
                  <a:cubicBezTo>
                    <a:pt x="563" y="178"/>
                    <a:pt x="563" y="179"/>
                    <a:pt x="563" y="179"/>
                  </a:cubicBezTo>
                  <a:cubicBezTo>
                    <a:pt x="557" y="181"/>
                    <a:pt x="555" y="185"/>
                    <a:pt x="549" y="186"/>
                  </a:cubicBezTo>
                  <a:cubicBezTo>
                    <a:pt x="547" y="188"/>
                    <a:pt x="543" y="188"/>
                    <a:pt x="543" y="190"/>
                  </a:cubicBezTo>
                  <a:cubicBezTo>
                    <a:pt x="538" y="193"/>
                    <a:pt x="531" y="195"/>
                    <a:pt x="526" y="200"/>
                  </a:cubicBezTo>
                  <a:cubicBezTo>
                    <a:pt x="525" y="198"/>
                    <a:pt x="524" y="202"/>
                    <a:pt x="522" y="201"/>
                  </a:cubicBezTo>
                  <a:cubicBezTo>
                    <a:pt x="522" y="202"/>
                    <a:pt x="522" y="201"/>
                    <a:pt x="521" y="202"/>
                  </a:cubicBezTo>
                  <a:cubicBezTo>
                    <a:pt x="520" y="202"/>
                    <a:pt x="520" y="203"/>
                    <a:pt x="519" y="204"/>
                  </a:cubicBezTo>
                  <a:cubicBezTo>
                    <a:pt x="519" y="204"/>
                    <a:pt x="517" y="204"/>
                    <a:pt x="516" y="205"/>
                  </a:cubicBezTo>
                  <a:cubicBezTo>
                    <a:pt x="516" y="205"/>
                    <a:pt x="515" y="206"/>
                    <a:pt x="514" y="206"/>
                  </a:cubicBezTo>
                  <a:cubicBezTo>
                    <a:pt x="513" y="207"/>
                    <a:pt x="513" y="208"/>
                    <a:pt x="511" y="207"/>
                  </a:cubicBezTo>
                  <a:cubicBezTo>
                    <a:pt x="509" y="209"/>
                    <a:pt x="507" y="211"/>
                    <a:pt x="504" y="211"/>
                  </a:cubicBezTo>
                  <a:cubicBezTo>
                    <a:pt x="502" y="213"/>
                    <a:pt x="499" y="215"/>
                    <a:pt x="496" y="215"/>
                  </a:cubicBezTo>
                  <a:cubicBezTo>
                    <a:pt x="495" y="217"/>
                    <a:pt x="493" y="218"/>
                    <a:pt x="492" y="218"/>
                  </a:cubicBezTo>
                  <a:cubicBezTo>
                    <a:pt x="491" y="219"/>
                    <a:pt x="489" y="220"/>
                    <a:pt x="488" y="220"/>
                  </a:cubicBezTo>
                  <a:cubicBezTo>
                    <a:pt x="487" y="221"/>
                    <a:pt x="486" y="223"/>
                    <a:pt x="484" y="222"/>
                  </a:cubicBezTo>
                  <a:cubicBezTo>
                    <a:pt x="483" y="224"/>
                    <a:pt x="481" y="224"/>
                    <a:pt x="480" y="225"/>
                  </a:cubicBezTo>
                  <a:cubicBezTo>
                    <a:pt x="480" y="225"/>
                    <a:pt x="479" y="225"/>
                    <a:pt x="479" y="225"/>
                  </a:cubicBezTo>
                  <a:cubicBezTo>
                    <a:pt x="477" y="227"/>
                    <a:pt x="474" y="229"/>
                    <a:pt x="472" y="230"/>
                  </a:cubicBezTo>
                  <a:cubicBezTo>
                    <a:pt x="470" y="230"/>
                    <a:pt x="470" y="231"/>
                    <a:pt x="469" y="232"/>
                  </a:cubicBezTo>
                  <a:cubicBezTo>
                    <a:pt x="465" y="236"/>
                    <a:pt x="459" y="236"/>
                    <a:pt x="455" y="240"/>
                  </a:cubicBezTo>
                  <a:cubicBezTo>
                    <a:pt x="452" y="240"/>
                    <a:pt x="451" y="243"/>
                    <a:pt x="449" y="242"/>
                  </a:cubicBezTo>
                  <a:cubicBezTo>
                    <a:pt x="449" y="243"/>
                    <a:pt x="449" y="244"/>
                    <a:pt x="448" y="244"/>
                  </a:cubicBezTo>
                  <a:cubicBezTo>
                    <a:pt x="449" y="245"/>
                    <a:pt x="443" y="246"/>
                    <a:pt x="441" y="248"/>
                  </a:cubicBezTo>
                  <a:cubicBezTo>
                    <a:pt x="439" y="249"/>
                    <a:pt x="438" y="250"/>
                    <a:pt x="437" y="251"/>
                  </a:cubicBezTo>
                  <a:cubicBezTo>
                    <a:pt x="436" y="251"/>
                    <a:pt x="435" y="252"/>
                    <a:pt x="434" y="252"/>
                  </a:cubicBezTo>
                  <a:cubicBezTo>
                    <a:pt x="432" y="253"/>
                    <a:pt x="428" y="255"/>
                    <a:pt x="425" y="256"/>
                  </a:cubicBezTo>
                  <a:cubicBezTo>
                    <a:pt x="425" y="257"/>
                    <a:pt x="424" y="258"/>
                    <a:pt x="423" y="259"/>
                  </a:cubicBezTo>
                  <a:cubicBezTo>
                    <a:pt x="423" y="259"/>
                    <a:pt x="422" y="258"/>
                    <a:pt x="422" y="259"/>
                  </a:cubicBezTo>
                  <a:cubicBezTo>
                    <a:pt x="421" y="259"/>
                    <a:pt x="419" y="260"/>
                    <a:pt x="419" y="261"/>
                  </a:cubicBezTo>
                  <a:cubicBezTo>
                    <a:pt x="416" y="261"/>
                    <a:pt x="415" y="264"/>
                    <a:pt x="412" y="265"/>
                  </a:cubicBezTo>
                  <a:cubicBezTo>
                    <a:pt x="410" y="266"/>
                    <a:pt x="406" y="269"/>
                    <a:pt x="403" y="271"/>
                  </a:cubicBezTo>
                  <a:cubicBezTo>
                    <a:pt x="399" y="274"/>
                    <a:pt x="396" y="274"/>
                    <a:pt x="393" y="277"/>
                  </a:cubicBezTo>
                  <a:cubicBezTo>
                    <a:pt x="391" y="279"/>
                    <a:pt x="389" y="279"/>
                    <a:pt x="387" y="280"/>
                  </a:cubicBezTo>
                  <a:cubicBezTo>
                    <a:pt x="385" y="283"/>
                    <a:pt x="383" y="284"/>
                    <a:pt x="379" y="285"/>
                  </a:cubicBezTo>
                  <a:cubicBezTo>
                    <a:pt x="380" y="288"/>
                    <a:pt x="375" y="287"/>
                    <a:pt x="373" y="290"/>
                  </a:cubicBezTo>
                  <a:cubicBezTo>
                    <a:pt x="373" y="290"/>
                    <a:pt x="372" y="290"/>
                    <a:pt x="372" y="290"/>
                  </a:cubicBezTo>
                  <a:cubicBezTo>
                    <a:pt x="371" y="291"/>
                    <a:pt x="369" y="291"/>
                    <a:pt x="369" y="293"/>
                  </a:cubicBezTo>
                  <a:cubicBezTo>
                    <a:pt x="366" y="293"/>
                    <a:pt x="365" y="297"/>
                    <a:pt x="362" y="296"/>
                  </a:cubicBezTo>
                  <a:cubicBezTo>
                    <a:pt x="361" y="297"/>
                    <a:pt x="359" y="298"/>
                    <a:pt x="359" y="298"/>
                  </a:cubicBezTo>
                  <a:cubicBezTo>
                    <a:pt x="357" y="299"/>
                    <a:pt x="358" y="300"/>
                    <a:pt x="356" y="300"/>
                  </a:cubicBezTo>
                  <a:cubicBezTo>
                    <a:pt x="355" y="300"/>
                    <a:pt x="356" y="301"/>
                    <a:pt x="356" y="301"/>
                  </a:cubicBezTo>
                  <a:cubicBezTo>
                    <a:pt x="354" y="303"/>
                    <a:pt x="349" y="304"/>
                    <a:pt x="347" y="306"/>
                  </a:cubicBezTo>
                  <a:cubicBezTo>
                    <a:pt x="347" y="306"/>
                    <a:pt x="347" y="306"/>
                    <a:pt x="347" y="306"/>
                  </a:cubicBezTo>
                  <a:cubicBezTo>
                    <a:pt x="347" y="307"/>
                    <a:pt x="345" y="307"/>
                    <a:pt x="344" y="307"/>
                  </a:cubicBezTo>
                  <a:cubicBezTo>
                    <a:pt x="343" y="311"/>
                    <a:pt x="339" y="310"/>
                    <a:pt x="338" y="313"/>
                  </a:cubicBezTo>
                  <a:cubicBezTo>
                    <a:pt x="337" y="313"/>
                    <a:pt x="336" y="313"/>
                    <a:pt x="336" y="313"/>
                  </a:cubicBezTo>
                  <a:cubicBezTo>
                    <a:pt x="336" y="315"/>
                    <a:pt x="333" y="314"/>
                    <a:pt x="333" y="316"/>
                  </a:cubicBezTo>
                  <a:cubicBezTo>
                    <a:pt x="330" y="316"/>
                    <a:pt x="329" y="319"/>
                    <a:pt x="326" y="320"/>
                  </a:cubicBezTo>
                  <a:cubicBezTo>
                    <a:pt x="324" y="322"/>
                    <a:pt x="321" y="322"/>
                    <a:pt x="319" y="325"/>
                  </a:cubicBezTo>
                  <a:cubicBezTo>
                    <a:pt x="318" y="324"/>
                    <a:pt x="318" y="325"/>
                    <a:pt x="317" y="325"/>
                  </a:cubicBezTo>
                  <a:cubicBezTo>
                    <a:pt x="317" y="325"/>
                    <a:pt x="317" y="325"/>
                    <a:pt x="318" y="325"/>
                  </a:cubicBezTo>
                  <a:cubicBezTo>
                    <a:pt x="315" y="326"/>
                    <a:pt x="314" y="329"/>
                    <a:pt x="311" y="329"/>
                  </a:cubicBezTo>
                  <a:cubicBezTo>
                    <a:pt x="311" y="331"/>
                    <a:pt x="309" y="330"/>
                    <a:pt x="308" y="332"/>
                  </a:cubicBezTo>
                  <a:cubicBezTo>
                    <a:pt x="308" y="331"/>
                    <a:pt x="306" y="333"/>
                    <a:pt x="305" y="334"/>
                  </a:cubicBezTo>
                  <a:cubicBezTo>
                    <a:pt x="306" y="333"/>
                    <a:pt x="306" y="333"/>
                    <a:pt x="306" y="334"/>
                  </a:cubicBezTo>
                  <a:cubicBezTo>
                    <a:pt x="305" y="334"/>
                    <a:pt x="305" y="333"/>
                    <a:pt x="305" y="333"/>
                  </a:cubicBezTo>
                  <a:cubicBezTo>
                    <a:pt x="304" y="333"/>
                    <a:pt x="304" y="334"/>
                    <a:pt x="304" y="335"/>
                  </a:cubicBezTo>
                  <a:cubicBezTo>
                    <a:pt x="302" y="335"/>
                    <a:pt x="301" y="336"/>
                    <a:pt x="300" y="337"/>
                  </a:cubicBezTo>
                  <a:cubicBezTo>
                    <a:pt x="299" y="337"/>
                    <a:pt x="299" y="337"/>
                    <a:pt x="300" y="336"/>
                  </a:cubicBezTo>
                  <a:cubicBezTo>
                    <a:pt x="299" y="336"/>
                    <a:pt x="299" y="338"/>
                    <a:pt x="299" y="337"/>
                  </a:cubicBezTo>
                  <a:cubicBezTo>
                    <a:pt x="299" y="338"/>
                    <a:pt x="296" y="339"/>
                    <a:pt x="296" y="340"/>
                  </a:cubicBezTo>
                  <a:cubicBezTo>
                    <a:pt x="295" y="341"/>
                    <a:pt x="293" y="340"/>
                    <a:pt x="293" y="342"/>
                  </a:cubicBezTo>
                  <a:cubicBezTo>
                    <a:pt x="291" y="342"/>
                    <a:pt x="291" y="344"/>
                    <a:pt x="290" y="343"/>
                  </a:cubicBezTo>
                  <a:cubicBezTo>
                    <a:pt x="291" y="344"/>
                    <a:pt x="289" y="344"/>
                    <a:pt x="289" y="345"/>
                  </a:cubicBezTo>
                  <a:cubicBezTo>
                    <a:pt x="286" y="345"/>
                    <a:pt x="286" y="348"/>
                    <a:pt x="283" y="348"/>
                  </a:cubicBezTo>
                  <a:cubicBezTo>
                    <a:pt x="282" y="350"/>
                    <a:pt x="280" y="350"/>
                    <a:pt x="280" y="352"/>
                  </a:cubicBezTo>
                  <a:cubicBezTo>
                    <a:pt x="277" y="351"/>
                    <a:pt x="278" y="355"/>
                    <a:pt x="276" y="354"/>
                  </a:cubicBezTo>
                  <a:cubicBezTo>
                    <a:pt x="276" y="354"/>
                    <a:pt x="275" y="354"/>
                    <a:pt x="275" y="355"/>
                  </a:cubicBezTo>
                  <a:cubicBezTo>
                    <a:pt x="273" y="355"/>
                    <a:pt x="272" y="357"/>
                    <a:pt x="270" y="359"/>
                  </a:cubicBezTo>
                  <a:cubicBezTo>
                    <a:pt x="268" y="360"/>
                    <a:pt x="265" y="360"/>
                    <a:pt x="265" y="362"/>
                  </a:cubicBezTo>
                  <a:cubicBezTo>
                    <a:pt x="263" y="362"/>
                    <a:pt x="261" y="363"/>
                    <a:pt x="261" y="365"/>
                  </a:cubicBezTo>
                  <a:cubicBezTo>
                    <a:pt x="260" y="364"/>
                    <a:pt x="260" y="364"/>
                    <a:pt x="260" y="364"/>
                  </a:cubicBezTo>
                  <a:cubicBezTo>
                    <a:pt x="259" y="366"/>
                    <a:pt x="257" y="366"/>
                    <a:pt x="256" y="368"/>
                  </a:cubicBezTo>
                  <a:cubicBezTo>
                    <a:pt x="252" y="369"/>
                    <a:pt x="251" y="372"/>
                    <a:pt x="248" y="374"/>
                  </a:cubicBezTo>
                  <a:cubicBezTo>
                    <a:pt x="246" y="374"/>
                    <a:pt x="246" y="375"/>
                    <a:pt x="246" y="376"/>
                  </a:cubicBezTo>
                  <a:cubicBezTo>
                    <a:pt x="244" y="375"/>
                    <a:pt x="244" y="376"/>
                    <a:pt x="244" y="376"/>
                  </a:cubicBezTo>
                  <a:cubicBezTo>
                    <a:pt x="243" y="376"/>
                    <a:pt x="243" y="377"/>
                    <a:pt x="242" y="378"/>
                  </a:cubicBezTo>
                  <a:cubicBezTo>
                    <a:pt x="242" y="378"/>
                    <a:pt x="242" y="378"/>
                    <a:pt x="241" y="377"/>
                  </a:cubicBezTo>
                  <a:cubicBezTo>
                    <a:pt x="240" y="380"/>
                    <a:pt x="238" y="380"/>
                    <a:pt x="236" y="382"/>
                  </a:cubicBezTo>
                  <a:cubicBezTo>
                    <a:pt x="235" y="382"/>
                    <a:pt x="235" y="381"/>
                    <a:pt x="235" y="381"/>
                  </a:cubicBezTo>
                  <a:cubicBezTo>
                    <a:pt x="234" y="382"/>
                    <a:pt x="236" y="382"/>
                    <a:pt x="235" y="383"/>
                  </a:cubicBezTo>
                  <a:cubicBezTo>
                    <a:pt x="234" y="383"/>
                    <a:pt x="232" y="382"/>
                    <a:pt x="232" y="385"/>
                  </a:cubicBezTo>
                  <a:cubicBezTo>
                    <a:pt x="231" y="384"/>
                    <a:pt x="231" y="385"/>
                    <a:pt x="231" y="386"/>
                  </a:cubicBezTo>
                  <a:cubicBezTo>
                    <a:pt x="230" y="384"/>
                    <a:pt x="228" y="389"/>
                    <a:pt x="226" y="388"/>
                  </a:cubicBezTo>
                  <a:cubicBezTo>
                    <a:pt x="226" y="388"/>
                    <a:pt x="225" y="389"/>
                    <a:pt x="225" y="390"/>
                  </a:cubicBezTo>
                  <a:cubicBezTo>
                    <a:pt x="225" y="390"/>
                    <a:pt x="225" y="390"/>
                    <a:pt x="224" y="390"/>
                  </a:cubicBezTo>
                  <a:cubicBezTo>
                    <a:pt x="223" y="390"/>
                    <a:pt x="224" y="390"/>
                    <a:pt x="224" y="391"/>
                  </a:cubicBezTo>
                  <a:cubicBezTo>
                    <a:pt x="222" y="390"/>
                    <a:pt x="223" y="391"/>
                    <a:pt x="222" y="391"/>
                  </a:cubicBezTo>
                  <a:cubicBezTo>
                    <a:pt x="222" y="391"/>
                    <a:pt x="221" y="392"/>
                    <a:pt x="222" y="392"/>
                  </a:cubicBezTo>
                  <a:cubicBezTo>
                    <a:pt x="221" y="393"/>
                    <a:pt x="219" y="393"/>
                    <a:pt x="219" y="395"/>
                  </a:cubicBezTo>
                  <a:cubicBezTo>
                    <a:pt x="218" y="395"/>
                    <a:pt x="218" y="394"/>
                    <a:pt x="218" y="394"/>
                  </a:cubicBezTo>
                  <a:cubicBezTo>
                    <a:pt x="218" y="396"/>
                    <a:pt x="216" y="396"/>
                    <a:pt x="214" y="398"/>
                  </a:cubicBezTo>
                  <a:cubicBezTo>
                    <a:pt x="214" y="397"/>
                    <a:pt x="213" y="397"/>
                    <a:pt x="214" y="397"/>
                  </a:cubicBezTo>
                  <a:cubicBezTo>
                    <a:pt x="214" y="398"/>
                    <a:pt x="212" y="398"/>
                    <a:pt x="212" y="400"/>
                  </a:cubicBezTo>
                  <a:cubicBezTo>
                    <a:pt x="209" y="400"/>
                    <a:pt x="209" y="403"/>
                    <a:pt x="206" y="403"/>
                  </a:cubicBezTo>
                  <a:cubicBezTo>
                    <a:pt x="206" y="403"/>
                    <a:pt x="205" y="404"/>
                    <a:pt x="204" y="404"/>
                  </a:cubicBezTo>
                  <a:cubicBezTo>
                    <a:pt x="204" y="405"/>
                    <a:pt x="204" y="405"/>
                    <a:pt x="203" y="405"/>
                  </a:cubicBezTo>
                  <a:cubicBezTo>
                    <a:pt x="204" y="406"/>
                    <a:pt x="203" y="405"/>
                    <a:pt x="204" y="406"/>
                  </a:cubicBezTo>
                  <a:cubicBezTo>
                    <a:pt x="200" y="407"/>
                    <a:pt x="199" y="411"/>
                    <a:pt x="194" y="412"/>
                  </a:cubicBezTo>
                  <a:cubicBezTo>
                    <a:pt x="193" y="414"/>
                    <a:pt x="189" y="416"/>
                    <a:pt x="188" y="418"/>
                  </a:cubicBezTo>
                  <a:cubicBezTo>
                    <a:pt x="188" y="418"/>
                    <a:pt x="187" y="418"/>
                    <a:pt x="187" y="418"/>
                  </a:cubicBezTo>
                  <a:cubicBezTo>
                    <a:pt x="187" y="420"/>
                    <a:pt x="184" y="419"/>
                    <a:pt x="182" y="422"/>
                  </a:cubicBezTo>
                  <a:cubicBezTo>
                    <a:pt x="182" y="422"/>
                    <a:pt x="181" y="422"/>
                    <a:pt x="181" y="422"/>
                  </a:cubicBezTo>
                  <a:cubicBezTo>
                    <a:pt x="181" y="422"/>
                    <a:pt x="181" y="423"/>
                    <a:pt x="180" y="422"/>
                  </a:cubicBezTo>
                  <a:cubicBezTo>
                    <a:pt x="179" y="424"/>
                    <a:pt x="178" y="425"/>
                    <a:pt x="176" y="425"/>
                  </a:cubicBezTo>
                  <a:cubicBezTo>
                    <a:pt x="176" y="427"/>
                    <a:pt x="174" y="427"/>
                    <a:pt x="173" y="429"/>
                  </a:cubicBezTo>
                  <a:cubicBezTo>
                    <a:pt x="173" y="429"/>
                    <a:pt x="172" y="429"/>
                    <a:pt x="172" y="430"/>
                  </a:cubicBezTo>
                  <a:cubicBezTo>
                    <a:pt x="172" y="429"/>
                    <a:pt x="172" y="429"/>
                    <a:pt x="172" y="429"/>
                  </a:cubicBezTo>
                  <a:cubicBezTo>
                    <a:pt x="171" y="429"/>
                    <a:pt x="170" y="430"/>
                    <a:pt x="170" y="431"/>
                  </a:cubicBezTo>
                  <a:cubicBezTo>
                    <a:pt x="168" y="433"/>
                    <a:pt x="166" y="435"/>
                    <a:pt x="164" y="436"/>
                  </a:cubicBezTo>
                  <a:cubicBezTo>
                    <a:pt x="164" y="437"/>
                    <a:pt x="164" y="437"/>
                    <a:pt x="164" y="437"/>
                  </a:cubicBezTo>
                  <a:cubicBezTo>
                    <a:pt x="162" y="438"/>
                    <a:pt x="160" y="437"/>
                    <a:pt x="159" y="440"/>
                  </a:cubicBezTo>
                  <a:cubicBezTo>
                    <a:pt x="158" y="439"/>
                    <a:pt x="157" y="440"/>
                    <a:pt x="157" y="441"/>
                  </a:cubicBezTo>
                  <a:cubicBezTo>
                    <a:pt x="156" y="441"/>
                    <a:pt x="156" y="441"/>
                    <a:pt x="156" y="440"/>
                  </a:cubicBezTo>
                  <a:cubicBezTo>
                    <a:pt x="155" y="441"/>
                    <a:pt x="157" y="442"/>
                    <a:pt x="156" y="442"/>
                  </a:cubicBezTo>
                  <a:cubicBezTo>
                    <a:pt x="155" y="444"/>
                    <a:pt x="153" y="445"/>
                    <a:pt x="151" y="447"/>
                  </a:cubicBezTo>
                  <a:cubicBezTo>
                    <a:pt x="151" y="447"/>
                    <a:pt x="151" y="446"/>
                    <a:pt x="150" y="446"/>
                  </a:cubicBezTo>
                  <a:cubicBezTo>
                    <a:pt x="151" y="448"/>
                    <a:pt x="149" y="448"/>
                    <a:pt x="148" y="448"/>
                  </a:cubicBezTo>
                  <a:cubicBezTo>
                    <a:pt x="148" y="448"/>
                    <a:pt x="146" y="449"/>
                    <a:pt x="147" y="449"/>
                  </a:cubicBezTo>
                  <a:cubicBezTo>
                    <a:pt x="147" y="450"/>
                    <a:pt x="146" y="450"/>
                    <a:pt x="146" y="449"/>
                  </a:cubicBezTo>
                  <a:cubicBezTo>
                    <a:pt x="145" y="449"/>
                    <a:pt x="146" y="450"/>
                    <a:pt x="145" y="450"/>
                  </a:cubicBezTo>
                  <a:cubicBezTo>
                    <a:pt x="145" y="450"/>
                    <a:pt x="145" y="450"/>
                    <a:pt x="145" y="450"/>
                  </a:cubicBezTo>
                  <a:cubicBezTo>
                    <a:pt x="145" y="450"/>
                    <a:pt x="145" y="452"/>
                    <a:pt x="144" y="451"/>
                  </a:cubicBezTo>
                  <a:cubicBezTo>
                    <a:pt x="144" y="452"/>
                    <a:pt x="144" y="451"/>
                    <a:pt x="143" y="453"/>
                  </a:cubicBezTo>
                  <a:cubicBezTo>
                    <a:pt x="143" y="454"/>
                    <a:pt x="143" y="453"/>
                    <a:pt x="142" y="453"/>
                  </a:cubicBezTo>
                  <a:cubicBezTo>
                    <a:pt x="142" y="453"/>
                    <a:pt x="142" y="453"/>
                    <a:pt x="142" y="453"/>
                  </a:cubicBezTo>
                  <a:cubicBezTo>
                    <a:pt x="140" y="453"/>
                    <a:pt x="140" y="457"/>
                    <a:pt x="138" y="457"/>
                  </a:cubicBezTo>
                  <a:cubicBezTo>
                    <a:pt x="137" y="458"/>
                    <a:pt x="138" y="458"/>
                    <a:pt x="138" y="458"/>
                  </a:cubicBezTo>
                  <a:cubicBezTo>
                    <a:pt x="142" y="457"/>
                    <a:pt x="144" y="453"/>
                    <a:pt x="148" y="452"/>
                  </a:cubicBezTo>
                  <a:cubicBezTo>
                    <a:pt x="170" y="434"/>
                    <a:pt x="194" y="417"/>
                    <a:pt x="216" y="400"/>
                  </a:cubicBezTo>
                  <a:cubicBezTo>
                    <a:pt x="217" y="400"/>
                    <a:pt x="217" y="400"/>
                    <a:pt x="217" y="400"/>
                  </a:cubicBezTo>
                  <a:cubicBezTo>
                    <a:pt x="218" y="400"/>
                    <a:pt x="217" y="400"/>
                    <a:pt x="218" y="399"/>
                  </a:cubicBezTo>
                  <a:cubicBezTo>
                    <a:pt x="218" y="399"/>
                    <a:pt x="218" y="398"/>
                    <a:pt x="219" y="399"/>
                  </a:cubicBezTo>
                  <a:cubicBezTo>
                    <a:pt x="220" y="397"/>
                    <a:pt x="222" y="396"/>
                    <a:pt x="224" y="395"/>
                  </a:cubicBezTo>
                  <a:cubicBezTo>
                    <a:pt x="228" y="391"/>
                    <a:pt x="233" y="389"/>
                    <a:pt x="236" y="386"/>
                  </a:cubicBezTo>
                  <a:cubicBezTo>
                    <a:pt x="241" y="384"/>
                    <a:pt x="244" y="379"/>
                    <a:pt x="249" y="377"/>
                  </a:cubicBezTo>
                  <a:cubicBezTo>
                    <a:pt x="250" y="377"/>
                    <a:pt x="250" y="377"/>
                    <a:pt x="250" y="376"/>
                  </a:cubicBezTo>
                  <a:cubicBezTo>
                    <a:pt x="267" y="366"/>
                    <a:pt x="284" y="355"/>
                    <a:pt x="300" y="344"/>
                  </a:cubicBezTo>
                  <a:cubicBezTo>
                    <a:pt x="301" y="344"/>
                    <a:pt x="302" y="344"/>
                    <a:pt x="302" y="342"/>
                  </a:cubicBezTo>
                  <a:cubicBezTo>
                    <a:pt x="306" y="341"/>
                    <a:pt x="309" y="338"/>
                    <a:pt x="313" y="336"/>
                  </a:cubicBezTo>
                  <a:cubicBezTo>
                    <a:pt x="313" y="336"/>
                    <a:pt x="313" y="336"/>
                    <a:pt x="313" y="335"/>
                  </a:cubicBezTo>
                  <a:cubicBezTo>
                    <a:pt x="314" y="335"/>
                    <a:pt x="315" y="335"/>
                    <a:pt x="315" y="334"/>
                  </a:cubicBezTo>
                  <a:cubicBezTo>
                    <a:pt x="317" y="333"/>
                    <a:pt x="319" y="332"/>
                    <a:pt x="320" y="330"/>
                  </a:cubicBezTo>
                  <a:cubicBezTo>
                    <a:pt x="321" y="331"/>
                    <a:pt x="322" y="330"/>
                    <a:pt x="322" y="331"/>
                  </a:cubicBezTo>
                  <a:cubicBezTo>
                    <a:pt x="323" y="330"/>
                    <a:pt x="324" y="329"/>
                    <a:pt x="325" y="329"/>
                  </a:cubicBezTo>
                  <a:cubicBezTo>
                    <a:pt x="327" y="325"/>
                    <a:pt x="331" y="325"/>
                    <a:pt x="334" y="323"/>
                  </a:cubicBezTo>
                  <a:cubicBezTo>
                    <a:pt x="334" y="322"/>
                    <a:pt x="335" y="321"/>
                    <a:pt x="336" y="322"/>
                  </a:cubicBezTo>
                  <a:cubicBezTo>
                    <a:pt x="340" y="319"/>
                    <a:pt x="343" y="317"/>
                    <a:pt x="347" y="314"/>
                  </a:cubicBezTo>
                  <a:cubicBezTo>
                    <a:pt x="349" y="314"/>
                    <a:pt x="352" y="312"/>
                    <a:pt x="353" y="310"/>
                  </a:cubicBezTo>
                  <a:cubicBezTo>
                    <a:pt x="356" y="309"/>
                    <a:pt x="360" y="308"/>
                    <a:pt x="362" y="305"/>
                  </a:cubicBezTo>
                  <a:cubicBezTo>
                    <a:pt x="365" y="305"/>
                    <a:pt x="368" y="302"/>
                    <a:pt x="370" y="300"/>
                  </a:cubicBezTo>
                  <a:cubicBezTo>
                    <a:pt x="372" y="299"/>
                    <a:pt x="375" y="298"/>
                    <a:pt x="377" y="297"/>
                  </a:cubicBezTo>
                  <a:cubicBezTo>
                    <a:pt x="378" y="296"/>
                    <a:pt x="380" y="294"/>
                    <a:pt x="382" y="294"/>
                  </a:cubicBezTo>
                  <a:cubicBezTo>
                    <a:pt x="383" y="293"/>
                    <a:pt x="384" y="292"/>
                    <a:pt x="385" y="292"/>
                  </a:cubicBezTo>
                  <a:cubicBezTo>
                    <a:pt x="385" y="292"/>
                    <a:pt x="384" y="291"/>
                    <a:pt x="385" y="291"/>
                  </a:cubicBezTo>
                  <a:cubicBezTo>
                    <a:pt x="387" y="289"/>
                    <a:pt x="392" y="289"/>
                    <a:pt x="394" y="285"/>
                  </a:cubicBezTo>
                  <a:cubicBezTo>
                    <a:pt x="398" y="283"/>
                    <a:pt x="403" y="281"/>
                    <a:pt x="406" y="278"/>
                  </a:cubicBezTo>
                  <a:cubicBezTo>
                    <a:pt x="409" y="278"/>
                    <a:pt x="411" y="276"/>
                    <a:pt x="413" y="274"/>
                  </a:cubicBezTo>
                  <a:cubicBezTo>
                    <a:pt x="417" y="274"/>
                    <a:pt x="418" y="271"/>
                    <a:pt x="422" y="270"/>
                  </a:cubicBezTo>
                  <a:cubicBezTo>
                    <a:pt x="424" y="268"/>
                    <a:pt x="427" y="267"/>
                    <a:pt x="428" y="265"/>
                  </a:cubicBezTo>
                  <a:cubicBezTo>
                    <a:pt x="430" y="266"/>
                    <a:pt x="429" y="265"/>
                    <a:pt x="430" y="265"/>
                  </a:cubicBezTo>
                  <a:cubicBezTo>
                    <a:pt x="437" y="261"/>
                    <a:pt x="445" y="258"/>
                    <a:pt x="450" y="253"/>
                  </a:cubicBezTo>
                  <a:cubicBezTo>
                    <a:pt x="452" y="254"/>
                    <a:pt x="453" y="251"/>
                    <a:pt x="455" y="253"/>
                  </a:cubicBezTo>
                  <a:cubicBezTo>
                    <a:pt x="455" y="252"/>
                    <a:pt x="455" y="252"/>
                    <a:pt x="455" y="251"/>
                  </a:cubicBezTo>
                  <a:cubicBezTo>
                    <a:pt x="457" y="251"/>
                    <a:pt x="458" y="250"/>
                    <a:pt x="460" y="248"/>
                  </a:cubicBezTo>
                  <a:cubicBezTo>
                    <a:pt x="462" y="249"/>
                    <a:pt x="465" y="245"/>
                    <a:pt x="468" y="245"/>
                  </a:cubicBezTo>
                  <a:cubicBezTo>
                    <a:pt x="468" y="245"/>
                    <a:pt x="468" y="244"/>
                    <a:pt x="468" y="244"/>
                  </a:cubicBezTo>
                  <a:cubicBezTo>
                    <a:pt x="472" y="242"/>
                    <a:pt x="477" y="240"/>
                    <a:pt x="480" y="237"/>
                  </a:cubicBezTo>
                  <a:cubicBezTo>
                    <a:pt x="480" y="237"/>
                    <a:pt x="481" y="237"/>
                    <a:pt x="481" y="238"/>
                  </a:cubicBezTo>
                  <a:cubicBezTo>
                    <a:pt x="482" y="236"/>
                    <a:pt x="484" y="237"/>
                    <a:pt x="485" y="235"/>
                  </a:cubicBezTo>
                  <a:cubicBezTo>
                    <a:pt x="487" y="235"/>
                    <a:pt x="487" y="235"/>
                    <a:pt x="488" y="233"/>
                  </a:cubicBezTo>
                  <a:cubicBezTo>
                    <a:pt x="488" y="233"/>
                    <a:pt x="489" y="233"/>
                    <a:pt x="489" y="233"/>
                  </a:cubicBezTo>
                  <a:cubicBezTo>
                    <a:pt x="490" y="233"/>
                    <a:pt x="491" y="231"/>
                    <a:pt x="492" y="232"/>
                  </a:cubicBezTo>
                  <a:cubicBezTo>
                    <a:pt x="493" y="232"/>
                    <a:pt x="494" y="231"/>
                    <a:pt x="495" y="231"/>
                  </a:cubicBezTo>
                  <a:cubicBezTo>
                    <a:pt x="498" y="228"/>
                    <a:pt x="502" y="227"/>
                    <a:pt x="506" y="225"/>
                  </a:cubicBezTo>
                  <a:cubicBezTo>
                    <a:pt x="506" y="225"/>
                    <a:pt x="506" y="225"/>
                    <a:pt x="506" y="225"/>
                  </a:cubicBezTo>
                  <a:cubicBezTo>
                    <a:pt x="509" y="224"/>
                    <a:pt x="510" y="222"/>
                    <a:pt x="513" y="222"/>
                  </a:cubicBezTo>
                  <a:cubicBezTo>
                    <a:pt x="515" y="219"/>
                    <a:pt x="519" y="219"/>
                    <a:pt x="521" y="217"/>
                  </a:cubicBezTo>
                  <a:cubicBezTo>
                    <a:pt x="523" y="216"/>
                    <a:pt x="526" y="216"/>
                    <a:pt x="527" y="214"/>
                  </a:cubicBezTo>
                  <a:cubicBezTo>
                    <a:pt x="531" y="214"/>
                    <a:pt x="533" y="211"/>
                    <a:pt x="536" y="211"/>
                  </a:cubicBezTo>
                  <a:cubicBezTo>
                    <a:pt x="536" y="209"/>
                    <a:pt x="538" y="210"/>
                    <a:pt x="539" y="208"/>
                  </a:cubicBezTo>
                  <a:cubicBezTo>
                    <a:pt x="540" y="208"/>
                    <a:pt x="540" y="207"/>
                    <a:pt x="540" y="208"/>
                  </a:cubicBezTo>
                  <a:cubicBezTo>
                    <a:pt x="550" y="203"/>
                    <a:pt x="559" y="199"/>
                    <a:pt x="569" y="195"/>
                  </a:cubicBezTo>
                  <a:cubicBezTo>
                    <a:pt x="569" y="195"/>
                    <a:pt x="569" y="195"/>
                    <a:pt x="569" y="194"/>
                  </a:cubicBezTo>
                  <a:cubicBezTo>
                    <a:pt x="571" y="194"/>
                    <a:pt x="572" y="193"/>
                    <a:pt x="573" y="194"/>
                  </a:cubicBezTo>
                  <a:cubicBezTo>
                    <a:pt x="573" y="194"/>
                    <a:pt x="574" y="193"/>
                    <a:pt x="573" y="193"/>
                  </a:cubicBezTo>
                  <a:cubicBezTo>
                    <a:pt x="578" y="192"/>
                    <a:pt x="583" y="188"/>
                    <a:pt x="587" y="187"/>
                  </a:cubicBezTo>
                  <a:cubicBezTo>
                    <a:pt x="590" y="186"/>
                    <a:pt x="593" y="184"/>
                    <a:pt x="597" y="183"/>
                  </a:cubicBezTo>
                  <a:cubicBezTo>
                    <a:pt x="597" y="183"/>
                    <a:pt x="598" y="182"/>
                    <a:pt x="599" y="183"/>
                  </a:cubicBezTo>
                  <a:cubicBezTo>
                    <a:pt x="599" y="182"/>
                    <a:pt x="606" y="178"/>
                    <a:pt x="606" y="179"/>
                  </a:cubicBezTo>
                  <a:cubicBezTo>
                    <a:pt x="608" y="178"/>
                    <a:pt x="610" y="178"/>
                    <a:pt x="611" y="176"/>
                  </a:cubicBezTo>
                  <a:cubicBezTo>
                    <a:pt x="611" y="176"/>
                    <a:pt x="611" y="177"/>
                    <a:pt x="611" y="177"/>
                  </a:cubicBezTo>
                  <a:cubicBezTo>
                    <a:pt x="612" y="177"/>
                    <a:pt x="612" y="176"/>
                    <a:pt x="612" y="176"/>
                  </a:cubicBezTo>
                  <a:cubicBezTo>
                    <a:pt x="616" y="175"/>
                    <a:pt x="619" y="172"/>
                    <a:pt x="623" y="173"/>
                  </a:cubicBezTo>
                  <a:cubicBezTo>
                    <a:pt x="623" y="173"/>
                    <a:pt x="623" y="172"/>
                    <a:pt x="623" y="172"/>
                  </a:cubicBezTo>
                  <a:cubicBezTo>
                    <a:pt x="626" y="172"/>
                    <a:pt x="631" y="168"/>
                    <a:pt x="634" y="169"/>
                  </a:cubicBezTo>
                  <a:cubicBezTo>
                    <a:pt x="634" y="169"/>
                    <a:pt x="634" y="169"/>
                    <a:pt x="634" y="168"/>
                  </a:cubicBezTo>
                  <a:cubicBezTo>
                    <a:pt x="639" y="167"/>
                    <a:pt x="643" y="164"/>
                    <a:pt x="648" y="165"/>
                  </a:cubicBezTo>
                  <a:cubicBezTo>
                    <a:pt x="651" y="163"/>
                    <a:pt x="656" y="161"/>
                    <a:pt x="659" y="161"/>
                  </a:cubicBezTo>
                  <a:cubicBezTo>
                    <a:pt x="659" y="161"/>
                    <a:pt x="660" y="161"/>
                    <a:pt x="660" y="161"/>
                  </a:cubicBezTo>
                  <a:cubicBezTo>
                    <a:pt x="660" y="161"/>
                    <a:pt x="661" y="162"/>
                    <a:pt x="661" y="162"/>
                  </a:cubicBezTo>
                  <a:cubicBezTo>
                    <a:pt x="662" y="161"/>
                    <a:pt x="663" y="160"/>
                    <a:pt x="664" y="160"/>
                  </a:cubicBezTo>
                  <a:cubicBezTo>
                    <a:pt x="665" y="160"/>
                    <a:pt x="666" y="161"/>
                    <a:pt x="666" y="159"/>
                  </a:cubicBezTo>
                  <a:cubicBezTo>
                    <a:pt x="667" y="159"/>
                    <a:pt x="667" y="160"/>
                    <a:pt x="667" y="160"/>
                  </a:cubicBezTo>
                  <a:cubicBezTo>
                    <a:pt x="667" y="159"/>
                    <a:pt x="668" y="159"/>
                    <a:pt x="668" y="159"/>
                  </a:cubicBezTo>
                  <a:cubicBezTo>
                    <a:pt x="668" y="159"/>
                    <a:pt x="669" y="159"/>
                    <a:pt x="670" y="159"/>
                  </a:cubicBezTo>
                  <a:cubicBezTo>
                    <a:pt x="670" y="160"/>
                    <a:pt x="669" y="160"/>
                    <a:pt x="669" y="160"/>
                  </a:cubicBezTo>
                  <a:cubicBezTo>
                    <a:pt x="669" y="161"/>
                    <a:pt x="670" y="159"/>
                    <a:pt x="670" y="160"/>
                  </a:cubicBezTo>
                  <a:cubicBezTo>
                    <a:pt x="670" y="161"/>
                    <a:pt x="669" y="161"/>
                    <a:pt x="669" y="163"/>
                  </a:cubicBezTo>
                  <a:cubicBezTo>
                    <a:pt x="668" y="162"/>
                    <a:pt x="668" y="163"/>
                    <a:pt x="668" y="164"/>
                  </a:cubicBezTo>
                  <a:cubicBezTo>
                    <a:pt x="667" y="164"/>
                    <a:pt x="667" y="163"/>
                    <a:pt x="666" y="163"/>
                  </a:cubicBezTo>
                  <a:cubicBezTo>
                    <a:pt x="666" y="164"/>
                    <a:pt x="667" y="164"/>
                    <a:pt x="668" y="164"/>
                  </a:cubicBezTo>
                  <a:cubicBezTo>
                    <a:pt x="667" y="165"/>
                    <a:pt x="668" y="165"/>
                    <a:pt x="668" y="166"/>
                  </a:cubicBezTo>
                  <a:cubicBezTo>
                    <a:pt x="667" y="166"/>
                    <a:pt x="667" y="167"/>
                    <a:pt x="666" y="166"/>
                  </a:cubicBezTo>
                  <a:cubicBezTo>
                    <a:pt x="666" y="166"/>
                    <a:pt x="666" y="167"/>
                    <a:pt x="665" y="167"/>
                  </a:cubicBezTo>
                  <a:cubicBezTo>
                    <a:pt x="665" y="167"/>
                    <a:pt x="666" y="167"/>
                    <a:pt x="666" y="167"/>
                  </a:cubicBezTo>
                  <a:cubicBezTo>
                    <a:pt x="665" y="168"/>
                    <a:pt x="664" y="167"/>
                    <a:pt x="666" y="166"/>
                  </a:cubicBezTo>
                  <a:cubicBezTo>
                    <a:pt x="665" y="166"/>
                    <a:pt x="665" y="166"/>
                    <a:pt x="665" y="165"/>
                  </a:cubicBezTo>
                  <a:cubicBezTo>
                    <a:pt x="665" y="165"/>
                    <a:pt x="665" y="166"/>
                    <a:pt x="664" y="166"/>
                  </a:cubicBezTo>
                  <a:cubicBezTo>
                    <a:pt x="664" y="167"/>
                    <a:pt x="664" y="166"/>
                    <a:pt x="665" y="166"/>
                  </a:cubicBezTo>
                  <a:cubicBezTo>
                    <a:pt x="665" y="167"/>
                    <a:pt x="664" y="167"/>
                    <a:pt x="663" y="167"/>
                  </a:cubicBezTo>
                  <a:cubicBezTo>
                    <a:pt x="663" y="168"/>
                    <a:pt x="664" y="168"/>
                    <a:pt x="665" y="168"/>
                  </a:cubicBezTo>
                  <a:cubicBezTo>
                    <a:pt x="664" y="168"/>
                    <a:pt x="663" y="169"/>
                    <a:pt x="662" y="169"/>
                  </a:cubicBezTo>
                  <a:cubicBezTo>
                    <a:pt x="663" y="169"/>
                    <a:pt x="663" y="169"/>
                    <a:pt x="663" y="170"/>
                  </a:cubicBezTo>
                  <a:cubicBezTo>
                    <a:pt x="663" y="170"/>
                    <a:pt x="662" y="169"/>
                    <a:pt x="662" y="169"/>
                  </a:cubicBezTo>
                  <a:cubicBezTo>
                    <a:pt x="661" y="169"/>
                    <a:pt x="662" y="168"/>
                    <a:pt x="662" y="168"/>
                  </a:cubicBezTo>
                  <a:cubicBezTo>
                    <a:pt x="662" y="168"/>
                    <a:pt x="662" y="167"/>
                    <a:pt x="662" y="167"/>
                  </a:cubicBezTo>
                  <a:cubicBezTo>
                    <a:pt x="662" y="168"/>
                    <a:pt x="662" y="168"/>
                    <a:pt x="662" y="168"/>
                  </a:cubicBezTo>
                  <a:cubicBezTo>
                    <a:pt x="662" y="169"/>
                    <a:pt x="661" y="169"/>
                    <a:pt x="661" y="169"/>
                  </a:cubicBezTo>
                  <a:cubicBezTo>
                    <a:pt x="661" y="169"/>
                    <a:pt x="661" y="170"/>
                    <a:pt x="661" y="171"/>
                  </a:cubicBezTo>
                  <a:cubicBezTo>
                    <a:pt x="661" y="171"/>
                    <a:pt x="661" y="170"/>
                    <a:pt x="661" y="170"/>
                  </a:cubicBezTo>
                  <a:cubicBezTo>
                    <a:pt x="660" y="171"/>
                    <a:pt x="661" y="171"/>
                    <a:pt x="661" y="171"/>
                  </a:cubicBezTo>
                  <a:cubicBezTo>
                    <a:pt x="661" y="172"/>
                    <a:pt x="660" y="171"/>
                    <a:pt x="659" y="172"/>
                  </a:cubicBezTo>
                  <a:cubicBezTo>
                    <a:pt x="659" y="171"/>
                    <a:pt x="660" y="171"/>
                    <a:pt x="660" y="171"/>
                  </a:cubicBezTo>
                  <a:cubicBezTo>
                    <a:pt x="658" y="171"/>
                    <a:pt x="656" y="172"/>
                    <a:pt x="657" y="174"/>
                  </a:cubicBezTo>
                  <a:cubicBezTo>
                    <a:pt x="657" y="174"/>
                    <a:pt x="657" y="173"/>
                    <a:pt x="656" y="173"/>
                  </a:cubicBezTo>
                  <a:cubicBezTo>
                    <a:pt x="656" y="174"/>
                    <a:pt x="656" y="174"/>
                    <a:pt x="656" y="175"/>
                  </a:cubicBezTo>
                  <a:cubicBezTo>
                    <a:pt x="656" y="175"/>
                    <a:pt x="656" y="174"/>
                    <a:pt x="656" y="174"/>
                  </a:cubicBezTo>
                  <a:cubicBezTo>
                    <a:pt x="655" y="174"/>
                    <a:pt x="655" y="175"/>
                    <a:pt x="654" y="175"/>
                  </a:cubicBezTo>
                  <a:cubicBezTo>
                    <a:pt x="654" y="176"/>
                    <a:pt x="654" y="175"/>
                    <a:pt x="655" y="175"/>
                  </a:cubicBezTo>
                  <a:cubicBezTo>
                    <a:pt x="655" y="176"/>
                    <a:pt x="654" y="176"/>
                    <a:pt x="653" y="175"/>
                  </a:cubicBezTo>
                  <a:cubicBezTo>
                    <a:pt x="653" y="175"/>
                    <a:pt x="655" y="175"/>
                    <a:pt x="654" y="174"/>
                  </a:cubicBezTo>
                  <a:cubicBezTo>
                    <a:pt x="654" y="174"/>
                    <a:pt x="654" y="174"/>
                    <a:pt x="655" y="175"/>
                  </a:cubicBezTo>
                  <a:cubicBezTo>
                    <a:pt x="654" y="174"/>
                    <a:pt x="655" y="174"/>
                    <a:pt x="655" y="174"/>
                  </a:cubicBezTo>
                  <a:cubicBezTo>
                    <a:pt x="654" y="173"/>
                    <a:pt x="653" y="173"/>
                    <a:pt x="653" y="173"/>
                  </a:cubicBezTo>
                  <a:cubicBezTo>
                    <a:pt x="653" y="173"/>
                    <a:pt x="654" y="174"/>
                    <a:pt x="653" y="173"/>
                  </a:cubicBezTo>
                  <a:cubicBezTo>
                    <a:pt x="653" y="174"/>
                    <a:pt x="654" y="174"/>
                    <a:pt x="654" y="174"/>
                  </a:cubicBezTo>
                  <a:cubicBezTo>
                    <a:pt x="654" y="175"/>
                    <a:pt x="653" y="175"/>
                    <a:pt x="652" y="175"/>
                  </a:cubicBezTo>
                  <a:cubicBezTo>
                    <a:pt x="652" y="175"/>
                    <a:pt x="653" y="175"/>
                    <a:pt x="653" y="175"/>
                  </a:cubicBezTo>
                  <a:cubicBezTo>
                    <a:pt x="653" y="176"/>
                    <a:pt x="652" y="175"/>
                    <a:pt x="651" y="175"/>
                  </a:cubicBezTo>
                  <a:cubicBezTo>
                    <a:pt x="651" y="176"/>
                    <a:pt x="652" y="177"/>
                    <a:pt x="651" y="178"/>
                  </a:cubicBezTo>
                  <a:cubicBezTo>
                    <a:pt x="651" y="178"/>
                    <a:pt x="651" y="177"/>
                    <a:pt x="652" y="178"/>
                  </a:cubicBezTo>
                  <a:cubicBezTo>
                    <a:pt x="651" y="178"/>
                    <a:pt x="651" y="179"/>
                    <a:pt x="651" y="179"/>
                  </a:cubicBezTo>
                  <a:cubicBezTo>
                    <a:pt x="650" y="179"/>
                    <a:pt x="650" y="179"/>
                    <a:pt x="650" y="179"/>
                  </a:cubicBezTo>
                  <a:cubicBezTo>
                    <a:pt x="650" y="179"/>
                    <a:pt x="650" y="179"/>
                    <a:pt x="650" y="179"/>
                  </a:cubicBezTo>
                  <a:cubicBezTo>
                    <a:pt x="650" y="178"/>
                    <a:pt x="651" y="178"/>
                    <a:pt x="650" y="177"/>
                  </a:cubicBezTo>
                  <a:cubicBezTo>
                    <a:pt x="650" y="177"/>
                    <a:pt x="650" y="178"/>
                    <a:pt x="650" y="178"/>
                  </a:cubicBezTo>
                  <a:cubicBezTo>
                    <a:pt x="649" y="179"/>
                    <a:pt x="650" y="177"/>
                    <a:pt x="650" y="177"/>
                  </a:cubicBezTo>
                  <a:cubicBezTo>
                    <a:pt x="649" y="177"/>
                    <a:pt x="649" y="178"/>
                    <a:pt x="648" y="178"/>
                  </a:cubicBezTo>
                  <a:cubicBezTo>
                    <a:pt x="649" y="178"/>
                    <a:pt x="649" y="180"/>
                    <a:pt x="650" y="179"/>
                  </a:cubicBezTo>
                  <a:cubicBezTo>
                    <a:pt x="650" y="180"/>
                    <a:pt x="649" y="179"/>
                    <a:pt x="649" y="180"/>
                  </a:cubicBezTo>
                  <a:cubicBezTo>
                    <a:pt x="648" y="180"/>
                    <a:pt x="649" y="179"/>
                    <a:pt x="648" y="178"/>
                  </a:cubicBezTo>
                  <a:cubicBezTo>
                    <a:pt x="647" y="178"/>
                    <a:pt x="647" y="179"/>
                    <a:pt x="647" y="179"/>
                  </a:cubicBezTo>
                  <a:cubicBezTo>
                    <a:pt x="647" y="179"/>
                    <a:pt x="648" y="179"/>
                    <a:pt x="648" y="178"/>
                  </a:cubicBezTo>
                  <a:cubicBezTo>
                    <a:pt x="648" y="180"/>
                    <a:pt x="649" y="181"/>
                    <a:pt x="650" y="181"/>
                  </a:cubicBezTo>
                  <a:cubicBezTo>
                    <a:pt x="650" y="181"/>
                    <a:pt x="648" y="182"/>
                    <a:pt x="650" y="182"/>
                  </a:cubicBezTo>
                  <a:cubicBezTo>
                    <a:pt x="649" y="183"/>
                    <a:pt x="648" y="182"/>
                    <a:pt x="648" y="182"/>
                  </a:cubicBezTo>
                  <a:cubicBezTo>
                    <a:pt x="648" y="183"/>
                    <a:pt x="649" y="182"/>
                    <a:pt x="649" y="183"/>
                  </a:cubicBezTo>
                  <a:cubicBezTo>
                    <a:pt x="650" y="182"/>
                    <a:pt x="651" y="183"/>
                    <a:pt x="652" y="184"/>
                  </a:cubicBezTo>
                  <a:cubicBezTo>
                    <a:pt x="652" y="183"/>
                    <a:pt x="652" y="183"/>
                    <a:pt x="652" y="182"/>
                  </a:cubicBezTo>
                  <a:cubicBezTo>
                    <a:pt x="653" y="183"/>
                    <a:pt x="653" y="183"/>
                    <a:pt x="653" y="184"/>
                  </a:cubicBezTo>
                  <a:cubicBezTo>
                    <a:pt x="653" y="183"/>
                    <a:pt x="654" y="184"/>
                    <a:pt x="654" y="185"/>
                  </a:cubicBezTo>
                  <a:cubicBezTo>
                    <a:pt x="653" y="183"/>
                    <a:pt x="653" y="185"/>
                    <a:pt x="653" y="186"/>
                  </a:cubicBezTo>
                  <a:cubicBezTo>
                    <a:pt x="652" y="187"/>
                    <a:pt x="653" y="185"/>
                    <a:pt x="652" y="185"/>
                  </a:cubicBezTo>
                  <a:cubicBezTo>
                    <a:pt x="651" y="186"/>
                    <a:pt x="651" y="186"/>
                    <a:pt x="651" y="186"/>
                  </a:cubicBezTo>
                  <a:cubicBezTo>
                    <a:pt x="651" y="187"/>
                    <a:pt x="651" y="186"/>
                    <a:pt x="652" y="186"/>
                  </a:cubicBezTo>
                  <a:cubicBezTo>
                    <a:pt x="651" y="187"/>
                    <a:pt x="649" y="187"/>
                    <a:pt x="650" y="188"/>
                  </a:cubicBezTo>
                  <a:cubicBezTo>
                    <a:pt x="645" y="190"/>
                    <a:pt x="642" y="195"/>
                    <a:pt x="637" y="196"/>
                  </a:cubicBezTo>
                  <a:cubicBezTo>
                    <a:pt x="634" y="199"/>
                    <a:pt x="630" y="201"/>
                    <a:pt x="626" y="203"/>
                  </a:cubicBezTo>
                  <a:cubicBezTo>
                    <a:pt x="625" y="206"/>
                    <a:pt x="622" y="205"/>
                    <a:pt x="621" y="208"/>
                  </a:cubicBezTo>
                  <a:cubicBezTo>
                    <a:pt x="619" y="207"/>
                    <a:pt x="619" y="209"/>
                    <a:pt x="617" y="209"/>
                  </a:cubicBezTo>
                  <a:cubicBezTo>
                    <a:pt x="617" y="212"/>
                    <a:pt x="611" y="210"/>
                    <a:pt x="610" y="213"/>
                  </a:cubicBezTo>
                  <a:cubicBezTo>
                    <a:pt x="610" y="213"/>
                    <a:pt x="610" y="213"/>
                    <a:pt x="609" y="213"/>
                  </a:cubicBezTo>
                  <a:cubicBezTo>
                    <a:pt x="608" y="215"/>
                    <a:pt x="605" y="214"/>
                    <a:pt x="604" y="216"/>
                  </a:cubicBezTo>
                  <a:cubicBezTo>
                    <a:pt x="603" y="216"/>
                    <a:pt x="603" y="217"/>
                    <a:pt x="603" y="216"/>
                  </a:cubicBezTo>
                  <a:cubicBezTo>
                    <a:pt x="601" y="218"/>
                    <a:pt x="599" y="220"/>
                    <a:pt x="597" y="221"/>
                  </a:cubicBezTo>
                  <a:cubicBezTo>
                    <a:pt x="593" y="224"/>
                    <a:pt x="588" y="226"/>
                    <a:pt x="584" y="229"/>
                  </a:cubicBezTo>
                  <a:cubicBezTo>
                    <a:pt x="581" y="231"/>
                    <a:pt x="578" y="233"/>
                    <a:pt x="575" y="234"/>
                  </a:cubicBezTo>
                  <a:cubicBezTo>
                    <a:pt x="573" y="235"/>
                    <a:pt x="571" y="237"/>
                    <a:pt x="569" y="237"/>
                  </a:cubicBezTo>
                  <a:cubicBezTo>
                    <a:pt x="567" y="239"/>
                    <a:pt x="563" y="239"/>
                    <a:pt x="562" y="242"/>
                  </a:cubicBezTo>
                  <a:cubicBezTo>
                    <a:pt x="561" y="242"/>
                    <a:pt x="559" y="243"/>
                    <a:pt x="558" y="244"/>
                  </a:cubicBezTo>
                  <a:cubicBezTo>
                    <a:pt x="556" y="245"/>
                    <a:pt x="553" y="246"/>
                    <a:pt x="552" y="248"/>
                  </a:cubicBezTo>
                  <a:cubicBezTo>
                    <a:pt x="549" y="248"/>
                    <a:pt x="548" y="251"/>
                    <a:pt x="544" y="251"/>
                  </a:cubicBezTo>
                  <a:cubicBezTo>
                    <a:pt x="544" y="252"/>
                    <a:pt x="546" y="251"/>
                    <a:pt x="546" y="252"/>
                  </a:cubicBezTo>
                  <a:cubicBezTo>
                    <a:pt x="545" y="252"/>
                    <a:pt x="543" y="253"/>
                    <a:pt x="541" y="253"/>
                  </a:cubicBezTo>
                  <a:cubicBezTo>
                    <a:pt x="541" y="253"/>
                    <a:pt x="541" y="253"/>
                    <a:pt x="541" y="253"/>
                  </a:cubicBezTo>
                  <a:cubicBezTo>
                    <a:pt x="541" y="255"/>
                    <a:pt x="543" y="254"/>
                    <a:pt x="544" y="254"/>
                  </a:cubicBezTo>
                  <a:cubicBezTo>
                    <a:pt x="543" y="255"/>
                    <a:pt x="541" y="254"/>
                    <a:pt x="541" y="255"/>
                  </a:cubicBezTo>
                  <a:cubicBezTo>
                    <a:pt x="541" y="255"/>
                    <a:pt x="541" y="254"/>
                    <a:pt x="540" y="254"/>
                  </a:cubicBezTo>
                  <a:cubicBezTo>
                    <a:pt x="541" y="255"/>
                    <a:pt x="540" y="255"/>
                    <a:pt x="540" y="255"/>
                  </a:cubicBezTo>
                  <a:cubicBezTo>
                    <a:pt x="539" y="255"/>
                    <a:pt x="540" y="256"/>
                    <a:pt x="538" y="256"/>
                  </a:cubicBezTo>
                  <a:cubicBezTo>
                    <a:pt x="539" y="260"/>
                    <a:pt x="541" y="263"/>
                    <a:pt x="543" y="266"/>
                  </a:cubicBezTo>
                  <a:cubicBezTo>
                    <a:pt x="543" y="266"/>
                    <a:pt x="543" y="266"/>
                    <a:pt x="544" y="266"/>
                  </a:cubicBezTo>
                  <a:cubicBezTo>
                    <a:pt x="545" y="269"/>
                    <a:pt x="548" y="269"/>
                    <a:pt x="547" y="273"/>
                  </a:cubicBezTo>
                  <a:cubicBezTo>
                    <a:pt x="548" y="274"/>
                    <a:pt x="549" y="275"/>
                    <a:pt x="549" y="277"/>
                  </a:cubicBezTo>
                  <a:cubicBezTo>
                    <a:pt x="552" y="280"/>
                    <a:pt x="551" y="284"/>
                    <a:pt x="551" y="288"/>
                  </a:cubicBezTo>
                  <a:cubicBezTo>
                    <a:pt x="550" y="288"/>
                    <a:pt x="550" y="288"/>
                    <a:pt x="550" y="288"/>
                  </a:cubicBezTo>
                  <a:cubicBezTo>
                    <a:pt x="550" y="289"/>
                    <a:pt x="550" y="289"/>
                    <a:pt x="550" y="290"/>
                  </a:cubicBezTo>
                  <a:cubicBezTo>
                    <a:pt x="549" y="291"/>
                    <a:pt x="549" y="292"/>
                    <a:pt x="547" y="293"/>
                  </a:cubicBezTo>
                  <a:cubicBezTo>
                    <a:pt x="544" y="300"/>
                    <a:pt x="535" y="301"/>
                    <a:pt x="529" y="305"/>
                  </a:cubicBezTo>
                  <a:cubicBezTo>
                    <a:pt x="529" y="308"/>
                    <a:pt x="529" y="311"/>
                    <a:pt x="531" y="313"/>
                  </a:cubicBezTo>
                  <a:cubicBezTo>
                    <a:pt x="531" y="313"/>
                    <a:pt x="532" y="313"/>
                    <a:pt x="532" y="313"/>
                  </a:cubicBezTo>
                  <a:cubicBezTo>
                    <a:pt x="534" y="316"/>
                    <a:pt x="537" y="317"/>
                    <a:pt x="538" y="321"/>
                  </a:cubicBezTo>
                  <a:cubicBezTo>
                    <a:pt x="540" y="322"/>
                    <a:pt x="541" y="328"/>
                    <a:pt x="538" y="329"/>
                  </a:cubicBezTo>
                  <a:cubicBezTo>
                    <a:pt x="538" y="329"/>
                    <a:pt x="538" y="330"/>
                    <a:pt x="538" y="331"/>
                  </a:cubicBezTo>
                  <a:cubicBezTo>
                    <a:pt x="537" y="331"/>
                    <a:pt x="537" y="331"/>
                    <a:pt x="536" y="331"/>
                  </a:cubicBezTo>
                  <a:cubicBezTo>
                    <a:pt x="536" y="331"/>
                    <a:pt x="537" y="331"/>
                    <a:pt x="536" y="333"/>
                  </a:cubicBezTo>
                  <a:cubicBezTo>
                    <a:pt x="535" y="333"/>
                    <a:pt x="532" y="335"/>
                    <a:pt x="533" y="336"/>
                  </a:cubicBezTo>
                  <a:cubicBezTo>
                    <a:pt x="531" y="335"/>
                    <a:pt x="531" y="336"/>
                    <a:pt x="530" y="336"/>
                  </a:cubicBezTo>
                  <a:cubicBezTo>
                    <a:pt x="530" y="336"/>
                    <a:pt x="531" y="337"/>
                    <a:pt x="530" y="337"/>
                  </a:cubicBezTo>
                  <a:cubicBezTo>
                    <a:pt x="528" y="337"/>
                    <a:pt x="527" y="337"/>
                    <a:pt x="526" y="339"/>
                  </a:cubicBezTo>
                  <a:cubicBezTo>
                    <a:pt x="526" y="339"/>
                    <a:pt x="527" y="340"/>
                    <a:pt x="527" y="340"/>
                  </a:cubicBezTo>
                  <a:cubicBezTo>
                    <a:pt x="528" y="340"/>
                    <a:pt x="528" y="339"/>
                    <a:pt x="529" y="340"/>
                  </a:cubicBezTo>
                  <a:cubicBezTo>
                    <a:pt x="529" y="339"/>
                    <a:pt x="530" y="339"/>
                    <a:pt x="531" y="339"/>
                  </a:cubicBezTo>
                  <a:cubicBezTo>
                    <a:pt x="528" y="340"/>
                    <a:pt x="526" y="341"/>
                    <a:pt x="528" y="344"/>
                  </a:cubicBezTo>
                  <a:cubicBezTo>
                    <a:pt x="528" y="344"/>
                    <a:pt x="529" y="344"/>
                    <a:pt x="530" y="344"/>
                  </a:cubicBezTo>
                  <a:cubicBezTo>
                    <a:pt x="527" y="347"/>
                    <a:pt x="523" y="349"/>
                    <a:pt x="520" y="350"/>
                  </a:cubicBezTo>
                  <a:cubicBezTo>
                    <a:pt x="516" y="353"/>
                    <a:pt x="510" y="354"/>
                    <a:pt x="506" y="358"/>
                  </a:cubicBezTo>
                  <a:cubicBezTo>
                    <a:pt x="506" y="357"/>
                    <a:pt x="506" y="358"/>
                    <a:pt x="505" y="358"/>
                  </a:cubicBezTo>
                  <a:cubicBezTo>
                    <a:pt x="504" y="359"/>
                    <a:pt x="503" y="359"/>
                    <a:pt x="502" y="361"/>
                  </a:cubicBezTo>
                  <a:cubicBezTo>
                    <a:pt x="501" y="361"/>
                    <a:pt x="501" y="360"/>
                    <a:pt x="501" y="360"/>
                  </a:cubicBezTo>
                  <a:cubicBezTo>
                    <a:pt x="493" y="362"/>
                    <a:pt x="485" y="367"/>
                    <a:pt x="477" y="370"/>
                  </a:cubicBezTo>
                  <a:cubicBezTo>
                    <a:pt x="470" y="375"/>
                    <a:pt x="461" y="377"/>
                    <a:pt x="454" y="381"/>
                  </a:cubicBezTo>
                  <a:cubicBezTo>
                    <a:pt x="454" y="381"/>
                    <a:pt x="454" y="381"/>
                    <a:pt x="454" y="380"/>
                  </a:cubicBezTo>
                  <a:cubicBezTo>
                    <a:pt x="441" y="387"/>
                    <a:pt x="429" y="391"/>
                    <a:pt x="418" y="399"/>
                  </a:cubicBezTo>
                  <a:cubicBezTo>
                    <a:pt x="416" y="398"/>
                    <a:pt x="416" y="401"/>
                    <a:pt x="413" y="401"/>
                  </a:cubicBezTo>
                  <a:cubicBezTo>
                    <a:pt x="411" y="402"/>
                    <a:pt x="408" y="404"/>
                    <a:pt x="405" y="406"/>
                  </a:cubicBezTo>
                  <a:cubicBezTo>
                    <a:pt x="404" y="406"/>
                    <a:pt x="404" y="407"/>
                    <a:pt x="404" y="407"/>
                  </a:cubicBezTo>
                  <a:cubicBezTo>
                    <a:pt x="404" y="407"/>
                    <a:pt x="403" y="407"/>
                    <a:pt x="403" y="407"/>
                  </a:cubicBezTo>
                  <a:cubicBezTo>
                    <a:pt x="399" y="410"/>
                    <a:pt x="395" y="412"/>
                    <a:pt x="390" y="415"/>
                  </a:cubicBezTo>
                  <a:cubicBezTo>
                    <a:pt x="383" y="420"/>
                    <a:pt x="373" y="424"/>
                    <a:pt x="366" y="430"/>
                  </a:cubicBezTo>
                  <a:cubicBezTo>
                    <a:pt x="362" y="431"/>
                    <a:pt x="362" y="434"/>
                    <a:pt x="358" y="434"/>
                  </a:cubicBezTo>
                  <a:cubicBezTo>
                    <a:pt x="353" y="439"/>
                    <a:pt x="347" y="443"/>
                    <a:pt x="341" y="446"/>
                  </a:cubicBezTo>
                  <a:cubicBezTo>
                    <a:pt x="339" y="448"/>
                    <a:pt x="336" y="449"/>
                    <a:pt x="334" y="451"/>
                  </a:cubicBezTo>
                  <a:cubicBezTo>
                    <a:pt x="326" y="456"/>
                    <a:pt x="320" y="463"/>
                    <a:pt x="311" y="468"/>
                  </a:cubicBezTo>
                  <a:cubicBezTo>
                    <a:pt x="310" y="470"/>
                    <a:pt x="308" y="471"/>
                    <a:pt x="306" y="472"/>
                  </a:cubicBezTo>
                  <a:cubicBezTo>
                    <a:pt x="309" y="473"/>
                    <a:pt x="311" y="471"/>
                    <a:pt x="313" y="470"/>
                  </a:cubicBezTo>
                  <a:cubicBezTo>
                    <a:pt x="317" y="468"/>
                    <a:pt x="322" y="465"/>
                    <a:pt x="326" y="463"/>
                  </a:cubicBezTo>
                  <a:cubicBezTo>
                    <a:pt x="329" y="461"/>
                    <a:pt x="332" y="460"/>
                    <a:pt x="336" y="458"/>
                  </a:cubicBezTo>
                  <a:cubicBezTo>
                    <a:pt x="351" y="451"/>
                    <a:pt x="365" y="443"/>
                    <a:pt x="380" y="437"/>
                  </a:cubicBezTo>
                  <a:cubicBezTo>
                    <a:pt x="381" y="437"/>
                    <a:pt x="381" y="436"/>
                    <a:pt x="381" y="436"/>
                  </a:cubicBezTo>
                  <a:cubicBezTo>
                    <a:pt x="409" y="423"/>
                    <a:pt x="436" y="409"/>
                    <a:pt x="468" y="402"/>
                  </a:cubicBezTo>
                  <a:cubicBezTo>
                    <a:pt x="472" y="400"/>
                    <a:pt x="476" y="400"/>
                    <a:pt x="481" y="399"/>
                  </a:cubicBezTo>
                  <a:cubicBezTo>
                    <a:pt x="481" y="399"/>
                    <a:pt x="481" y="399"/>
                    <a:pt x="481" y="399"/>
                  </a:cubicBezTo>
                  <a:cubicBezTo>
                    <a:pt x="485" y="399"/>
                    <a:pt x="491" y="396"/>
                    <a:pt x="494" y="398"/>
                  </a:cubicBezTo>
                  <a:cubicBezTo>
                    <a:pt x="494" y="398"/>
                    <a:pt x="494" y="397"/>
                    <a:pt x="494" y="397"/>
                  </a:cubicBezTo>
                  <a:cubicBezTo>
                    <a:pt x="495" y="397"/>
                    <a:pt x="495" y="397"/>
                    <a:pt x="495" y="397"/>
                  </a:cubicBezTo>
                  <a:cubicBezTo>
                    <a:pt x="497" y="395"/>
                    <a:pt x="499" y="393"/>
                    <a:pt x="502" y="392"/>
                  </a:cubicBezTo>
                  <a:cubicBezTo>
                    <a:pt x="503" y="393"/>
                    <a:pt x="503" y="392"/>
                    <a:pt x="504" y="392"/>
                  </a:cubicBezTo>
                  <a:cubicBezTo>
                    <a:pt x="504" y="392"/>
                    <a:pt x="504" y="393"/>
                    <a:pt x="504" y="393"/>
                  </a:cubicBezTo>
                  <a:cubicBezTo>
                    <a:pt x="506" y="392"/>
                    <a:pt x="507" y="394"/>
                    <a:pt x="508" y="393"/>
                  </a:cubicBezTo>
                  <a:cubicBezTo>
                    <a:pt x="509" y="394"/>
                    <a:pt x="508" y="396"/>
                    <a:pt x="510" y="396"/>
                  </a:cubicBezTo>
                  <a:cubicBezTo>
                    <a:pt x="510" y="396"/>
                    <a:pt x="509" y="396"/>
                    <a:pt x="509" y="397"/>
                  </a:cubicBezTo>
                  <a:cubicBezTo>
                    <a:pt x="512" y="399"/>
                    <a:pt x="514" y="400"/>
                    <a:pt x="517" y="402"/>
                  </a:cubicBezTo>
                  <a:cubicBezTo>
                    <a:pt x="518" y="403"/>
                    <a:pt x="518" y="404"/>
                    <a:pt x="518" y="405"/>
                  </a:cubicBezTo>
                  <a:cubicBezTo>
                    <a:pt x="517" y="405"/>
                    <a:pt x="517" y="407"/>
                    <a:pt x="516" y="407"/>
                  </a:cubicBezTo>
                  <a:cubicBezTo>
                    <a:pt x="516" y="407"/>
                    <a:pt x="517" y="407"/>
                    <a:pt x="518" y="407"/>
                  </a:cubicBezTo>
                  <a:cubicBezTo>
                    <a:pt x="518" y="407"/>
                    <a:pt x="517" y="407"/>
                    <a:pt x="518" y="407"/>
                  </a:cubicBezTo>
                  <a:cubicBezTo>
                    <a:pt x="525" y="405"/>
                    <a:pt x="532" y="401"/>
                    <a:pt x="538" y="400"/>
                  </a:cubicBezTo>
                  <a:cubicBezTo>
                    <a:pt x="543" y="398"/>
                    <a:pt x="548" y="396"/>
                    <a:pt x="552" y="395"/>
                  </a:cubicBezTo>
                  <a:cubicBezTo>
                    <a:pt x="553" y="395"/>
                    <a:pt x="553" y="394"/>
                    <a:pt x="553" y="393"/>
                  </a:cubicBezTo>
                  <a:cubicBezTo>
                    <a:pt x="555" y="392"/>
                    <a:pt x="557" y="392"/>
                    <a:pt x="558" y="393"/>
                  </a:cubicBezTo>
                  <a:cubicBezTo>
                    <a:pt x="559" y="393"/>
                    <a:pt x="559" y="393"/>
                    <a:pt x="559" y="392"/>
                  </a:cubicBezTo>
                  <a:cubicBezTo>
                    <a:pt x="561" y="392"/>
                    <a:pt x="564" y="392"/>
                    <a:pt x="566" y="393"/>
                  </a:cubicBezTo>
                  <a:cubicBezTo>
                    <a:pt x="566" y="393"/>
                    <a:pt x="566" y="393"/>
                    <a:pt x="566" y="394"/>
                  </a:cubicBezTo>
                  <a:cubicBezTo>
                    <a:pt x="567" y="394"/>
                    <a:pt x="568" y="393"/>
                    <a:pt x="569" y="394"/>
                  </a:cubicBezTo>
                  <a:cubicBezTo>
                    <a:pt x="568" y="394"/>
                    <a:pt x="568" y="395"/>
                    <a:pt x="568" y="395"/>
                  </a:cubicBezTo>
                  <a:cubicBezTo>
                    <a:pt x="568" y="395"/>
                    <a:pt x="569" y="396"/>
                    <a:pt x="568" y="396"/>
                  </a:cubicBezTo>
                  <a:cubicBezTo>
                    <a:pt x="568" y="396"/>
                    <a:pt x="569" y="396"/>
                    <a:pt x="570" y="396"/>
                  </a:cubicBezTo>
                  <a:cubicBezTo>
                    <a:pt x="570" y="396"/>
                    <a:pt x="569" y="395"/>
                    <a:pt x="570" y="394"/>
                  </a:cubicBezTo>
                  <a:cubicBezTo>
                    <a:pt x="570" y="394"/>
                    <a:pt x="571" y="394"/>
                    <a:pt x="571" y="394"/>
                  </a:cubicBezTo>
                  <a:cubicBezTo>
                    <a:pt x="571" y="395"/>
                    <a:pt x="572" y="395"/>
                    <a:pt x="573" y="395"/>
                  </a:cubicBezTo>
                  <a:cubicBezTo>
                    <a:pt x="572" y="396"/>
                    <a:pt x="571" y="395"/>
                    <a:pt x="571" y="396"/>
                  </a:cubicBezTo>
                  <a:cubicBezTo>
                    <a:pt x="571" y="396"/>
                    <a:pt x="571" y="396"/>
                    <a:pt x="571" y="397"/>
                  </a:cubicBezTo>
                  <a:cubicBezTo>
                    <a:pt x="571" y="397"/>
                    <a:pt x="572" y="396"/>
                    <a:pt x="572" y="398"/>
                  </a:cubicBezTo>
                  <a:cubicBezTo>
                    <a:pt x="573" y="398"/>
                    <a:pt x="574" y="398"/>
                    <a:pt x="575" y="398"/>
                  </a:cubicBezTo>
                  <a:cubicBezTo>
                    <a:pt x="575" y="399"/>
                    <a:pt x="574" y="399"/>
                    <a:pt x="574" y="399"/>
                  </a:cubicBezTo>
                  <a:cubicBezTo>
                    <a:pt x="574" y="400"/>
                    <a:pt x="574" y="399"/>
                    <a:pt x="575" y="400"/>
                  </a:cubicBezTo>
                  <a:cubicBezTo>
                    <a:pt x="576" y="400"/>
                    <a:pt x="578" y="399"/>
                    <a:pt x="578" y="401"/>
                  </a:cubicBezTo>
                  <a:cubicBezTo>
                    <a:pt x="577" y="401"/>
                    <a:pt x="577" y="401"/>
                    <a:pt x="576" y="401"/>
                  </a:cubicBezTo>
                  <a:cubicBezTo>
                    <a:pt x="577" y="402"/>
                    <a:pt x="574" y="402"/>
                    <a:pt x="574" y="404"/>
                  </a:cubicBezTo>
                  <a:cubicBezTo>
                    <a:pt x="573" y="403"/>
                    <a:pt x="573" y="403"/>
                    <a:pt x="572" y="403"/>
                  </a:cubicBezTo>
                  <a:cubicBezTo>
                    <a:pt x="572" y="404"/>
                    <a:pt x="574" y="404"/>
                    <a:pt x="573" y="404"/>
                  </a:cubicBezTo>
                  <a:cubicBezTo>
                    <a:pt x="573" y="404"/>
                    <a:pt x="574" y="405"/>
                    <a:pt x="574" y="404"/>
                  </a:cubicBezTo>
                  <a:cubicBezTo>
                    <a:pt x="575" y="404"/>
                    <a:pt x="575" y="406"/>
                    <a:pt x="575" y="406"/>
                  </a:cubicBezTo>
                  <a:cubicBezTo>
                    <a:pt x="575" y="406"/>
                    <a:pt x="575" y="407"/>
                    <a:pt x="575" y="406"/>
                  </a:cubicBezTo>
                  <a:cubicBezTo>
                    <a:pt x="575" y="407"/>
                    <a:pt x="572" y="408"/>
                    <a:pt x="572" y="407"/>
                  </a:cubicBezTo>
                  <a:cubicBezTo>
                    <a:pt x="572" y="407"/>
                    <a:pt x="572" y="408"/>
                    <a:pt x="571" y="409"/>
                  </a:cubicBezTo>
                  <a:cubicBezTo>
                    <a:pt x="571" y="408"/>
                    <a:pt x="570" y="410"/>
                    <a:pt x="570" y="409"/>
                  </a:cubicBezTo>
                  <a:cubicBezTo>
                    <a:pt x="570" y="410"/>
                    <a:pt x="573" y="409"/>
                    <a:pt x="573" y="411"/>
                  </a:cubicBezTo>
                  <a:cubicBezTo>
                    <a:pt x="575" y="411"/>
                    <a:pt x="576" y="411"/>
                    <a:pt x="576" y="409"/>
                  </a:cubicBezTo>
                  <a:cubicBezTo>
                    <a:pt x="576" y="409"/>
                    <a:pt x="578" y="409"/>
                    <a:pt x="577" y="409"/>
                  </a:cubicBezTo>
                  <a:cubicBezTo>
                    <a:pt x="578" y="408"/>
                    <a:pt x="578" y="410"/>
                    <a:pt x="579" y="410"/>
                  </a:cubicBezTo>
                  <a:cubicBezTo>
                    <a:pt x="578" y="410"/>
                    <a:pt x="578" y="410"/>
                    <a:pt x="577" y="411"/>
                  </a:cubicBezTo>
                  <a:cubicBezTo>
                    <a:pt x="577" y="411"/>
                    <a:pt x="577" y="411"/>
                    <a:pt x="577" y="412"/>
                  </a:cubicBezTo>
                  <a:cubicBezTo>
                    <a:pt x="577" y="412"/>
                    <a:pt x="576" y="411"/>
                    <a:pt x="575" y="411"/>
                  </a:cubicBezTo>
                  <a:cubicBezTo>
                    <a:pt x="575" y="413"/>
                    <a:pt x="575" y="413"/>
                    <a:pt x="575" y="414"/>
                  </a:cubicBezTo>
                  <a:cubicBezTo>
                    <a:pt x="573" y="414"/>
                    <a:pt x="572" y="417"/>
                    <a:pt x="571" y="415"/>
                  </a:cubicBezTo>
                  <a:cubicBezTo>
                    <a:pt x="570" y="415"/>
                    <a:pt x="570" y="415"/>
                    <a:pt x="570" y="415"/>
                  </a:cubicBezTo>
                  <a:cubicBezTo>
                    <a:pt x="571" y="416"/>
                    <a:pt x="573" y="416"/>
                    <a:pt x="575" y="417"/>
                  </a:cubicBezTo>
                  <a:cubicBezTo>
                    <a:pt x="574" y="418"/>
                    <a:pt x="572" y="418"/>
                    <a:pt x="571" y="417"/>
                  </a:cubicBezTo>
                  <a:cubicBezTo>
                    <a:pt x="572" y="419"/>
                    <a:pt x="573" y="421"/>
                    <a:pt x="576" y="420"/>
                  </a:cubicBezTo>
                  <a:cubicBezTo>
                    <a:pt x="576" y="421"/>
                    <a:pt x="577" y="421"/>
                    <a:pt x="576" y="421"/>
                  </a:cubicBezTo>
                  <a:cubicBezTo>
                    <a:pt x="575" y="421"/>
                    <a:pt x="575" y="420"/>
                    <a:pt x="574" y="420"/>
                  </a:cubicBezTo>
                  <a:cubicBezTo>
                    <a:pt x="573" y="421"/>
                    <a:pt x="573" y="421"/>
                    <a:pt x="573" y="422"/>
                  </a:cubicBezTo>
                  <a:cubicBezTo>
                    <a:pt x="574" y="422"/>
                    <a:pt x="574" y="421"/>
                    <a:pt x="574" y="421"/>
                  </a:cubicBezTo>
                  <a:cubicBezTo>
                    <a:pt x="574" y="422"/>
                    <a:pt x="574" y="422"/>
                    <a:pt x="574" y="423"/>
                  </a:cubicBezTo>
                  <a:cubicBezTo>
                    <a:pt x="574" y="422"/>
                    <a:pt x="574" y="422"/>
                    <a:pt x="574" y="422"/>
                  </a:cubicBezTo>
                  <a:cubicBezTo>
                    <a:pt x="573" y="423"/>
                    <a:pt x="571" y="424"/>
                    <a:pt x="570" y="424"/>
                  </a:cubicBezTo>
                  <a:cubicBezTo>
                    <a:pt x="570" y="424"/>
                    <a:pt x="569" y="425"/>
                    <a:pt x="570" y="425"/>
                  </a:cubicBezTo>
                  <a:cubicBezTo>
                    <a:pt x="571" y="426"/>
                    <a:pt x="570" y="424"/>
                    <a:pt x="571" y="425"/>
                  </a:cubicBezTo>
                  <a:cubicBezTo>
                    <a:pt x="573" y="426"/>
                    <a:pt x="573" y="425"/>
                    <a:pt x="574" y="428"/>
                  </a:cubicBezTo>
                  <a:cubicBezTo>
                    <a:pt x="575" y="428"/>
                    <a:pt x="575" y="427"/>
                    <a:pt x="576" y="427"/>
                  </a:cubicBezTo>
                  <a:cubicBezTo>
                    <a:pt x="576" y="428"/>
                    <a:pt x="575" y="428"/>
                    <a:pt x="575" y="428"/>
                  </a:cubicBezTo>
                  <a:cubicBezTo>
                    <a:pt x="574" y="428"/>
                    <a:pt x="575" y="429"/>
                    <a:pt x="574" y="428"/>
                  </a:cubicBezTo>
                  <a:cubicBezTo>
                    <a:pt x="574" y="429"/>
                    <a:pt x="574" y="429"/>
                    <a:pt x="574" y="429"/>
                  </a:cubicBezTo>
                  <a:cubicBezTo>
                    <a:pt x="574" y="430"/>
                    <a:pt x="573" y="429"/>
                    <a:pt x="573" y="430"/>
                  </a:cubicBezTo>
                  <a:cubicBezTo>
                    <a:pt x="573" y="430"/>
                    <a:pt x="574" y="431"/>
                    <a:pt x="574" y="431"/>
                  </a:cubicBezTo>
                  <a:cubicBezTo>
                    <a:pt x="573" y="432"/>
                    <a:pt x="573" y="433"/>
                    <a:pt x="572" y="433"/>
                  </a:cubicBezTo>
                  <a:cubicBezTo>
                    <a:pt x="572" y="433"/>
                    <a:pt x="572" y="433"/>
                    <a:pt x="572" y="432"/>
                  </a:cubicBezTo>
                  <a:cubicBezTo>
                    <a:pt x="571" y="432"/>
                    <a:pt x="571" y="433"/>
                    <a:pt x="571" y="433"/>
                  </a:cubicBezTo>
                  <a:cubicBezTo>
                    <a:pt x="571" y="432"/>
                    <a:pt x="571" y="432"/>
                    <a:pt x="571" y="431"/>
                  </a:cubicBezTo>
                  <a:cubicBezTo>
                    <a:pt x="570" y="433"/>
                    <a:pt x="570" y="435"/>
                    <a:pt x="572" y="436"/>
                  </a:cubicBezTo>
                  <a:cubicBezTo>
                    <a:pt x="572" y="434"/>
                    <a:pt x="575" y="437"/>
                    <a:pt x="575" y="435"/>
                  </a:cubicBezTo>
                  <a:cubicBezTo>
                    <a:pt x="576" y="436"/>
                    <a:pt x="575" y="437"/>
                    <a:pt x="576" y="437"/>
                  </a:cubicBezTo>
                  <a:cubicBezTo>
                    <a:pt x="576" y="436"/>
                    <a:pt x="577" y="437"/>
                    <a:pt x="577" y="435"/>
                  </a:cubicBezTo>
                  <a:cubicBezTo>
                    <a:pt x="579" y="436"/>
                    <a:pt x="580" y="433"/>
                    <a:pt x="581" y="432"/>
                  </a:cubicBezTo>
                  <a:cubicBezTo>
                    <a:pt x="581" y="431"/>
                    <a:pt x="580" y="432"/>
                    <a:pt x="578" y="432"/>
                  </a:cubicBezTo>
                  <a:cubicBezTo>
                    <a:pt x="579" y="431"/>
                    <a:pt x="579" y="431"/>
                    <a:pt x="578" y="431"/>
                  </a:cubicBezTo>
                  <a:cubicBezTo>
                    <a:pt x="578" y="430"/>
                    <a:pt x="579" y="431"/>
                    <a:pt x="579" y="430"/>
                  </a:cubicBezTo>
                  <a:cubicBezTo>
                    <a:pt x="578" y="430"/>
                    <a:pt x="577" y="430"/>
                    <a:pt x="577" y="429"/>
                  </a:cubicBezTo>
                  <a:cubicBezTo>
                    <a:pt x="577" y="428"/>
                    <a:pt x="578" y="427"/>
                    <a:pt x="579" y="428"/>
                  </a:cubicBezTo>
                  <a:cubicBezTo>
                    <a:pt x="579" y="428"/>
                    <a:pt x="580" y="427"/>
                    <a:pt x="580" y="427"/>
                  </a:cubicBezTo>
                  <a:cubicBezTo>
                    <a:pt x="581" y="427"/>
                    <a:pt x="580" y="428"/>
                    <a:pt x="580" y="429"/>
                  </a:cubicBezTo>
                  <a:cubicBezTo>
                    <a:pt x="580" y="430"/>
                    <a:pt x="581" y="429"/>
                    <a:pt x="582" y="429"/>
                  </a:cubicBezTo>
                  <a:cubicBezTo>
                    <a:pt x="582" y="429"/>
                    <a:pt x="583" y="429"/>
                    <a:pt x="583" y="428"/>
                  </a:cubicBezTo>
                  <a:cubicBezTo>
                    <a:pt x="584" y="428"/>
                    <a:pt x="584" y="428"/>
                    <a:pt x="585" y="428"/>
                  </a:cubicBezTo>
                  <a:cubicBezTo>
                    <a:pt x="586" y="428"/>
                    <a:pt x="584" y="427"/>
                    <a:pt x="584" y="426"/>
                  </a:cubicBezTo>
                  <a:cubicBezTo>
                    <a:pt x="585" y="426"/>
                    <a:pt x="585" y="427"/>
                    <a:pt x="587" y="427"/>
                  </a:cubicBezTo>
                  <a:cubicBezTo>
                    <a:pt x="585" y="428"/>
                    <a:pt x="586" y="430"/>
                    <a:pt x="584" y="431"/>
                  </a:cubicBezTo>
                  <a:cubicBezTo>
                    <a:pt x="584" y="431"/>
                    <a:pt x="585" y="431"/>
                    <a:pt x="585" y="431"/>
                  </a:cubicBezTo>
                  <a:cubicBezTo>
                    <a:pt x="585" y="432"/>
                    <a:pt x="586" y="432"/>
                    <a:pt x="586" y="433"/>
                  </a:cubicBezTo>
                  <a:cubicBezTo>
                    <a:pt x="586" y="434"/>
                    <a:pt x="584" y="433"/>
                    <a:pt x="584" y="435"/>
                  </a:cubicBezTo>
                  <a:cubicBezTo>
                    <a:pt x="584" y="434"/>
                    <a:pt x="583" y="434"/>
                    <a:pt x="582" y="434"/>
                  </a:cubicBezTo>
                  <a:cubicBezTo>
                    <a:pt x="583" y="434"/>
                    <a:pt x="582" y="436"/>
                    <a:pt x="583" y="436"/>
                  </a:cubicBezTo>
                  <a:cubicBezTo>
                    <a:pt x="582" y="437"/>
                    <a:pt x="582" y="435"/>
                    <a:pt x="581" y="436"/>
                  </a:cubicBezTo>
                  <a:cubicBezTo>
                    <a:pt x="582" y="437"/>
                    <a:pt x="582" y="439"/>
                    <a:pt x="584" y="439"/>
                  </a:cubicBezTo>
                  <a:cubicBezTo>
                    <a:pt x="583" y="440"/>
                    <a:pt x="581" y="441"/>
                    <a:pt x="579" y="442"/>
                  </a:cubicBezTo>
                  <a:cubicBezTo>
                    <a:pt x="580" y="443"/>
                    <a:pt x="581" y="443"/>
                    <a:pt x="582" y="444"/>
                  </a:cubicBezTo>
                  <a:cubicBezTo>
                    <a:pt x="581" y="445"/>
                    <a:pt x="581" y="443"/>
                    <a:pt x="580" y="443"/>
                  </a:cubicBezTo>
                  <a:cubicBezTo>
                    <a:pt x="581" y="444"/>
                    <a:pt x="581" y="444"/>
                    <a:pt x="580" y="445"/>
                  </a:cubicBezTo>
                  <a:cubicBezTo>
                    <a:pt x="581" y="445"/>
                    <a:pt x="582" y="445"/>
                    <a:pt x="582" y="445"/>
                  </a:cubicBezTo>
                  <a:cubicBezTo>
                    <a:pt x="583" y="445"/>
                    <a:pt x="583" y="446"/>
                    <a:pt x="584" y="446"/>
                  </a:cubicBezTo>
                  <a:cubicBezTo>
                    <a:pt x="585" y="446"/>
                    <a:pt x="584" y="445"/>
                    <a:pt x="585" y="444"/>
                  </a:cubicBezTo>
                  <a:cubicBezTo>
                    <a:pt x="585" y="445"/>
                    <a:pt x="585" y="445"/>
                    <a:pt x="585" y="446"/>
                  </a:cubicBezTo>
                  <a:cubicBezTo>
                    <a:pt x="584" y="446"/>
                    <a:pt x="584" y="447"/>
                    <a:pt x="583" y="447"/>
                  </a:cubicBezTo>
                  <a:cubicBezTo>
                    <a:pt x="582" y="447"/>
                    <a:pt x="583" y="447"/>
                    <a:pt x="582" y="446"/>
                  </a:cubicBezTo>
                  <a:cubicBezTo>
                    <a:pt x="581" y="446"/>
                    <a:pt x="581" y="447"/>
                    <a:pt x="581" y="448"/>
                  </a:cubicBezTo>
                  <a:cubicBezTo>
                    <a:pt x="580" y="447"/>
                    <a:pt x="581" y="447"/>
                    <a:pt x="581" y="447"/>
                  </a:cubicBezTo>
                  <a:cubicBezTo>
                    <a:pt x="579" y="448"/>
                    <a:pt x="577" y="447"/>
                    <a:pt x="578" y="449"/>
                  </a:cubicBezTo>
                  <a:cubicBezTo>
                    <a:pt x="579" y="449"/>
                    <a:pt x="580" y="450"/>
                    <a:pt x="580" y="449"/>
                  </a:cubicBezTo>
                  <a:cubicBezTo>
                    <a:pt x="581" y="450"/>
                    <a:pt x="582" y="450"/>
                    <a:pt x="582" y="451"/>
                  </a:cubicBezTo>
                  <a:cubicBezTo>
                    <a:pt x="583" y="451"/>
                    <a:pt x="582" y="450"/>
                    <a:pt x="583" y="450"/>
                  </a:cubicBezTo>
                  <a:cubicBezTo>
                    <a:pt x="583" y="451"/>
                    <a:pt x="582" y="452"/>
                    <a:pt x="581" y="452"/>
                  </a:cubicBezTo>
                  <a:cubicBezTo>
                    <a:pt x="581" y="452"/>
                    <a:pt x="581" y="453"/>
                    <a:pt x="581" y="453"/>
                  </a:cubicBezTo>
                  <a:cubicBezTo>
                    <a:pt x="582" y="454"/>
                    <a:pt x="582" y="452"/>
                    <a:pt x="584" y="453"/>
                  </a:cubicBezTo>
                  <a:cubicBezTo>
                    <a:pt x="583" y="454"/>
                    <a:pt x="581" y="454"/>
                    <a:pt x="580" y="455"/>
                  </a:cubicBezTo>
                  <a:cubicBezTo>
                    <a:pt x="581" y="456"/>
                    <a:pt x="583" y="453"/>
                    <a:pt x="584" y="454"/>
                  </a:cubicBezTo>
                  <a:cubicBezTo>
                    <a:pt x="583" y="456"/>
                    <a:pt x="579" y="456"/>
                    <a:pt x="577" y="457"/>
                  </a:cubicBezTo>
                  <a:cubicBezTo>
                    <a:pt x="573" y="457"/>
                    <a:pt x="571" y="460"/>
                    <a:pt x="568" y="460"/>
                  </a:cubicBezTo>
                  <a:cubicBezTo>
                    <a:pt x="568" y="459"/>
                    <a:pt x="569" y="459"/>
                    <a:pt x="570" y="459"/>
                  </a:cubicBezTo>
                  <a:cubicBezTo>
                    <a:pt x="569" y="458"/>
                    <a:pt x="569" y="458"/>
                    <a:pt x="568" y="458"/>
                  </a:cubicBezTo>
                  <a:cubicBezTo>
                    <a:pt x="568" y="458"/>
                    <a:pt x="568" y="457"/>
                    <a:pt x="569" y="457"/>
                  </a:cubicBezTo>
                  <a:cubicBezTo>
                    <a:pt x="569" y="456"/>
                    <a:pt x="568" y="456"/>
                    <a:pt x="568" y="456"/>
                  </a:cubicBezTo>
                  <a:cubicBezTo>
                    <a:pt x="567" y="456"/>
                    <a:pt x="568" y="457"/>
                    <a:pt x="568" y="457"/>
                  </a:cubicBezTo>
                  <a:cubicBezTo>
                    <a:pt x="567" y="456"/>
                    <a:pt x="566" y="457"/>
                    <a:pt x="564" y="456"/>
                  </a:cubicBezTo>
                  <a:cubicBezTo>
                    <a:pt x="564" y="456"/>
                    <a:pt x="564" y="455"/>
                    <a:pt x="564" y="454"/>
                  </a:cubicBezTo>
                  <a:cubicBezTo>
                    <a:pt x="563" y="454"/>
                    <a:pt x="563" y="454"/>
                    <a:pt x="562" y="454"/>
                  </a:cubicBezTo>
                  <a:cubicBezTo>
                    <a:pt x="563" y="456"/>
                    <a:pt x="563" y="457"/>
                    <a:pt x="563" y="458"/>
                  </a:cubicBezTo>
                  <a:cubicBezTo>
                    <a:pt x="562" y="461"/>
                    <a:pt x="559" y="460"/>
                    <a:pt x="557" y="462"/>
                  </a:cubicBezTo>
                  <a:cubicBezTo>
                    <a:pt x="557" y="461"/>
                    <a:pt x="555" y="462"/>
                    <a:pt x="555" y="462"/>
                  </a:cubicBezTo>
                  <a:cubicBezTo>
                    <a:pt x="554" y="462"/>
                    <a:pt x="554" y="462"/>
                    <a:pt x="554" y="461"/>
                  </a:cubicBezTo>
                  <a:cubicBezTo>
                    <a:pt x="553" y="462"/>
                    <a:pt x="553" y="461"/>
                    <a:pt x="553" y="461"/>
                  </a:cubicBezTo>
                  <a:cubicBezTo>
                    <a:pt x="552" y="461"/>
                    <a:pt x="552" y="462"/>
                    <a:pt x="552" y="463"/>
                  </a:cubicBezTo>
                  <a:cubicBezTo>
                    <a:pt x="551" y="463"/>
                    <a:pt x="551" y="463"/>
                    <a:pt x="551" y="462"/>
                  </a:cubicBezTo>
                  <a:cubicBezTo>
                    <a:pt x="550" y="463"/>
                    <a:pt x="549" y="463"/>
                    <a:pt x="548" y="465"/>
                  </a:cubicBezTo>
                  <a:cubicBezTo>
                    <a:pt x="546" y="464"/>
                    <a:pt x="544" y="467"/>
                    <a:pt x="540" y="467"/>
                  </a:cubicBezTo>
                  <a:cubicBezTo>
                    <a:pt x="540" y="468"/>
                    <a:pt x="541" y="468"/>
                    <a:pt x="542" y="469"/>
                  </a:cubicBezTo>
                  <a:cubicBezTo>
                    <a:pt x="541" y="469"/>
                    <a:pt x="540" y="470"/>
                    <a:pt x="539" y="469"/>
                  </a:cubicBezTo>
                  <a:cubicBezTo>
                    <a:pt x="539" y="469"/>
                    <a:pt x="540" y="469"/>
                    <a:pt x="541" y="469"/>
                  </a:cubicBezTo>
                  <a:cubicBezTo>
                    <a:pt x="540" y="468"/>
                    <a:pt x="540" y="468"/>
                    <a:pt x="539" y="468"/>
                  </a:cubicBezTo>
                  <a:cubicBezTo>
                    <a:pt x="539" y="467"/>
                    <a:pt x="539" y="467"/>
                    <a:pt x="538" y="467"/>
                  </a:cubicBezTo>
                  <a:cubicBezTo>
                    <a:pt x="539" y="466"/>
                    <a:pt x="539" y="466"/>
                    <a:pt x="539" y="465"/>
                  </a:cubicBezTo>
                  <a:cubicBezTo>
                    <a:pt x="538" y="465"/>
                    <a:pt x="538" y="465"/>
                    <a:pt x="537" y="465"/>
                  </a:cubicBezTo>
                  <a:cubicBezTo>
                    <a:pt x="536" y="467"/>
                    <a:pt x="533" y="466"/>
                    <a:pt x="531" y="468"/>
                  </a:cubicBezTo>
                  <a:cubicBezTo>
                    <a:pt x="532" y="468"/>
                    <a:pt x="533" y="468"/>
                    <a:pt x="532" y="469"/>
                  </a:cubicBezTo>
                  <a:cubicBezTo>
                    <a:pt x="532" y="469"/>
                    <a:pt x="533" y="469"/>
                    <a:pt x="533" y="469"/>
                  </a:cubicBezTo>
                  <a:cubicBezTo>
                    <a:pt x="534" y="469"/>
                    <a:pt x="533" y="469"/>
                    <a:pt x="533" y="470"/>
                  </a:cubicBezTo>
                  <a:cubicBezTo>
                    <a:pt x="532" y="470"/>
                    <a:pt x="532" y="470"/>
                    <a:pt x="531" y="470"/>
                  </a:cubicBezTo>
                  <a:cubicBezTo>
                    <a:pt x="531" y="470"/>
                    <a:pt x="531" y="471"/>
                    <a:pt x="532" y="471"/>
                  </a:cubicBezTo>
                  <a:cubicBezTo>
                    <a:pt x="529" y="471"/>
                    <a:pt x="527" y="473"/>
                    <a:pt x="524" y="473"/>
                  </a:cubicBezTo>
                  <a:cubicBezTo>
                    <a:pt x="525" y="472"/>
                    <a:pt x="526" y="473"/>
                    <a:pt x="527" y="472"/>
                  </a:cubicBezTo>
                  <a:cubicBezTo>
                    <a:pt x="526" y="471"/>
                    <a:pt x="524" y="472"/>
                    <a:pt x="523" y="472"/>
                  </a:cubicBezTo>
                  <a:cubicBezTo>
                    <a:pt x="522" y="472"/>
                    <a:pt x="524" y="471"/>
                    <a:pt x="524" y="471"/>
                  </a:cubicBezTo>
                  <a:cubicBezTo>
                    <a:pt x="523" y="471"/>
                    <a:pt x="523" y="470"/>
                    <a:pt x="523" y="471"/>
                  </a:cubicBezTo>
                  <a:cubicBezTo>
                    <a:pt x="522" y="471"/>
                    <a:pt x="522" y="470"/>
                    <a:pt x="523" y="469"/>
                  </a:cubicBezTo>
                  <a:cubicBezTo>
                    <a:pt x="522" y="469"/>
                    <a:pt x="522" y="469"/>
                    <a:pt x="522" y="469"/>
                  </a:cubicBezTo>
                  <a:cubicBezTo>
                    <a:pt x="521" y="470"/>
                    <a:pt x="522" y="470"/>
                    <a:pt x="521" y="472"/>
                  </a:cubicBezTo>
                  <a:cubicBezTo>
                    <a:pt x="521" y="471"/>
                    <a:pt x="521" y="471"/>
                    <a:pt x="520" y="471"/>
                  </a:cubicBezTo>
                  <a:cubicBezTo>
                    <a:pt x="520" y="471"/>
                    <a:pt x="520" y="473"/>
                    <a:pt x="520" y="473"/>
                  </a:cubicBezTo>
                  <a:cubicBezTo>
                    <a:pt x="521" y="475"/>
                    <a:pt x="521" y="473"/>
                    <a:pt x="521" y="472"/>
                  </a:cubicBezTo>
                  <a:cubicBezTo>
                    <a:pt x="522" y="473"/>
                    <a:pt x="521" y="473"/>
                    <a:pt x="522" y="474"/>
                  </a:cubicBezTo>
                  <a:cubicBezTo>
                    <a:pt x="521" y="475"/>
                    <a:pt x="520" y="474"/>
                    <a:pt x="519" y="476"/>
                  </a:cubicBezTo>
                  <a:cubicBezTo>
                    <a:pt x="516" y="475"/>
                    <a:pt x="515" y="479"/>
                    <a:pt x="512" y="477"/>
                  </a:cubicBezTo>
                  <a:cubicBezTo>
                    <a:pt x="512" y="476"/>
                    <a:pt x="513" y="477"/>
                    <a:pt x="513" y="476"/>
                  </a:cubicBezTo>
                  <a:cubicBezTo>
                    <a:pt x="512" y="476"/>
                    <a:pt x="510" y="478"/>
                    <a:pt x="509" y="477"/>
                  </a:cubicBezTo>
                  <a:cubicBezTo>
                    <a:pt x="509" y="477"/>
                    <a:pt x="508" y="477"/>
                    <a:pt x="508" y="477"/>
                  </a:cubicBezTo>
                  <a:cubicBezTo>
                    <a:pt x="508" y="478"/>
                    <a:pt x="508" y="478"/>
                    <a:pt x="508" y="479"/>
                  </a:cubicBezTo>
                  <a:cubicBezTo>
                    <a:pt x="508" y="479"/>
                    <a:pt x="509" y="479"/>
                    <a:pt x="509" y="478"/>
                  </a:cubicBezTo>
                  <a:cubicBezTo>
                    <a:pt x="509" y="479"/>
                    <a:pt x="509" y="480"/>
                    <a:pt x="508" y="481"/>
                  </a:cubicBezTo>
                  <a:cubicBezTo>
                    <a:pt x="510" y="482"/>
                    <a:pt x="510" y="480"/>
                    <a:pt x="512" y="480"/>
                  </a:cubicBezTo>
                  <a:cubicBezTo>
                    <a:pt x="510" y="482"/>
                    <a:pt x="508" y="483"/>
                    <a:pt x="506" y="483"/>
                  </a:cubicBezTo>
                  <a:cubicBezTo>
                    <a:pt x="506" y="482"/>
                    <a:pt x="506" y="482"/>
                    <a:pt x="507" y="481"/>
                  </a:cubicBezTo>
                  <a:cubicBezTo>
                    <a:pt x="507" y="481"/>
                    <a:pt x="507" y="481"/>
                    <a:pt x="507" y="481"/>
                  </a:cubicBezTo>
                  <a:cubicBezTo>
                    <a:pt x="505" y="482"/>
                    <a:pt x="503" y="482"/>
                    <a:pt x="500" y="482"/>
                  </a:cubicBezTo>
                  <a:cubicBezTo>
                    <a:pt x="500" y="483"/>
                    <a:pt x="500" y="483"/>
                    <a:pt x="500" y="484"/>
                  </a:cubicBezTo>
                  <a:cubicBezTo>
                    <a:pt x="498" y="483"/>
                    <a:pt x="497" y="483"/>
                    <a:pt x="497" y="486"/>
                  </a:cubicBezTo>
                  <a:cubicBezTo>
                    <a:pt x="495" y="485"/>
                    <a:pt x="494" y="486"/>
                    <a:pt x="492" y="485"/>
                  </a:cubicBezTo>
                  <a:cubicBezTo>
                    <a:pt x="492" y="485"/>
                    <a:pt x="493" y="485"/>
                    <a:pt x="493" y="484"/>
                  </a:cubicBezTo>
                  <a:cubicBezTo>
                    <a:pt x="495" y="484"/>
                    <a:pt x="497" y="482"/>
                    <a:pt x="498" y="481"/>
                  </a:cubicBezTo>
                  <a:cubicBezTo>
                    <a:pt x="496" y="481"/>
                    <a:pt x="496" y="482"/>
                    <a:pt x="495" y="481"/>
                  </a:cubicBezTo>
                  <a:cubicBezTo>
                    <a:pt x="495" y="482"/>
                    <a:pt x="495" y="482"/>
                    <a:pt x="495" y="482"/>
                  </a:cubicBezTo>
                  <a:cubicBezTo>
                    <a:pt x="493" y="482"/>
                    <a:pt x="492" y="483"/>
                    <a:pt x="491" y="483"/>
                  </a:cubicBezTo>
                  <a:cubicBezTo>
                    <a:pt x="490" y="484"/>
                    <a:pt x="489" y="486"/>
                    <a:pt x="488" y="485"/>
                  </a:cubicBezTo>
                  <a:cubicBezTo>
                    <a:pt x="489" y="483"/>
                    <a:pt x="492" y="482"/>
                    <a:pt x="492" y="481"/>
                  </a:cubicBezTo>
                  <a:cubicBezTo>
                    <a:pt x="493" y="481"/>
                    <a:pt x="493" y="481"/>
                    <a:pt x="492" y="481"/>
                  </a:cubicBezTo>
                  <a:cubicBezTo>
                    <a:pt x="495" y="481"/>
                    <a:pt x="497" y="480"/>
                    <a:pt x="498" y="478"/>
                  </a:cubicBezTo>
                  <a:cubicBezTo>
                    <a:pt x="500" y="478"/>
                    <a:pt x="502" y="477"/>
                    <a:pt x="502" y="475"/>
                  </a:cubicBezTo>
                  <a:cubicBezTo>
                    <a:pt x="502" y="475"/>
                    <a:pt x="502" y="475"/>
                    <a:pt x="503" y="475"/>
                  </a:cubicBezTo>
                  <a:cubicBezTo>
                    <a:pt x="503" y="476"/>
                    <a:pt x="503" y="476"/>
                    <a:pt x="502" y="476"/>
                  </a:cubicBezTo>
                  <a:cubicBezTo>
                    <a:pt x="504" y="477"/>
                    <a:pt x="504" y="475"/>
                    <a:pt x="505" y="476"/>
                  </a:cubicBezTo>
                  <a:cubicBezTo>
                    <a:pt x="507" y="474"/>
                    <a:pt x="511" y="474"/>
                    <a:pt x="514" y="472"/>
                  </a:cubicBezTo>
                  <a:cubicBezTo>
                    <a:pt x="514" y="471"/>
                    <a:pt x="513" y="471"/>
                    <a:pt x="514" y="471"/>
                  </a:cubicBezTo>
                  <a:cubicBezTo>
                    <a:pt x="514" y="471"/>
                    <a:pt x="515" y="471"/>
                    <a:pt x="515" y="472"/>
                  </a:cubicBezTo>
                  <a:cubicBezTo>
                    <a:pt x="516" y="472"/>
                    <a:pt x="515" y="472"/>
                    <a:pt x="515" y="471"/>
                  </a:cubicBezTo>
                  <a:cubicBezTo>
                    <a:pt x="517" y="471"/>
                    <a:pt x="516" y="471"/>
                    <a:pt x="517" y="470"/>
                  </a:cubicBezTo>
                  <a:cubicBezTo>
                    <a:pt x="517" y="471"/>
                    <a:pt x="518" y="470"/>
                    <a:pt x="519" y="471"/>
                  </a:cubicBezTo>
                  <a:cubicBezTo>
                    <a:pt x="518" y="470"/>
                    <a:pt x="519" y="470"/>
                    <a:pt x="519" y="469"/>
                  </a:cubicBezTo>
                  <a:cubicBezTo>
                    <a:pt x="519" y="469"/>
                    <a:pt x="519" y="470"/>
                    <a:pt x="520" y="469"/>
                  </a:cubicBezTo>
                  <a:cubicBezTo>
                    <a:pt x="520" y="468"/>
                    <a:pt x="523" y="469"/>
                    <a:pt x="523" y="467"/>
                  </a:cubicBezTo>
                  <a:cubicBezTo>
                    <a:pt x="524" y="468"/>
                    <a:pt x="524" y="467"/>
                    <a:pt x="524" y="468"/>
                  </a:cubicBezTo>
                  <a:cubicBezTo>
                    <a:pt x="525" y="468"/>
                    <a:pt x="525" y="468"/>
                    <a:pt x="526" y="467"/>
                  </a:cubicBezTo>
                  <a:cubicBezTo>
                    <a:pt x="526" y="467"/>
                    <a:pt x="525" y="467"/>
                    <a:pt x="525" y="466"/>
                  </a:cubicBezTo>
                  <a:cubicBezTo>
                    <a:pt x="526" y="466"/>
                    <a:pt x="528" y="466"/>
                    <a:pt x="528" y="465"/>
                  </a:cubicBezTo>
                  <a:cubicBezTo>
                    <a:pt x="529" y="465"/>
                    <a:pt x="529" y="465"/>
                    <a:pt x="531" y="465"/>
                  </a:cubicBezTo>
                  <a:cubicBezTo>
                    <a:pt x="531" y="464"/>
                    <a:pt x="530" y="465"/>
                    <a:pt x="530" y="464"/>
                  </a:cubicBezTo>
                  <a:cubicBezTo>
                    <a:pt x="530" y="462"/>
                    <a:pt x="530" y="463"/>
                    <a:pt x="531" y="463"/>
                  </a:cubicBezTo>
                  <a:cubicBezTo>
                    <a:pt x="531" y="463"/>
                    <a:pt x="530" y="463"/>
                    <a:pt x="530" y="464"/>
                  </a:cubicBezTo>
                  <a:cubicBezTo>
                    <a:pt x="530" y="464"/>
                    <a:pt x="531" y="464"/>
                    <a:pt x="531" y="464"/>
                  </a:cubicBezTo>
                  <a:cubicBezTo>
                    <a:pt x="531" y="463"/>
                    <a:pt x="531" y="462"/>
                    <a:pt x="532" y="462"/>
                  </a:cubicBezTo>
                  <a:cubicBezTo>
                    <a:pt x="532" y="461"/>
                    <a:pt x="531" y="462"/>
                    <a:pt x="531" y="462"/>
                  </a:cubicBezTo>
                  <a:cubicBezTo>
                    <a:pt x="531" y="461"/>
                    <a:pt x="532" y="462"/>
                    <a:pt x="533" y="460"/>
                  </a:cubicBezTo>
                  <a:cubicBezTo>
                    <a:pt x="533" y="461"/>
                    <a:pt x="532" y="461"/>
                    <a:pt x="532" y="462"/>
                  </a:cubicBezTo>
                  <a:cubicBezTo>
                    <a:pt x="534" y="463"/>
                    <a:pt x="535" y="461"/>
                    <a:pt x="536" y="461"/>
                  </a:cubicBezTo>
                  <a:cubicBezTo>
                    <a:pt x="535" y="460"/>
                    <a:pt x="534" y="460"/>
                    <a:pt x="534" y="460"/>
                  </a:cubicBezTo>
                  <a:cubicBezTo>
                    <a:pt x="534" y="459"/>
                    <a:pt x="534" y="458"/>
                    <a:pt x="532" y="458"/>
                  </a:cubicBezTo>
                  <a:cubicBezTo>
                    <a:pt x="533" y="459"/>
                    <a:pt x="531" y="460"/>
                    <a:pt x="530" y="460"/>
                  </a:cubicBezTo>
                  <a:cubicBezTo>
                    <a:pt x="530" y="461"/>
                    <a:pt x="530" y="461"/>
                    <a:pt x="531" y="462"/>
                  </a:cubicBezTo>
                  <a:cubicBezTo>
                    <a:pt x="530" y="463"/>
                    <a:pt x="530" y="462"/>
                    <a:pt x="529" y="461"/>
                  </a:cubicBezTo>
                  <a:cubicBezTo>
                    <a:pt x="527" y="463"/>
                    <a:pt x="525" y="464"/>
                    <a:pt x="524" y="465"/>
                  </a:cubicBezTo>
                  <a:cubicBezTo>
                    <a:pt x="523" y="466"/>
                    <a:pt x="523" y="464"/>
                    <a:pt x="523" y="463"/>
                  </a:cubicBezTo>
                  <a:cubicBezTo>
                    <a:pt x="522" y="464"/>
                    <a:pt x="522" y="463"/>
                    <a:pt x="522" y="463"/>
                  </a:cubicBezTo>
                  <a:cubicBezTo>
                    <a:pt x="521" y="463"/>
                    <a:pt x="523" y="462"/>
                    <a:pt x="522" y="462"/>
                  </a:cubicBezTo>
                  <a:cubicBezTo>
                    <a:pt x="521" y="463"/>
                    <a:pt x="521" y="463"/>
                    <a:pt x="520" y="463"/>
                  </a:cubicBezTo>
                  <a:cubicBezTo>
                    <a:pt x="519" y="465"/>
                    <a:pt x="520" y="465"/>
                    <a:pt x="520" y="466"/>
                  </a:cubicBezTo>
                  <a:cubicBezTo>
                    <a:pt x="521" y="466"/>
                    <a:pt x="520" y="465"/>
                    <a:pt x="521" y="465"/>
                  </a:cubicBezTo>
                  <a:cubicBezTo>
                    <a:pt x="522" y="465"/>
                    <a:pt x="522" y="466"/>
                    <a:pt x="523" y="466"/>
                  </a:cubicBezTo>
                  <a:cubicBezTo>
                    <a:pt x="523" y="466"/>
                    <a:pt x="521" y="467"/>
                    <a:pt x="521" y="466"/>
                  </a:cubicBezTo>
                  <a:cubicBezTo>
                    <a:pt x="521" y="466"/>
                    <a:pt x="520" y="466"/>
                    <a:pt x="520" y="467"/>
                  </a:cubicBezTo>
                  <a:cubicBezTo>
                    <a:pt x="519" y="466"/>
                    <a:pt x="519" y="467"/>
                    <a:pt x="518" y="465"/>
                  </a:cubicBezTo>
                  <a:cubicBezTo>
                    <a:pt x="517" y="466"/>
                    <a:pt x="515" y="466"/>
                    <a:pt x="514" y="466"/>
                  </a:cubicBezTo>
                  <a:cubicBezTo>
                    <a:pt x="514" y="467"/>
                    <a:pt x="515" y="467"/>
                    <a:pt x="516" y="467"/>
                  </a:cubicBezTo>
                  <a:cubicBezTo>
                    <a:pt x="515" y="469"/>
                    <a:pt x="514" y="466"/>
                    <a:pt x="513" y="467"/>
                  </a:cubicBezTo>
                  <a:cubicBezTo>
                    <a:pt x="513" y="468"/>
                    <a:pt x="513" y="468"/>
                    <a:pt x="513" y="468"/>
                  </a:cubicBezTo>
                  <a:cubicBezTo>
                    <a:pt x="512" y="469"/>
                    <a:pt x="511" y="470"/>
                    <a:pt x="509" y="470"/>
                  </a:cubicBezTo>
                  <a:cubicBezTo>
                    <a:pt x="509" y="470"/>
                    <a:pt x="510" y="470"/>
                    <a:pt x="510" y="471"/>
                  </a:cubicBezTo>
                  <a:cubicBezTo>
                    <a:pt x="509" y="470"/>
                    <a:pt x="509" y="471"/>
                    <a:pt x="509" y="472"/>
                  </a:cubicBezTo>
                  <a:cubicBezTo>
                    <a:pt x="509" y="471"/>
                    <a:pt x="508" y="471"/>
                    <a:pt x="508" y="471"/>
                  </a:cubicBezTo>
                  <a:cubicBezTo>
                    <a:pt x="509" y="471"/>
                    <a:pt x="507" y="470"/>
                    <a:pt x="509" y="468"/>
                  </a:cubicBezTo>
                  <a:cubicBezTo>
                    <a:pt x="509" y="468"/>
                    <a:pt x="509" y="469"/>
                    <a:pt x="509" y="469"/>
                  </a:cubicBezTo>
                  <a:cubicBezTo>
                    <a:pt x="510" y="469"/>
                    <a:pt x="511" y="469"/>
                    <a:pt x="511" y="468"/>
                  </a:cubicBezTo>
                  <a:cubicBezTo>
                    <a:pt x="511" y="467"/>
                    <a:pt x="509" y="469"/>
                    <a:pt x="510" y="467"/>
                  </a:cubicBezTo>
                  <a:cubicBezTo>
                    <a:pt x="509" y="467"/>
                    <a:pt x="509" y="467"/>
                    <a:pt x="509" y="467"/>
                  </a:cubicBezTo>
                  <a:cubicBezTo>
                    <a:pt x="508" y="466"/>
                    <a:pt x="509" y="466"/>
                    <a:pt x="508" y="466"/>
                  </a:cubicBezTo>
                  <a:cubicBezTo>
                    <a:pt x="509" y="465"/>
                    <a:pt x="510" y="465"/>
                    <a:pt x="511" y="464"/>
                  </a:cubicBezTo>
                  <a:cubicBezTo>
                    <a:pt x="511" y="464"/>
                    <a:pt x="510" y="464"/>
                    <a:pt x="510" y="464"/>
                  </a:cubicBezTo>
                  <a:cubicBezTo>
                    <a:pt x="510" y="463"/>
                    <a:pt x="513" y="463"/>
                    <a:pt x="513" y="464"/>
                  </a:cubicBezTo>
                  <a:cubicBezTo>
                    <a:pt x="514" y="463"/>
                    <a:pt x="514" y="462"/>
                    <a:pt x="514" y="462"/>
                  </a:cubicBezTo>
                  <a:cubicBezTo>
                    <a:pt x="514" y="462"/>
                    <a:pt x="516" y="462"/>
                    <a:pt x="515" y="461"/>
                  </a:cubicBezTo>
                  <a:cubicBezTo>
                    <a:pt x="516" y="461"/>
                    <a:pt x="516" y="462"/>
                    <a:pt x="515" y="462"/>
                  </a:cubicBezTo>
                  <a:cubicBezTo>
                    <a:pt x="517" y="462"/>
                    <a:pt x="518" y="460"/>
                    <a:pt x="520" y="460"/>
                  </a:cubicBezTo>
                  <a:cubicBezTo>
                    <a:pt x="521" y="460"/>
                    <a:pt x="521" y="459"/>
                    <a:pt x="521" y="459"/>
                  </a:cubicBezTo>
                  <a:cubicBezTo>
                    <a:pt x="521" y="459"/>
                    <a:pt x="522" y="459"/>
                    <a:pt x="521" y="460"/>
                  </a:cubicBezTo>
                  <a:cubicBezTo>
                    <a:pt x="523" y="459"/>
                    <a:pt x="523" y="458"/>
                    <a:pt x="524" y="457"/>
                  </a:cubicBezTo>
                  <a:cubicBezTo>
                    <a:pt x="528" y="459"/>
                    <a:pt x="530" y="457"/>
                    <a:pt x="533" y="455"/>
                  </a:cubicBezTo>
                  <a:cubicBezTo>
                    <a:pt x="533" y="455"/>
                    <a:pt x="533" y="455"/>
                    <a:pt x="533" y="454"/>
                  </a:cubicBezTo>
                  <a:cubicBezTo>
                    <a:pt x="534" y="454"/>
                    <a:pt x="533" y="454"/>
                    <a:pt x="533" y="455"/>
                  </a:cubicBezTo>
                  <a:cubicBezTo>
                    <a:pt x="539" y="452"/>
                    <a:pt x="545" y="449"/>
                    <a:pt x="552" y="448"/>
                  </a:cubicBezTo>
                  <a:cubicBezTo>
                    <a:pt x="552" y="447"/>
                    <a:pt x="552" y="447"/>
                    <a:pt x="552" y="447"/>
                  </a:cubicBezTo>
                  <a:cubicBezTo>
                    <a:pt x="553" y="447"/>
                    <a:pt x="555" y="446"/>
                    <a:pt x="556" y="445"/>
                  </a:cubicBezTo>
                  <a:cubicBezTo>
                    <a:pt x="555" y="445"/>
                    <a:pt x="555" y="444"/>
                    <a:pt x="554" y="444"/>
                  </a:cubicBezTo>
                  <a:cubicBezTo>
                    <a:pt x="554" y="444"/>
                    <a:pt x="553" y="444"/>
                    <a:pt x="553" y="445"/>
                  </a:cubicBezTo>
                  <a:cubicBezTo>
                    <a:pt x="551" y="446"/>
                    <a:pt x="547" y="444"/>
                    <a:pt x="546" y="447"/>
                  </a:cubicBezTo>
                  <a:cubicBezTo>
                    <a:pt x="545" y="447"/>
                    <a:pt x="543" y="447"/>
                    <a:pt x="542" y="448"/>
                  </a:cubicBezTo>
                  <a:cubicBezTo>
                    <a:pt x="542" y="448"/>
                    <a:pt x="542" y="448"/>
                    <a:pt x="543" y="448"/>
                  </a:cubicBezTo>
                  <a:cubicBezTo>
                    <a:pt x="542" y="449"/>
                    <a:pt x="540" y="449"/>
                    <a:pt x="539" y="450"/>
                  </a:cubicBezTo>
                  <a:cubicBezTo>
                    <a:pt x="539" y="450"/>
                    <a:pt x="539" y="449"/>
                    <a:pt x="539" y="449"/>
                  </a:cubicBezTo>
                  <a:cubicBezTo>
                    <a:pt x="539" y="450"/>
                    <a:pt x="538" y="450"/>
                    <a:pt x="538" y="451"/>
                  </a:cubicBezTo>
                  <a:cubicBezTo>
                    <a:pt x="537" y="451"/>
                    <a:pt x="536" y="451"/>
                    <a:pt x="536" y="452"/>
                  </a:cubicBezTo>
                  <a:cubicBezTo>
                    <a:pt x="535" y="452"/>
                    <a:pt x="534" y="452"/>
                    <a:pt x="534" y="452"/>
                  </a:cubicBezTo>
                  <a:cubicBezTo>
                    <a:pt x="533" y="451"/>
                    <a:pt x="536" y="450"/>
                    <a:pt x="537" y="449"/>
                  </a:cubicBezTo>
                  <a:cubicBezTo>
                    <a:pt x="537" y="448"/>
                    <a:pt x="536" y="449"/>
                    <a:pt x="536" y="448"/>
                  </a:cubicBezTo>
                  <a:cubicBezTo>
                    <a:pt x="538" y="448"/>
                    <a:pt x="540" y="447"/>
                    <a:pt x="541" y="445"/>
                  </a:cubicBezTo>
                  <a:cubicBezTo>
                    <a:pt x="541" y="446"/>
                    <a:pt x="540" y="447"/>
                    <a:pt x="541" y="447"/>
                  </a:cubicBezTo>
                  <a:cubicBezTo>
                    <a:pt x="546" y="444"/>
                    <a:pt x="552" y="445"/>
                    <a:pt x="556" y="441"/>
                  </a:cubicBezTo>
                  <a:cubicBezTo>
                    <a:pt x="554" y="439"/>
                    <a:pt x="552" y="441"/>
                    <a:pt x="551" y="442"/>
                  </a:cubicBezTo>
                  <a:cubicBezTo>
                    <a:pt x="548" y="440"/>
                    <a:pt x="546" y="440"/>
                    <a:pt x="545" y="442"/>
                  </a:cubicBezTo>
                  <a:cubicBezTo>
                    <a:pt x="544" y="441"/>
                    <a:pt x="542" y="442"/>
                    <a:pt x="542" y="443"/>
                  </a:cubicBezTo>
                  <a:cubicBezTo>
                    <a:pt x="538" y="442"/>
                    <a:pt x="536" y="445"/>
                    <a:pt x="532" y="446"/>
                  </a:cubicBezTo>
                  <a:cubicBezTo>
                    <a:pt x="532" y="448"/>
                    <a:pt x="529" y="448"/>
                    <a:pt x="528" y="448"/>
                  </a:cubicBezTo>
                  <a:cubicBezTo>
                    <a:pt x="527" y="448"/>
                    <a:pt x="527" y="449"/>
                    <a:pt x="527" y="449"/>
                  </a:cubicBezTo>
                  <a:cubicBezTo>
                    <a:pt x="527" y="450"/>
                    <a:pt x="527" y="450"/>
                    <a:pt x="527" y="449"/>
                  </a:cubicBezTo>
                  <a:cubicBezTo>
                    <a:pt x="526" y="451"/>
                    <a:pt x="523" y="451"/>
                    <a:pt x="521" y="452"/>
                  </a:cubicBezTo>
                  <a:cubicBezTo>
                    <a:pt x="521" y="454"/>
                    <a:pt x="523" y="452"/>
                    <a:pt x="524" y="452"/>
                  </a:cubicBezTo>
                  <a:cubicBezTo>
                    <a:pt x="525" y="453"/>
                    <a:pt x="523" y="453"/>
                    <a:pt x="523" y="454"/>
                  </a:cubicBezTo>
                  <a:cubicBezTo>
                    <a:pt x="523" y="455"/>
                    <a:pt x="525" y="454"/>
                    <a:pt x="525" y="455"/>
                  </a:cubicBezTo>
                  <a:cubicBezTo>
                    <a:pt x="524" y="455"/>
                    <a:pt x="522" y="456"/>
                    <a:pt x="522" y="455"/>
                  </a:cubicBezTo>
                  <a:cubicBezTo>
                    <a:pt x="521" y="457"/>
                    <a:pt x="520" y="457"/>
                    <a:pt x="518" y="457"/>
                  </a:cubicBezTo>
                  <a:cubicBezTo>
                    <a:pt x="518" y="458"/>
                    <a:pt x="517" y="460"/>
                    <a:pt x="515" y="458"/>
                  </a:cubicBezTo>
                  <a:cubicBezTo>
                    <a:pt x="517" y="455"/>
                    <a:pt x="520" y="456"/>
                    <a:pt x="522" y="454"/>
                  </a:cubicBezTo>
                  <a:cubicBezTo>
                    <a:pt x="522" y="454"/>
                    <a:pt x="520" y="454"/>
                    <a:pt x="520" y="454"/>
                  </a:cubicBezTo>
                  <a:cubicBezTo>
                    <a:pt x="518" y="456"/>
                    <a:pt x="513" y="456"/>
                    <a:pt x="512" y="459"/>
                  </a:cubicBezTo>
                  <a:cubicBezTo>
                    <a:pt x="511" y="459"/>
                    <a:pt x="513" y="458"/>
                    <a:pt x="512" y="458"/>
                  </a:cubicBezTo>
                  <a:cubicBezTo>
                    <a:pt x="510" y="458"/>
                    <a:pt x="506" y="459"/>
                    <a:pt x="506" y="461"/>
                  </a:cubicBezTo>
                  <a:cubicBezTo>
                    <a:pt x="506" y="461"/>
                    <a:pt x="506" y="461"/>
                    <a:pt x="506" y="460"/>
                  </a:cubicBezTo>
                  <a:cubicBezTo>
                    <a:pt x="498" y="463"/>
                    <a:pt x="493" y="466"/>
                    <a:pt x="487" y="470"/>
                  </a:cubicBezTo>
                  <a:cubicBezTo>
                    <a:pt x="487" y="471"/>
                    <a:pt x="487" y="471"/>
                    <a:pt x="487" y="470"/>
                  </a:cubicBezTo>
                  <a:cubicBezTo>
                    <a:pt x="488" y="471"/>
                    <a:pt x="487" y="472"/>
                    <a:pt x="486" y="471"/>
                  </a:cubicBezTo>
                  <a:cubicBezTo>
                    <a:pt x="487" y="472"/>
                    <a:pt x="486" y="471"/>
                    <a:pt x="485" y="472"/>
                  </a:cubicBezTo>
                  <a:cubicBezTo>
                    <a:pt x="484" y="472"/>
                    <a:pt x="482" y="474"/>
                    <a:pt x="480" y="474"/>
                  </a:cubicBezTo>
                  <a:cubicBezTo>
                    <a:pt x="480" y="475"/>
                    <a:pt x="479" y="475"/>
                    <a:pt x="479" y="476"/>
                  </a:cubicBezTo>
                  <a:cubicBezTo>
                    <a:pt x="474" y="478"/>
                    <a:pt x="469" y="481"/>
                    <a:pt x="465" y="484"/>
                  </a:cubicBezTo>
                  <a:cubicBezTo>
                    <a:pt x="462" y="485"/>
                    <a:pt x="459" y="486"/>
                    <a:pt x="457" y="488"/>
                  </a:cubicBezTo>
                  <a:cubicBezTo>
                    <a:pt x="456" y="488"/>
                    <a:pt x="456" y="488"/>
                    <a:pt x="456" y="487"/>
                  </a:cubicBezTo>
                  <a:cubicBezTo>
                    <a:pt x="452" y="492"/>
                    <a:pt x="446" y="492"/>
                    <a:pt x="442" y="496"/>
                  </a:cubicBezTo>
                  <a:cubicBezTo>
                    <a:pt x="442" y="496"/>
                    <a:pt x="442" y="496"/>
                    <a:pt x="442" y="496"/>
                  </a:cubicBezTo>
                  <a:cubicBezTo>
                    <a:pt x="441" y="496"/>
                    <a:pt x="441" y="498"/>
                    <a:pt x="440" y="497"/>
                  </a:cubicBezTo>
                  <a:cubicBezTo>
                    <a:pt x="440" y="498"/>
                    <a:pt x="440" y="499"/>
                    <a:pt x="439" y="500"/>
                  </a:cubicBezTo>
                  <a:cubicBezTo>
                    <a:pt x="443" y="499"/>
                    <a:pt x="446" y="497"/>
                    <a:pt x="449" y="495"/>
                  </a:cubicBezTo>
                  <a:cubicBezTo>
                    <a:pt x="449" y="497"/>
                    <a:pt x="445" y="497"/>
                    <a:pt x="445" y="499"/>
                  </a:cubicBezTo>
                  <a:cubicBezTo>
                    <a:pt x="443" y="499"/>
                    <a:pt x="442" y="501"/>
                    <a:pt x="440" y="501"/>
                  </a:cubicBezTo>
                  <a:cubicBezTo>
                    <a:pt x="437" y="503"/>
                    <a:pt x="434" y="504"/>
                    <a:pt x="432" y="506"/>
                  </a:cubicBezTo>
                  <a:cubicBezTo>
                    <a:pt x="432" y="507"/>
                    <a:pt x="432" y="507"/>
                    <a:pt x="433" y="507"/>
                  </a:cubicBezTo>
                  <a:cubicBezTo>
                    <a:pt x="434" y="506"/>
                    <a:pt x="436" y="508"/>
                    <a:pt x="437" y="505"/>
                  </a:cubicBezTo>
                  <a:cubicBezTo>
                    <a:pt x="438" y="506"/>
                    <a:pt x="440" y="506"/>
                    <a:pt x="440" y="504"/>
                  </a:cubicBezTo>
                  <a:cubicBezTo>
                    <a:pt x="441" y="504"/>
                    <a:pt x="443" y="504"/>
                    <a:pt x="443" y="502"/>
                  </a:cubicBezTo>
                  <a:cubicBezTo>
                    <a:pt x="445" y="503"/>
                    <a:pt x="446" y="500"/>
                    <a:pt x="449" y="500"/>
                  </a:cubicBezTo>
                  <a:cubicBezTo>
                    <a:pt x="450" y="499"/>
                    <a:pt x="452" y="499"/>
                    <a:pt x="453" y="498"/>
                  </a:cubicBezTo>
                  <a:cubicBezTo>
                    <a:pt x="458" y="497"/>
                    <a:pt x="461" y="492"/>
                    <a:pt x="466" y="493"/>
                  </a:cubicBezTo>
                  <a:cubicBezTo>
                    <a:pt x="465" y="494"/>
                    <a:pt x="463" y="495"/>
                    <a:pt x="462" y="496"/>
                  </a:cubicBezTo>
                  <a:cubicBezTo>
                    <a:pt x="462" y="496"/>
                    <a:pt x="462" y="496"/>
                    <a:pt x="463" y="496"/>
                  </a:cubicBezTo>
                  <a:cubicBezTo>
                    <a:pt x="461" y="497"/>
                    <a:pt x="459" y="499"/>
                    <a:pt x="456" y="499"/>
                  </a:cubicBezTo>
                  <a:cubicBezTo>
                    <a:pt x="455" y="502"/>
                    <a:pt x="452" y="501"/>
                    <a:pt x="451" y="503"/>
                  </a:cubicBezTo>
                  <a:cubicBezTo>
                    <a:pt x="452" y="504"/>
                    <a:pt x="454" y="502"/>
                    <a:pt x="455" y="503"/>
                  </a:cubicBezTo>
                  <a:cubicBezTo>
                    <a:pt x="456" y="501"/>
                    <a:pt x="461" y="499"/>
                    <a:pt x="461" y="501"/>
                  </a:cubicBezTo>
                  <a:cubicBezTo>
                    <a:pt x="458" y="499"/>
                    <a:pt x="455" y="506"/>
                    <a:pt x="453" y="504"/>
                  </a:cubicBezTo>
                  <a:cubicBezTo>
                    <a:pt x="453" y="504"/>
                    <a:pt x="451" y="506"/>
                    <a:pt x="452" y="506"/>
                  </a:cubicBezTo>
                  <a:cubicBezTo>
                    <a:pt x="452" y="507"/>
                    <a:pt x="450" y="506"/>
                    <a:pt x="448" y="506"/>
                  </a:cubicBezTo>
                  <a:cubicBezTo>
                    <a:pt x="448" y="507"/>
                    <a:pt x="448" y="507"/>
                    <a:pt x="448" y="507"/>
                  </a:cubicBezTo>
                  <a:cubicBezTo>
                    <a:pt x="448" y="508"/>
                    <a:pt x="449" y="508"/>
                    <a:pt x="449" y="507"/>
                  </a:cubicBezTo>
                  <a:cubicBezTo>
                    <a:pt x="449" y="509"/>
                    <a:pt x="446" y="508"/>
                    <a:pt x="445" y="509"/>
                  </a:cubicBezTo>
                  <a:cubicBezTo>
                    <a:pt x="444" y="509"/>
                    <a:pt x="445" y="508"/>
                    <a:pt x="444" y="508"/>
                  </a:cubicBezTo>
                  <a:cubicBezTo>
                    <a:pt x="443" y="508"/>
                    <a:pt x="443" y="509"/>
                    <a:pt x="443" y="510"/>
                  </a:cubicBezTo>
                  <a:cubicBezTo>
                    <a:pt x="444" y="510"/>
                    <a:pt x="444" y="509"/>
                    <a:pt x="444" y="509"/>
                  </a:cubicBezTo>
                  <a:cubicBezTo>
                    <a:pt x="444" y="510"/>
                    <a:pt x="443" y="511"/>
                    <a:pt x="443" y="511"/>
                  </a:cubicBezTo>
                  <a:cubicBezTo>
                    <a:pt x="442" y="511"/>
                    <a:pt x="443" y="510"/>
                    <a:pt x="443" y="509"/>
                  </a:cubicBezTo>
                  <a:cubicBezTo>
                    <a:pt x="440" y="509"/>
                    <a:pt x="441" y="510"/>
                    <a:pt x="440" y="512"/>
                  </a:cubicBezTo>
                  <a:cubicBezTo>
                    <a:pt x="439" y="512"/>
                    <a:pt x="440" y="511"/>
                    <a:pt x="440" y="511"/>
                  </a:cubicBezTo>
                  <a:cubicBezTo>
                    <a:pt x="438" y="511"/>
                    <a:pt x="439" y="512"/>
                    <a:pt x="439" y="513"/>
                  </a:cubicBezTo>
                  <a:cubicBezTo>
                    <a:pt x="438" y="513"/>
                    <a:pt x="438" y="512"/>
                    <a:pt x="437" y="512"/>
                  </a:cubicBezTo>
                  <a:cubicBezTo>
                    <a:pt x="437" y="512"/>
                    <a:pt x="438" y="513"/>
                    <a:pt x="438" y="514"/>
                  </a:cubicBezTo>
                  <a:cubicBezTo>
                    <a:pt x="438" y="514"/>
                    <a:pt x="437" y="514"/>
                    <a:pt x="436" y="514"/>
                  </a:cubicBezTo>
                  <a:cubicBezTo>
                    <a:pt x="437" y="514"/>
                    <a:pt x="437" y="513"/>
                    <a:pt x="437" y="513"/>
                  </a:cubicBezTo>
                  <a:cubicBezTo>
                    <a:pt x="435" y="513"/>
                    <a:pt x="434" y="516"/>
                    <a:pt x="431" y="515"/>
                  </a:cubicBezTo>
                  <a:cubicBezTo>
                    <a:pt x="431" y="516"/>
                    <a:pt x="431" y="517"/>
                    <a:pt x="432" y="517"/>
                  </a:cubicBezTo>
                  <a:cubicBezTo>
                    <a:pt x="431" y="518"/>
                    <a:pt x="431" y="518"/>
                    <a:pt x="430" y="519"/>
                  </a:cubicBezTo>
                  <a:cubicBezTo>
                    <a:pt x="429" y="518"/>
                    <a:pt x="430" y="518"/>
                    <a:pt x="430" y="517"/>
                  </a:cubicBezTo>
                  <a:cubicBezTo>
                    <a:pt x="429" y="516"/>
                    <a:pt x="428" y="518"/>
                    <a:pt x="427" y="518"/>
                  </a:cubicBezTo>
                  <a:cubicBezTo>
                    <a:pt x="427" y="518"/>
                    <a:pt x="428" y="518"/>
                    <a:pt x="428" y="518"/>
                  </a:cubicBezTo>
                  <a:cubicBezTo>
                    <a:pt x="428" y="517"/>
                    <a:pt x="427" y="517"/>
                    <a:pt x="426" y="517"/>
                  </a:cubicBezTo>
                  <a:cubicBezTo>
                    <a:pt x="426" y="517"/>
                    <a:pt x="426" y="518"/>
                    <a:pt x="425" y="518"/>
                  </a:cubicBezTo>
                  <a:cubicBezTo>
                    <a:pt x="427" y="519"/>
                    <a:pt x="425" y="522"/>
                    <a:pt x="423" y="521"/>
                  </a:cubicBezTo>
                  <a:cubicBezTo>
                    <a:pt x="423" y="522"/>
                    <a:pt x="424" y="522"/>
                    <a:pt x="424" y="523"/>
                  </a:cubicBezTo>
                  <a:cubicBezTo>
                    <a:pt x="422" y="522"/>
                    <a:pt x="423" y="523"/>
                    <a:pt x="422" y="524"/>
                  </a:cubicBezTo>
                  <a:cubicBezTo>
                    <a:pt x="420" y="524"/>
                    <a:pt x="420" y="526"/>
                    <a:pt x="418" y="525"/>
                  </a:cubicBezTo>
                  <a:cubicBezTo>
                    <a:pt x="418" y="526"/>
                    <a:pt x="418" y="526"/>
                    <a:pt x="418" y="526"/>
                  </a:cubicBezTo>
                  <a:cubicBezTo>
                    <a:pt x="417" y="527"/>
                    <a:pt x="417" y="525"/>
                    <a:pt x="416" y="525"/>
                  </a:cubicBezTo>
                  <a:cubicBezTo>
                    <a:pt x="416" y="526"/>
                    <a:pt x="414" y="524"/>
                    <a:pt x="414" y="526"/>
                  </a:cubicBezTo>
                  <a:cubicBezTo>
                    <a:pt x="414" y="526"/>
                    <a:pt x="415" y="528"/>
                    <a:pt x="415" y="527"/>
                  </a:cubicBezTo>
                  <a:cubicBezTo>
                    <a:pt x="416" y="528"/>
                    <a:pt x="414" y="528"/>
                    <a:pt x="414" y="528"/>
                  </a:cubicBezTo>
                  <a:cubicBezTo>
                    <a:pt x="414" y="529"/>
                    <a:pt x="413" y="530"/>
                    <a:pt x="412" y="530"/>
                  </a:cubicBezTo>
                  <a:cubicBezTo>
                    <a:pt x="411" y="530"/>
                    <a:pt x="411" y="530"/>
                    <a:pt x="411" y="529"/>
                  </a:cubicBezTo>
                  <a:cubicBezTo>
                    <a:pt x="410" y="530"/>
                    <a:pt x="410" y="530"/>
                    <a:pt x="410" y="532"/>
                  </a:cubicBezTo>
                  <a:cubicBezTo>
                    <a:pt x="407" y="531"/>
                    <a:pt x="406" y="534"/>
                    <a:pt x="404" y="534"/>
                  </a:cubicBezTo>
                  <a:cubicBezTo>
                    <a:pt x="403" y="534"/>
                    <a:pt x="404" y="534"/>
                    <a:pt x="404" y="533"/>
                  </a:cubicBezTo>
                  <a:cubicBezTo>
                    <a:pt x="403" y="533"/>
                    <a:pt x="403" y="534"/>
                    <a:pt x="403" y="535"/>
                  </a:cubicBezTo>
                  <a:cubicBezTo>
                    <a:pt x="402" y="534"/>
                    <a:pt x="401" y="536"/>
                    <a:pt x="401" y="535"/>
                  </a:cubicBezTo>
                  <a:cubicBezTo>
                    <a:pt x="401" y="536"/>
                    <a:pt x="401" y="536"/>
                    <a:pt x="402" y="536"/>
                  </a:cubicBezTo>
                  <a:cubicBezTo>
                    <a:pt x="401" y="537"/>
                    <a:pt x="400" y="537"/>
                    <a:pt x="400" y="537"/>
                  </a:cubicBezTo>
                  <a:cubicBezTo>
                    <a:pt x="400" y="538"/>
                    <a:pt x="400" y="538"/>
                    <a:pt x="400" y="538"/>
                  </a:cubicBezTo>
                  <a:cubicBezTo>
                    <a:pt x="399" y="539"/>
                    <a:pt x="397" y="539"/>
                    <a:pt x="397" y="539"/>
                  </a:cubicBezTo>
                  <a:cubicBezTo>
                    <a:pt x="397" y="538"/>
                    <a:pt x="398" y="538"/>
                    <a:pt x="398" y="538"/>
                  </a:cubicBezTo>
                  <a:cubicBezTo>
                    <a:pt x="397" y="538"/>
                    <a:pt x="394" y="539"/>
                    <a:pt x="393" y="541"/>
                  </a:cubicBezTo>
                  <a:cubicBezTo>
                    <a:pt x="392" y="540"/>
                    <a:pt x="393" y="539"/>
                    <a:pt x="393" y="538"/>
                  </a:cubicBezTo>
                  <a:cubicBezTo>
                    <a:pt x="393" y="539"/>
                    <a:pt x="392" y="539"/>
                    <a:pt x="392" y="540"/>
                  </a:cubicBezTo>
                  <a:cubicBezTo>
                    <a:pt x="391" y="539"/>
                    <a:pt x="391" y="540"/>
                    <a:pt x="389" y="540"/>
                  </a:cubicBezTo>
                  <a:cubicBezTo>
                    <a:pt x="389" y="540"/>
                    <a:pt x="390" y="540"/>
                    <a:pt x="390" y="540"/>
                  </a:cubicBezTo>
                  <a:cubicBezTo>
                    <a:pt x="390" y="541"/>
                    <a:pt x="389" y="540"/>
                    <a:pt x="389" y="541"/>
                  </a:cubicBezTo>
                  <a:cubicBezTo>
                    <a:pt x="388" y="541"/>
                    <a:pt x="389" y="540"/>
                    <a:pt x="388" y="540"/>
                  </a:cubicBezTo>
                  <a:cubicBezTo>
                    <a:pt x="388" y="541"/>
                    <a:pt x="387" y="542"/>
                    <a:pt x="385" y="542"/>
                  </a:cubicBezTo>
                  <a:cubicBezTo>
                    <a:pt x="385" y="544"/>
                    <a:pt x="387" y="543"/>
                    <a:pt x="388" y="544"/>
                  </a:cubicBezTo>
                  <a:cubicBezTo>
                    <a:pt x="387" y="544"/>
                    <a:pt x="387" y="544"/>
                    <a:pt x="386" y="544"/>
                  </a:cubicBezTo>
                  <a:cubicBezTo>
                    <a:pt x="386" y="544"/>
                    <a:pt x="386" y="544"/>
                    <a:pt x="386" y="543"/>
                  </a:cubicBezTo>
                  <a:cubicBezTo>
                    <a:pt x="384" y="543"/>
                    <a:pt x="384" y="545"/>
                    <a:pt x="382" y="544"/>
                  </a:cubicBezTo>
                  <a:cubicBezTo>
                    <a:pt x="382" y="545"/>
                    <a:pt x="382" y="545"/>
                    <a:pt x="383" y="545"/>
                  </a:cubicBezTo>
                  <a:cubicBezTo>
                    <a:pt x="382" y="546"/>
                    <a:pt x="381" y="545"/>
                    <a:pt x="381" y="545"/>
                  </a:cubicBezTo>
                  <a:cubicBezTo>
                    <a:pt x="382" y="544"/>
                    <a:pt x="382" y="544"/>
                    <a:pt x="382" y="543"/>
                  </a:cubicBezTo>
                  <a:cubicBezTo>
                    <a:pt x="382" y="543"/>
                    <a:pt x="382" y="543"/>
                    <a:pt x="381" y="543"/>
                  </a:cubicBezTo>
                  <a:cubicBezTo>
                    <a:pt x="380" y="543"/>
                    <a:pt x="381" y="543"/>
                    <a:pt x="381" y="544"/>
                  </a:cubicBezTo>
                  <a:cubicBezTo>
                    <a:pt x="380" y="543"/>
                    <a:pt x="380" y="544"/>
                    <a:pt x="379" y="543"/>
                  </a:cubicBezTo>
                  <a:cubicBezTo>
                    <a:pt x="378" y="543"/>
                    <a:pt x="379" y="544"/>
                    <a:pt x="378" y="544"/>
                  </a:cubicBezTo>
                  <a:cubicBezTo>
                    <a:pt x="377" y="544"/>
                    <a:pt x="378" y="542"/>
                    <a:pt x="377" y="543"/>
                  </a:cubicBezTo>
                  <a:cubicBezTo>
                    <a:pt x="377" y="543"/>
                    <a:pt x="377" y="543"/>
                    <a:pt x="377" y="544"/>
                  </a:cubicBezTo>
                  <a:cubicBezTo>
                    <a:pt x="376" y="544"/>
                    <a:pt x="376" y="545"/>
                    <a:pt x="375" y="546"/>
                  </a:cubicBezTo>
                  <a:cubicBezTo>
                    <a:pt x="375" y="546"/>
                    <a:pt x="375" y="545"/>
                    <a:pt x="375" y="545"/>
                  </a:cubicBezTo>
                  <a:cubicBezTo>
                    <a:pt x="369" y="548"/>
                    <a:pt x="360" y="550"/>
                    <a:pt x="351" y="550"/>
                  </a:cubicBezTo>
                  <a:cubicBezTo>
                    <a:pt x="350" y="550"/>
                    <a:pt x="350" y="549"/>
                    <a:pt x="349" y="550"/>
                  </a:cubicBezTo>
                  <a:cubicBezTo>
                    <a:pt x="348" y="549"/>
                    <a:pt x="346" y="549"/>
                    <a:pt x="343" y="549"/>
                  </a:cubicBezTo>
                  <a:cubicBezTo>
                    <a:pt x="345" y="546"/>
                    <a:pt x="341" y="544"/>
                    <a:pt x="341" y="544"/>
                  </a:cubicBezTo>
                  <a:cubicBezTo>
                    <a:pt x="341" y="544"/>
                    <a:pt x="342" y="543"/>
                    <a:pt x="342" y="542"/>
                  </a:cubicBezTo>
                  <a:cubicBezTo>
                    <a:pt x="341" y="542"/>
                    <a:pt x="341" y="542"/>
                    <a:pt x="340" y="542"/>
                  </a:cubicBezTo>
                  <a:cubicBezTo>
                    <a:pt x="341" y="540"/>
                    <a:pt x="342" y="540"/>
                    <a:pt x="343" y="539"/>
                  </a:cubicBezTo>
                  <a:cubicBezTo>
                    <a:pt x="344" y="538"/>
                    <a:pt x="342" y="538"/>
                    <a:pt x="343" y="538"/>
                  </a:cubicBezTo>
                  <a:cubicBezTo>
                    <a:pt x="343" y="537"/>
                    <a:pt x="342" y="537"/>
                    <a:pt x="342" y="537"/>
                  </a:cubicBezTo>
                  <a:cubicBezTo>
                    <a:pt x="342" y="536"/>
                    <a:pt x="342" y="536"/>
                    <a:pt x="342" y="536"/>
                  </a:cubicBezTo>
                  <a:cubicBezTo>
                    <a:pt x="342" y="536"/>
                    <a:pt x="342" y="535"/>
                    <a:pt x="341" y="535"/>
                  </a:cubicBezTo>
                  <a:cubicBezTo>
                    <a:pt x="342" y="534"/>
                    <a:pt x="341" y="533"/>
                    <a:pt x="342" y="532"/>
                  </a:cubicBezTo>
                  <a:cubicBezTo>
                    <a:pt x="342" y="531"/>
                    <a:pt x="341" y="531"/>
                    <a:pt x="340" y="531"/>
                  </a:cubicBezTo>
                  <a:cubicBezTo>
                    <a:pt x="341" y="529"/>
                    <a:pt x="340" y="527"/>
                    <a:pt x="341" y="527"/>
                  </a:cubicBezTo>
                  <a:cubicBezTo>
                    <a:pt x="340" y="526"/>
                    <a:pt x="340" y="526"/>
                    <a:pt x="340" y="525"/>
                  </a:cubicBezTo>
                  <a:cubicBezTo>
                    <a:pt x="341" y="525"/>
                    <a:pt x="341" y="523"/>
                    <a:pt x="340" y="523"/>
                  </a:cubicBezTo>
                  <a:cubicBezTo>
                    <a:pt x="340" y="523"/>
                    <a:pt x="340" y="522"/>
                    <a:pt x="341" y="522"/>
                  </a:cubicBezTo>
                  <a:cubicBezTo>
                    <a:pt x="341" y="521"/>
                    <a:pt x="340" y="521"/>
                    <a:pt x="340" y="522"/>
                  </a:cubicBezTo>
                  <a:cubicBezTo>
                    <a:pt x="339" y="520"/>
                    <a:pt x="341" y="520"/>
                    <a:pt x="341" y="519"/>
                  </a:cubicBezTo>
                  <a:cubicBezTo>
                    <a:pt x="338" y="518"/>
                    <a:pt x="336" y="514"/>
                    <a:pt x="334" y="511"/>
                  </a:cubicBezTo>
                  <a:cubicBezTo>
                    <a:pt x="334" y="511"/>
                    <a:pt x="334" y="512"/>
                    <a:pt x="334" y="512"/>
                  </a:cubicBezTo>
                  <a:cubicBezTo>
                    <a:pt x="330" y="505"/>
                    <a:pt x="318" y="502"/>
                    <a:pt x="320" y="490"/>
                  </a:cubicBezTo>
                  <a:cubicBezTo>
                    <a:pt x="312" y="492"/>
                    <a:pt x="305" y="498"/>
                    <a:pt x="297" y="501"/>
                  </a:cubicBezTo>
                  <a:cubicBezTo>
                    <a:pt x="293" y="503"/>
                    <a:pt x="290" y="506"/>
                    <a:pt x="284" y="505"/>
                  </a:cubicBezTo>
                  <a:cubicBezTo>
                    <a:pt x="281" y="507"/>
                    <a:pt x="277" y="507"/>
                    <a:pt x="275" y="507"/>
                  </a:cubicBezTo>
                  <a:cubicBezTo>
                    <a:pt x="274" y="508"/>
                    <a:pt x="274" y="507"/>
                    <a:pt x="273" y="507"/>
                  </a:cubicBezTo>
                  <a:cubicBezTo>
                    <a:pt x="273" y="507"/>
                    <a:pt x="273" y="508"/>
                    <a:pt x="271" y="507"/>
                  </a:cubicBezTo>
                  <a:cubicBezTo>
                    <a:pt x="270" y="509"/>
                    <a:pt x="269" y="512"/>
                    <a:pt x="266" y="512"/>
                  </a:cubicBezTo>
                  <a:cubicBezTo>
                    <a:pt x="267" y="509"/>
                    <a:pt x="269" y="509"/>
                    <a:pt x="269" y="507"/>
                  </a:cubicBezTo>
                  <a:cubicBezTo>
                    <a:pt x="268" y="506"/>
                    <a:pt x="267" y="505"/>
                    <a:pt x="267" y="504"/>
                  </a:cubicBezTo>
                  <a:cubicBezTo>
                    <a:pt x="267" y="503"/>
                    <a:pt x="267" y="501"/>
                    <a:pt x="267" y="500"/>
                  </a:cubicBezTo>
                  <a:cubicBezTo>
                    <a:pt x="270" y="497"/>
                    <a:pt x="272" y="495"/>
                    <a:pt x="274" y="492"/>
                  </a:cubicBezTo>
                  <a:cubicBezTo>
                    <a:pt x="276" y="489"/>
                    <a:pt x="279" y="487"/>
                    <a:pt x="281" y="485"/>
                  </a:cubicBezTo>
                  <a:cubicBezTo>
                    <a:pt x="283" y="483"/>
                    <a:pt x="284" y="478"/>
                    <a:pt x="287" y="476"/>
                  </a:cubicBezTo>
                  <a:cubicBezTo>
                    <a:pt x="287" y="474"/>
                    <a:pt x="288" y="473"/>
                    <a:pt x="289" y="473"/>
                  </a:cubicBezTo>
                  <a:cubicBezTo>
                    <a:pt x="289" y="472"/>
                    <a:pt x="289" y="471"/>
                    <a:pt x="289" y="471"/>
                  </a:cubicBezTo>
                  <a:cubicBezTo>
                    <a:pt x="290" y="469"/>
                    <a:pt x="290" y="466"/>
                    <a:pt x="293" y="466"/>
                  </a:cubicBezTo>
                  <a:cubicBezTo>
                    <a:pt x="297" y="462"/>
                    <a:pt x="301" y="457"/>
                    <a:pt x="305" y="453"/>
                  </a:cubicBezTo>
                  <a:cubicBezTo>
                    <a:pt x="315" y="443"/>
                    <a:pt x="325" y="436"/>
                    <a:pt x="337" y="428"/>
                  </a:cubicBezTo>
                  <a:cubicBezTo>
                    <a:pt x="340" y="426"/>
                    <a:pt x="343" y="424"/>
                    <a:pt x="346" y="422"/>
                  </a:cubicBezTo>
                  <a:cubicBezTo>
                    <a:pt x="350" y="420"/>
                    <a:pt x="354" y="418"/>
                    <a:pt x="357" y="415"/>
                  </a:cubicBezTo>
                  <a:cubicBezTo>
                    <a:pt x="359" y="415"/>
                    <a:pt x="360" y="414"/>
                    <a:pt x="361" y="412"/>
                  </a:cubicBezTo>
                  <a:cubicBezTo>
                    <a:pt x="361" y="411"/>
                    <a:pt x="361" y="410"/>
                    <a:pt x="360" y="409"/>
                  </a:cubicBezTo>
                  <a:cubicBezTo>
                    <a:pt x="360" y="407"/>
                    <a:pt x="359" y="406"/>
                    <a:pt x="358" y="406"/>
                  </a:cubicBezTo>
                  <a:cubicBezTo>
                    <a:pt x="358" y="403"/>
                    <a:pt x="358" y="400"/>
                    <a:pt x="356" y="399"/>
                  </a:cubicBezTo>
                  <a:cubicBezTo>
                    <a:pt x="357" y="397"/>
                    <a:pt x="355" y="397"/>
                    <a:pt x="356" y="396"/>
                  </a:cubicBezTo>
                  <a:cubicBezTo>
                    <a:pt x="352" y="396"/>
                    <a:pt x="349" y="399"/>
                    <a:pt x="345" y="399"/>
                  </a:cubicBezTo>
                  <a:cubicBezTo>
                    <a:pt x="341" y="401"/>
                    <a:pt x="337" y="402"/>
                    <a:pt x="334" y="406"/>
                  </a:cubicBezTo>
                  <a:cubicBezTo>
                    <a:pt x="330" y="409"/>
                    <a:pt x="325" y="411"/>
                    <a:pt x="321" y="414"/>
                  </a:cubicBezTo>
                  <a:cubicBezTo>
                    <a:pt x="318" y="415"/>
                    <a:pt x="316" y="417"/>
                    <a:pt x="313" y="416"/>
                  </a:cubicBezTo>
                  <a:cubicBezTo>
                    <a:pt x="313" y="417"/>
                    <a:pt x="312" y="417"/>
                    <a:pt x="312" y="418"/>
                  </a:cubicBezTo>
                  <a:cubicBezTo>
                    <a:pt x="307" y="419"/>
                    <a:pt x="301" y="422"/>
                    <a:pt x="296" y="422"/>
                  </a:cubicBezTo>
                  <a:cubicBezTo>
                    <a:pt x="296" y="424"/>
                    <a:pt x="294" y="423"/>
                    <a:pt x="293" y="424"/>
                  </a:cubicBezTo>
                  <a:cubicBezTo>
                    <a:pt x="293" y="424"/>
                    <a:pt x="293" y="423"/>
                    <a:pt x="293" y="423"/>
                  </a:cubicBezTo>
                  <a:cubicBezTo>
                    <a:pt x="293" y="424"/>
                    <a:pt x="291" y="424"/>
                    <a:pt x="291" y="425"/>
                  </a:cubicBezTo>
                  <a:cubicBezTo>
                    <a:pt x="290" y="424"/>
                    <a:pt x="288" y="424"/>
                    <a:pt x="288" y="425"/>
                  </a:cubicBezTo>
                  <a:cubicBezTo>
                    <a:pt x="285" y="424"/>
                    <a:pt x="280" y="427"/>
                    <a:pt x="278" y="424"/>
                  </a:cubicBezTo>
                  <a:cubicBezTo>
                    <a:pt x="277" y="425"/>
                    <a:pt x="276" y="424"/>
                    <a:pt x="274" y="423"/>
                  </a:cubicBezTo>
                  <a:cubicBezTo>
                    <a:pt x="273" y="421"/>
                    <a:pt x="273" y="419"/>
                    <a:pt x="271" y="418"/>
                  </a:cubicBezTo>
                  <a:cubicBezTo>
                    <a:pt x="271" y="417"/>
                    <a:pt x="272" y="417"/>
                    <a:pt x="272" y="417"/>
                  </a:cubicBezTo>
                  <a:cubicBezTo>
                    <a:pt x="272" y="416"/>
                    <a:pt x="271" y="417"/>
                    <a:pt x="270" y="416"/>
                  </a:cubicBezTo>
                  <a:cubicBezTo>
                    <a:pt x="271" y="415"/>
                    <a:pt x="269" y="415"/>
                    <a:pt x="269" y="414"/>
                  </a:cubicBezTo>
                  <a:cubicBezTo>
                    <a:pt x="267" y="415"/>
                    <a:pt x="266" y="415"/>
                    <a:pt x="265" y="416"/>
                  </a:cubicBezTo>
                  <a:cubicBezTo>
                    <a:pt x="264" y="416"/>
                    <a:pt x="264" y="415"/>
                    <a:pt x="263" y="415"/>
                  </a:cubicBezTo>
                  <a:cubicBezTo>
                    <a:pt x="263" y="416"/>
                    <a:pt x="264" y="416"/>
                    <a:pt x="263" y="417"/>
                  </a:cubicBezTo>
                  <a:cubicBezTo>
                    <a:pt x="263" y="417"/>
                    <a:pt x="262" y="417"/>
                    <a:pt x="262" y="417"/>
                  </a:cubicBezTo>
                  <a:cubicBezTo>
                    <a:pt x="262" y="417"/>
                    <a:pt x="263" y="418"/>
                    <a:pt x="263" y="418"/>
                  </a:cubicBezTo>
                  <a:cubicBezTo>
                    <a:pt x="264" y="419"/>
                    <a:pt x="262" y="418"/>
                    <a:pt x="262" y="419"/>
                  </a:cubicBezTo>
                  <a:cubicBezTo>
                    <a:pt x="261" y="419"/>
                    <a:pt x="262" y="418"/>
                    <a:pt x="261" y="418"/>
                  </a:cubicBezTo>
                  <a:cubicBezTo>
                    <a:pt x="261" y="418"/>
                    <a:pt x="261" y="420"/>
                    <a:pt x="261" y="419"/>
                  </a:cubicBezTo>
                  <a:cubicBezTo>
                    <a:pt x="261" y="419"/>
                    <a:pt x="259" y="421"/>
                    <a:pt x="258" y="421"/>
                  </a:cubicBezTo>
                  <a:cubicBezTo>
                    <a:pt x="257" y="422"/>
                    <a:pt x="256" y="424"/>
                    <a:pt x="254" y="423"/>
                  </a:cubicBezTo>
                  <a:cubicBezTo>
                    <a:pt x="255" y="425"/>
                    <a:pt x="251" y="425"/>
                    <a:pt x="250" y="428"/>
                  </a:cubicBezTo>
                  <a:cubicBezTo>
                    <a:pt x="248" y="428"/>
                    <a:pt x="246" y="432"/>
                    <a:pt x="243" y="432"/>
                  </a:cubicBezTo>
                  <a:cubicBezTo>
                    <a:pt x="243" y="433"/>
                    <a:pt x="243" y="432"/>
                    <a:pt x="242" y="433"/>
                  </a:cubicBezTo>
                  <a:cubicBezTo>
                    <a:pt x="242" y="433"/>
                    <a:pt x="242" y="433"/>
                    <a:pt x="242" y="433"/>
                  </a:cubicBezTo>
                  <a:cubicBezTo>
                    <a:pt x="242" y="433"/>
                    <a:pt x="242" y="434"/>
                    <a:pt x="241" y="435"/>
                  </a:cubicBezTo>
                  <a:cubicBezTo>
                    <a:pt x="236" y="435"/>
                    <a:pt x="236" y="439"/>
                    <a:pt x="230" y="439"/>
                  </a:cubicBezTo>
                  <a:cubicBezTo>
                    <a:pt x="230" y="440"/>
                    <a:pt x="230" y="440"/>
                    <a:pt x="231" y="440"/>
                  </a:cubicBezTo>
                  <a:cubicBezTo>
                    <a:pt x="230" y="440"/>
                    <a:pt x="230" y="441"/>
                    <a:pt x="230" y="442"/>
                  </a:cubicBezTo>
                  <a:cubicBezTo>
                    <a:pt x="226" y="443"/>
                    <a:pt x="222" y="446"/>
                    <a:pt x="219" y="449"/>
                  </a:cubicBezTo>
                  <a:cubicBezTo>
                    <a:pt x="218" y="449"/>
                    <a:pt x="219" y="449"/>
                    <a:pt x="218" y="449"/>
                  </a:cubicBezTo>
                  <a:cubicBezTo>
                    <a:pt x="218" y="449"/>
                    <a:pt x="218" y="450"/>
                    <a:pt x="218" y="450"/>
                  </a:cubicBezTo>
                  <a:cubicBezTo>
                    <a:pt x="215" y="452"/>
                    <a:pt x="213" y="454"/>
                    <a:pt x="211" y="456"/>
                  </a:cubicBezTo>
                  <a:cubicBezTo>
                    <a:pt x="211" y="455"/>
                    <a:pt x="210" y="455"/>
                    <a:pt x="209" y="454"/>
                  </a:cubicBezTo>
                  <a:cubicBezTo>
                    <a:pt x="212" y="453"/>
                    <a:pt x="214" y="451"/>
                    <a:pt x="217" y="449"/>
                  </a:cubicBezTo>
                  <a:cubicBezTo>
                    <a:pt x="217" y="449"/>
                    <a:pt x="217" y="448"/>
                    <a:pt x="217" y="448"/>
                  </a:cubicBezTo>
                  <a:cubicBezTo>
                    <a:pt x="217" y="448"/>
                    <a:pt x="218" y="448"/>
                    <a:pt x="218" y="448"/>
                  </a:cubicBezTo>
                  <a:cubicBezTo>
                    <a:pt x="221" y="445"/>
                    <a:pt x="225" y="442"/>
                    <a:pt x="229" y="440"/>
                  </a:cubicBezTo>
                  <a:cubicBezTo>
                    <a:pt x="229" y="440"/>
                    <a:pt x="229" y="439"/>
                    <a:pt x="229" y="439"/>
                  </a:cubicBezTo>
                  <a:cubicBezTo>
                    <a:pt x="230" y="439"/>
                    <a:pt x="230" y="439"/>
                    <a:pt x="231" y="439"/>
                  </a:cubicBezTo>
                  <a:cubicBezTo>
                    <a:pt x="232" y="436"/>
                    <a:pt x="238" y="434"/>
                    <a:pt x="241" y="430"/>
                  </a:cubicBezTo>
                  <a:cubicBezTo>
                    <a:pt x="242" y="431"/>
                    <a:pt x="242" y="429"/>
                    <a:pt x="244" y="429"/>
                  </a:cubicBezTo>
                  <a:cubicBezTo>
                    <a:pt x="244" y="428"/>
                    <a:pt x="243" y="429"/>
                    <a:pt x="243" y="428"/>
                  </a:cubicBezTo>
                  <a:cubicBezTo>
                    <a:pt x="244" y="426"/>
                    <a:pt x="245" y="426"/>
                    <a:pt x="246" y="426"/>
                  </a:cubicBezTo>
                  <a:cubicBezTo>
                    <a:pt x="246" y="425"/>
                    <a:pt x="247" y="425"/>
                    <a:pt x="249" y="425"/>
                  </a:cubicBezTo>
                  <a:cubicBezTo>
                    <a:pt x="247" y="423"/>
                    <a:pt x="249" y="425"/>
                    <a:pt x="250" y="423"/>
                  </a:cubicBezTo>
                  <a:cubicBezTo>
                    <a:pt x="251" y="423"/>
                    <a:pt x="253" y="420"/>
                    <a:pt x="255" y="421"/>
                  </a:cubicBezTo>
                  <a:cubicBezTo>
                    <a:pt x="256" y="420"/>
                    <a:pt x="257" y="419"/>
                    <a:pt x="257" y="418"/>
                  </a:cubicBezTo>
                  <a:cubicBezTo>
                    <a:pt x="257" y="418"/>
                    <a:pt x="258" y="419"/>
                    <a:pt x="258" y="419"/>
                  </a:cubicBezTo>
                  <a:cubicBezTo>
                    <a:pt x="259" y="418"/>
                    <a:pt x="258" y="417"/>
                    <a:pt x="258" y="417"/>
                  </a:cubicBezTo>
                  <a:cubicBezTo>
                    <a:pt x="259" y="415"/>
                    <a:pt x="265" y="414"/>
                    <a:pt x="264" y="411"/>
                  </a:cubicBezTo>
                  <a:cubicBezTo>
                    <a:pt x="266" y="411"/>
                    <a:pt x="267" y="408"/>
                    <a:pt x="268" y="409"/>
                  </a:cubicBezTo>
                  <a:cubicBezTo>
                    <a:pt x="269" y="409"/>
                    <a:pt x="268" y="408"/>
                    <a:pt x="269" y="408"/>
                  </a:cubicBezTo>
                  <a:cubicBezTo>
                    <a:pt x="268" y="407"/>
                    <a:pt x="267" y="407"/>
                    <a:pt x="266" y="407"/>
                  </a:cubicBezTo>
                  <a:cubicBezTo>
                    <a:pt x="266" y="407"/>
                    <a:pt x="266" y="407"/>
                    <a:pt x="266" y="406"/>
                  </a:cubicBezTo>
                  <a:cubicBezTo>
                    <a:pt x="266" y="405"/>
                    <a:pt x="265" y="405"/>
                    <a:pt x="264" y="405"/>
                  </a:cubicBezTo>
                  <a:cubicBezTo>
                    <a:pt x="266" y="405"/>
                    <a:pt x="265" y="403"/>
                    <a:pt x="264" y="403"/>
                  </a:cubicBezTo>
                  <a:cubicBezTo>
                    <a:pt x="263" y="402"/>
                    <a:pt x="264" y="402"/>
                    <a:pt x="265" y="402"/>
                  </a:cubicBezTo>
                  <a:cubicBezTo>
                    <a:pt x="264" y="401"/>
                    <a:pt x="264" y="401"/>
                    <a:pt x="264" y="401"/>
                  </a:cubicBezTo>
                  <a:cubicBezTo>
                    <a:pt x="264" y="400"/>
                    <a:pt x="263" y="399"/>
                    <a:pt x="264" y="398"/>
                  </a:cubicBezTo>
                  <a:cubicBezTo>
                    <a:pt x="263" y="398"/>
                    <a:pt x="264" y="397"/>
                    <a:pt x="263" y="396"/>
                  </a:cubicBezTo>
                  <a:cubicBezTo>
                    <a:pt x="263" y="396"/>
                    <a:pt x="262" y="397"/>
                    <a:pt x="262" y="397"/>
                  </a:cubicBezTo>
                  <a:cubicBezTo>
                    <a:pt x="261" y="396"/>
                    <a:pt x="261" y="398"/>
                    <a:pt x="261" y="398"/>
                  </a:cubicBezTo>
                  <a:cubicBezTo>
                    <a:pt x="261" y="398"/>
                    <a:pt x="260" y="398"/>
                    <a:pt x="259" y="398"/>
                  </a:cubicBezTo>
                  <a:cubicBezTo>
                    <a:pt x="259" y="398"/>
                    <a:pt x="260" y="398"/>
                    <a:pt x="259" y="397"/>
                  </a:cubicBezTo>
                  <a:cubicBezTo>
                    <a:pt x="258" y="398"/>
                    <a:pt x="259" y="398"/>
                    <a:pt x="258" y="399"/>
                  </a:cubicBezTo>
                  <a:cubicBezTo>
                    <a:pt x="259" y="399"/>
                    <a:pt x="260" y="398"/>
                    <a:pt x="260" y="399"/>
                  </a:cubicBezTo>
                  <a:cubicBezTo>
                    <a:pt x="260" y="400"/>
                    <a:pt x="258" y="398"/>
                    <a:pt x="258" y="400"/>
                  </a:cubicBezTo>
                  <a:cubicBezTo>
                    <a:pt x="256" y="400"/>
                    <a:pt x="256" y="398"/>
                    <a:pt x="255" y="399"/>
                  </a:cubicBezTo>
                  <a:cubicBezTo>
                    <a:pt x="255" y="399"/>
                    <a:pt x="256" y="400"/>
                    <a:pt x="257" y="400"/>
                  </a:cubicBezTo>
                  <a:cubicBezTo>
                    <a:pt x="256" y="401"/>
                    <a:pt x="256" y="400"/>
                    <a:pt x="255" y="401"/>
                  </a:cubicBezTo>
                  <a:cubicBezTo>
                    <a:pt x="255" y="401"/>
                    <a:pt x="255" y="401"/>
                    <a:pt x="256" y="401"/>
                  </a:cubicBezTo>
                  <a:cubicBezTo>
                    <a:pt x="256" y="401"/>
                    <a:pt x="255" y="402"/>
                    <a:pt x="255" y="401"/>
                  </a:cubicBezTo>
                  <a:cubicBezTo>
                    <a:pt x="255" y="402"/>
                    <a:pt x="255" y="402"/>
                    <a:pt x="255" y="402"/>
                  </a:cubicBezTo>
                  <a:cubicBezTo>
                    <a:pt x="255" y="403"/>
                    <a:pt x="254" y="403"/>
                    <a:pt x="253" y="403"/>
                  </a:cubicBezTo>
                  <a:cubicBezTo>
                    <a:pt x="252" y="404"/>
                    <a:pt x="254" y="403"/>
                    <a:pt x="253" y="404"/>
                  </a:cubicBezTo>
                  <a:cubicBezTo>
                    <a:pt x="252" y="404"/>
                    <a:pt x="253" y="403"/>
                    <a:pt x="252" y="403"/>
                  </a:cubicBezTo>
                  <a:cubicBezTo>
                    <a:pt x="252" y="403"/>
                    <a:pt x="252" y="404"/>
                    <a:pt x="252" y="404"/>
                  </a:cubicBezTo>
                  <a:cubicBezTo>
                    <a:pt x="251" y="404"/>
                    <a:pt x="251" y="405"/>
                    <a:pt x="251" y="404"/>
                  </a:cubicBezTo>
                  <a:cubicBezTo>
                    <a:pt x="251" y="405"/>
                    <a:pt x="251" y="405"/>
                    <a:pt x="251" y="406"/>
                  </a:cubicBezTo>
                  <a:cubicBezTo>
                    <a:pt x="250" y="405"/>
                    <a:pt x="250" y="405"/>
                    <a:pt x="250" y="405"/>
                  </a:cubicBezTo>
                  <a:cubicBezTo>
                    <a:pt x="250" y="405"/>
                    <a:pt x="250" y="405"/>
                    <a:pt x="248" y="404"/>
                  </a:cubicBezTo>
                  <a:cubicBezTo>
                    <a:pt x="248" y="405"/>
                    <a:pt x="249" y="405"/>
                    <a:pt x="249" y="405"/>
                  </a:cubicBezTo>
                  <a:cubicBezTo>
                    <a:pt x="249" y="406"/>
                    <a:pt x="247" y="408"/>
                    <a:pt x="247" y="407"/>
                  </a:cubicBezTo>
                  <a:cubicBezTo>
                    <a:pt x="245" y="409"/>
                    <a:pt x="242" y="412"/>
                    <a:pt x="239" y="412"/>
                  </a:cubicBezTo>
                  <a:cubicBezTo>
                    <a:pt x="239" y="413"/>
                    <a:pt x="239" y="413"/>
                    <a:pt x="239" y="414"/>
                  </a:cubicBezTo>
                  <a:cubicBezTo>
                    <a:pt x="234" y="415"/>
                    <a:pt x="231" y="420"/>
                    <a:pt x="226" y="422"/>
                  </a:cubicBezTo>
                  <a:cubicBezTo>
                    <a:pt x="226" y="423"/>
                    <a:pt x="226" y="423"/>
                    <a:pt x="226" y="423"/>
                  </a:cubicBezTo>
                  <a:cubicBezTo>
                    <a:pt x="226" y="423"/>
                    <a:pt x="225" y="423"/>
                    <a:pt x="225" y="423"/>
                  </a:cubicBezTo>
                  <a:cubicBezTo>
                    <a:pt x="226" y="424"/>
                    <a:pt x="224" y="425"/>
                    <a:pt x="223" y="425"/>
                  </a:cubicBezTo>
                  <a:cubicBezTo>
                    <a:pt x="223" y="425"/>
                    <a:pt x="223" y="425"/>
                    <a:pt x="222" y="425"/>
                  </a:cubicBezTo>
                  <a:cubicBezTo>
                    <a:pt x="221" y="425"/>
                    <a:pt x="222" y="427"/>
                    <a:pt x="221" y="425"/>
                  </a:cubicBezTo>
                  <a:cubicBezTo>
                    <a:pt x="221" y="426"/>
                    <a:pt x="221" y="426"/>
                    <a:pt x="221" y="427"/>
                  </a:cubicBezTo>
                  <a:cubicBezTo>
                    <a:pt x="220" y="427"/>
                    <a:pt x="220" y="427"/>
                    <a:pt x="219" y="428"/>
                  </a:cubicBezTo>
                  <a:cubicBezTo>
                    <a:pt x="219" y="428"/>
                    <a:pt x="219" y="428"/>
                    <a:pt x="218" y="428"/>
                  </a:cubicBezTo>
                  <a:cubicBezTo>
                    <a:pt x="218" y="428"/>
                    <a:pt x="219" y="429"/>
                    <a:pt x="218" y="429"/>
                  </a:cubicBezTo>
                  <a:cubicBezTo>
                    <a:pt x="218" y="429"/>
                    <a:pt x="218" y="428"/>
                    <a:pt x="217" y="428"/>
                  </a:cubicBezTo>
                  <a:cubicBezTo>
                    <a:pt x="217" y="429"/>
                    <a:pt x="218" y="430"/>
                    <a:pt x="217" y="431"/>
                  </a:cubicBezTo>
                  <a:cubicBezTo>
                    <a:pt x="217" y="430"/>
                    <a:pt x="217" y="430"/>
                    <a:pt x="217" y="430"/>
                  </a:cubicBezTo>
                  <a:cubicBezTo>
                    <a:pt x="217" y="429"/>
                    <a:pt x="216" y="431"/>
                    <a:pt x="216" y="430"/>
                  </a:cubicBezTo>
                  <a:cubicBezTo>
                    <a:pt x="215" y="430"/>
                    <a:pt x="216" y="430"/>
                    <a:pt x="216" y="431"/>
                  </a:cubicBezTo>
                  <a:cubicBezTo>
                    <a:pt x="214" y="431"/>
                    <a:pt x="213" y="432"/>
                    <a:pt x="212" y="432"/>
                  </a:cubicBezTo>
                  <a:cubicBezTo>
                    <a:pt x="212" y="432"/>
                    <a:pt x="212" y="433"/>
                    <a:pt x="212" y="433"/>
                  </a:cubicBezTo>
                  <a:cubicBezTo>
                    <a:pt x="211" y="434"/>
                    <a:pt x="210" y="432"/>
                    <a:pt x="211" y="434"/>
                  </a:cubicBezTo>
                  <a:cubicBezTo>
                    <a:pt x="210" y="433"/>
                    <a:pt x="209" y="435"/>
                    <a:pt x="208" y="436"/>
                  </a:cubicBezTo>
                  <a:cubicBezTo>
                    <a:pt x="208" y="436"/>
                    <a:pt x="208" y="435"/>
                    <a:pt x="208" y="435"/>
                  </a:cubicBezTo>
                  <a:cubicBezTo>
                    <a:pt x="207" y="436"/>
                    <a:pt x="207" y="437"/>
                    <a:pt x="206" y="436"/>
                  </a:cubicBezTo>
                  <a:cubicBezTo>
                    <a:pt x="205" y="437"/>
                    <a:pt x="207" y="437"/>
                    <a:pt x="206" y="437"/>
                  </a:cubicBezTo>
                  <a:cubicBezTo>
                    <a:pt x="205" y="437"/>
                    <a:pt x="204" y="438"/>
                    <a:pt x="204" y="439"/>
                  </a:cubicBezTo>
                  <a:cubicBezTo>
                    <a:pt x="204" y="438"/>
                    <a:pt x="204" y="438"/>
                    <a:pt x="203" y="438"/>
                  </a:cubicBezTo>
                  <a:cubicBezTo>
                    <a:pt x="204" y="439"/>
                    <a:pt x="203" y="439"/>
                    <a:pt x="202" y="440"/>
                  </a:cubicBezTo>
                  <a:cubicBezTo>
                    <a:pt x="200" y="440"/>
                    <a:pt x="196" y="443"/>
                    <a:pt x="196" y="445"/>
                  </a:cubicBezTo>
                  <a:cubicBezTo>
                    <a:pt x="195" y="445"/>
                    <a:pt x="195" y="444"/>
                    <a:pt x="195" y="444"/>
                  </a:cubicBezTo>
                  <a:cubicBezTo>
                    <a:pt x="195" y="445"/>
                    <a:pt x="193" y="446"/>
                    <a:pt x="194" y="446"/>
                  </a:cubicBezTo>
                  <a:cubicBezTo>
                    <a:pt x="194" y="447"/>
                    <a:pt x="193" y="446"/>
                    <a:pt x="193" y="446"/>
                  </a:cubicBezTo>
                  <a:cubicBezTo>
                    <a:pt x="192" y="446"/>
                    <a:pt x="191" y="447"/>
                    <a:pt x="192" y="447"/>
                  </a:cubicBezTo>
                  <a:cubicBezTo>
                    <a:pt x="191" y="447"/>
                    <a:pt x="189" y="448"/>
                    <a:pt x="188" y="448"/>
                  </a:cubicBezTo>
                  <a:cubicBezTo>
                    <a:pt x="189" y="448"/>
                    <a:pt x="188" y="449"/>
                    <a:pt x="188" y="449"/>
                  </a:cubicBezTo>
                  <a:cubicBezTo>
                    <a:pt x="186" y="450"/>
                    <a:pt x="185" y="451"/>
                    <a:pt x="183" y="452"/>
                  </a:cubicBezTo>
                  <a:cubicBezTo>
                    <a:pt x="183" y="452"/>
                    <a:pt x="183" y="453"/>
                    <a:pt x="182" y="453"/>
                  </a:cubicBezTo>
                  <a:cubicBezTo>
                    <a:pt x="183" y="453"/>
                    <a:pt x="182" y="454"/>
                    <a:pt x="181" y="454"/>
                  </a:cubicBezTo>
                  <a:cubicBezTo>
                    <a:pt x="181" y="454"/>
                    <a:pt x="182" y="454"/>
                    <a:pt x="182" y="455"/>
                  </a:cubicBezTo>
                  <a:cubicBezTo>
                    <a:pt x="182" y="455"/>
                    <a:pt x="182" y="455"/>
                    <a:pt x="182" y="455"/>
                  </a:cubicBezTo>
                  <a:cubicBezTo>
                    <a:pt x="180" y="455"/>
                    <a:pt x="180" y="456"/>
                    <a:pt x="179" y="455"/>
                  </a:cubicBezTo>
                  <a:cubicBezTo>
                    <a:pt x="180" y="456"/>
                    <a:pt x="179" y="456"/>
                    <a:pt x="179" y="457"/>
                  </a:cubicBezTo>
                  <a:cubicBezTo>
                    <a:pt x="178" y="457"/>
                    <a:pt x="179" y="456"/>
                    <a:pt x="178" y="456"/>
                  </a:cubicBezTo>
                  <a:cubicBezTo>
                    <a:pt x="175" y="457"/>
                    <a:pt x="175" y="462"/>
                    <a:pt x="172" y="461"/>
                  </a:cubicBezTo>
                  <a:cubicBezTo>
                    <a:pt x="172" y="462"/>
                    <a:pt x="169" y="463"/>
                    <a:pt x="168" y="463"/>
                  </a:cubicBezTo>
                  <a:cubicBezTo>
                    <a:pt x="169" y="463"/>
                    <a:pt x="168" y="463"/>
                    <a:pt x="168" y="464"/>
                  </a:cubicBezTo>
                  <a:cubicBezTo>
                    <a:pt x="166" y="464"/>
                    <a:pt x="166" y="466"/>
                    <a:pt x="165" y="466"/>
                  </a:cubicBezTo>
                  <a:cubicBezTo>
                    <a:pt x="165" y="466"/>
                    <a:pt x="166" y="465"/>
                    <a:pt x="165" y="465"/>
                  </a:cubicBezTo>
                  <a:cubicBezTo>
                    <a:pt x="165" y="466"/>
                    <a:pt x="165" y="467"/>
                    <a:pt x="165" y="467"/>
                  </a:cubicBezTo>
                  <a:cubicBezTo>
                    <a:pt x="164" y="468"/>
                    <a:pt x="165" y="467"/>
                    <a:pt x="164" y="467"/>
                  </a:cubicBezTo>
                  <a:cubicBezTo>
                    <a:pt x="163" y="468"/>
                    <a:pt x="162" y="468"/>
                    <a:pt x="161" y="469"/>
                  </a:cubicBezTo>
                  <a:cubicBezTo>
                    <a:pt x="160" y="469"/>
                    <a:pt x="160" y="468"/>
                    <a:pt x="160" y="468"/>
                  </a:cubicBezTo>
                  <a:cubicBezTo>
                    <a:pt x="160" y="468"/>
                    <a:pt x="159" y="470"/>
                    <a:pt x="160" y="469"/>
                  </a:cubicBezTo>
                  <a:cubicBezTo>
                    <a:pt x="160" y="470"/>
                    <a:pt x="159" y="470"/>
                    <a:pt x="159" y="470"/>
                  </a:cubicBezTo>
                  <a:cubicBezTo>
                    <a:pt x="159" y="470"/>
                    <a:pt x="160" y="470"/>
                    <a:pt x="160" y="471"/>
                  </a:cubicBezTo>
                  <a:cubicBezTo>
                    <a:pt x="160" y="471"/>
                    <a:pt x="158" y="470"/>
                    <a:pt x="159" y="471"/>
                  </a:cubicBezTo>
                  <a:cubicBezTo>
                    <a:pt x="159" y="472"/>
                    <a:pt x="158" y="471"/>
                    <a:pt x="159" y="470"/>
                  </a:cubicBezTo>
                  <a:cubicBezTo>
                    <a:pt x="157" y="471"/>
                    <a:pt x="158" y="472"/>
                    <a:pt x="157" y="473"/>
                  </a:cubicBezTo>
                  <a:cubicBezTo>
                    <a:pt x="157" y="472"/>
                    <a:pt x="157" y="472"/>
                    <a:pt x="156" y="472"/>
                  </a:cubicBezTo>
                  <a:cubicBezTo>
                    <a:pt x="156" y="472"/>
                    <a:pt x="156" y="473"/>
                    <a:pt x="157" y="473"/>
                  </a:cubicBezTo>
                  <a:cubicBezTo>
                    <a:pt x="155" y="473"/>
                    <a:pt x="155" y="475"/>
                    <a:pt x="153" y="475"/>
                  </a:cubicBezTo>
                  <a:cubicBezTo>
                    <a:pt x="152" y="475"/>
                    <a:pt x="153" y="475"/>
                    <a:pt x="153" y="476"/>
                  </a:cubicBezTo>
                  <a:cubicBezTo>
                    <a:pt x="152" y="476"/>
                    <a:pt x="152" y="476"/>
                    <a:pt x="151" y="476"/>
                  </a:cubicBezTo>
                  <a:cubicBezTo>
                    <a:pt x="152" y="475"/>
                    <a:pt x="152" y="475"/>
                    <a:pt x="151" y="475"/>
                  </a:cubicBezTo>
                  <a:cubicBezTo>
                    <a:pt x="151" y="476"/>
                    <a:pt x="151" y="476"/>
                    <a:pt x="150" y="477"/>
                  </a:cubicBezTo>
                  <a:cubicBezTo>
                    <a:pt x="150" y="477"/>
                    <a:pt x="150" y="477"/>
                    <a:pt x="150" y="477"/>
                  </a:cubicBezTo>
                  <a:cubicBezTo>
                    <a:pt x="150" y="477"/>
                    <a:pt x="149" y="478"/>
                    <a:pt x="150" y="478"/>
                  </a:cubicBezTo>
                  <a:cubicBezTo>
                    <a:pt x="149" y="479"/>
                    <a:pt x="148" y="478"/>
                    <a:pt x="148" y="479"/>
                  </a:cubicBezTo>
                  <a:cubicBezTo>
                    <a:pt x="148" y="479"/>
                    <a:pt x="146" y="480"/>
                    <a:pt x="145" y="481"/>
                  </a:cubicBezTo>
                  <a:cubicBezTo>
                    <a:pt x="145" y="481"/>
                    <a:pt x="145" y="481"/>
                    <a:pt x="146" y="481"/>
                  </a:cubicBezTo>
                  <a:cubicBezTo>
                    <a:pt x="145" y="482"/>
                    <a:pt x="144" y="481"/>
                    <a:pt x="144" y="483"/>
                  </a:cubicBezTo>
                  <a:cubicBezTo>
                    <a:pt x="144" y="482"/>
                    <a:pt x="143" y="482"/>
                    <a:pt x="143" y="482"/>
                  </a:cubicBezTo>
                  <a:cubicBezTo>
                    <a:pt x="142" y="482"/>
                    <a:pt x="144" y="482"/>
                    <a:pt x="143" y="483"/>
                  </a:cubicBezTo>
                  <a:cubicBezTo>
                    <a:pt x="143" y="483"/>
                    <a:pt x="140" y="484"/>
                    <a:pt x="142" y="484"/>
                  </a:cubicBezTo>
                  <a:cubicBezTo>
                    <a:pt x="141" y="485"/>
                    <a:pt x="140" y="484"/>
                    <a:pt x="140" y="484"/>
                  </a:cubicBezTo>
                  <a:cubicBezTo>
                    <a:pt x="140" y="484"/>
                    <a:pt x="140" y="484"/>
                    <a:pt x="141" y="484"/>
                  </a:cubicBezTo>
                  <a:cubicBezTo>
                    <a:pt x="140" y="484"/>
                    <a:pt x="139" y="485"/>
                    <a:pt x="139" y="487"/>
                  </a:cubicBezTo>
                  <a:cubicBezTo>
                    <a:pt x="138" y="487"/>
                    <a:pt x="137" y="486"/>
                    <a:pt x="137" y="488"/>
                  </a:cubicBezTo>
                  <a:cubicBezTo>
                    <a:pt x="137" y="488"/>
                    <a:pt x="137" y="487"/>
                    <a:pt x="136" y="487"/>
                  </a:cubicBezTo>
                  <a:cubicBezTo>
                    <a:pt x="137" y="488"/>
                    <a:pt x="136" y="489"/>
                    <a:pt x="135" y="489"/>
                  </a:cubicBezTo>
                  <a:cubicBezTo>
                    <a:pt x="135" y="488"/>
                    <a:pt x="135" y="487"/>
                    <a:pt x="136" y="488"/>
                  </a:cubicBezTo>
                  <a:cubicBezTo>
                    <a:pt x="135" y="486"/>
                    <a:pt x="134" y="488"/>
                    <a:pt x="134" y="488"/>
                  </a:cubicBezTo>
                  <a:cubicBezTo>
                    <a:pt x="134" y="488"/>
                    <a:pt x="135" y="488"/>
                    <a:pt x="135" y="489"/>
                  </a:cubicBezTo>
                  <a:cubicBezTo>
                    <a:pt x="134" y="489"/>
                    <a:pt x="133" y="488"/>
                    <a:pt x="133" y="489"/>
                  </a:cubicBezTo>
                  <a:cubicBezTo>
                    <a:pt x="133" y="489"/>
                    <a:pt x="133" y="489"/>
                    <a:pt x="133" y="490"/>
                  </a:cubicBezTo>
                  <a:cubicBezTo>
                    <a:pt x="134" y="490"/>
                    <a:pt x="134" y="489"/>
                    <a:pt x="134" y="490"/>
                  </a:cubicBezTo>
                  <a:cubicBezTo>
                    <a:pt x="134" y="491"/>
                    <a:pt x="133" y="490"/>
                    <a:pt x="133" y="491"/>
                  </a:cubicBezTo>
                  <a:cubicBezTo>
                    <a:pt x="131" y="490"/>
                    <a:pt x="130" y="494"/>
                    <a:pt x="128" y="494"/>
                  </a:cubicBezTo>
                  <a:cubicBezTo>
                    <a:pt x="128" y="494"/>
                    <a:pt x="128" y="495"/>
                    <a:pt x="129" y="495"/>
                  </a:cubicBezTo>
                  <a:cubicBezTo>
                    <a:pt x="127" y="495"/>
                    <a:pt x="129" y="494"/>
                    <a:pt x="129" y="492"/>
                  </a:cubicBezTo>
                  <a:cubicBezTo>
                    <a:pt x="129" y="493"/>
                    <a:pt x="129" y="492"/>
                    <a:pt x="130" y="492"/>
                  </a:cubicBezTo>
                  <a:cubicBezTo>
                    <a:pt x="129" y="491"/>
                    <a:pt x="129" y="493"/>
                    <a:pt x="127" y="492"/>
                  </a:cubicBezTo>
                  <a:cubicBezTo>
                    <a:pt x="127" y="493"/>
                    <a:pt x="126" y="493"/>
                    <a:pt x="126" y="494"/>
                  </a:cubicBezTo>
                  <a:cubicBezTo>
                    <a:pt x="126" y="493"/>
                    <a:pt x="127" y="494"/>
                    <a:pt x="128" y="493"/>
                  </a:cubicBezTo>
                  <a:cubicBezTo>
                    <a:pt x="129" y="494"/>
                    <a:pt x="127" y="494"/>
                    <a:pt x="127" y="494"/>
                  </a:cubicBezTo>
                  <a:cubicBezTo>
                    <a:pt x="127" y="495"/>
                    <a:pt x="127" y="496"/>
                    <a:pt x="128" y="495"/>
                  </a:cubicBezTo>
                  <a:cubicBezTo>
                    <a:pt x="128" y="496"/>
                    <a:pt x="127" y="496"/>
                    <a:pt x="128" y="496"/>
                  </a:cubicBezTo>
                  <a:cubicBezTo>
                    <a:pt x="128" y="497"/>
                    <a:pt x="127" y="496"/>
                    <a:pt x="126" y="496"/>
                  </a:cubicBezTo>
                  <a:cubicBezTo>
                    <a:pt x="126" y="495"/>
                    <a:pt x="127" y="496"/>
                    <a:pt x="127" y="495"/>
                  </a:cubicBezTo>
                  <a:cubicBezTo>
                    <a:pt x="126" y="495"/>
                    <a:pt x="125" y="496"/>
                    <a:pt x="126" y="497"/>
                  </a:cubicBezTo>
                  <a:cubicBezTo>
                    <a:pt x="125" y="497"/>
                    <a:pt x="124" y="495"/>
                    <a:pt x="123" y="495"/>
                  </a:cubicBezTo>
                  <a:cubicBezTo>
                    <a:pt x="123" y="495"/>
                    <a:pt x="124" y="496"/>
                    <a:pt x="124" y="497"/>
                  </a:cubicBezTo>
                  <a:cubicBezTo>
                    <a:pt x="123" y="497"/>
                    <a:pt x="122" y="498"/>
                    <a:pt x="122" y="497"/>
                  </a:cubicBezTo>
                  <a:cubicBezTo>
                    <a:pt x="122" y="497"/>
                    <a:pt x="122" y="497"/>
                    <a:pt x="122" y="497"/>
                  </a:cubicBezTo>
                  <a:cubicBezTo>
                    <a:pt x="122" y="496"/>
                    <a:pt x="123" y="497"/>
                    <a:pt x="123" y="496"/>
                  </a:cubicBezTo>
                  <a:cubicBezTo>
                    <a:pt x="123" y="495"/>
                    <a:pt x="122" y="497"/>
                    <a:pt x="121" y="496"/>
                  </a:cubicBezTo>
                  <a:cubicBezTo>
                    <a:pt x="122" y="497"/>
                    <a:pt x="122" y="497"/>
                    <a:pt x="121" y="498"/>
                  </a:cubicBezTo>
                  <a:cubicBezTo>
                    <a:pt x="122" y="498"/>
                    <a:pt x="123" y="499"/>
                    <a:pt x="124" y="498"/>
                  </a:cubicBezTo>
                  <a:cubicBezTo>
                    <a:pt x="124" y="499"/>
                    <a:pt x="122" y="499"/>
                    <a:pt x="121" y="499"/>
                  </a:cubicBezTo>
                  <a:cubicBezTo>
                    <a:pt x="121" y="500"/>
                    <a:pt x="121" y="500"/>
                    <a:pt x="121" y="502"/>
                  </a:cubicBezTo>
                  <a:cubicBezTo>
                    <a:pt x="120" y="501"/>
                    <a:pt x="120" y="502"/>
                    <a:pt x="119" y="502"/>
                  </a:cubicBezTo>
                  <a:cubicBezTo>
                    <a:pt x="119" y="501"/>
                    <a:pt x="119" y="500"/>
                    <a:pt x="120" y="500"/>
                  </a:cubicBezTo>
                  <a:cubicBezTo>
                    <a:pt x="120" y="499"/>
                    <a:pt x="119" y="499"/>
                    <a:pt x="119" y="499"/>
                  </a:cubicBezTo>
                  <a:cubicBezTo>
                    <a:pt x="119" y="500"/>
                    <a:pt x="119" y="501"/>
                    <a:pt x="118" y="499"/>
                  </a:cubicBezTo>
                  <a:cubicBezTo>
                    <a:pt x="118" y="500"/>
                    <a:pt x="119" y="501"/>
                    <a:pt x="118" y="501"/>
                  </a:cubicBezTo>
                  <a:cubicBezTo>
                    <a:pt x="118" y="502"/>
                    <a:pt x="119" y="502"/>
                    <a:pt x="119" y="502"/>
                  </a:cubicBezTo>
                  <a:cubicBezTo>
                    <a:pt x="119" y="502"/>
                    <a:pt x="117" y="504"/>
                    <a:pt x="118" y="502"/>
                  </a:cubicBezTo>
                  <a:cubicBezTo>
                    <a:pt x="117" y="502"/>
                    <a:pt x="117" y="503"/>
                    <a:pt x="117" y="503"/>
                  </a:cubicBezTo>
                  <a:cubicBezTo>
                    <a:pt x="117" y="504"/>
                    <a:pt x="118" y="504"/>
                    <a:pt x="118" y="504"/>
                  </a:cubicBezTo>
                  <a:cubicBezTo>
                    <a:pt x="117" y="504"/>
                    <a:pt x="117" y="504"/>
                    <a:pt x="117" y="504"/>
                  </a:cubicBezTo>
                  <a:cubicBezTo>
                    <a:pt x="116" y="505"/>
                    <a:pt x="116" y="506"/>
                    <a:pt x="115" y="505"/>
                  </a:cubicBezTo>
                  <a:cubicBezTo>
                    <a:pt x="115" y="506"/>
                    <a:pt x="115" y="506"/>
                    <a:pt x="114" y="507"/>
                  </a:cubicBezTo>
                  <a:cubicBezTo>
                    <a:pt x="114" y="506"/>
                    <a:pt x="114" y="504"/>
                    <a:pt x="113" y="506"/>
                  </a:cubicBezTo>
                  <a:cubicBezTo>
                    <a:pt x="113" y="506"/>
                    <a:pt x="113" y="506"/>
                    <a:pt x="113" y="508"/>
                  </a:cubicBezTo>
                  <a:cubicBezTo>
                    <a:pt x="112" y="507"/>
                    <a:pt x="112" y="508"/>
                    <a:pt x="112" y="508"/>
                  </a:cubicBezTo>
                  <a:cubicBezTo>
                    <a:pt x="110" y="507"/>
                    <a:pt x="112" y="507"/>
                    <a:pt x="112" y="506"/>
                  </a:cubicBezTo>
                  <a:cubicBezTo>
                    <a:pt x="112" y="505"/>
                    <a:pt x="111" y="507"/>
                    <a:pt x="111" y="506"/>
                  </a:cubicBezTo>
                  <a:cubicBezTo>
                    <a:pt x="110" y="506"/>
                    <a:pt x="111" y="508"/>
                    <a:pt x="110" y="507"/>
                  </a:cubicBezTo>
                  <a:cubicBezTo>
                    <a:pt x="109" y="508"/>
                    <a:pt x="111" y="508"/>
                    <a:pt x="110" y="508"/>
                  </a:cubicBezTo>
                  <a:cubicBezTo>
                    <a:pt x="109" y="507"/>
                    <a:pt x="109" y="509"/>
                    <a:pt x="108" y="509"/>
                  </a:cubicBezTo>
                  <a:cubicBezTo>
                    <a:pt x="109" y="510"/>
                    <a:pt x="110" y="509"/>
                    <a:pt x="112" y="509"/>
                  </a:cubicBezTo>
                  <a:cubicBezTo>
                    <a:pt x="111" y="510"/>
                    <a:pt x="110" y="509"/>
                    <a:pt x="109" y="511"/>
                  </a:cubicBezTo>
                  <a:cubicBezTo>
                    <a:pt x="108" y="511"/>
                    <a:pt x="108" y="510"/>
                    <a:pt x="108" y="510"/>
                  </a:cubicBezTo>
                  <a:cubicBezTo>
                    <a:pt x="108" y="510"/>
                    <a:pt x="108" y="510"/>
                    <a:pt x="107" y="510"/>
                  </a:cubicBezTo>
                  <a:cubicBezTo>
                    <a:pt x="108" y="509"/>
                    <a:pt x="110" y="508"/>
                    <a:pt x="109" y="508"/>
                  </a:cubicBezTo>
                  <a:cubicBezTo>
                    <a:pt x="109" y="507"/>
                    <a:pt x="110" y="508"/>
                    <a:pt x="110" y="507"/>
                  </a:cubicBezTo>
                  <a:cubicBezTo>
                    <a:pt x="110" y="506"/>
                    <a:pt x="109" y="507"/>
                    <a:pt x="109" y="506"/>
                  </a:cubicBezTo>
                  <a:cubicBezTo>
                    <a:pt x="108" y="507"/>
                    <a:pt x="109" y="507"/>
                    <a:pt x="109" y="507"/>
                  </a:cubicBezTo>
                  <a:cubicBezTo>
                    <a:pt x="108" y="507"/>
                    <a:pt x="108" y="507"/>
                    <a:pt x="107" y="508"/>
                  </a:cubicBezTo>
                  <a:cubicBezTo>
                    <a:pt x="107" y="508"/>
                    <a:pt x="107" y="508"/>
                    <a:pt x="107" y="509"/>
                  </a:cubicBezTo>
                  <a:cubicBezTo>
                    <a:pt x="107" y="509"/>
                    <a:pt x="107" y="508"/>
                    <a:pt x="106" y="508"/>
                  </a:cubicBezTo>
                  <a:cubicBezTo>
                    <a:pt x="106" y="508"/>
                    <a:pt x="106" y="508"/>
                    <a:pt x="106" y="509"/>
                  </a:cubicBezTo>
                  <a:cubicBezTo>
                    <a:pt x="104" y="508"/>
                    <a:pt x="104" y="510"/>
                    <a:pt x="103" y="511"/>
                  </a:cubicBezTo>
                  <a:cubicBezTo>
                    <a:pt x="104" y="512"/>
                    <a:pt x="103" y="513"/>
                    <a:pt x="103" y="513"/>
                  </a:cubicBezTo>
                  <a:cubicBezTo>
                    <a:pt x="103" y="513"/>
                    <a:pt x="104" y="513"/>
                    <a:pt x="103" y="514"/>
                  </a:cubicBezTo>
                  <a:cubicBezTo>
                    <a:pt x="104" y="514"/>
                    <a:pt x="104" y="513"/>
                    <a:pt x="104" y="513"/>
                  </a:cubicBezTo>
                  <a:cubicBezTo>
                    <a:pt x="105" y="513"/>
                    <a:pt x="105" y="514"/>
                    <a:pt x="105" y="514"/>
                  </a:cubicBezTo>
                  <a:cubicBezTo>
                    <a:pt x="104" y="514"/>
                    <a:pt x="103" y="515"/>
                    <a:pt x="102" y="516"/>
                  </a:cubicBezTo>
                  <a:cubicBezTo>
                    <a:pt x="102" y="516"/>
                    <a:pt x="102" y="515"/>
                    <a:pt x="102" y="515"/>
                  </a:cubicBezTo>
                  <a:cubicBezTo>
                    <a:pt x="102" y="515"/>
                    <a:pt x="101" y="516"/>
                    <a:pt x="102" y="516"/>
                  </a:cubicBezTo>
                  <a:cubicBezTo>
                    <a:pt x="101" y="517"/>
                    <a:pt x="101" y="516"/>
                    <a:pt x="99" y="516"/>
                  </a:cubicBezTo>
                  <a:cubicBezTo>
                    <a:pt x="99" y="515"/>
                    <a:pt x="101" y="515"/>
                    <a:pt x="100" y="514"/>
                  </a:cubicBezTo>
                  <a:cubicBezTo>
                    <a:pt x="99" y="514"/>
                    <a:pt x="100" y="516"/>
                    <a:pt x="98" y="515"/>
                  </a:cubicBezTo>
                  <a:cubicBezTo>
                    <a:pt x="98" y="515"/>
                    <a:pt x="98" y="516"/>
                    <a:pt x="98" y="516"/>
                  </a:cubicBezTo>
                  <a:cubicBezTo>
                    <a:pt x="98" y="516"/>
                    <a:pt x="98" y="516"/>
                    <a:pt x="98" y="517"/>
                  </a:cubicBezTo>
                  <a:cubicBezTo>
                    <a:pt x="97" y="516"/>
                    <a:pt x="98" y="517"/>
                    <a:pt x="98" y="518"/>
                  </a:cubicBezTo>
                  <a:cubicBezTo>
                    <a:pt x="98" y="518"/>
                    <a:pt x="99" y="517"/>
                    <a:pt x="99" y="518"/>
                  </a:cubicBezTo>
                  <a:cubicBezTo>
                    <a:pt x="99" y="517"/>
                    <a:pt x="101" y="517"/>
                    <a:pt x="101" y="518"/>
                  </a:cubicBezTo>
                  <a:cubicBezTo>
                    <a:pt x="100" y="519"/>
                    <a:pt x="100" y="517"/>
                    <a:pt x="99" y="518"/>
                  </a:cubicBezTo>
                  <a:cubicBezTo>
                    <a:pt x="99" y="519"/>
                    <a:pt x="100" y="517"/>
                    <a:pt x="100" y="519"/>
                  </a:cubicBezTo>
                  <a:cubicBezTo>
                    <a:pt x="99" y="519"/>
                    <a:pt x="99" y="518"/>
                    <a:pt x="98" y="518"/>
                  </a:cubicBezTo>
                  <a:cubicBezTo>
                    <a:pt x="99" y="519"/>
                    <a:pt x="97" y="519"/>
                    <a:pt x="96" y="520"/>
                  </a:cubicBezTo>
                  <a:cubicBezTo>
                    <a:pt x="97" y="520"/>
                    <a:pt x="97" y="521"/>
                    <a:pt x="97" y="521"/>
                  </a:cubicBezTo>
                  <a:cubicBezTo>
                    <a:pt x="96" y="521"/>
                    <a:pt x="95" y="522"/>
                    <a:pt x="95" y="521"/>
                  </a:cubicBezTo>
                  <a:cubicBezTo>
                    <a:pt x="94" y="521"/>
                    <a:pt x="96" y="521"/>
                    <a:pt x="95" y="522"/>
                  </a:cubicBezTo>
                  <a:cubicBezTo>
                    <a:pt x="95" y="522"/>
                    <a:pt x="95" y="522"/>
                    <a:pt x="94" y="522"/>
                  </a:cubicBezTo>
                  <a:cubicBezTo>
                    <a:pt x="94" y="522"/>
                    <a:pt x="94" y="523"/>
                    <a:pt x="94" y="524"/>
                  </a:cubicBezTo>
                  <a:cubicBezTo>
                    <a:pt x="93" y="524"/>
                    <a:pt x="93" y="523"/>
                    <a:pt x="93" y="523"/>
                  </a:cubicBezTo>
                  <a:cubicBezTo>
                    <a:pt x="93" y="524"/>
                    <a:pt x="93" y="524"/>
                    <a:pt x="92" y="524"/>
                  </a:cubicBezTo>
                  <a:cubicBezTo>
                    <a:pt x="92" y="524"/>
                    <a:pt x="92" y="524"/>
                    <a:pt x="92" y="524"/>
                  </a:cubicBezTo>
                  <a:cubicBezTo>
                    <a:pt x="92" y="524"/>
                    <a:pt x="92" y="524"/>
                    <a:pt x="92" y="525"/>
                  </a:cubicBezTo>
                  <a:cubicBezTo>
                    <a:pt x="92" y="525"/>
                    <a:pt x="92" y="524"/>
                    <a:pt x="92" y="524"/>
                  </a:cubicBezTo>
                  <a:cubicBezTo>
                    <a:pt x="91" y="524"/>
                    <a:pt x="91" y="525"/>
                    <a:pt x="91" y="525"/>
                  </a:cubicBezTo>
                  <a:cubicBezTo>
                    <a:pt x="91" y="525"/>
                    <a:pt x="91" y="525"/>
                    <a:pt x="90" y="525"/>
                  </a:cubicBezTo>
                  <a:cubicBezTo>
                    <a:pt x="90" y="525"/>
                    <a:pt x="91" y="526"/>
                    <a:pt x="91" y="526"/>
                  </a:cubicBezTo>
                  <a:cubicBezTo>
                    <a:pt x="91" y="527"/>
                    <a:pt x="90" y="526"/>
                    <a:pt x="89" y="525"/>
                  </a:cubicBezTo>
                  <a:cubicBezTo>
                    <a:pt x="89" y="525"/>
                    <a:pt x="89" y="525"/>
                    <a:pt x="88" y="525"/>
                  </a:cubicBezTo>
                  <a:cubicBezTo>
                    <a:pt x="89" y="526"/>
                    <a:pt x="89" y="526"/>
                    <a:pt x="89" y="527"/>
                  </a:cubicBezTo>
                  <a:cubicBezTo>
                    <a:pt x="88" y="526"/>
                    <a:pt x="89" y="526"/>
                    <a:pt x="88" y="525"/>
                  </a:cubicBezTo>
                  <a:cubicBezTo>
                    <a:pt x="88" y="525"/>
                    <a:pt x="89" y="524"/>
                    <a:pt x="90" y="525"/>
                  </a:cubicBezTo>
                  <a:cubicBezTo>
                    <a:pt x="90" y="524"/>
                    <a:pt x="88" y="523"/>
                    <a:pt x="88" y="524"/>
                  </a:cubicBezTo>
                  <a:cubicBezTo>
                    <a:pt x="88" y="523"/>
                    <a:pt x="90" y="524"/>
                    <a:pt x="91" y="524"/>
                  </a:cubicBezTo>
                  <a:cubicBezTo>
                    <a:pt x="91" y="524"/>
                    <a:pt x="90" y="524"/>
                    <a:pt x="90" y="524"/>
                  </a:cubicBezTo>
                  <a:cubicBezTo>
                    <a:pt x="90" y="522"/>
                    <a:pt x="91" y="522"/>
                    <a:pt x="93" y="522"/>
                  </a:cubicBezTo>
                  <a:cubicBezTo>
                    <a:pt x="93" y="521"/>
                    <a:pt x="93" y="521"/>
                    <a:pt x="92" y="520"/>
                  </a:cubicBezTo>
                  <a:cubicBezTo>
                    <a:pt x="92" y="521"/>
                    <a:pt x="92" y="521"/>
                    <a:pt x="92" y="521"/>
                  </a:cubicBezTo>
                  <a:cubicBezTo>
                    <a:pt x="91" y="521"/>
                    <a:pt x="91" y="521"/>
                    <a:pt x="91" y="520"/>
                  </a:cubicBezTo>
                  <a:cubicBezTo>
                    <a:pt x="90" y="521"/>
                    <a:pt x="90" y="520"/>
                    <a:pt x="90" y="521"/>
                  </a:cubicBezTo>
                  <a:cubicBezTo>
                    <a:pt x="91" y="522"/>
                    <a:pt x="88" y="523"/>
                    <a:pt x="88" y="522"/>
                  </a:cubicBezTo>
                  <a:cubicBezTo>
                    <a:pt x="87" y="522"/>
                    <a:pt x="88" y="523"/>
                    <a:pt x="89" y="523"/>
                  </a:cubicBezTo>
                  <a:cubicBezTo>
                    <a:pt x="88" y="524"/>
                    <a:pt x="87" y="522"/>
                    <a:pt x="86" y="522"/>
                  </a:cubicBezTo>
                  <a:cubicBezTo>
                    <a:pt x="87" y="523"/>
                    <a:pt x="88" y="525"/>
                    <a:pt x="87" y="526"/>
                  </a:cubicBezTo>
                  <a:cubicBezTo>
                    <a:pt x="87" y="527"/>
                    <a:pt x="87" y="527"/>
                    <a:pt x="87" y="528"/>
                  </a:cubicBezTo>
                  <a:cubicBezTo>
                    <a:pt x="87" y="528"/>
                    <a:pt x="86" y="525"/>
                    <a:pt x="86" y="525"/>
                  </a:cubicBezTo>
                  <a:cubicBezTo>
                    <a:pt x="86" y="525"/>
                    <a:pt x="85" y="525"/>
                    <a:pt x="84" y="525"/>
                  </a:cubicBezTo>
                  <a:cubicBezTo>
                    <a:pt x="84" y="526"/>
                    <a:pt x="85" y="524"/>
                    <a:pt x="85" y="526"/>
                  </a:cubicBezTo>
                  <a:cubicBezTo>
                    <a:pt x="85" y="527"/>
                    <a:pt x="85" y="525"/>
                    <a:pt x="84" y="526"/>
                  </a:cubicBezTo>
                  <a:cubicBezTo>
                    <a:pt x="84" y="527"/>
                    <a:pt x="86" y="526"/>
                    <a:pt x="85" y="527"/>
                  </a:cubicBezTo>
                  <a:cubicBezTo>
                    <a:pt x="85" y="527"/>
                    <a:pt x="84" y="527"/>
                    <a:pt x="84" y="526"/>
                  </a:cubicBezTo>
                  <a:cubicBezTo>
                    <a:pt x="83" y="527"/>
                    <a:pt x="83" y="526"/>
                    <a:pt x="83" y="525"/>
                  </a:cubicBezTo>
                  <a:cubicBezTo>
                    <a:pt x="82" y="525"/>
                    <a:pt x="82" y="527"/>
                    <a:pt x="83" y="526"/>
                  </a:cubicBezTo>
                  <a:cubicBezTo>
                    <a:pt x="82" y="528"/>
                    <a:pt x="82" y="528"/>
                    <a:pt x="81" y="528"/>
                  </a:cubicBezTo>
                  <a:cubicBezTo>
                    <a:pt x="82" y="529"/>
                    <a:pt x="82" y="531"/>
                    <a:pt x="83" y="532"/>
                  </a:cubicBezTo>
                  <a:cubicBezTo>
                    <a:pt x="82" y="533"/>
                    <a:pt x="81" y="533"/>
                    <a:pt x="81" y="533"/>
                  </a:cubicBezTo>
                  <a:cubicBezTo>
                    <a:pt x="81" y="533"/>
                    <a:pt x="81" y="533"/>
                    <a:pt x="81" y="534"/>
                  </a:cubicBezTo>
                  <a:cubicBezTo>
                    <a:pt x="80" y="534"/>
                    <a:pt x="80" y="534"/>
                    <a:pt x="79" y="535"/>
                  </a:cubicBezTo>
                  <a:cubicBezTo>
                    <a:pt x="78" y="535"/>
                    <a:pt x="79" y="534"/>
                    <a:pt x="78" y="534"/>
                  </a:cubicBezTo>
                  <a:cubicBezTo>
                    <a:pt x="77" y="534"/>
                    <a:pt x="79" y="535"/>
                    <a:pt x="78" y="535"/>
                  </a:cubicBezTo>
                  <a:cubicBezTo>
                    <a:pt x="78" y="535"/>
                    <a:pt x="78" y="534"/>
                    <a:pt x="78" y="535"/>
                  </a:cubicBezTo>
                  <a:cubicBezTo>
                    <a:pt x="76" y="534"/>
                    <a:pt x="78" y="533"/>
                    <a:pt x="78" y="533"/>
                  </a:cubicBezTo>
                  <a:cubicBezTo>
                    <a:pt x="78" y="533"/>
                    <a:pt x="77" y="533"/>
                    <a:pt x="76" y="533"/>
                  </a:cubicBezTo>
                  <a:cubicBezTo>
                    <a:pt x="77" y="532"/>
                    <a:pt x="77" y="533"/>
                    <a:pt x="77" y="533"/>
                  </a:cubicBezTo>
                  <a:cubicBezTo>
                    <a:pt x="77" y="532"/>
                    <a:pt x="76" y="532"/>
                    <a:pt x="77" y="531"/>
                  </a:cubicBezTo>
                  <a:cubicBezTo>
                    <a:pt x="76" y="531"/>
                    <a:pt x="76" y="532"/>
                    <a:pt x="76" y="531"/>
                  </a:cubicBezTo>
                  <a:cubicBezTo>
                    <a:pt x="76" y="532"/>
                    <a:pt x="75" y="534"/>
                    <a:pt x="77" y="534"/>
                  </a:cubicBezTo>
                  <a:cubicBezTo>
                    <a:pt x="76" y="535"/>
                    <a:pt x="75" y="534"/>
                    <a:pt x="75" y="533"/>
                  </a:cubicBezTo>
                  <a:cubicBezTo>
                    <a:pt x="74" y="533"/>
                    <a:pt x="74" y="534"/>
                    <a:pt x="74" y="534"/>
                  </a:cubicBezTo>
                  <a:cubicBezTo>
                    <a:pt x="73" y="534"/>
                    <a:pt x="74" y="534"/>
                    <a:pt x="74" y="533"/>
                  </a:cubicBezTo>
                  <a:cubicBezTo>
                    <a:pt x="72" y="534"/>
                    <a:pt x="73" y="536"/>
                    <a:pt x="72" y="537"/>
                  </a:cubicBezTo>
                  <a:cubicBezTo>
                    <a:pt x="72" y="537"/>
                    <a:pt x="72" y="537"/>
                    <a:pt x="72" y="536"/>
                  </a:cubicBezTo>
                  <a:cubicBezTo>
                    <a:pt x="72" y="536"/>
                    <a:pt x="71" y="537"/>
                    <a:pt x="71" y="537"/>
                  </a:cubicBezTo>
                  <a:cubicBezTo>
                    <a:pt x="70" y="538"/>
                    <a:pt x="72" y="538"/>
                    <a:pt x="71" y="538"/>
                  </a:cubicBezTo>
                  <a:cubicBezTo>
                    <a:pt x="70" y="538"/>
                    <a:pt x="70" y="537"/>
                    <a:pt x="70" y="537"/>
                  </a:cubicBezTo>
                  <a:cubicBezTo>
                    <a:pt x="69" y="538"/>
                    <a:pt x="70" y="539"/>
                    <a:pt x="70" y="540"/>
                  </a:cubicBezTo>
                  <a:cubicBezTo>
                    <a:pt x="69" y="539"/>
                    <a:pt x="69" y="540"/>
                    <a:pt x="69" y="540"/>
                  </a:cubicBezTo>
                  <a:cubicBezTo>
                    <a:pt x="68" y="540"/>
                    <a:pt x="69" y="538"/>
                    <a:pt x="70" y="539"/>
                  </a:cubicBezTo>
                  <a:cubicBezTo>
                    <a:pt x="70" y="538"/>
                    <a:pt x="67" y="537"/>
                    <a:pt x="66" y="538"/>
                  </a:cubicBezTo>
                  <a:cubicBezTo>
                    <a:pt x="67" y="538"/>
                    <a:pt x="67" y="539"/>
                    <a:pt x="66" y="539"/>
                  </a:cubicBezTo>
                  <a:cubicBezTo>
                    <a:pt x="66" y="539"/>
                    <a:pt x="67" y="539"/>
                    <a:pt x="68" y="539"/>
                  </a:cubicBezTo>
                  <a:cubicBezTo>
                    <a:pt x="67" y="540"/>
                    <a:pt x="69" y="540"/>
                    <a:pt x="68" y="540"/>
                  </a:cubicBezTo>
                  <a:cubicBezTo>
                    <a:pt x="67" y="541"/>
                    <a:pt x="67" y="540"/>
                    <a:pt x="66" y="541"/>
                  </a:cubicBezTo>
                  <a:cubicBezTo>
                    <a:pt x="66" y="541"/>
                    <a:pt x="66" y="540"/>
                    <a:pt x="66" y="540"/>
                  </a:cubicBezTo>
                  <a:cubicBezTo>
                    <a:pt x="65" y="540"/>
                    <a:pt x="65" y="540"/>
                    <a:pt x="65" y="540"/>
                  </a:cubicBezTo>
                  <a:cubicBezTo>
                    <a:pt x="65" y="541"/>
                    <a:pt x="66" y="540"/>
                    <a:pt x="66" y="541"/>
                  </a:cubicBezTo>
                  <a:cubicBezTo>
                    <a:pt x="64" y="542"/>
                    <a:pt x="62" y="545"/>
                    <a:pt x="61" y="545"/>
                  </a:cubicBezTo>
                  <a:cubicBezTo>
                    <a:pt x="60" y="546"/>
                    <a:pt x="61" y="546"/>
                    <a:pt x="61" y="546"/>
                  </a:cubicBezTo>
                  <a:cubicBezTo>
                    <a:pt x="60" y="546"/>
                    <a:pt x="60" y="546"/>
                    <a:pt x="60" y="546"/>
                  </a:cubicBezTo>
                  <a:cubicBezTo>
                    <a:pt x="59" y="547"/>
                    <a:pt x="58" y="547"/>
                    <a:pt x="61" y="548"/>
                  </a:cubicBezTo>
                  <a:cubicBezTo>
                    <a:pt x="60" y="549"/>
                    <a:pt x="60" y="547"/>
                    <a:pt x="58" y="548"/>
                  </a:cubicBezTo>
                  <a:cubicBezTo>
                    <a:pt x="60" y="549"/>
                    <a:pt x="58" y="551"/>
                    <a:pt x="57" y="550"/>
                  </a:cubicBezTo>
                  <a:cubicBezTo>
                    <a:pt x="57" y="549"/>
                    <a:pt x="57" y="550"/>
                    <a:pt x="57" y="549"/>
                  </a:cubicBezTo>
                  <a:cubicBezTo>
                    <a:pt x="56" y="549"/>
                    <a:pt x="56" y="550"/>
                    <a:pt x="56" y="551"/>
                  </a:cubicBezTo>
                  <a:cubicBezTo>
                    <a:pt x="56" y="550"/>
                    <a:pt x="55" y="551"/>
                    <a:pt x="54" y="550"/>
                  </a:cubicBezTo>
                  <a:cubicBezTo>
                    <a:pt x="53" y="550"/>
                    <a:pt x="54" y="551"/>
                    <a:pt x="53" y="552"/>
                  </a:cubicBezTo>
                  <a:cubicBezTo>
                    <a:pt x="53" y="551"/>
                    <a:pt x="53" y="551"/>
                    <a:pt x="52" y="551"/>
                  </a:cubicBezTo>
                  <a:cubicBezTo>
                    <a:pt x="54" y="553"/>
                    <a:pt x="51" y="552"/>
                    <a:pt x="50" y="552"/>
                  </a:cubicBezTo>
                  <a:cubicBezTo>
                    <a:pt x="50" y="553"/>
                    <a:pt x="51" y="552"/>
                    <a:pt x="51" y="553"/>
                  </a:cubicBezTo>
                  <a:cubicBezTo>
                    <a:pt x="51" y="553"/>
                    <a:pt x="50" y="553"/>
                    <a:pt x="50" y="553"/>
                  </a:cubicBezTo>
                  <a:cubicBezTo>
                    <a:pt x="50" y="553"/>
                    <a:pt x="50" y="554"/>
                    <a:pt x="49" y="554"/>
                  </a:cubicBezTo>
                  <a:cubicBezTo>
                    <a:pt x="49" y="554"/>
                    <a:pt x="48" y="555"/>
                    <a:pt x="48" y="554"/>
                  </a:cubicBezTo>
                  <a:cubicBezTo>
                    <a:pt x="48" y="555"/>
                    <a:pt x="48" y="555"/>
                    <a:pt x="47" y="556"/>
                  </a:cubicBezTo>
                  <a:cubicBezTo>
                    <a:pt x="47" y="556"/>
                    <a:pt x="47" y="556"/>
                    <a:pt x="47" y="556"/>
                  </a:cubicBezTo>
                  <a:cubicBezTo>
                    <a:pt x="46" y="557"/>
                    <a:pt x="46" y="555"/>
                    <a:pt x="45" y="556"/>
                  </a:cubicBezTo>
                  <a:cubicBezTo>
                    <a:pt x="45" y="556"/>
                    <a:pt x="46" y="558"/>
                    <a:pt x="47" y="557"/>
                  </a:cubicBezTo>
                  <a:cubicBezTo>
                    <a:pt x="47" y="558"/>
                    <a:pt x="44" y="557"/>
                    <a:pt x="44" y="559"/>
                  </a:cubicBezTo>
                  <a:cubicBezTo>
                    <a:pt x="43" y="558"/>
                    <a:pt x="44" y="558"/>
                    <a:pt x="44" y="557"/>
                  </a:cubicBezTo>
                  <a:cubicBezTo>
                    <a:pt x="43" y="557"/>
                    <a:pt x="43" y="559"/>
                    <a:pt x="44" y="559"/>
                  </a:cubicBezTo>
                  <a:cubicBezTo>
                    <a:pt x="43" y="559"/>
                    <a:pt x="44" y="560"/>
                    <a:pt x="44" y="560"/>
                  </a:cubicBezTo>
                  <a:cubicBezTo>
                    <a:pt x="43" y="560"/>
                    <a:pt x="43" y="560"/>
                    <a:pt x="43" y="560"/>
                  </a:cubicBezTo>
                  <a:cubicBezTo>
                    <a:pt x="43" y="560"/>
                    <a:pt x="43" y="560"/>
                    <a:pt x="42" y="561"/>
                  </a:cubicBezTo>
                  <a:cubicBezTo>
                    <a:pt x="41" y="560"/>
                    <a:pt x="41" y="562"/>
                    <a:pt x="41" y="561"/>
                  </a:cubicBezTo>
                  <a:cubicBezTo>
                    <a:pt x="41" y="560"/>
                    <a:pt x="42" y="560"/>
                    <a:pt x="42" y="559"/>
                  </a:cubicBezTo>
                  <a:cubicBezTo>
                    <a:pt x="41" y="559"/>
                    <a:pt x="41" y="560"/>
                    <a:pt x="41" y="560"/>
                  </a:cubicBezTo>
                  <a:cubicBezTo>
                    <a:pt x="41" y="559"/>
                    <a:pt x="40" y="561"/>
                    <a:pt x="40" y="560"/>
                  </a:cubicBezTo>
                  <a:cubicBezTo>
                    <a:pt x="40" y="560"/>
                    <a:pt x="40" y="561"/>
                    <a:pt x="41" y="561"/>
                  </a:cubicBezTo>
                  <a:cubicBezTo>
                    <a:pt x="41" y="562"/>
                    <a:pt x="39" y="561"/>
                    <a:pt x="40" y="561"/>
                  </a:cubicBezTo>
                  <a:cubicBezTo>
                    <a:pt x="39" y="561"/>
                    <a:pt x="38" y="562"/>
                    <a:pt x="38" y="562"/>
                  </a:cubicBezTo>
                  <a:cubicBezTo>
                    <a:pt x="37" y="563"/>
                    <a:pt x="35" y="563"/>
                    <a:pt x="35" y="564"/>
                  </a:cubicBezTo>
                  <a:cubicBezTo>
                    <a:pt x="34" y="564"/>
                    <a:pt x="34" y="565"/>
                    <a:pt x="34" y="565"/>
                  </a:cubicBezTo>
                  <a:cubicBezTo>
                    <a:pt x="34" y="566"/>
                    <a:pt x="35" y="566"/>
                    <a:pt x="35" y="566"/>
                  </a:cubicBezTo>
                  <a:cubicBezTo>
                    <a:pt x="34" y="567"/>
                    <a:pt x="34" y="566"/>
                    <a:pt x="33" y="566"/>
                  </a:cubicBezTo>
                  <a:cubicBezTo>
                    <a:pt x="33" y="567"/>
                    <a:pt x="34" y="567"/>
                    <a:pt x="35" y="567"/>
                  </a:cubicBezTo>
                  <a:cubicBezTo>
                    <a:pt x="35" y="568"/>
                    <a:pt x="31" y="568"/>
                    <a:pt x="32" y="570"/>
                  </a:cubicBezTo>
                  <a:cubicBezTo>
                    <a:pt x="31" y="570"/>
                    <a:pt x="31" y="571"/>
                    <a:pt x="30" y="571"/>
                  </a:cubicBezTo>
                  <a:cubicBezTo>
                    <a:pt x="30" y="571"/>
                    <a:pt x="31" y="570"/>
                    <a:pt x="32" y="571"/>
                  </a:cubicBezTo>
                  <a:cubicBezTo>
                    <a:pt x="30" y="572"/>
                    <a:pt x="30" y="572"/>
                    <a:pt x="29" y="572"/>
                  </a:cubicBezTo>
                  <a:cubicBezTo>
                    <a:pt x="29" y="573"/>
                    <a:pt x="30" y="572"/>
                    <a:pt x="30" y="573"/>
                  </a:cubicBezTo>
                  <a:cubicBezTo>
                    <a:pt x="29" y="573"/>
                    <a:pt x="29" y="573"/>
                    <a:pt x="28" y="573"/>
                  </a:cubicBezTo>
                  <a:cubicBezTo>
                    <a:pt x="28" y="574"/>
                    <a:pt x="29" y="574"/>
                    <a:pt x="29" y="574"/>
                  </a:cubicBezTo>
                  <a:cubicBezTo>
                    <a:pt x="29" y="575"/>
                    <a:pt x="28" y="573"/>
                    <a:pt x="28" y="573"/>
                  </a:cubicBezTo>
                  <a:cubicBezTo>
                    <a:pt x="27" y="574"/>
                    <a:pt x="27" y="575"/>
                    <a:pt x="27" y="575"/>
                  </a:cubicBezTo>
                  <a:cubicBezTo>
                    <a:pt x="27" y="576"/>
                    <a:pt x="26" y="576"/>
                    <a:pt x="26" y="575"/>
                  </a:cubicBezTo>
                  <a:cubicBezTo>
                    <a:pt x="26" y="576"/>
                    <a:pt x="26" y="577"/>
                    <a:pt x="25" y="577"/>
                  </a:cubicBezTo>
                  <a:cubicBezTo>
                    <a:pt x="25" y="577"/>
                    <a:pt x="26" y="578"/>
                    <a:pt x="26" y="577"/>
                  </a:cubicBezTo>
                  <a:cubicBezTo>
                    <a:pt x="25" y="577"/>
                    <a:pt x="24" y="579"/>
                    <a:pt x="26" y="580"/>
                  </a:cubicBezTo>
                  <a:cubicBezTo>
                    <a:pt x="24" y="580"/>
                    <a:pt x="26" y="582"/>
                    <a:pt x="26" y="582"/>
                  </a:cubicBezTo>
                  <a:cubicBezTo>
                    <a:pt x="25" y="582"/>
                    <a:pt x="25" y="582"/>
                    <a:pt x="25" y="582"/>
                  </a:cubicBezTo>
                  <a:cubicBezTo>
                    <a:pt x="25" y="582"/>
                    <a:pt x="24" y="584"/>
                    <a:pt x="25" y="583"/>
                  </a:cubicBezTo>
                  <a:cubicBezTo>
                    <a:pt x="25" y="584"/>
                    <a:pt x="25" y="584"/>
                    <a:pt x="25" y="584"/>
                  </a:cubicBezTo>
                  <a:cubicBezTo>
                    <a:pt x="24" y="585"/>
                    <a:pt x="25" y="587"/>
                    <a:pt x="24" y="588"/>
                  </a:cubicBezTo>
                  <a:cubicBezTo>
                    <a:pt x="24" y="589"/>
                    <a:pt x="24" y="588"/>
                    <a:pt x="25" y="589"/>
                  </a:cubicBezTo>
                  <a:cubicBezTo>
                    <a:pt x="24" y="589"/>
                    <a:pt x="24" y="589"/>
                    <a:pt x="24" y="589"/>
                  </a:cubicBezTo>
                  <a:cubicBezTo>
                    <a:pt x="24" y="590"/>
                    <a:pt x="24" y="590"/>
                    <a:pt x="25" y="590"/>
                  </a:cubicBezTo>
                  <a:cubicBezTo>
                    <a:pt x="23" y="590"/>
                    <a:pt x="24" y="593"/>
                    <a:pt x="22" y="593"/>
                  </a:cubicBezTo>
                  <a:cubicBezTo>
                    <a:pt x="22" y="594"/>
                    <a:pt x="24" y="594"/>
                    <a:pt x="23" y="594"/>
                  </a:cubicBezTo>
                  <a:cubicBezTo>
                    <a:pt x="23" y="595"/>
                    <a:pt x="23" y="595"/>
                    <a:pt x="23" y="594"/>
                  </a:cubicBezTo>
                  <a:cubicBezTo>
                    <a:pt x="25" y="595"/>
                    <a:pt x="24" y="596"/>
                    <a:pt x="24" y="597"/>
                  </a:cubicBezTo>
                  <a:cubicBezTo>
                    <a:pt x="25" y="597"/>
                    <a:pt x="24" y="596"/>
                    <a:pt x="25" y="596"/>
                  </a:cubicBezTo>
                  <a:cubicBezTo>
                    <a:pt x="26" y="596"/>
                    <a:pt x="24" y="598"/>
                    <a:pt x="24" y="597"/>
                  </a:cubicBezTo>
                  <a:cubicBezTo>
                    <a:pt x="24" y="599"/>
                    <a:pt x="23" y="602"/>
                    <a:pt x="21" y="603"/>
                  </a:cubicBezTo>
                  <a:cubicBezTo>
                    <a:pt x="22" y="603"/>
                    <a:pt x="21" y="604"/>
                    <a:pt x="21" y="605"/>
                  </a:cubicBezTo>
                  <a:cubicBezTo>
                    <a:pt x="17" y="602"/>
                    <a:pt x="16" y="598"/>
                    <a:pt x="17" y="591"/>
                  </a:cubicBezTo>
                  <a:cubicBezTo>
                    <a:pt x="17" y="592"/>
                    <a:pt x="18" y="591"/>
                    <a:pt x="18" y="592"/>
                  </a:cubicBezTo>
                  <a:cubicBezTo>
                    <a:pt x="18" y="590"/>
                    <a:pt x="18" y="588"/>
                    <a:pt x="17" y="586"/>
                  </a:cubicBezTo>
                  <a:cubicBezTo>
                    <a:pt x="17" y="585"/>
                    <a:pt x="18" y="586"/>
                    <a:pt x="18" y="586"/>
                  </a:cubicBezTo>
                  <a:cubicBezTo>
                    <a:pt x="17" y="584"/>
                    <a:pt x="18" y="581"/>
                    <a:pt x="19" y="576"/>
                  </a:cubicBezTo>
                  <a:cubicBezTo>
                    <a:pt x="19" y="576"/>
                    <a:pt x="18" y="577"/>
                    <a:pt x="18" y="576"/>
                  </a:cubicBezTo>
                  <a:cubicBezTo>
                    <a:pt x="16" y="579"/>
                    <a:pt x="13" y="580"/>
                    <a:pt x="11" y="581"/>
                  </a:cubicBezTo>
                  <a:cubicBezTo>
                    <a:pt x="9" y="582"/>
                    <a:pt x="8" y="584"/>
                    <a:pt x="5" y="582"/>
                  </a:cubicBezTo>
                  <a:cubicBezTo>
                    <a:pt x="5" y="582"/>
                    <a:pt x="4" y="581"/>
                    <a:pt x="5" y="582"/>
                  </a:cubicBezTo>
                  <a:cubicBezTo>
                    <a:pt x="4" y="580"/>
                    <a:pt x="2" y="579"/>
                    <a:pt x="0" y="578"/>
                  </a:cubicBezTo>
                  <a:cubicBezTo>
                    <a:pt x="1" y="577"/>
                    <a:pt x="0" y="574"/>
                    <a:pt x="1" y="573"/>
                  </a:cubicBezTo>
                  <a:cubicBezTo>
                    <a:pt x="3" y="573"/>
                    <a:pt x="2" y="567"/>
                    <a:pt x="5" y="568"/>
                  </a:cubicBezTo>
                  <a:cubicBezTo>
                    <a:pt x="4" y="567"/>
                    <a:pt x="5" y="567"/>
                    <a:pt x="4" y="567"/>
                  </a:cubicBezTo>
                  <a:cubicBezTo>
                    <a:pt x="5" y="566"/>
                    <a:pt x="5" y="566"/>
                    <a:pt x="5" y="566"/>
                  </a:cubicBezTo>
                  <a:cubicBezTo>
                    <a:pt x="6" y="560"/>
                    <a:pt x="12" y="554"/>
                    <a:pt x="16" y="549"/>
                  </a:cubicBezTo>
                  <a:cubicBezTo>
                    <a:pt x="16" y="547"/>
                    <a:pt x="18" y="544"/>
                    <a:pt x="20" y="541"/>
                  </a:cubicBezTo>
                  <a:cubicBezTo>
                    <a:pt x="26" y="534"/>
                    <a:pt x="36" y="525"/>
                    <a:pt x="43" y="519"/>
                  </a:cubicBezTo>
                  <a:cubicBezTo>
                    <a:pt x="43" y="518"/>
                    <a:pt x="44" y="517"/>
                    <a:pt x="45" y="517"/>
                  </a:cubicBezTo>
                  <a:cubicBezTo>
                    <a:pt x="47" y="513"/>
                    <a:pt x="52" y="511"/>
                    <a:pt x="56" y="507"/>
                  </a:cubicBezTo>
                  <a:cubicBezTo>
                    <a:pt x="59" y="503"/>
                    <a:pt x="63" y="500"/>
                    <a:pt x="66" y="496"/>
                  </a:cubicBezTo>
                  <a:cubicBezTo>
                    <a:pt x="63" y="498"/>
                    <a:pt x="60" y="501"/>
                    <a:pt x="57" y="504"/>
                  </a:cubicBezTo>
                  <a:cubicBezTo>
                    <a:pt x="55" y="506"/>
                    <a:pt x="50" y="508"/>
                    <a:pt x="48" y="511"/>
                  </a:cubicBezTo>
                  <a:cubicBezTo>
                    <a:pt x="44" y="514"/>
                    <a:pt x="40" y="516"/>
                    <a:pt x="35" y="518"/>
                  </a:cubicBezTo>
                  <a:cubicBezTo>
                    <a:pt x="33" y="520"/>
                    <a:pt x="28" y="522"/>
                    <a:pt x="25" y="523"/>
                  </a:cubicBezTo>
                  <a:cubicBezTo>
                    <a:pt x="22" y="525"/>
                    <a:pt x="20" y="520"/>
                    <a:pt x="19" y="518"/>
                  </a:cubicBezTo>
                  <a:cubicBezTo>
                    <a:pt x="19" y="518"/>
                    <a:pt x="19" y="518"/>
                    <a:pt x="19" y="517"/>
                  </a:cubicBezTo>
                  <a:cubicBezTo>
                    <a:pt x="18" y="515"/>
                    <a:pt x="18" y="513"/>
                    <a:pt x="19" y="510"/>
                  </a:cubicBezTo>
                  <a:cubicBezTo>
                    <a:pt x="30" y="486"/>
                    <a:pt x="45" y="468"/>
                    <a:pt x="60" y="450"/>
                  </a:cubicBezTo>
                  <a:cubicBezTo>
                    <a:pt x="83" y="426"/>
                    <a:pt x="107" y="403"/>
                    <a:pt x="133" y="383"/>
                  </a:cubicBezTo>
                  <a:cubicBezTo>
                    <a:pt x="149" y="369"/>
                    <a:pt x="164" y="356"/>
                    <a:pt x="181" y="344"/>
                  </a:cubicBezTo>
                  <a:cubicBezTo>
                    <a:pt x="187" y="338"/>
                    <a:pt x="195" y="334"/>
                    <a:pt x="201" y="329"/>
                  </a:cubicBezTo>
                  <a:cubicBezTo>
                    <a:pt x="212" y="320"/>
                    <a:pt x="223" y="312"/>
                    <a:pt x="234" y="304"/>
                  </a:cubicBezTo>
                  <a:cubicBezTo>
                    <a:pt x="234" y="303"/>
                    <a:pt x="235" y="302"/>
                    <a:pt x="236" y="302"/>
                  </a:cubicBezTo>
                  <a:cubicBezTo>
                    <a:pt x="240" y="298"/>
                    <a:pt x="245" y="295"/>
                    <a:pt x="250" y="292"/>
                  </a:cubicBezTo>
                  <a:cubicBezTo>
                    <a:pt x="273" y="275"/>
                    <a:pt x="299" y="258"/>
                    <a:pt x="323" y="243"/>
                  </a:cubicBezTo>
                  <a:cubicBezTo>
                    <a:pt x="333" y="236"/>
                    <a:pt x="344" y="229"/>
                    <a:pt x="355" y="222"/>
                  </a:cubicBezTo>
                  <a:cubicBezTo>
                    <a:pt x="377" y="208"/>
                    <a:pt x="400" y="194"/>
                    <a:pt x="423" y="181"/>
                  </a:cubicBezTo>
                  <a:cubicBezTo>
                    <a:pt x="429" y="177"/>
                    <a:pt x="436" y="174"/>
                    <a:pt x="442" y="170"/>
                  </a:cubicBezTo>
                  <a:cubicBezTo>
                    <a:pt x="459" y="160"/>
                    <a:pt x="475" y="151"/>
                    <a:pt x="492" y="141"/>
                  </a:cubicBezTo>
                  <a:cubicBezTo>
                    <a:pt x="542" y="112"/>
                    <a:pt x="593" y="82"/>
                    <a:pt x="642" y="51"/>
                  </a:cubicBezTo>
                  <a:cubicBezTo>
                    <a:pt x="650" y="46"/>
                    <a:pt x="658" y="39"/>
                    <a:pt x="665" y="33"/>
                  </a:cubicBezTo>
                  <a:cubicBezTo>
                    <a:pt x="666" y="31"/>
                    <a:pt x="670" y="30"/>
                    <a:pt x="670" y="26"/>
                  </a:cubicBezTo>
                  <a:cubicBezTo>
                    <a:pt x="673" y="26"/>
                    <a:pt x="673" y="20"/>
                    <a:pt x="671" y="19"/>
                  </a:cubicBezTo>
                  <a:cubicBezTo>
                    <a:pt x="666" y="19"/>
                    <a:pt x="662" y="18"/>
                    <a:pt x="658" y="20"/>
                  </a:cubicBezTo>
                  <a:cubicBezTo>
                    <a:pt x="656" y="19"/>
                    <a:pt x="654" y="20"/>
                    <a:pt x="652" y="20"/>
                  </a:cubicBezTo>
                  <a:cubicBezTo>
                    <a:pt x="651" y="20"/>
                    <a:pt x="651" y="21"/>
                    <a:pt x="649" y="22"/>
                  </a:cubicBezTo>
                  <a:cubicBezTo>
                    <a:pt x="647" y="22"/>
                    <a:pt x="644" y="21"/>
                    <a:pt x="643" y="23"/>
                  </a:cubicBezTo>
                  <a:cubicBezTo>
                    <a:pt x="642" y="23"/>
                    <a:pt x="642" y="22"/>
                    <a:pt x="642" y="22"/>
                  </a:cubicBezTo>
                  <a:cubicBezTo>
                    <a:pt x="640" y="24"/>
                    <a:pt x="637" y="24"/>
                    <a:pt x="636" y="25"/>
                  </a:cubicBezTo>
                  <a:cubicBezTo>
                    <a:pt x="631" y="25"/>
                    <a:pt x="627" y="29"/>
                    <a:pt x="622" y="29"/>
                  </a:cubicBezTo>
                  <a:cubicBezTo>
                    <a:pt x="621" y="29"/>
                    <a:pt x="620" y="29"/>
                    <a:pt x="620" y="30"/>
                  </a:cubicBezTo>
                  <a:cubicBezTo>
                    <a:pt x="619" y="29"/>
                    <a:pt x="618" y="30"/>
                    <a:pt x="617" y="30"/>
                  </a:cubicBezTo>
                  <a:cubicBezTo>
                    <a:pt x="617" y="30"/>
                    <a:pt x="617" y="31"/>
                    <a:pt x="616" y="31"/>
                  </a:cubicBezTo>
                  <a:cubicBezTo>
                    <a:pt x="616" y="31"/>
                    <a:pt x="615" y="32"/>
                    <a:pt x="614" y="31"/>
                  </a:cubicBezTo>
                  <a:cubicBezTo>
                    <a:pt x="612" y="33"/>
                    <a:pt x="608" y="33"/>
                    <a:pt x="605" y="34"/>
                  </a:cubicBezTo>
                  <a:cubicBezTo>
                    <a:pt x="603" y="36"/>
                    <a:pt x="600" y="36"/>
                    <a:pt x="596" y="36"/>
                  </a:cubicBezTo>
                  <a:cubicBezTo>
                    <a:pt x="595" y="39"/>
                    <a:pt x="589" y="36"/>
                    <a:pt x="588" y="40"/>
                  </a:cubicBezTo>
                  <a:cubicBezTo>
                    <a:pt x="587" y="41"/>
                    <a:pt x="585" y="40"/>
                    <a:pt x="583" y="41"/>
                  </a:cubicBezTo>
                  <a:cubicBezTo>
                    <a:pt x="580" y="41"/>
                    <a:pt x="578" y="44"/>
                    <a:pt x="575" y="44"/>
                  </a:cubicBezTo>
                  <a:cubicBezTo>
                    <a:pt x="574" y="45"/>
                    <a:pt x="572" y="44"/>
                    <a:pt x="571" y="45"/>
                  </a:cubicBezTo>
                  <a:cubicBezTo>
                    <a:pt x="568" y="46"/>
                    <a:pt x="564" y="47"/>
                    <a:pt x="560" y="48"/>
                  </a:cubicBezTo>
                  <a:cubicBezTo>
                    <a:pt x="556" y="50"/>
                    <a:pt x="551" y="50"/>
                    <a:pt x="549" y="52"/>
                  </a:cubicBezTo>
                  <a:cubicBezTo>
                    <a:pt x="548" y="52"/>
                    <a:pt x="547" y="54"/>
                    <a:pt x="545" y="53"/>
                  </a:cubicBezTo>
                  <a:cubicBezTo>
                    <a:pt x="544" y="54"/>
                    <a:pt x="543" y="54"/>
                    <a:pt x="542" y="55"/>
                  </a:cubicBezTo>
                  <a:cubicBezTo>
                    <a:pt x="540" y="54"/>
                    <a:pt x="539" y="57"/>
                    <a:pt x="537" y="56"/>
                  </a:cubicBezTo>
                  <a:cubicBezTo>
                    <a:pt x="536" y="56"/>
                    <a:pt x="536" y="56"/>
                    <a:pt x="535" y="57"/>
                  </a:cubicBezTo>
                  <a:cubicBezTo>
                    <a:pt x="529" y="58"/>
                    <a:pt x="523" y="62"/>
                    <a:pt x="518" y="63"/>
                  </a:cubicBezTo>
                  <a:cubicBezTo>
                    <a:pt x="513" y="65"/>
                    <a:pt x="508" y="67"/>
                    <a:pt x="504" y="68"/>
                  </a:cubicBezTo>
                  <a:cubicBezTo>
                    <a:pt x="497" y="71"/>
                    <a:pt x="489" y="75"/>
                    <a:pt x="481" y="78"/>
                  </a:cubicBezTo>
                  <a:cubicBezTo>
                    <a:pt x="466" y="85"/>
                    <a:pt x="452" y="91"/>
                    <a:pt x="437" y="98"/>
                  </a:cubicBezTo>
                  <a:cubicBezTo>
                    <a:pt x="436" y="99"/>
                    <a:pt x="435" y="100"/>
                    <a:pt x="434" y="100"/>
                  </a:cubicBezTo>
                  <a:cubicBezTo>
                    <a:pt x="431" y="101"/>
                    <a:pt x="429" y="103"/>
                    <a:pt x="426" y="103"/>
                  </a:cubicBezTo>
                  <a:cubicBezTo>
                    <a:pt x="411" y="112"/>
                    <a:pt x="396" y="119"/>
                    <a:pt x="382" y="128"/>
                  </a:cubicBezTo>
                  <a:cubicBezTo>
                    <a:pt x="380" y="128"/>
                    <a:pt x="380" y="129"/>
                    <a:pt x="379" y="129"/>
                  </a:cubicBezTo>
                  <a:cubicBezTo>
                    <a:pt x="378" y="129"/>
                    <a:pt x="378" y="130"/>
                    <a:pt x="378" y="130"/>
                  </a:cubicBezTo>
                  <a:cubicBezTo>
                    <a:pt x="374" y="132"/>
                    <a:pt x="370" y="133"/>
                    <a:pt x="368" y="136"/>
                  </a:cubicBezTo>
                  <a:cubicBezTo>
                    <a:pt x="364" y="138"/>
                    <a:pt x="360" y="139"/>
                    <a:pt x="357" y="143"/>
                  </a:cubicBezTo>
                  <a:cubicBezTo>
                    <a:pt x="356" y="142"/>
                    <a:pt x="356" y="143"/>
                    <a:pt x="355" y="143"/>
                  </a:cubicBezTo>
                  <a:cubicBezTo>
                    <a:pt x="354" y="144"/>
                    <a:pt x="353" y="145"/>
                    <a:pt x="353" y="146"/>
                  </a:cubicBezTo>
                  <a:cubicBezTo>
                    <a:pt x="350" y="146"/>
                    <a:pt x="348" y="150"/>
                    <a:pt x="344" y="150"/>
                  </a:cubicBezTo>
                  <a:cubicBezTo>
                    <a:pt x="342" y="154"/>
                    <a:pt x="338" y="156"/>
                    <a:pt x="334" y="157"/>
                  </a:cubicBezTo>
                  <a:cubicBezTo>
                    <a:pt x="330" y="160"/>
                    <a:pt x="325" y="163"/>
                    <a:pt x="321" y="165"/>
                  </a:cubicBezTo>
                  <a:cubicBezTo>
                    <a:pt x="320" y="168"/>
                    <a:pt x="318" y="168"/>
                    <a:pt x="316" y="169"/>
                  </a:cubicBezTo>
                  <a:cubicBezTo>
                    <a:pt x="314" y="171"/>
                    <a:pt x="311" y="172"/>
                    <a:pt x="308" y="173"/>
                  </a:cubicBezTo>
                  <a:cubicBezTo>
                    <a:pt x="306" y="175"/>
                    <a:pt x="304" y="177"/>
                    <a:pt x="302" y="177"/>
                  </a:cubicBezTo>
                  <a:cubicBezTo>
                    <a:pt x="301" y="177"/>
                    <a:pt x="301" y="178"/>
                    <a:pt x="301" y="178"/>
                  </a:cubicBezTo>
                  <a:cubicBezTo>
                    <a:pt x="301" y="178"/>
                    <a:pt x="300" y="178"/>
                    <a:pt x="300" y="178"/>
                  </a:cubicBezTo>
                  <a:cubicBezTo>
                    <a:pt x="299" y="180"/>
                    <a:pt x="297" y="180"/>
                    <a:pt x="296" y="182"/>
                  </a:cubicBezTo>
                  <a:cubicBezTo>
                    <a:pt x="294" y="183"/>
                    <a:pt x="290" y="185"/>
                    <a:pt x="289" y="186"/>
                  </a:cubicBezTo>
                  <a:cubicBezTo>
                    <a:pt x="286" y="189"/>
                    <a:pt x="285" y="190"/>
                    <a:pt x="282" y="192"/>
                  </a:cubicBezTo>
                  <a:cubicBezTo>
                    <a:pt x="278" y="194"/>
                    <a:pt x="275" y="196"/>
                    <a:pt x="272" y="198"/>
                  </a:cubicBezTo>
                  <a:cubicBezTo>
                    <a:pt x="271" y="199"/>
                    <a:pt x="269" y="199"/>
                    <a:pt x="268" y="200"/>
                  </a:cubicBezTo>
                  <a:cubicBezTo>
                    <a:pt x="266" y="203"/>
                    <a:pt x="261" y="202"/>
                    <a:pt x="260" y="206"/>
                  </a:cubicBezTo>
                  <a:cubicBezTo>
                    <a:pt x="259" y="205"/>
                    <a:pt x="259" y="206"/>
                    <a:pt x="259" y="206"/>
                  </a:cubicBezTo>
                  <a:cubicBezTo>
                    <a:pt x="256" y="208"/>
                    <a:pt x="252" y="209"/>
                    <a:pt x="250" y="211"/>
                  </a:cubicBezTo>
                  <a:cubicBezTo>
                    <a:pt x="249" y="212"/>
                    <a:pt x="247" y="212"/>
                    <a:pt x="246" y="213"/>
                  </a:cubicBezTo>
                  <a:cubicBezTo>
                    <a:pt x="245" y="213"/>
                    <a:pt x="244" y="215"/>
                    <a:pt x="243" y="216"/>
                  </a:cubicBezTo>
                  <a:cubicBezTo>
                    <a:pt x="242" y="217"/>
                    <a:pt x="240" y="218"/>
                    <a:pt x="238" y="218"/>
                  </a:cubicBezTo>
                  <a:cubicBezTo>
                    <a:pt x="236" y="219"/>
                    <a:pt x="234" y="222"/>
                    <a:pt x="231" y="223"/>
                  </a:cubicBezTo>
                  <a:cubicBezTo>
                    <a:pt x="230" y="223"/>
                    <a:pt x="231" y="223"/>
                    <a:pt x="230" y="224"/>
                  </a:cubicBezTo>
                  <a:cubicBezTo>
                    <a:pt x="227" y="224"/>
                    <a:pt x="224" y="226"/>
                    <a:pt x="222" y="228"/>
                  </a:cubicBezTo>
                  <a:cubicBezTo>
                    <a:pt x="217" y="230"/>
                    <a:pt x="213" y="234"/>
                    <a:pt x="208" y="235"/>
                  </a:cubicBezTo>
                  <a:cubicBezTo>
                    <a:pt x="207" y="237"/>
                    <a:pt x="205" y="237"/>
                    <a:pt x="204" y="238"/>
                  </a:cubicBezTo>
                  <a:cubicBezTo>
                    <a:pt x="199" y="239"/>
                    <a:pt x="195" y="243"/>
                    <a:pt x="190" y="242"/>
                  </a:cubicBezTo>
                  <a:cubicBezTo>
                    <a:pt x="188" y="241"/>
                    <a:pt x="187" y="240"/>
                    <a:pt x="185" y="238"/>
                  </a:cubicBezTo>
                  <a:cubicBezTo>
                    <a:pt x="191" y="232"/>
                    <a:pt x="198" y="226"/>
                    <a:pt x="205" y="222"/>
                  </a:cubicBezTo>
                  <a:cubicBezTo>
                    <a:pt x="218" y="212"/>
                    <a:pt x="231" y="203"/>
                    <a:pt x="245" y="195"/>
                  </a:cubicBezTo>
                  <a:cubicBezTo>
                    <a:pt x="248" y="192"/>
                    <a:pt x="252" y="190"/>
                    <a:pt x="256" y="188"/>
                  </a:cubicBezTo>
                  <a:cubicBezTo>
                    <a:pt x="260" y="184"/>
                    <a:pt x="266" y="182"/>
                    <a:pt x="269" y="179"/>
                  </a:cubicBezTo>
                  <a:cubicBezTo>
                    <a:pt x="275" y="176"/>
                    <a:pt x="279" y="173"/>
                    <a:pt x="284" y="169"/>
                  </a:cubicBezTo>
                  <a:cubicBezTo>
                    <a:pt x="298" y="161"/>
                    <a:pt x="313" y="152"/>
                    <a:pt x="327" y="143"/>
                  </a:cubicBezTo>
                  <a:cubicBezTo>
                    <a:pt x="331" y="140"/>
                    <a:pt x="336" y="138"/>
                    <a:pt x="339" y="136"/>
                  </a:cubicBezTo>
                  <a:cubicBezTo>
                    <a:pt x="346" y="131"/>
                    <a:pt x="354" y="126"/>
                    <a:pt x="362" y="121"/>
                  </a:cubicBezTo>
                  <a:cubicBezTo>
                    <a:pt x="368" y="118"/>
                    <a:pt x="375" y="114"/>
                    <a:pt x="382" y="110"/>
                  </a:cubicBezTo>
                  <a:cubicBezTo>
                    <a:pt x="385" y="109"/>
                    <a:pt x="388" y="107"/>
                    <a:pt x="390" y="105"/>
                  </a:cubicBezTo>
                  <a:cubicBezTo>
                    <a:pt x="418" y="91"/>
                    <a:pt x="446" y="77"/>
                    <a:pt x="476" y="65"/>
                  </a:cubicBezTo>
                  <a:cubicBezTo>
                    <a:pt x="482" y="61"/>
                    <a:pt x="489" y="59"/>
                    <a:pt x="495" y="56"/>
                  </a:cubicBezTo>
                  <a:cubicBezTo>
                    <a:pt x="516" y="49"/>
                    <a:pt x="535" y="40"/>
                    <a:pt x="556" y="33"/>
                  </a:cubicBezTo>
                  <a:cubicBezTo>
                    <a:pt x="575" y="25"/>
                    <a:pt x="595" y="19"/>
                    <a:pt x="616" y="13"/>
                  </a:cubicBezTo>
                  <a:cubicBezTo>
                    <a:pt x="617" y="13"/>
                    <a:pt x="617" y="13"/>
                    <a:pt x="617" y="13"/>
                  </a:cubicBezTo>
                  <a:cubicBezTo>
                    <a:pt x="624" y="11"/>
                    <a:pt x="631" y="9"/>
                    <a:pt x="638" y="7"/>
                  </a:cubicBezTo>
                  <a:cubicBezTo>
                    <a:pt x="643" y="6"/>
                    <a:pt x="648" y="5"/>
                    <a:pt x="653" y="4"/>
                  </a:cubicBezTo>
                  <a:cubicBezTo>
                    <a:pt x="663" y="2"/>
                    <a:pt x="674" y="1"/>
                    <a:pt x="684" y="0"/>
                  </a:cubicBezTo>
                  <a:cubicBezTo>
                    <a:pt x="690" y="0"/>
                    <a:pt x="705" y="0"/>
                    <a:pt x="707" y="6"/>
                  </a:cubicBezTo>
                  <a:cubicBezTo>
                    <a:pt x="707" y="8"/>
                    <a:pt x="706" y="10"/>
                    <a:pt x="705" y="12"/>
                  </a:cubicBezTo>
                  <a:cubicBezTo>
                    <a:pt x="705" y="14"/>
                    <a:pt x="705" y="16"/>
                    <a:pt x="703" y="16"/>
                  </a:cubicBezTo>
                  <a:cubicBezTo>
                    <a:pt x="703" y="20"/>
                    <a:pt x="699" y="21"/>
                    <a:pt x="698" y="25"/>
                  </a:cubicBezTo>
                  <a:cubicBezTo>
                    <a:pt x="697" y="25"/>
                    <a:pt x="696" y="26"/>
                    <a:pt x="695" y="26"/>
                  </a:cubicBezTo>
                  <a:cubicBezTo>
                    <a:pt x="696" y="28"/>
                    <a:pt x="692" y="29"/>
                    <a:pt x="691" y="30"/>
                  </a:cubicBezTo>
                  <a:close/>
                  <a:moveTo>
                    <a:pt x="668" y="162"/>
                  </a:moveTo>
                  <a:cubicBezTo>
                    <a:pt x="667" y="161"/>
                    <a:pt x="666" y="162"/>
                    <a:pt x="666" y="162"/>
                  </a:cubicBezTo>
                  <a:cubicBezTo>
                    <a:pt x="668" y="162"/>
                    <a:pt x="667" y="162"/>
                    <a:pt x="666" y="163"/>
                  </a:cubicBezTo>
                  <a:cubicBezTo>
                    <a:pt x="667" y="163"/>
                    <a:pt x="668" y="162"/>
                    <a:pt x="668" y="162"/>
                  </a:cubicBezTo>
                  <a:close/>
                  <a:moveTo>
                    <a:pt x="647" y="181"/>
                  </a:moveTo>
                  <a:cubicBezTo>
                    <a:pt x="647" y="181"/>
                    <a:pt x="647" y="181"/>
                    <a:pt x="647" y="180"/>
                  </a:cubicBezTo>
                  <a:cubicBezTo>
                    <a:pt x="646" y="181"/>
                    <a:pt x="646" y="180"/>
                    <a:pt x="645" y="180"/>
                  </a:cubicBezTo>
                  <a:cubicBezTo>
                    <a:pt x="645" y="181"/>
                    <a:pt x="645" y="181"/>
                    <a:pt x="645" y="182"/>
                  </a:cubicBezTo>
                  <a:cubicBezTo>
                    <a:pt x="645" y="182"/>
                    <a:pt x="645" y="181"/>
                    <a:pt x="644" y="182"/>
                  </a:cubicBezTo>
                  <a:cubicBezTo>
                    <a:pt x="645" y="182"/>
                    <a:pt x="644" y="182"/>
                    <a:pt x="644" y="183"/>
                  </a:cubicBezTo>
                  <a:cubicBezTo>
                    <a:pt x="645" y="183"/>
                    <a:pt x="645" y="184"/>
                    <a:pt x="644" y="184"/>
                  </a:cubicBezTo>
                  <a:cubicBezTo>
                    <a:pt x="645" y="184"/>
                    <a:pt x="645" y="185"/>
                    <a:pt x="645" y="185"/>
                  </a:cubicBezTo>
                  <a:cubicBezTo>
                    <a:pt x="645" y="184"/>
                    <a:pt x="646" y="184"/>
                    <a:pt x="646" y="183"/>
                  </a:cubicBezTo>
                  <a:cubicBezTo>
                    <a:pt x="645" y="183"/>
                    <a:pt x="647" y="183"/>
                    <a:pt x="646" y="182"/>
                  </a:cubicBezTo>
                  <a:cubicBezTo>
                    <a:pt x="646" y="182"/>
                    <a:pt x="646" y="183"/>
                    <a:pt x="646" y="182"/>
                  </a:cubicBezTo>
                  <a:cubicBezTo>
                    <a:pt x="646" y="182"/>
                    <a:pt x="645" y="182"/>
                    <a:pt x="645" y="182"/>
                  </a:cubicBezTo>
                  <a:cubicBezTo>
                    <a:pt x="645" y="181"/>
                    <a:pt x="646" y="181"/>
                    <a:pt x="646" y="181"/>
                  </a:cubicBezTo>
                  <a:cubicBezTo>
                    <a:pt x="647" y="181"/>
                    <a:pt x="647" y="181"/>
                    <a:pt x="648" y="182"/>
                  </a:cubicBezTo>
                  <a:cubicBezTo>
                    <a:pt x="648" y="181"/>
                    <a:pt x="649" y="181"/>
                    <a:pt x="649" y="181"/>
                  </a:cubicBezTo>
                  <a:cubicBezTo>
                    <a:pt x="648" y="180"/>
                    <a:pt x="648" y="181"/>
                    <a:pt x="647" y="181"/>
                  </a:cubicBezTo>
                  <a:close/>
                  <a:moveTo>
                    <a:pt x="514" y="402"/>
                  </a:moveTo>
                  <a:cubicBezTo>
                    <a:pt x="514" y="401"/>
                    <a:pt x="514" y="400"/>
                    <a:pt x="513" y="400"/>
                  </a:cubicBezTo>
                  <a:cubicBezTo>
                    <a:pt x="513" y="401"/>
                    <a:pt x="514" y="401"/>
                    <a:pt x="514" y="402"/>
                  </a:cubicBezTo>
                  <a:close/>
                  <a:moveTo>
                    <a:pt x="240" y="434"/>
                  </a:moveTo>
                  <a:cubicBezTo>
                    <a:pt x="240" y="434"/>
                    <a:pt x="241" y="433"/>
                    <a:pt x="241" y="433"/>
                  </a:cubicBezTo>
                  <a:cubicBezTo>
                    <a:pt x="241" y="433"/>
                    <a:pt x="241" y="432"/>
                    <a:pt x="241" y="432"/>
                  </a:cubicBezTo>
                  <a:cubicBezTo>
                    <a:pt x="241" y="434"/>
                    <a:pt x="238" y="433"/>
                    <a:pt x="240" y="434"/>
                  </a:cubicBezTo>
                  <a:close/>
                  <a:moveTo>
                    <a:pt x="120" y="497"/>
                  </a:moveTo>
                  <a:cubicBezTo>
                    <a:pt x="120" y="497"/>
                    <a:pt x="119" y="498"/>
                    <a:pt x="120" y="498"/>
                  </a:cubicBezTo>
                  <a:cubicBezTo>
                    <a:pt x="120" y="498"/>
                    <a:pt x="120" y="497"/>
                    <a:pt x="120" y="498"/>
                  </a:cubicBezTo>
                  <a:cubicBezTo>
                    <a:pt x="120" y="499"/>
                    <a:pt x="121" y="499"/>
                    <a:pt x="120" y="500"/>
                  </a:cubicBezTo>
                  <a:cubicBezTo>
                    <a:pt x="121" y="499"/>
                    <a:pt x="121" y="499"/>
                    <a:pt x="121" y="498"/>
                  </a:cubicBezTo>
                  <a:cubicBezTo>
                    <a:pt x="121" y="498"/>
                    <a:pt x="121" y="498"/>
                    <a:pt x="120" y="497"/>
                  </a:cubicBezTo>
                  <a:close/>
                  <a:moveTo>
                    <a:pt x="100" y="511"/>
                  </a:moveTo>
                  <a:cubicBezTo>
                    <a:pt x="101" y="512"/>
                    <a:pt x="102" y="512"/>
                    <a:pt x="102" y="514"/>
                  </a:cubicBezTo>
                  <a:cubicBezTo>
                    <a:pt x="102" y="513"/>
                    <a:pt x="102" y="513"/>
                    <a:pt x="103" y="513"/>
                  </a:cubicBezTo>
                  <a:cubicBezTo>
                    <a:pt x="102" y="512"/>
                    <a:pt x="102" y="511"/>
                    <a:pt x="100" y="511"/>
                  </a:cubicBezTo>
                  <a:close/>
                  <a:moveTo>
                    <a:pt x="647" y="183"/>
                  </a:moveTo>
                  <a:cubicBezTo>
                    <a:pt x="647" y="183"/>
                    <a:pt x="647" y="184"/>
                    <a:pt x="648" y="184"/>
                  </a:cubicBezTo>
                  <a:cubicBezTo>
                    <a:pt x="648" y="183"/>
                    <a:pt x="648" y="183"/>
                    <a:pt x="647" y="183"/>
                  </a:cubicBezTo>
                  <a:close/>
                  <a:moveTo>
                    <a:pt x="647" y="168"/>
                  </a:moveTo>
                  <a:cubicBezTo>
                    <a:pt x="648" y="168"/>
                    <a:pt x="647" y="167"/>
                    <a:pt x="647" y="168"/>
                  </a:cubicBezTo>
                  <a:cubicBezTo>
                    <a:pt x="648" y="168"/>
                    <a:pt x="647" y="169"/>
                    <a:pt x="647" y="169"/>
                  </a:cubicBezTo>
                  <a:cubicBezTo>
                    <a:pt x="647" y="168"/>
                    <a:pt x="648" y="169"/>
                    <a:pt x="648" y="169"/>
                  </a:cubicBezTo>
                  <a:cubicBezTo>
                    <a:pt x="648" y="168"/>
                    <a:pt x="649" y="168"/>
                    <a:pt x="649" y="168"/>
                  </a:cubicBezTo>
                  <a:cubicBezTo>
                    <a:pt x="648" y="168"/>
                    <a:pt x="648" y="168"/>
                    <a:pt x="647" y="168"/>
                  </a:cubicBezTo>
                  <a:close/>
                  <a:moveTo>
                    <a:pt x="644" y="183"/>
                  </a:moveTo>
                  <a:cubicBezTo>
                    <a:pt x="644" y="184"/>
                    <a:pt x="642" y="183"/>
                    <a:pt x="642" y="183"/>
                  </a:cubicBezTo>
                  <a:cubicBezTo>
                    <a:pt x="643" y="184"/>
                    <a:pt x="643" y="184"/>
                    <a:pt x="644" y="184"/>
                  </a:cubicBezTo>
                  <a:cubicBezTo>
                    <a:pt x="644" y="184"/>
                    <a:pt x="643" y="185"/>
                    <a:pt x="644" y="185"/>
                  </a:cubicBezTo>
                  <a:cubicBezTo>
                    <a:pt x="645" y="185"/>
                    <a:pt x="644" y="182"/>
                    <a:pt x="644" y="183"/>
                  </a:cubicBezTo>
                  <a:close/>
                  <a:moveTo>
                    <a:pt x="643" y="186"/>
                  </a:moveTo>
                  <a:cubicBezTo>
                    <a:pt x="644" y="185"/>
                    <a:pt x="644" y="187"/>
                    <a:pt x="645" y="186"/>
                  </a:cubicBezTo>
                  <a:cubicBezTo>
                    <a:pt x="644" y="186"/>
                    <a:pt x="645" y="185"/>
                    <a:pt x="644" y="185"/>
                  </a:cubicBezTo>
                  <a:cubicBezTo>
                    <a:pt x="644" y="185"/>
                    <a:pt x="643" y="186"/>
                    <a:pt x="643" y="186"/>
                  </a:cubicBezTo>
                  <a:close/>
                  <a:moveTo>
                    <a:pt x="642" y="180"/>
                  </a:moveTo>
                  <a:cubicBezTo>
                    <a:pt x="643" y="180"/>
                    <a:pt x="644" y="180"/>
                    <a:pt x="645" y="180"/>
                  </a:cubicBezTo>
                  <a:cubicBezTo>
                    <a:pt x="644" y="180"/>
                    <a:pt x="645" y="180"/>
                    <a:pt x="645" y="179"/>
                  </a:cubicBezTo>
                  <a:cubicBezTo>
                    <a:pt x="645" y="179"/>
                    <a:pt x="645" y="179"/>
                    <a:pt x="645" y="178"/>
                  </a:cubicBezTo>
                  <a:cubicBezTo>
                    <a:pt x="645" y="179"/>
                    <a:pt x="645" y="179"/>
                    <a:pt x="644" y="179"/>
                  </a:cubicBezTo>
                  <a:cubicBezTo>
                    <a:pt x="644" y="179"/>
                    <a:pt x="644" y="179"/>
                    <a:pt x="644" y="179"/>
                  </a:cubicBezTo>
                  <a:cubicBezTo>
                    <a:pt x="644" y="179"/>
                    <a:pt x="644" y="179"/>
                    <a:pt x="644" y="180"/>
                  </a:cubicBezTo>
                  <a:cubicBezTo>
                    <a:pt x="643" y="179"/>
                    <a:pt x="643" y="180"/>
                    <a:pt x="642" y="180"/>
                  </a:cubicBezTo>
                  <a:close/>
                  <a:moveTo>
                    <a:pt x="644" y="169"/>
                  </a:moveTo>
                  <a:cubicBezTo>
                    <a:pt x="644" y="170"/>
                    <a:pt x="645" y="169"/>
                    <a:pt x="645" y="170"/>
                  </a:cubicBezTo>
                  <a:cubicBezTo>
                    <a:pt x="644" y="170"/>
                    <a:pt x="644" y="170"/>
                    <a:pt x="645" y="170"/>
                  </a:cubicBezTo>
                  <a:cubicBezTo>
                    <a:pt x="645" y="170"/>
                    <a:pt x="645" y="169"/>
                    <a:pt x="646" y="169"/>
                  </a:cubicBezTo>
                  <a:cubicBezTo>
                    <a:pt x="645" y="169"/>
                    <a:pt x="646" y="169"/>
                    <a:pt x="646" y="168"/>
                  </a:cubicBezTo>
                  <a:cubicBezTo>
                    <a:pt x="645" y="168"/>
                    <a:pt x="645" y="169"/>
                    <a:pt x="645" y="168"/>
                  </a:cubicBezTo>
                  <a:cubicBezTo>
                    <a:pt x="645" y="169"/>
                    <a:pt x="645" y="169"/>
                    <a:pt x="644" y="169"/>
                  </a:cubicBezTo>
                  <a:cubicBezTo>
                    <a:pt x="644" y="168"/>
                    <a:pt x="641" y="168"/>
                    <a:pt x="642" y="169"/>
                  </a:cubicBezTo>
                  <a:cubicBezTo>
                    <a:pt x="643" y="169"/>
                    <a:pt x="643" y="169"/>
                    <a:pt x="643" y="170"/>
                  </a:cubicBezTo>
                  <a:cubicBezTo>
                    <a:pt x="642" y="170"/>
                    <a:pt x="642" y="169"/>
                    <a:pt x="642" y="169"/>
                  </a:cubicBezTo>
                  <a:cubicBezTo>
                    <a:pt x="642" y="170"/>
                    <a:pt x="642" y="170"/>
                    <a:pt x="641" y="170"/>
                  </a:cubicBezTo>
                  <a:cubicBezTo>
                    <a:pt x="641" y="170"/>
                    <a:pt x="642" y="170"/>
                    <a:pt x="642" y="170"/>
                  </a:cubicBezTo>
                  <a:cubicBezTo>
                    <a:pt x="643" y="170"/>
                    <a:pt x="644" y="170"/>
                    <a:pt x="644" y="169"/>
                  </a:cubicBezTo>
                  <a:close/>
                  <a:moveTo>
                    <a:pt x="641" y="184"/>
                  </a:moveTo>
                  <a:cubicBezTo>
                    <a:pt x="641" y="184"/>
                    <a:pt x="641" y="184"/>
                    <a:pt x="641" y="184"/>
                  </a:cubicBezTo>
                  <a:cubicBezTo>
                    <a:pt x="641" y="184"/>
                    <a:pt x="641" y="184"/>
                    <a:pt x="640" y="185"/>
                  </a:cubicBezTo>
                  <a:cubicBezTo>
                    <a:pt x="641" y="185"/>
                    <a:pt x="642" y="185"/>
                    <a:pt x="641" y="185"/>
                  </a:cubicBezTo>
                  <a:cubicBezTo>
                    <a:pt x="641" y="185"/>
                    <a:pt x="641" y="185"/>
                    <a:pt x="641" y="184"/>
                  </a:cubicBezTo>
                  <a:close/>
                  <a:moveTo>
                    <a:pt x="639" y="185"/>
                  </a:moveTo>
                  <a:cubicBezTo>
                    <a:pt x="640" y="185"/>
                    <a:pt x="640" y="186"/>
                    <a:pt x="640" y="186"/>
                  </a:cubicBezTo>
                  <a:cubicBezTo>
                    <a:pt x="640" y="185"/>
                    <a:pt x="641" y="185"/>
                    <a:pt x="641" y="185"/>
                  </a:cubicBezTo>
                  <a:cubicBezTo>
                    <a:pt x="640" y="185"/>
                    <a:pt x="639" y="184"/>
                    <a:pt x="639" y="185"/>
                  </a:cubicBezTo>
                  <a:close/>
                  <a:moveTo>
                    <a:pt x="636" y="187"/>
                  </a:moveTo>
                  <a:cubicBezTo>
                    <a:pt x="637" y="187"/>
                    <a:pt x="637" y="188"/>
                    <a:pt x="637" y="189"/>
                  </a:cubicBezTo>
                  <a:cubicBezTo>
                    <a:pt x="637" y="189"/>
                    <a:pt x="637" y="188"/>
                    <a:pt x="636" y="189"/>
                  </a:cubicBezTo>
                  <a:cubicBezTo>
                    <a:pt x="637" y="189"/>
                    <a:pt x="637" y="189"/>
                    <a:pt x="638" y="189"/>
                  </a:cubicBezTo>
                  <a:cubicBezTo>
                    <a:pt x="638" y="189"/>
                    <a:pt x="638" y="189"/>
                    <a:pt x="638" y="188"/>
                  </a:cubicBezTo>
                  <a:cubicBezTo>
                    <a:pt x="637" y="188"/>
                    <a:pt x="637" y="187"/>
                    <a:pt x="636" y="187"/>
                  </a:cubicBezTo>
                  <a:close/>
                  <a:moveTo>
                    <a:pt x="635" y="186"/>
                  </a:moveTo>
                  <a:cubicBezTo>
                    <a:pt x="634" y="187"/>
                    <a:pt x="636" y="187"/>
                    <a:pt x="636" y="187"/>
                  </a:cubicBezTo>
                  <a:cubicBezTo>
                    <a:pt x="635" y="187"/>
                    <a:pt x="635" y="187"/>
                    <a:pt x="635" y="187"/>
                  </a:cubicBezTo>
                  <a:cubicBezTo>
                    <a:pt x="635" y="188"/>
                    <a:pt x="636" y="188"/>
                    <a:pt x="636" y="187"/>
                  </a:cubicBezTo>
                  <a:cubicBezTo>
                    <a:pt x="635" y="187"/>
                    <a:pt x="636" y="186"/>
                    <a:pt x="635" y="186"/>
                  </a:cubicBezTo>
                  <a:close/>
                  <a:moveTo>
                    <a:pt x="636" y="186"/>
                  </a:moveTo>
                  <a:cubicBezTo>
                    <a:pt x="636" y="185"/>
                    <a:pt x="636" y="184"/>
                    <a:pt x="635" y="184"/>
                  </a:cubicBezTo>
                  <a:cubicBezTo>
                    <a:pt x="635" y="185"/>
                    <a:pt x="635" y="186"/>
                    <a:pt x="636" y="186"/>
                  </a:cubicBezTo>
                  <a:close/>
                  <a:moveTo>
                    <a:pt x="632" y="172"/>
                  </a:moveTo>
                  <a:cubicBezTo>
                    <a:pt x="632" y="172"/>
                    <a:pt x="631" y="173"/>
                    <a:pt x="632" y="173"/>
                  </a:cubicBezTo>
                  <a:cubicBezTo>
                    <a:pt x="632" y="173"/>
                    <a:pt x="632" y="172"/>
                    <a:pt x="633" y="172"/>
                  </a:cubicBezTo>
                  <a:cubicBezTo>
                    <a:pt x="632" y="172"/>
                    <a:pt x="632" y="172"/>
                    <a:pt x="632" y="172"/>
                  </a:cubicBezTo>
                  <a:close/>
                  <a:moveTo>
                    <a:pt x="581" y="450"/>
                  </a:moveTo>
                  <a:cubicBezTo>
                    <a:pt x="581" y="451"/>
                    <a:pt x="581" y="451"/>
                    <a:pt x="580" y="451"/>
                  </a:cubicBezTo>
                  <a:cubicBezTo>
                    <a:pt x="581" y="452"/>
                    <a:pt x="582" y="450"/>
                    <a:pt x="581" y="450"/>
                  </a:cubicBezTo>
                  <a:close/>
                  <a:moveTo>
                    <a:pt x="576" y="453"/>
                  </a:moveTo>
                  <a:cubicBezTo>
                    <a:pt x="578" y="454"/>
                    <a:pt x="580" y="453"/>
                    <a:pt x="581" y="452"/>
                  </a:cubicBezTo>
                  <a:cubicBezTo>
                    <a:pt x="579" y="453"/>
                    <a:pt x="578" y="452"/>
                    <a:pt x="576" y="453"/>
                  </a:cubicBezTo>
                  <a:close/>
                  <a:moveTo>
                    <a:pt x="621" y="195"/>
                  </a:moveTo>
                  <a:cubicBezTo>
                    <a:pt x="622" y="195"/>
                    <a:pt x="623" y="195"/>
                    <a:pt x="623" y="194"/>
                  </a:cubicBezTo>
                  <a:cubicBezTo>
                    <a:pt x="622" y="194"/>
                    <a:pt x="622" y="194"/>
                    <a:pt x="622" y="195"/>
                  </a:cubicBezTo>
                  <a:cubicBezTo>
                    <a:pt x="622" y="195"/>
                    <a:pt x="621" y="194"/>
                    <a:pt x="621" y="195"/>
                  </a:cubicBezTo>
                  <a:close/>
                  <a:moveTo>
                    <a:pt x="578" y="438"/>
                  </a:moveTo>
                  <a:cubicBezTo>
                    <a:pt x="579" y="439"/>
                    <a:pt x="579" y="439"/>
                    <a:pt x="580" y="438"/>
                  </a:cubicBezTo>
                  <a:cubicBezTo>
                    <a:pt x="579" y="438"/>
                    <a:pt x="578" y="437"/>
                    <a:pt x="578" y="438"/>
                  </a:cubicBezTo>
                  <a:close/>
                  <a:moveTo>
                    <a:pt x="619" y="195"/>
                  </a:moveTo>
                  <a:cubicBezTo>
                    <a:pt x="620" y="195"/>
                    <a:pt x="620" y="194"/>
                    <a:pt x="620" y="194"/>
                  </a:cubicBezTo>
                  <a:cubicBezTo>
                    <a:pt x="620" y="194"/>
                    <a:pt x="621" y="194"/>
                    <a:pt x="621" y="194"/>
                  </a:cubicBezTo>
                  <a:cubicBezTo>
                    <a:pt x="620" y="193"/>
                    <a:pt x="619" y="194"/>
                    <a:pt x="619" y="195"/>
                  </a:cubicBezTo>
                  <a:close/>
                  <a:moveTo>
                    <a:pt x="578" y="443"/>
                  </a:moveTo>
                  <a:cubicBezTo>
                    <a:pt x="576" y="443"/>
                    <a:pt x="574" y="445"/>
                    <a:pt x="573" y="444"/>
                  </a:cubicBezTo>
                  <a:cubicBezTo>
                    <a:pt x="572" y="444"/>
                    <a:pt x="571" y="445"/>
                    <a:pt x="571" y="446"/>
                  </a:cubicBezTo>
                  <a:cubicBezTo>
                    <a:pt x="573" y="446"/>
                    <a:pt x="573" y="444"/>
                    <a:pt x="574" y="446"/>
                  </a:cubicBezTo>
                  <a:cubicBezTo>
                    <a:pt x="575" y="446"/>
                    <a:pt x="575" y="445"/>
                    <a:pt x="575" y="445"/>
                  </a:cubicBezTo>
                  <a:cubicBezTo>
                    <a:pt x="575" y="446"/>
                    <a:pt x="576" y="444"/>
                    <a:pt x="577" y="445"/>
                  </a:cubicBezTo>
                  <a:cubicBezTo>
                    <a:pt x="576" y="444"/>
                    <a:pt x="579" y="444"/>
                    <a:pt x="578" y="443"/>
                  </a:cubicBezTo>
                  <a:close/>
                  <a:moveTo>
                    <a:pt x="575" y="449"/>
                  </a:moveTo>
                  <a:cubicBezTo>
                    <a:pt x="575" y="450"/>
                    <a:pt x="575" y="450"/>
                    <a:pt x="575" y="450"/>
                  </a:cubicBezTo>
                  <a:cubicBezTo>
                    <a:pt x="576" y="449"/>
                    <a:pt x="577" y="450"/>
                    <a:pt x="577" y="449"/>
                  </a:cubicBezTo>
                  <a:cubicBezTo>
                    <a:pt x="576" y="449"/>
                    <a:pt x="576" y="449"/>
                    <a:pt x="575" y="449"/>
                  </a:cubicBezTo>
                  <a:close/>
                  <a:moveTo>
                    <a:pt x="576" y="453"/>
                  </a:moveTo>
                  <a:cubicBezTo>
                    <a:pt x="576" y="452"/>
                    <a:pt x="575" y="453"/>
                    <a:pt x="575" y="453"/>
                  </a:cubicBezTo>
                  <a:cubicBezTo>
                    <a:pt x="575" y="452"/>
                    <a:pt x="575" y="453"/>
                    <a:pt x="575" y="452"/>
                  </a:cubicBezTo>
                  <a:cubicBezTo>
                    <a:pt x="575" y="452"/>
                    <a:pt x="575" y="452"/>
                    <a:pt x="574" y="451"/>
                  </a:cubicBezTo>
                  <a:cubicBezTo>
                    <a:pt x="574" y="452"/>
                    <a:pt x="574" y="452"/>
                    <a:pt x="574" y="452"/>
                  </a:cubicBezTo>
                  <a:cubicBezTo>
                    <a:pt x="574" y="451"/>
                    <a:pt x="573" y="451"/>
                    <a:pt x="572" y="451"/>
                  </a:cubicBezTo>
                  <a:cubicBezTo>
                    <a:pt x="572" y="452"/>
                    <a:pt x="573" y="452"/>
                    <a:pt x="573" y="452"/>
                  </a:cubicBezTo>
                  <a:cubicBezTo>
                    <a:pt x="572" y="452"/>
                    <a:pt x="573" y="453"/>
                    <a:pt x="572" y="453"/>
                  </a:cubicBezTo>
                  <a:cubicBezTo>
                    <a:pt x="573" y="452"/>
                    <a:pt x="571" y="453"/>
                    <a:pt x="572" y="452"/>
                  </a:cubicBezTo>
                  <a:cubicBezTo>
                    <a:pt x="571" y="451"/>
                    <a:pt x="571" y="453"/>
                    <a:pt x="570" y="452"/>
                  </a:cubicBezTo>
                  <a:cubicBezTo>
                    <a:pt x="571" y="453"/>
                    <a:pt x="570" y="453"/>
                    <a:pt x="570" y="455"/>
                  </a:cubicBezTo>
                  <a:cubicBezTo>
                    <a:pt x="570" y="455"/>
                    <a:pt x="571" y="455"/>
                    <a:pt x="571" y="455"/>
                  </a:cubicBezTo>
                  <a:cubicBezTo>
                    <a:pt x="570" y="455"/>
                    <a:pt x="570" y="455"/>
                    <a:pt x="570" y="455"/>
                  </a:cubicBezTo>
                  <a:cubicBezTo>
                    <a:pt x="570" y="454"/>
                    <a:pt x="569" y="454"/>
                    <a:pt x="568" y="453"/>
                  </a:cubicBezTo>
                  <a:cubicBezTo>
                    <a:pt x="568" y="454"/>
                    <a:pt x="568" y="455"/>
                    <a:pt x="568" y="455"/>
                  </a:cubicBezTo>
                  <a:cubicBezTo>
                    <a:pt x="569" y="456"/>
                    <a:pt x="570" y="455"/>
                    <a:pt x="569" y="456"/>
                  </a:cubicBezTo>
                  <a:cubicBezTo>
                    <a:pt x="570" y="456"/>
                    <a:pt x="571" y="456"/>
                    <a:pt x="572" y="455"/>
                  </a:cubicBezTo>
                  <a:cubicBezTo>
                    <a:pt x="572" y="456"/>
                    <a:pt x="573" y="456"/>
                    <a:pt x="573" y="457"/>
                  </a:cubicBezTo>
                  <a:cubicBezTo>
                    <a:pt x="575" y="455"/>
                    <a:pt x="574" y="455"/>
                    <a:pt x="576" y="453"/>
                  </a:cubicBezTo>
                  <a:close/>
                  <a:moveTo>
                    <a:pt x="570" y="440"/>
                  </a:moveTo>
                  <a:cubicBezTo>
                    <a:pt x="570" y="439"/>
                    <a:pt x="569" y="439"/>
                    <a:pt x="570" y="440"/>
                  </a:cubicBezTo>
                  <a:cubicBezTo>
                    <a:pt x="571" y="440"/>
                    <a:pt x="572" y="441"/>
                    <a:pt x="574" y="441"/>
                  </a:cubicBezTo>
                  <a:cubicBezTo>
                    <a:pt x="574" y="442"/>
                    <a:pt x="573" y="442"/>
                    <a:pt x="574" y="442"/>
                  </a:cubicBezTo>
                  <a:cubicBezTo>
                    <a:pt x="574" y="442"/>
                    <a:pt x="574" y="442"/>
                    <a:pt x="575" y="442"/>
                  </a:cubicBezTo>
                  <a:cubicBezTo>
                    <a:pt x="575" y="441"/>
                    <a:pt x="575" y="441"/>
                    <a:pt x="575" y="440"/>
                  </a:cubicBezTo>
                  <a:cubicBezTo>
                    <a:pt x="577" y="441"/>
                    <a:pt x="577" y="438"/>
                    <a:pt x="578" y="439"/>
                  </a:cubicBezTo>
                  <a:cubicBezTo>
                    <a:pt x="578" y="439"/>
                    <a:pt x="578" y="438"/>
                    <a:pt x="578" y="438"/>
                  </a:cubicBezTo>
                  <a:cubicBezTo>
                    <a:pt x="576" y="439"/>
                    <a:pt x="572" y="437"/>
                    <a:pt x="571" y="439"/>
                  </a:cubicBezTo>
                  <a:cubicBezTo>
                    <a:pt x="570" y="439"/>
                    <a:pt x="570" y="440"/>
                    <a:pt x="570" y="440"/>
                  </a:cubicBezTo>
                  <a:close/>
                  <a:moveTo>
                    <a:pt x="572" y="437"/>
                  </a:moveTo>
                  <a:cubicBezTo>
                    <a:pt x="572" y="437"/>
                    <a:pt x="574" y="437"/>
                    <a:pt x="574" y="436"/>
                  </a:cubicBezTo>
                  <a:cubicBezTo>
                    <a:pt x="574" y="436"/>
                    <a:pt x="572" y="436"/>
                    <a:pt x="572" y="437"/>
                  </a:cubicBezTo>
                  <a:close/>
                  <a:moveTo>
                    <a:pt x="567" y="453"/>
                  </a:moveTo>
                  <a:cubicBezTo>
                    <a:pt x="567" y="452"/>
                    <a:pt x="568" y="453"/>
                    <a:pt x="568" y="453"/>
                  </a:cubicBezTo>
                  <a:cubicBezTo>
                    <a:pt x="568" y="452"/>
                    <a:pt x="568" y="452"/>
                    <a:pt x="568" y="451"/>
                  </a:cubicBezTo>
                  <a:cubicBezTo>
                    <a:pt x="568" y="451"/>
                    <a:pt x="568" y="452"/>
                    <a:pt x="567" y="452"/>
                  </a:cubicBezTo>
                  <a:cubicBezTo>
                    <a:pt x="567" y="451"/>
                    <a:pt x="567" y="451"/>
                    <a:pt x="567" y="451"/>
                  </a:cubicBezTo>
                  <a:cubicBezTo>
                    <a:pt x="567" y="452"/>
                    <a:pt x="567" y="452"/>
                    <a:pt x="567" y="452"/>
                  </a:cubicBezTo>
                  <a:cubicBezTo>
                    <a:pt x="567" y="452"/>
                    <a:pt x="567" y="453"/>
                    <a:pt x="567" y="453"/>
                  </a:cubicBezTo>
                  <a:close/>
                  <a:moveTo>
                    <a:pt x="566" y="455"/>
                  </a:moveTo>
                  <a:cubicBezTo>
                    <a:pt x="567" y="455"/>
                    <a:pt x="567" y="456"/>
                    <a:pt x="568" y="454"/>
                  </a:cubicBezTo>
                  <a:cubicBezTo>
                    <a:pt x="567" y="454"/>
                    <a:pt x="567" y="453"/>
                    <a:pt x="567" y="454"/>
                  </a:cubicBezTo>
                  <a:cubicBezTo>
                    <a:pt x="567" y="454"/>
                    <a:pt x="566" y="455"/>
                    <a:pt x="566" y="455"/>
                  </a:cubicBezTo>
                  <a:close/>
                  <a:moveTo>
                    <a:pt x="569" y="441"/>
                  </a:moveTo>
                  <a:cubicBezTo>
                    <a:pt x="568" y="441"/>
                    <a:pt x="569" y="440"/>
                    <a:pt x="569" y="440"/>
                  </a:cubicBezTo>
                  <a:cubicBezTo>
                    <a:pt x="568" y="439"/>
                    <a:pt x="568" y="442"/>
                    <a:pt x="569" y="441"/>
                  </a:cubicBezTo>
                  <a:close/>
                  <a:moveTo>
                    <a:pt x="565" y="416"/>
                  </a:moveTo>
                  <a:cubicBezTo>
                    <a:pt x="565" y="417"/>
                    <a:pt x="566" y="417"/>
                    <a:pt x="567" y="418"/>
                  </a:cubicBezTo>
                  <a:cubicBezTo>
                    <a:pt x="567" y="417"/>
                    <a:pt x="567" y="417"/>
                    <a:pt x="567" y="417"/>
                  </a:cubicBezTo>
                  <a:cubicBezTo>
                    <a:pt x="566" y="417"/>
                    <a:pt x="566" y="416"/>
                    <a:pt x="565" y="416"/>
                  </a:cubicBezTo>
                  <a:close/>
                  <a:moveTo>
                    <a:pt x="555" y="455"/>
                  </a:moveTo>
                  <a:cubicBezTo>
                    <a:pt x="555" y="454"/>
                    <a:pt x="554" y="454"/>
                    <a:pt x="555" y="454"/>
                  </a:cubicBezTo>
                  <a:cubicBezTo>
                    <a:pt x="555" y="454"/>
                    <a:pt x="556" y="454"/>
                    <a:pt x="556" y="454"/>
                  </a:cubicBezTo>
                  <a:cubicBezTo>
                    <a:pt x="556" y="453"/>
                    <a:pt x="557" y="453"/>
                    <a:pt x="557" y="453"/>
                  </a:cubicBezTo>
                  <a:cubicBezTo>
                    <a:pt x="557" y="453"/>
                    <a:pt x="557" y="453"/>
                    <a:pt x="557" y="452"/>
                  </a:cubicBezTo>
                  <a:cubicBezTo>
                    <a:pt x="555" y="452"/>
                    <a:pt x="554" y="454"/>
                    <a:pt x="553" y="454"/>
                  </a:cubicBezTo>
                  <a:cubicBezTo>
                    <a:pt x="552" y="453"/>
                    <a:pt x="551" y="454"/>
                    <a:pt x="551" y="454"/>
                  </a:cubicBezTo>
                  <a:cubicBezTo>
                    <a:pt x="550" y="455"/>
                    <a:pt x="551" y="456"/>
                    <a:pt x="551" y="456"/>
                  </a:cubicBezTo>
                  <a:cubicBezTo>
                    <a:pt x="552" y="455"/>
                    <a:pt x="551" y="456"/>
                    <a:pt x="551" y="455"/>
                  </a:cubicBezTo>
                  <a:cubicBezTo>
                    <a:pt x="552" y="455"/>
                    <a:pt x="552" y="455"/>
                    <a:pt x="552" y="454"/>
                  </a:cubicBezTo>
                  <a:cubicBezTo>
                    <a:pt x="552" y="455"/>
                    <a:pt x="551" y="455"/>
                    <a:pt x="552" y="455"/>
                  </a:cubicBezTo>
                  <a:cubicBezTo>
                    <a:pt x="552" y="455"/>
                    <a:pt x="553" y="456"/>
                    <a:pt x="554" y="455"/>
                  </a:cubicBezTo>
                  <a:cubicBezTo>
                    <a:pt x="554" y="455"/>
                    <a:pt x="554" y="455"/>
                    <a:pt x="554" y="455"/>
                  </a:cubicBezTo>
                  <a:cubicBezTo>
                    <a:pt x="554" y="455"/>
                    <a:pt x="556" y="455"/>
                    <a:pt x="555" y="455"/>
                  </a:cubicBezTo>
                  <a:cubicBezTo>
                    <a:pt x="555" y="455"/>
                    <a:pt x="555" y="455"/>
                    <a:pt x="555" y="455"/>
                  </a:cubicBezTo>
                  <a:close/>
                  <a:moveTo>
                    <a:pt x="552" y="458"/>
                  </a:moveTo>
                  <a:cubicBezTo>
                    <a:pt x="552" y="458"/>
                    <a:pt x="553" y="459"/>
                    <a:pt x="553" y="457"/>
                  </a:cubicBezTo>
                  <a:cubicBezTo>
                    <a:pt x="553" y="457"/>
                    <a:pt x="552" y="457"/>
                    <a:pt x="552" y="458"/>
                  </a:cubicBezTo>
                  <a:close/>
                  <a:moveTo>
                    <a:pt x="550" y="458"/>
                  </a:moveTo>
                  <a:cubicBezTo>
                    <a:pt x="550" y="459"/>
                    <a:pt x="552" y="459"/>
                    <a:pt x="552" y="458"/>
                  </a:cubicBezTo>
                  <a:cubicBezTo>
                    <a:pt x="552" y="458"/>
                    <a:pt x="551" y="458"/>
                    <a:pt x="550" y="458"/>
                  </a:cubicBezTo>
                  <a:close/>
                  <a:moveTo>
                    <a:pt x="549" y="455"/>
                  </a:moveTo>
                  <a:cubicBezTo>
                    <a:pt x="549" y="456"/>
                    <a:pt x="550" y="455"/>
                    <a:pt x="550" y="455"/>
                  </a:cubicBezTo>
                  <a:cubicBezTo>
                    <a:pt x="549" y="454"/>
                    <a:pt x="549" y="455"/>
                    <a:pt x="549" y="455"/>
                  </a:cubicBezTo>
                  <a:cubicBezTo>
                    <a:pt x="549" y="455"/>
                    <a:pt x="549" y="455"/>
                    <a:pt x="549" y="455"/>
                  </a:cubicBezTo>
                  <a:close/>
                  <a:moveTo>
                    <a:pt x="545" y="451"/>
                  </a:moveTo>
                  <a:cubicBezTo>
                    <a:pt x="544" y="452"/>
                    <a:pt x="542" y="452"/>
                    <a:pt x="542" y="455"/>
                  </a:cubicBezTo>
                  <a:cubicBezTo>
                    <a:pt x="542" y="455"/>
                    <a:pt x="542" y="455"/>
                    <a:pt x="543" y="456"/>
                  </a:cubicBezTo>
                  <a:cubicBezTo>
                    <a:pt x="542" y="455"/>
                    <a:pt x="542" y="455"/>
                    <a:pt x="542" y="456"/>
                  </a:cubicBezTo>
                  <a:cubicBezTo>
                    <a:pt x="542" y="456"/>
                    <a:pt x="543" y="455"/>
                    <a:pt x="543" y="456"/>
                  </a:cubicBezTo>
                  <a:cubicBezTo>
                    <a:pt x="541" y="456"/>
                    <a:pt x="541" y="458"/>
                    <a:pt x="540" y="458"/>
                  </a:cubicBezTo>
                  <a:cubicBezTo>
                    <a:pt x="540" y="457"/>
                    <a:pt x="539" y="458"/>
                    <a:pt x="539" y="458"/>
                  </a:cubicBezTo>
                  <a:cubicBezTo>
                    <a:pt x="539" y="458"/>
                    <a:pt x="539" y="458"/>
                    <a:pt x="539" y="459"/>
                  </a:cubicBezTo>
                  <a:cubicBezTo>
                    <a:pt x="538" y="459"/>
                    <a:pt x="537" y="460"/>
                    <a:pt x="536" y="460"/>
                  </a:cubicBezTo>
                  <a:cubicBezTo>
                    <a:pt x="537" y="460"/>
                    <a:pt x="537" y="460"/>
                    <a:pt x="537" y="460"/>
                  </a:cubicBezTo>
                  <a:cubicBezTo>
                    <a:pt x="539" y="460"/>
                    <a:pt x="542" y="460"/>
                    <a:pt x="542" y="457"/>
                  </a:cubicBezTo>
                  <a:cubicBezTo>
                    <a:pt x="543" y="456"/>
                    <a:pt x="544" y="457"/>
                    <a:pt x="545" y="457"/>
                  </a:cubicBezTo>
                  <a:cubicBezTo>
                    <a:pt x="545" y="456"/>
                    <a:pt x="544" y="456"/>
                    <a:pt x="544" y="456"/>
                  </a:cubicBezTo>
                  <a:cubicBezTo>
                    <a:pt x="545" y="456"/>
                    <a:pt x="547" y="458"/>
                    <a:pt x="548" y="456"/>
                  </a:cubicBezTo>
                  <a:cubicBezTo>
                    <a:pt x="548" y="455"/>
                    <a:pt x="547" y="456"/>
                    <a:pt x="545" y="455"/>
                  </a:cubicBezTo>
                  <a:cubicBezTo>
                    <a:pt x="545" y="455"/>
                    <a:pt x="546" y="455"/>
                    <a:pt x="546" y="454"/>
                  </a:cubicBezTo>
                  <a:cubicBezTo>
                    <a:pt x="545" y="454"/>
                    <a:pt x="545" y="455"/>
                    <a:pt x="545" y="455"/>
                  </a:cubicBezTo>
                  <a:cubicBezTo>
                    <a:pt x="545" y="453"/>
                    <a:pt x="545" y="453"/>
                    <a:pt x="544" y="454"/>
                  </a:cubicBezTo>
                  <a:cubicBezTo>
                    <a:pt x="544" y="453"/>
                    <a:pt x="544" y="453"/>
                    <a:pt x="544" y="452"/>
                  </a:cubicBezTo>
                  <a:cubicBezTo>
                    <a:pt x="545" y="453"/>
                    <a:pt x="545" y="452"/>
                    <a:pt x="546" y="452"/>
                  </a:cubicBezTo>
                  <a:cubicBezTo>
                    <a:pt x="546" y="453"/>
                    <a:pt x="546" y="454"/>
                    <a:pt x="546" y="454"/>
                  </a:cubicBezTo>
                  <a:cubicBezTo>
                    <a:pt x="547" y="454"/>
                    <a:pt x="549" y="454"/>
                    <a:pt x="548" y="453"/>
                  </a:cubicBezTo>
                  <a:cubicBezTo>
                    <a:pt x="547" y="453"/>
                    <a:pt x="545" y="452"/>
                    <a:pt x="545" y="451"/>
                  </a:cubicBezTo>
                  <a:close/>
                  <a:moveTo>
                    <a:pt x="545" y="464"/>
                  </a:moveTo>
                  <a:cubicBezTo>
                    <a:pt x="545" y="463"/>
                    <a:pt x="545" y="462"/>
                    <a:pt x="545" y="462"/>
                  </a:cubicBezTo>
                  <a:cubicBezTo>
                    <a:pt x="545" y="462"/>
                    <a:pt x="544" y="462"/>
                    <a:pt x="544" y="463"/>
                  </a:cubicBezTo>
                  <a:cubicBezTo>
                    <a:pt x="544" y="463"/>
                    <a:pt x="544" y="463"/>
                    <a:pt x="544" y="463"/>
                  </a:cubicBezTo>
                  <a:cubicBezTo>
                    <a:pt x="543" y="464"/>
                    <a:pt x="541" y="464"/>
                    <a:pt x="540" y="464"/>
                  </a:cubicBezTo>
                  <a:cubicBezTo>
                    <a:pt x="541" y="464"/>
                    <a:pt x="540" y="465"/>
                    <a:pt x="541" y="465"/>
                  </a:cubicBezTo>
                  <a:cubicBezTo>
                    <a:pt x="541" y="466"/>
                    <a:pt x="541" y="465"/>
                    <a:pt x="542" y="465"/>
                  </a:cubicBezTo>
                  <a:cubicBezTo>
                    <a:pt x="542" y="464"/>
                    <a:pt x="542" y="464"/>
                    <a:pt x="543" y="464"/>
                  </a:cubicBezTo>
                  <a:cubicBezTo>
                    <a:pt x="543" y="464"/>
                    <a:pt x="543" y="465"/>
                    <a:pt x="543" y="465"/>
                  </a:cubicBezTo>
                  <a:cubicBezTo>
                    <a:pt x="544" y="465"/>
                    <a:pt x="545" y="465"/>
                    <a:pt x="546" y="464"/>
                  </a:cubicBezTo>
                  <a:cubicBezTo>
                    <a:pt x="545" y="463"/>
                    <a:pt x="545" y="464"/>
                    <a:pt x="545" y="464"/>
                  </a:cubicBezTo>
                  <a:close/>
                  <a:moveTo>
                    <a:pt x="534" y="458"/>
                  </a:moveTo>
                  <a:cubicBezTo>
                    <a:pt x="534" y="459"/>
                    <a:pt x="535" y="459"/>
                    <a:pt x="534" y="459"/>
                  </a:cubicBezTo>
                  <a:cubicBezTo>
                    <a:pt x="535" y="459"/>
                    <a:pt x="536" y="459"/>
                    <a:pt x="537" y="458"/>
                  </a:cubicBezTo>
                  <a:cubicBezTo>
                    <a:pt x="536" y="458"/>
                    <a:pt x="535" y="459"/>
                    <a:pt x="534" y="458"/>
                  </a:cubicBezTo>
                  <a:close/>
                  <a:moveTo>
                    <a:pt x="529" y="468"/>
                  </a:moveTo>
                  <a:cubicBezTo>
                    <a:pt x="529" y="468"/>
                    <a:pt x="528" y="468"/>
                    <a:pt x="528" y="468"/>
                  </a:cubicBezTo>
                  <a:cubicBezTo>
                    <a:pt x="528" y="470"/>
                    <a:pt x="527" y="469"/>
                    <a:pt x="526" y="469"/>
                  </a:cubicBezTo>
                  <a:cubicBezTo>
                    <a:pt x="525" y="469"/>
                    <a:pt x="527" y="469"/>
                    <a:pt x="526" y="470"/>
                  </a:cubicBezTo>
                  <a:cubicBezTo>
                    <a:pt x="526" y="470"/>
                    <a:pt x="526" y="470"/>
                    <a:pt x="526" y="470"/>
                  </a:cubicBezTo>
                  <a:cubicBezTo>
                    <a:pt x="527" y="471"/>
                    <a:pt x="529" y="470"/>
                    <a:pt x="530" y="469"/>
                  </a:cubicBezTo>
                  <a:cubicBezTo>
                    <a:pt x="530" y="468"/>
                    <a:pt x="529" y="469"/>
                    <a:pt x="529" y="468"/>
                  </a:cubicBezTo>
                  <a:close/>
                  <a:moveTo>
                    <a:pt x="519" y="463"/>
                  </a:moveTo>
                  <a:cubicBezTo>
                    <a:pt x="519" y="463"/>
                    <a:pt x="520" y="462"/>
                    <a:pt x="520" y="461"/>
                  </a:cubicBezTo>
                  <a:cubicBezTo>
                    <a:pt x="519" y="461"/>
                    <a:pt x="519" y="462"/>
                    <a:pt x="519" y="463"/>
                  </a:cubicBezTo>
                  <a:close/>
                  <a:moveTo>
                    <a:pt x="513" y="407"/>
                  </a:moveTo>
                  <a:cubicBezTo>
                    <a:pt x="513" y="407"/>
                    <a:pt x="512" y="407"/>
                    <a:pt x="512" y="407"/>
                  </a:cubicBezTo>
                  <a:cubicBezTo>
                    <a:pt x="513" y="408"/>
                    <a:pt x="513" y="407"/>
                    <a:pt x="514" y="408"/>
                  </a:cubicBezTo>
                  <a:cubicBezTo>
                    <a:pt x="514" y="407"/>
                    <a:pt x="514" y="407"/>
                    <a:pt x="514" y="407"/>
                  </a:cubicBezTo>
                  <a:cubicBezTo>
                    <a:pt x="513" y="407"/>
                    <a:pt x="513" y="406"/>
                    <a:pt x="513" y="407"/>
                  </a:cubicBezTo>
                  <a:close/>
                  <a:moveTo>
                    <a:pt x="513" y="404"/>
                  </a:moveTo>
                  <a:cubicBezTo>
                    <a:pt x="513" y="404"/>
                    <a:pt x="513" y="403"/>
                    <a:pt x="513" y="403"/>
                  </a:cubicBezTo>
                  <a:cubicBezTo>
                    <a:pt x="514" y="403"/>
                    <a:pt x="514" y="403"/>
                    <a:pt x="514" y="403"/>
                  </a:cubicBezTo>
                  <a:cubicBezTo>
                    <a:pt x="514" y="403"/>
                    <a:pt x="514" y="402"/>
                    <a:pt x="514" y="402"/>
                  </a:cubicBezTo>
                  <a:cubicBezTo>
                    <a:pt x="513" y="402"/>
                    <a:pt x="513" y="403"/>
                    <a:pt x="513" y="404"/>
                  </a:cubicBezTo>
                  <a:close/>
                  <a:moveTo>
                    <a:pt x="537" y="242"/>
                  </a:moveTo>
                  <a:cubicBezTo>
                    <a:pt x="536" y="242"/>
                    <a:pt x="535" y="242"/>
                    <a:pt x="535" y="243"/>
                  </a:cubicBezTo>
                  <a:cubicBezTo>
                    <a:pt x="536" y="243"/>
                    <a:pt x="537" y="243"/>
                    <a:pt x="537" y="243"/>
                  </a:cubicBezTo>
                  <a:cubicBezTo>
                    <a:pt x="537" y="243"/>
                    <a:pt x="536" y="243"/>
                    <a:pt x="537" y="242"/>
                  </a:cubicBezTo>
                  <a:close/>
                  <a:moveTo>
                    <a:pt x="510" y="333"/>
                  </a:moveTo>
                  <a:cubicBezTo>
                    <a:pt x="509" y="334"/>
                    <a:pt x="510" y="334"/>
                    <a:pt x="509" y="335"/>
                  </a:cubicBezTo>
                  <a:cubicBezTo>
                    <a:pt x="509" y="335"/>
                    <a:pt x="509" y="335"/>
                    <a:pt x="509" y="335"/>
                  </a:cubicBezTo>
                  <a:cubicBezTo>
                    <a:pt x="509" y="335"/>
                    <a:pt x="510" y="336"/>
                    <a:pt x="511" y="335"/>
                  </a:cubicBezTo>
                  <a:cubicBezTo>
                    <a:pt x="511" y="335"/>
                    <a:pt x="510" y="335"/>
                    <a:pt x="510" y="335"/>
                  </a:cubicBezTo>
                  <a:cubicBezTo>
                    <a:pt x="510" y="334"/>
                    <a:pt x="511" y="334"/>
                    <a:pt x="510" y="334"/>
                  </a:cubicBezTo>
                  <a:cubicBezTo>
                    <a:pt x="510" y="334"/>
                    <a:pt x="510" y="333"/>
                    <a:pt x="510" y="333"/>
                  </a:cubicBezTo>
                  <a:close/>
                  <a:moveTo>
                    <a:pt x="510" y="332"/>
                  </a:moveTo>
                  <a:cubicBezTo>
                    <a:pt x="510" y="332"/>
                    <a:pt x="510" y="333"/>
                    <a:pt x="510" y="333"/>
                  </a:cubicBezTo>
                  <a:cubicBezTo>
                    <a:pt x="510" y="332"/>
                    <a:pt x="510" y="332"/>
                    <a:pt x="510" y="332"/>
                  </a:cubicBezTo>
                  <a:cubicBezTo>
                    <a:pt x="510" y="332"/>
                    <a:pt x="511" y="334"/>
                    <a:pt x="511" y="333"/>
                  </a:cubicBezTo>
                  <a:cubicBezTo>
                    <a:pt x="510" y="333"/>
                    <a:pt x="511" y="331"/>
                    <a:pt x="510" y="332"/>
                  </a:cubicBezTo>
                  <a:close/>
                  <a:moveTo>
                    <a:pt x="506" y="335"/>
                  </a:moveTo>
                  <a:cubicBezTo>
                    <a:pt x="506" y="336"/>
                    <a:pt x="506" y="336"/>
                    <a:pt x="506" y="336"/>
                  </a:cubicBezTo>
                  <a:cubicBezTo>
                    <a:pt x="507" y="336"/>
                    <a:pt x="507" y="337"/>
                    <a:pt x="508" y="336"/>
                  </a:cubicBezTo>
                  <a:cubicBezTo>
                    <a:pt x="507" y="336"/>
                    <a:pt x="507" y="336"/>
                    <a:pt x="506" y="335"/>
                  </a:cubicBezTo>
                  <a:close/>
                  <a:moveTo>
                    <a:pt x="506" y="330"/>
                  </a:moveTo>
                  <a:cubicBezTo>
                    <a:pt x="507" y="330"/>
                    <a:pt x="505" y="331"/>
                    <a:pt x="506" y="331"/>
                  </a:cubicBezTo>
                  <a:cubicBezTo>
                    <a:pt x="506" y="330"/>
                    <a:pt x="507" y="330"/>
                    <a:pt x="507" y="330"/>
                  </a:cubicBezTo>
                  <a:cubicBezTo>
                    <a:pt x="507" y="329"/>
                    <a:pt x="506" y="329"/>
                    <a:pt x="506" y="330"/>
                  </a:cubicBezTo>
                  <a:close/>
                  <a:moveTo>
                    <a:pt x="507" y="331"/>
                  </a:moveTo>
                  <a:cubicBezTo>
                    <a:pt x="506" y="332"/>
                    <a:pt x="506" y="332"/>
                    <a:pt x="506" y="333"/>
                  </a:cubicBezTo>
                  <a:cubicBezTo>
                    <a:pt x="506" y="333"/>
                    <a:pt x="507" y="333"/>
                    <a:pt x="507" y="333"/>
                  </a:cubicBezTo>
                  <a:cubicBezTo>
                    <a:pt x="506" y="333"/>
                    <a:pt x="507" y="332"/>
                    <a:pt x="507" y="331"/>
                  </a:cubicBezTo>
                  <a:close/>
                  <a:moveTo>
                    <a:pt x="505" y="328"/>
                  </a:moveTo>
                  <a:cubicBezTo>
                    <a:pt x="506" y="327"/>
                    <a:pt x="504" y="326"/>
                    <a:pt x="504" y="326"/>
                  </a:cubicBezTo>
                  <a:cubicBezTo>
                    <a:pt x="505" y="326"/>
                    <a:pt x="505" y="325"/>
                    <a:pt x="504" y="325"/>
                  </a:cubicBezTo>
                  <a:cubicBezTo>
                    <a:pt x="504" y="326"/>
                    <a:pt x="504" y="326"/>
                    <a:pt x="503" y="326"/>
                  </a:cubicBezTo>
                  <a:cubicBezTo>
                    <a:pt x="505" y="327"/>
                    <a:pt x="505" y="329"/>
                    <a:pt x="506" y="329"/>
                  </a:cubicBezTo>
                  <a:cubicBezTo>
                    <a:pt x="506" y="329"/>
                    <a:pt x="506" y="329"/>
                    <a:pt x="506" y="328"/>
                  </a:cubicBezTo>
                  <a:cubicBezTo>
                    <a:pt x="506" y="328"/>
                    <a:pt x="507" y="329"/>
                    <a:pt x="507" y="328"/>
                  </a:cubicBezTo>
                  <a:cubicBezTo>
                    <a:pt x="506" y="328"/>
                    <a:pt x="507" y="328"/>
                    <a:pt x="506" y="327"/>
                  </a:cubicBezTo>
                  <a:cubicBezTo>
                    <a:pt x="506" y="328"/>
                    <a:pt x="506" y="328"/>
                    <a:pt x="505" y="328"/>
                  </a:cubicBezTo>
                  <a:close/>
                  <a:moveTo>
                    <a:pt x="505" y="325"/>
                  </a:moveTo>
                  <a:cubicBezTo>
                    <a:pt x="506" y="326"/>
                    <a:pt x="506" y="327"/>
                    <a:pt x="506" y="327"/>
                  </a:cubicBezTo>
                  <a:cubicBezTo>
                    <a:pt x="506" y="327"/>
                    <a:pt x="506" y="327"/>
                    <a:pt x="506" y="326"/>
                  </a:cubicBezTo>
                  <a:cubicBezTo>
                    <a:pt x="506" y="326"/>
                    <a:pt x="506" y="325"/>
                    <a:pt x="505" y="325"/>
                  </a:cubicBezTo>
                  <a:close/>
                  <a:moveTo>
                    <a:pt x="502" y="325"/>
                  </a:moveTo>
                  <a:cubicBezTo>
                    <a:pt x="502" y="325"/>
                    <a:pt x="502" y="325"/>
                    <a:pt x="502" y="326"/>
                  </a:cubicBezTo>
                  <a:cubicBezTo>
                    <a:pt x="503" y="326"/>
                    <a:pt x="504" y="326"/>
                    <a:pt x="504" y="325"/>
                  </a:cubicBezTo>
                  <a:cubicBezTo>
                    <a:pt x="503" y="325"/>
                    <a:pt x="503" y="325"/>
                    <a:pt x="502" y="325"/>
                  </a:cubicBezTo>
                  <a:close/>
                  <a:moveTo>
                    <a:pt x="382" y="540"/>
                  </a:moveTo>
                  <a:cubicBezTo>
                    <a:pt x="382" y="540"/>
                    <a:pt x="382" y="540"/>
                    <a:pt x="382" y="540"/>
                  </a:cubicBezTo>
                  <a:cubicBezTo>
                    <a:pt x="382" y="540"/>
                    <a:pt x="381" y="541"/>
                    <a:pt x="381" y="541"/>
                  </a:cubicBezTo>
                  <a:cubicBezTo>
                    <a:pt x="381" y="541"/>
                    <a:pt x="382" y="541"/>
                    <a:pt x="382" y="541"/>
                  </a:cubicBezTo>
                  <a:cubicBezTo>
                    <a:pt x="382" y="541"/>
                    <a:pt x="382" y="541"/>
                    <a:pt x="383" y="542"/>
                  </a:cubicBezTo>
                  <a:cubicBezTo>
                    <a:pt x="383" y="541"/>
                    <a:pt x="383" y="541"/>
                    <a:pt x="382" y="540"/>
                  </a:cubicBezTo>
                  <a:close/>
                  <a:moveTo>
                    <a:pt x="379" y="542"/>
                  </a:moveTo>
                  <a:cubicBezTo>
                    <a:pt x="379" y="542"/>
                    <a:pt x="380" y="541"/>
                    <a:pt x="380" y="542"/>
                  </a:cubicBezTo>
                  <a:cubicBezTo>
                    <a:pt x="381" y="541"/>
                    <a:pt x="381" y="541"/>
                    <a:pt x="380" y="541"/>
                  </a:cubicBezTo>
                  <a:cubicBezTo>
                    <a:pt x="380" y="542"/>
                    <a:pt x="378" y="542"/>
                    <a:pt x="379" y="542"/>
                  </a:cubicBezTo>
                  <a:close/>
                  <a:moveTo>
                    <a:pt x="286" y="408"/>
                  </a:moveTo>
                  <a:cubicBezTo>
                    <a:pt x="286" y="408"/>
                    <a:pt x="286" y="409"/>
                    <a:pt x="286" y="409"/>
                  </a:cubicBezTo>
                  <a:cubicBezTo>
                    <a:pt x="285" y="409"/>
                    <a:pt x="286" y="408"/>
                    <a:pt x="285" y="408"/>
                  </a:cubicBezTo>
                  <a:cubicBezTo>
                    <a:pt x="285" y="409"/>
                    <a:pt x="285" y="409"/>
                    <a:pt x="285" y="409"/>
                  </a:cubicBezTo>
                  <a:cubicBezTo>
                    <a:pt x="286" y="409"/>
                    <a:pt x="287" y="409"/>
                    <a:pt x="287" y="409"/>
                  </a:cubicBezTo>
                  <a:cubicBezTo>
                    <a:pt x="286" y="410"/>
                    <a:pt x="286" y="408"/>
                    <a:pt x="286" y="408"/>
                  </a:cubicBezTo>
                  <a:close/>
                  <a:moveTo>
                    <a:pt x="260" y="396"/>
                  </a:moveTo>
                  <a:cubicBezTo>
                    <a:pt x="260" y="396"/>
                    <a:pt x="261" y="396"/>
                    <a:pt x="261" y="397"/>
                  </a:cubicBezTo>
                  <a:cubicBezTo>
                    <a:pt x="261" y="396"/>
                    <a:pt x="261" y="395"/>
                    <a:pt x="260" y="396"/>
                  </a:cubicBezTo>
                  <a:close/>
                  <a:moveTo>
                    <a:pt x="252" y="423"/>
                  </a:moveTo>
                  <a:cubicBezTo>
                    <a:pt x="252" y="423"/>
                    <a:pt x="253" y="422"/>
                    <a:pt x="253" y="422"/>
                  </a:cubicBezTo>
                  <a:cubicBezTo>
                    <a:pt x="253" y="421"/>
                    <a:pt x="252" y="422"/>
                    <a:pt x="252" y="423"/>
                  </a:cubicBezTo>
                  <a:close/>
                  <a:moveTo>
                    <a:pt x="255" y="397"/>
                  </a:moveTo>
                  <a:cubicBezTo>
                    <a:pt x="254" y="397"/>
                    <a:pt x="254" y="397"/>
                    <a:pt x="253" y="397"/>
                  </a:cubicBezTo>
                  <a:cubicBezTo>
                    <a:pt x="253" y="397"/>
                    <a:pt x="253" y="398"/>
                    <a:pt x="254" y="398"/>
                  </a:cubicBezTo>
                  <a:cubicBezTo>
                    <a:pt x="253" y="397"/>
                    <a:pt x="255" y="398"/>
                    <a:pt x="255" y="397"/>
                  </a:cubicBezTo>
                  <a:close/>
                  <a:moveTo>
                    <a:pt x="253" y="395"/>
                  </a:moveTo>
                  <a:cubicBezTo>
                    <a:pt x="253" y="396"/>
                    <a:pt x="253" y="396"/>
                    <a:pt x="253" y="396"/>
                  </a:cubicBezTo>
                  <a:cubicBezTo>
                    <a:pt x="253" y="396"/>
                    <a:pt x="254" y="397"/>
                    <a:pt x="254" y="397"/>
                  </a:cubicBezTo>
                  <a:cubicBezTo>
                    <a:pt x="253" y="397"/>
                    <a:pt x="254" y="395"/>
                    <a:pt x="253" y="395"/>
                  </a:cubicBezTo>
                  <a:close/>
                  <a:moveTo>
                    <a:pt x="250" y="398"/>
                  </a:moveTo>
                  <a:cubicBezTo>
                    <a:pt x="251" y="397"/>
                    <a:pt x="250" y="399"/>
                    <a:pt x="251" y="399"/>
                  </a:cubicBezTo>
                  <a:cubicBezTo>
                    <a:pt x="251" y="398"/>
                    <a:pt x="252" y="398"/>
                    <a:pt x="252" y="399"/>
                  </a:cubicBezTo>
                  <a:cubicBezTo>
                    <a:pt x="252" y="398"/>
                    <a:pt x="252" y="398"/>
                    <a:pt x="253" y="398"/>
                  </a:cubicBezTo>
                  <a:cubicBezTo>
                    <a:pt x="252" y="398"/>
                    <a:pt x="252" y="397"/>
                    <a:pt x="251" y="397"/>
                  </a:cubicBezTo>
                  <a:cubicBezTo>
                    <a:pt x="252" y="399"/>
                    <a:pt x="250" y="396"/>
                    <a:pt x="250" y="398"/>
                  </a:cubicBezTo>
                  <a:close/>
                  <a:moveTo>
                    <a:pt x="250" y="401"/>
                  </a:moveTo>
                  <a:cubicBezTo>
                    <a:pt x="251" y="401"/>
                    <a:pt x="251" y="401"/>
                    <a:pt x="251" y="400"/>
                  </a:cubicBezTo>
                  <a:cubicBezTo>
                    <a:pt x="250" y="400"/>
                    <a:pt x="249" y="400"/>
                    <a:pt x="250" y="400"/>
                  </a:cubicBezTo>
                  <a:cubicBezTo>
                    <a:pt x="249" y="399"/>
                    <a:pt x="250" y="399"/>
                    <a:pt x="249" y="400"/>
                  </a:cubicBezTo>
                  <a:cubicBezTo>
                    <a:pt x="249" y="400"/>
                    <a:pt x="250" y="400"/>
                    <a:pt x="249" y="401"/>
                  </a:cubicBezTo>
                  <a:cubicBezTo>
                    <a:pt x="249" y="401"/>
                    <a:pt x="248" y="401"/>
                    <a:pt x="247" y="401"/>
                  </a:cubicBezTo>
                  <a:cubicBezTo>
                    <a:pt x="248" y="400"/>
                    <a:pt x="248" y="400"/>
                    <a:pt x="248" y="400"/>
                  </a:cubicBezTo>
                  <a:cubicBezTo>
                    <a:pt x="247" y="400"/>
                    <a:pt x="247" y="400"/>
                    <a:pt x="246" y="401"/>
                  </a:cubicBezTo>
                  <a:cubicBezTo>
                    <a:pt x="247" y="401"/>
                    <a:pt x="247" y="401"/>
                    <a:pt x="247" y="401"/>
                  </a:cubicBezTo>
                  <a:cubicBezTo>
                    <a:pt x="248" y="400"/>
                    <a:pt x="250" y="402"/>
                    <a:pt x="250" y="402"/>
                  </a:cubicBezTo>
                  <a:cubicBezTo>
                    <a:pt x="250" y="402"/>
                    <a:pt x="250" y="402"/>
                    <a:pt x="250" y="401"/>
                  </a:cubicBezTo>
                  <a:close/>
                  <a:moveTo>
                    <a:pt x="244" y="428"/>
                  </a:moveTo>
                  <a:cubicBezTo>
                    <a:pt x="244" y="428"/>
                    <a:pt x="244" y="429"/>
                    <a:pt x="245" y="429"/>
                  </a:cubicBezTo>
                  <a:cubicBezTo>
                    <a:pt x="245" y="427"/>
                    <a:pt x="244" y="428"/>
                    <a:pt x="244" y="428"/>
                  </a:cubicBezTo>
                  <a:close/>
                  <a:moveTo>
                    <a:pt x="246" y="400"/>
                  </a:moveTo>
                  <a:cubicBezTo>
                    <a:pt x="246" y="400"/>
                    <a:pt x="245" y="400"/>
                    <a:pt x="245" y="401"/>
                  </a:cubicBezTo>
                  <a:cubicBezTo>
                    <a:pt x="246" y="401"/>
                    <a:pt x="245" y="402"/>
                    <a:pt x="244" y="402"/>
                  </a:cubicBezTo>
                  <a:cubicBezTo>
                    <a:pt x="244" y="403"/>
                    <a:pt x="246" y="403"/>
                    <a:pt x="244" y="404"/>
                  </a:cubicBezTo>
                  <a:cubicBezTo>
                    <a:pt x="245" y="404"/>
                    <a:pt x="246" y="404"/>
                    <a:pt x="246" y="403"/>
                  </a:cubicBezTo>
                  <a:cubicBezTo>
                    <a:pt x="246" y="403"/>
                    <a:pt x="245" y="403"/>
                    <a:pt x="245" y="402"/>
                  </a:cubicBezTo>
                  <a:cubicBezTo>
                    <a:pt x="245" y="402"/>
                    <a:pt x="246" y="402"/>
                    <a:pt x="246" y="402"/>
                  </a:cubicBezTo>
                  <a:cubicBezTo>
                    <a:pt x="246" y="401"/>
                    <a:pt x="245" y="401"/>
                    <a:pt x="246" y="400"/>
                  </a:cubicBezTo>
                  <a:close/>
                  <a:moveTo>
                    <a:pt x="243" y="402"/>
                  </a:moveTo>
                  <a:cubicBezTo>
                    <a:pt x="243" y="403"/>
                    <a:pt x="242" y="402"/>
                    <a:pt x="241" y="403"/>
                  </a:cubicBezTo>
                  <a:cubicBezTo>
                    <a:pt x="241" y="403"/>
                    <a:pt x="241" y="403"/>
                    <a:pt x="242" y="403"/>
                  </a:cubicBezTo>
                  <a:cubicBezTo>
                    <a:pt x="242" y="402"/>
                    <a:pt x="243" y="403"/>
                    <a:pt x="243" y="402"/>
                  </a:cubicBezTo>
                  <a:cubicBezTo>
                    <a:pt x="244" y="402"/>
                    <a:pt x="243" y="401"/>
                    <a:pt x="243" y="402"/>
                  </a:cubicBezTo>
                  <a:close/>
                  <a:moveTo>
                    <a:pt x="239" y="407"/>
                  </a:moveTo>
                  <a:cubicBezTo>
                    <a:pt x="239" y="406"/>
                    <a:pt x="240" y="407"/>
                    <a:pt x="241" y="407"/>
                  </a:cubicBezTo>
                  <a:cubicBezTo>
                    <a:pt x="241" y="406"/>
                    <a:pt x="241" y="406"/>
                    <a:pt x="242" y="406"/>
                  </a:cubicBezTo>
                  <a:cubicBezTo>
                    <a:pt x="242" y="406"/>
                    <a:pt x="242" y="406"/>
                    <a:pt x="242" y="406"/>
                  </a:cubicBezTo>
                  <a:cubicBezTo>
                    <a:pt x="241" y="405"/>
                    <a:pt x="239" y="406"/>
                    <a:pt x="239" y="407"/>
                  </a:cubicBezTo>
                  <a:close/>
                  <a:moveTo>
                    <a:pt x="238" y="408"/>
                  </a:moveTo>
                  <a:cubicBezTo>
                    <a:pt x="239" y="409"/>
                    <a:pt x="239" y="409"/>
                    <a:pt x="240" y="408"/>
                  </a:cubicBezTo>
                  <a:cubicBezTo>
                    <a:pt x="239" y="408"/>
                    <a:pt x="239" y="407"/>
                    <a:pt x="238" y="408"/>
                  </a:cubicBezTo>
                  <a:close/>
                  <a:moveTo>
                    <a:pt x="164" y="464"/>
                  </a:moveTo>
                  <a:cubicBezTo>
                    <a:pt x="164" y="464"/>
                    <a:pt x="163" y="464"/>
                    <a:pt x="163" y="464"/>
                  </a:cubicBezTo>
                  <a:cubicBezTo>
                    <a:pt x="163" y="464"/>
                    <a:pt x="165" y="465"/>
                    <a:pt x="164" y="465"/>
                  </a:cubicBezTo>
                  <a:cubicBezTo>
                    <a:pt x="164" y="465"/>
                    <a:pt x="164" y="464"/>
                    <a:pt x="164" y="464"/>
                  </a:cubicBezTo>
                  <a:close/>
                  <a:moveTo>
                    <a:pt x="155" y="439"/>
                  </a:moveTo>
                  <a:cubicBezTo>
                    <a:pt x="154" y="438"/>
                    <a:pt x="154" y="439"/>
                    <a:pt x="153" y="440"/>
                  </a:cubicBezTo>
                  <a:cubicBezTo>
                    <a:pt x="154" y="439"/>
                    <a:pt x="155" y="440"/>
                    <a:pt x="155" y="440"/>
                  </a:cubicBezTo>
                  <a:cubicBezTo>
                    <a:pt x="155" y="440"/>
                    <a:pt x="155" y="439"/>
                    <a:pt x="155" y="439"/>
                  </a:cubicBezTo>
                  <a:close/>
                  <a:moveTo>
                    <a:pt x="151" y="442"/>
                  </a:moveTo>
                  <a:cubicBezTo>
                    <a:pt x="151" y="441"/>
                    <a:pt x="151" y="441"/>
                    <a:pt x="151" y="441"/>
                  </a:cubicBezTo>
                  <a:cubicBezTo>
                    <a:pt x="151" y="442"/>
                    <a:pt x="150" y="442"/>
                    <a:pt x="150" y="442"/>
                  </a:cubicBezTo>
                  <a:cubicBezTo>
                    <a:pt x="150" y="442"/>
                    <a:pt x="152" y="442"/>
                    <a:pt x="151" y="441"/>
                  </a:cubicBezTo>
                  <a:cubicBezTo>
                    <a:pt x="151" y="441"/>
                    <a:pt x="151" y="442"/>
                    <a:pt x="151" y="442"/>
                  </a:cubicBezTo>
                  <a:close/>
                  <a:moveTo>
                    <a:pt x="148" y="443"/>
                  </a:moveTo>
                  <a:cubicBezTo>
                    <a:pt x="149" y="443"/>
                    <a:pt x="147" y="444"/>
                    <a:pt x="148" y="445"/>
                  </a:cubicBezTo>
                  <a:cubicBezTo>
                    <a:pt x="149" y="443"/>
                    <a:pt x="149" y="445"/>
                    <a:pt x="150" y="444"/>
                  </a:cubicBezTo>
                  <a:cubicBezTo>
                    <a:pt x="150" y="444"/>
                    <a:pt x="149" y="444"/>
                    <a:pt x="150" y="443"/>
                  </a:cubicBezTo>
                  <a:cubicBezTo>
                    <a:pt x="151" y="443"/>
                    <a:pt x="151" y="443"/>
                    <a:pt x="152" y="443"/>
                  </a:cubicBezTo>
                  <a:cubicBezTo>
                    <a:pt x="151" y="443"/>
                    <a:pt x="151" y="442"/>
                    <a:pt x="151" y="442"/>
                  </a:cubicBezTo>
                  <a:cubicBezTo>
                    <a:pt x="150" y="443"/>
                    <a:pt x="150" y="442"/>
                    <a:pt x="149" y="443"/>
                  </a:cubicBezTo>
                  <a:cubicBezTo>
                    <a:pt x="149" y="443"/>
                    <a:pt x="148" y="443"/>
                    <a:pt x="148" y="443"/>
                  </a:cubicBezTo>
                  <a:close/>
                  <a:moveTo>
                    <a:pt x="144" y="482"/>
                  </a:moveTo>
                  <a:cubicBezTo>
                    <a:pt x="144" y="482"/>
                    <a:pt x="145" y="481"/>
                    <a:pt x="144" y="481"/>
                  </a:cubicBezTo>
                  <a:cubicBezTo>
                    <a:pt x="144" y="481"/>
                    <a:pt x="143" y="482"/>
                    <a:pt x="144" y="482"/>
                  </a:cubicBezTo>
                  <a:close/>
                  <a:moveTo>
                    <a:pt x="137" y="484"/>
                  </a:moveTo>
                  <a:cubicBezTo>
                    <a:pt x="138" y="485"/>
                    <a:pt x="139" y="485"/>
                    <a:pt x="139" y="484"/>
                  </a:cubicBezTo>
                  <a:cubicBezTo>
                    <a:pt x="139" y="485"/>
                    <a:pt x="137" y="484"/>
                    <a:pt x="137" y="484"/>
                  </a:cubicBezTo>
                  <a:close/>
                  <a:moveTo>
                    <a:pt x="138" y="456"/>
                  </a:moveTo>
                  <a:cubicBezTo>
                    <a:pt x="138" y="456"/>
                    <a:pt x="138" y="456"/>
                    <a:pt x="139" y="456"/>
                  </a:cubicBezTo>
                  <a:cubicBezTo>
                    <a:pt x="139" y="456"/>
                    <a:pt x="139" y="456"/>
                    <a:pt x="139" y="455"/>
                  </a:cubicBezTo>
                  <a:cubicBezTo>
                    <a:pt x="138" y="456"/>
                    <a:pt x="138" y="455"/>
                    <a:pt x="137" y="455"/>
                  </a:cubicBezTo>
                  <a:cubicBezTo>
                    <a:pt x="137" y="455"/>
                    <a:pt x="138" y="456"/>
                    <a:pt x="138" y="456"/>
                  </a:cubicBezTo>
                  <a:cubicBezTo>
                    <a:pt x="137" y="456"/>
                    <a:pt x="137" y="456"/>
                    <a:pt x="138" y="456"/>
                  </a:cubicBezTo>
                  <a:close/>
                  <a:moveTo>
                    <a:pt x="134" y="462"/>
                  </a:moveTo>
                  <a:cubicBezTo>
                    <a:pt x="135" y="461"/>
                    <a:pt x="138" y="460"/>
                    <a:pt x="138" y="458"/>
                  </a:cubicBezTo>
                  <a:cubicBezTo>
                    <a:pt x="135" y="458"/>
                    <a:pt x="135" y="461"/>
                    <a:pt x="133" y="460"/>
                  </a:cubicBezTo>
                  <a:cubicBezTo>
                    <a:pt x="133" y="461"/>
                    <a:pt x="131" y="461"/>
                    <a:pt x="132" y="462"/>
                  </a:cubicBezTo>
                  <a:cubicBezTo>
                    <a:pt x="131" y="462"/>
                    <a:pt x="130" y="462"/>
                    <a:pt x="130" y="463"/>
                  </a:cubicBezTo>
                  <a:cubicBezTo>
                    <a:pt x="130" y="463"/>
                    <a:pt x="131" y="464"/>
                    <a:pt x="130" y="463"/>
                  </a:cubicBezTo>
                  <a:cubicBezTo>
                    <a:pt x="131" y="466"/>
                    <a:pt x="133" y="462"/>
                    <a:pt x="134" y="462"/>
                  </a:cubicBezTo>
                  <a:close/>
                  <a:moveTo>
                    <a:pt x="127" y="465"/>
                  </a:moveTo>
                  <a:cubicBezTo>
                    <a:pt x="127" y="467"/>
                    <a:pt x="126" y="467"/>
                    <a:pt x="125" y="468"/>
                  </a:cubicBezTo>
                  <a:cubicBezTo>
                    <a:pt x="127" y="467"/>
                    <a:pt x="128" y="467"/>
                    <a:pt x="129" y="465"/>
                  </a:cubicBezTo>
                  <a:cubicBezTo>
                    <a:pt x="128" y="465"/>
                    <a:pt x="128" y="466"/>
                    <a:pt x="127" y="465"/>
                  </a:cubicBezTo>
                  <a:close/>
                  <a:moveTo>
                    <a:pt x="114" y="477"/>
                  </a:moveTo>
                  <a:cubicBezTo>
                    <a:pt x="113" y="477"/>
                    <a:pt x="113" y="477"/>
                    <a:pt x="112" y="478"/>
                  </a:cubicBezTo>
                  <a:cubicBezTo>
                    <a:pt x="113" y="478"/>
                    <a:pt x="112" y="479"/>
                    <a:pt x="112" y="479"/>
                  </a:cubicBezTo>
                  <a:cubicBezTo>
                    <a:pt x="113" y="478"/>
                    <a:pt x="115" y="478"/>
                    <a:pt x="116" y="476"/>
                  </a:cubicBezTo>
                  <a:cubicBezTo>
                    <a:pt x="117" y="476"/>
                    <a:pt x="118" y="474"/>
                    <a:pt x="120" y="474"/>
                  </a:cubicBezTo>
                  <a:cubicBezTo>
                    <a:pt x="121" y="472"/>
                    <a:pt x="122" y="470"/>
                    <a:pt x="124" y="470"/>
                  </a:cubicBezTo>
                  <a:cubicBezTo>
                    <a:pt x="124" y="469"/>
                    <a:pt x="125" y="469"/>
                    <a:pt x="125" y="468"/>
                  </a:cubicBezTo>
                  <a:cubicBezTo>
                    <a:pt x="122" y="469"/>
                    <a:pt x="120" y="472"/>
                    <a:pt x="117" y="473"/>
                  </a:cubicBezTo>
                  <a:cubicBezTo>
                    <a:pt x="117" y="473"/>
                    <a:pt x="117" y="473"/>
                    <a:pt x="117" y="474"/>
                  </a:cubicBezTo>
                  <a:cubicBezTo>
                    <a:pt x="117" y="473"/>
                    <a:pt x="116" y="474"/>
                    <a:pt x="115" y="474"/>
                  </a:cubicBezTo>
                  <a:cubicBezTo>
                    <a:pt x="116" y="474"/>
                    <a:pt x="117" y="473"/>
                    <a:pt x="117" y="474"/>
                  </a:cubicBezTo>
                  <a:cubicBezTo>
                    <a:pt x="116" y="475"/>
                    <a:pt x="114" y="476"/>
                    <a:pt x="114" y="476"/>
                  </a:cubicBezTo>
                  <a:cubicBezTo>
                    <a:pt x="114" y="476"/>
                    <a:pt x="115" y="476"/>
                    <a:pt x="115" y="476"/>
                  </a:cubicBezTo>
                  <a:cubicBezTo>
                    <a:pt x="114" y="476"/>
                    <a:pt x="114" y="476"/>
                    <a:pt x="114" y="477"/>
                  </a:cubicBezTo>
                  <a:close/>
                  <a:moveTo>
                    <a:pt x="115" y="502"/>
                  </a:moveTo>
                  <a:cubicBezTo>
                    <a:pt x="115" y="502"/>
                    <a:pt x="114" y="502"/>
                    <a:pt x="114" y="503"/>
                  </a:cubicBezTo>
                  <a:cubicBezTo>
                    <a:pt x="115" y="503"/>
                    <a:pt x="116" y="502"/>
                    <a:pt x="115" y="502"/>
                  </a:cubicBezTo>
                  <a:close/>
                  <a:moveTo>
                    <a:pt x="114" y="503"/>
                  </a:moveTo>
                  <a:cubicBezTo>
                    <a:pt x="114" y="504"/>
                    <a:pt x="116" y="503"/>
                    <a:pt x="115" y="505"/>
                  </a:cubicBezTo>
                  <a:cubicBezTo>
                    <a:pt x="115" y="505"/>
                    <a:pt x="116" y="504"/>
                    <a:pt x="116" y="504"/>
                  </a:cubicBezTo>
                  <a:cubicBezTo>
                    <a:pt x="116" y="503"/>
                    <a:pt x="115" y="504"/>
                    <a:pt x="116" y="503"/>
                  </a:cubicBezTo>
                  <a:cubicBezTo>
                    <a:pt x="116" y="502"/>
                    <a:pt x="115" y="503"/>
                    <a:pt x="115" y="503"/>
                  </a:cubicBezTo>
                  <a:cubicBezTo>
                    <a:pt x="115" y="503"/>
                    <a:pt x="115" y="503"/>
                    <a:pt x="114" y="503"/>
                  </a:cubicBezTo>
                  <a:close/>
                  <a:moveTo>
                    <a:pt x="112" y="503"/>
                  </a:moveTo>
                  <a:cubicBezTo>
                    <a:pt x="111" y="504"/>
                    <a:pt x="112" y="503"/>
                    <a:pt x="112" y="504"/>
                  </a:cubicBezTo>
                  <a:cubicBezTo>
                    <a:pt x="111" y="504"/>
                    <a:pt x="111" y="504"/>
                    <a:pt x="111" y="504"/>
                  </a:cubicBezTo>
                  <a:cubicBezTo>
                    <a:pt x="111" y="505"/>
                    <a:pt x="111" y="505"/>
                    <a:pt x="111" y="505"/>
                  </a:cubicBezTo>
                  <a:cubicBezTo>
                    <a:pt x="112" y="505"/>
                    <a:pt x="112" y="505"/>
                    <a:pt x="113" y="506"/>
                  </a:cubicBezTo>
                  <a:cubicBezTo>
                    <a:pt x="113" y="504"/>
                    <a:pt x="113" y="504"/>
                    <a:pt x="114" y="504"/>
                  </a:cubicBezTo>
                  <a:cubicBezTo>
                    <a:pt x="114" y="504"/>
                    <a:pt x="113" y="504"/>
                    <a:pt x="113" y="503"/>
                  </a:cubicBezTo>
                  <a:cubicBezTo>
                    <a:pt x="113" y="504"/>
                    <a:pt x="112" y="504"/>
                    <a:pt x="112" y="503"/>
                  </a:cubicBezTo>
                  <a:close/>
                  <a:moveTo>
                    <a:pt x="111" y="502"/>
                  </a:moveTo>
                  <a:cubicBezTo>
                    <a:pt x="111" y="502"/>
                    <a:pt x="112" y="503"/>
                    <a:pt x="112" y="502"/>
                  </a:cubicBezTo>
                  <a:cubicBezTo>
                    <a:pt x="111" y="502"/>
                    <a:pt x="111" y="501"/>
                    <a:pt x="111" y="502"/>
                  </a:cubicBezTo>
                  <a:close/>
                  <a:moveTo>
                    <a:pt x="109" y="482"/>
                  </a:moveTo>
                  <a:cubicBezTo>
                    <a:pt x="110" y="482"/>
                    <a:pt x="111" y="480"/>
                    <a:pt x="112" y="479"/>
                  </a:cubicBezTo>
                  <a:cubicBezTo>
                    <a:pt x="110" y="479"/>
                    <a:pt x="110" y="481"/>
                    <a:pt x="109" y="482"/>
                  </a:cubicBezTo>
                  <a:close/>
                  <a:moveTo>
                    <a:pt x="99" y="512"/>
                  </a:moveTo>
                  <a:cubicBezTo>
                    <a:pt x="100" y="512"/>
                    <a:pt x="98" y="512"/>
                    <a:pt x="98" y="513"/>
                  </a:cubicBezTo>
                  <a:cubicBezTo>
                    <a:pt x="99" y="514"/>
                    <a:pt x="99" y="512"/>
                    <a:pt x="99" y="513"/>
                  </a:cubicBezTo>
                  <a:cubicBezTo>
                    <a:pt x="100" y="512"/>
                    <a:pt x="100" y="511"/>
                    <a:pt x="99" y="512"/>
                  </a:cubicBezTo>
                  <a:close/>
                  <a:moveTo>
                    <a:pt x="93" y="519"/>
                  </a:moveTo>
                  <a:cubicBezTo>
                    <a:pt x="93" y="519"/>
                    <a:pt x="94" y="519"/>
                    <a:pt x="94" y="519"/>
                  </a:cubicBezTo>
                  <a:cubicBezTo>
                    <a:pt x="94" y="520"/>
                    <a:pt x="95" y="519"/>
                    <a:pt x="95" y="520"/>
                  </a:cubicBezTo>
                  <a:cubicBezTo>
                    <a:pt x="96" y="519"/>
                    <a:pt x="96" y="518"/>
                    <a:pt x="97" y="518"/>
                  </a:cubicBezTo>
                  <a:cubicBezTo>
                    <a:pt x="98" y="517"/>
                    <a:pt x="96" y="518"/>
                    <a:pt x="97" y="516"/>
                  </a:cubicBezTo>
                  <a:cubicBezTo>
                    <a:pt x="95" y="516"/>
                    <a:pt x="96" y="519"/>
                    <a:pt x="95" y="519"/>
                  </a:cubicBezTo>
                  <a:cubicBezTo>
                    <a:pt x="95" y="518"/>
                    <a:pt x="93" y="518"/>
                    <a:pt x="92" y="518"/>
                  </a:cubicBezTo>
                  <a:cubicBezTo>
                    <a:pt x="93" y="519"/>
                    <a:pt x="93" y="520"/>
                    <a:pt x="94" y="520"/>
                  </a:cubicBezTo>
                  <a:cubicBezTo>
                    <a:pt x="94" y="519"/>
                    <a:pt x="93" y="520"/>
                    <a:pt x="93" y="519"/>
                  </a:cubicBezTo>
                  <a:close/>
                  <a:moveTo>
                    <a:pt x="95" y="518"/>
                  </a:moveTo>
                  <a:cubicBezTo>
                    <a:pt x="95" y="517"/>
                    <a:pt x="96" y="517"/>
                    <a:pt x="95" y="517"/>
                  </a:cubicBezTo>
                  <a:cubicBezTo>
                    <a:pt x="95" y="517"/>
                    <a:pt x="94" y="515"/>
                    <a:pt x="94" y="516"/>
                  </a:cubicBezTo>
                  <a:cubicBezTo>
                    <a:pt x="94" y="517"/>
                    <a:pt x="94" y="518"/>
                    <a:pt x="95" y="518"/>
                  </a:cubicBezTo>
                  <a:close/>
                  <a:moveTo>
                    <a:pt x="80" y="529"/>
                  </a:moveTo>
                  <a:cubicBezTo>
                    <a:pt x="80" y="530"/>
                    <a:pt x="80" y="531"/>
                    <a:pt x="79" y="531"/>
                  </a:cubicBezTo>
                  <a:cubicBezTo>
                    <a:pt x="80" y="530"/>
                    <a:pt x="78" y="531"/>
                    <a:pt x="78" y="531"/>
                  </a:cubicBezTo>
                  <a:cubicBezTo>
                    <a:pt x="79" y="531"/>
                    <a:pt x="78" y="533"/>
                    <a:pt x="79" y="533"/>
                  </a:cubicBezTo>
                  <a:cubicBezTo>
                    <a:pt x="78" y="532"/>
                    <a:pt x="79" y="532"/>
                    <a:pt x="80" y="532"/>
                  </a:cubicBezTo>
                  <a:cubicBezTo>
                    <a:pt x="80" y="531"/>
                    <a:pt x="79" y="532"/>
                    <a:pt x="80" y="532"/>
                  </a:cubicBezTo>
                  <a:cubicBezTo>
                    <a:pt x="80" y="531"/>
                    <a:pt x="82" y="530"/>
                    <a:pt x="80" y="529"/>
                  </a:cubicBezTo>
                  <a:close/>
                  <a:moveTo>
                    <a:pt x="54" y="549"/>
                  </a:moveTo>
                  <a:cubicBezTo>
                    <a:pt x="54" y="549"/>
                    <a:pt x="56" y="549"/>
                    <a:pt x="55" y="548"/>
                  </a:cubicBezTo>
                  <a:cubicBezTo>
                    <a:pt x="55" y="549"/>
                    <a:pt x="54" y="548"/>
                    <a:pt x="54" y="549"/>
                  </a:cubicBezTo>
                  <a:close/>
                  <a:moveTo>
                    <a:pt x="32" y="567"/>
                  </a:moveTo>
                  <a:cubicBezTo>
                    <a:pt x="32" y="567"/>
                    <a:pt x="33" y="568"/>
                    <a:pt x="33" y="567"/>
                  </a:cubicBezTo>
                  <a:cubicBezTo>
                    <a:pt x="33" y="567"/>
                    <a:pt x="32" y="566"/>
                    <a:pt x="32" y="567"/>
                  </a:cubicBezTo>
                  <a:close/>
                  <a:moveTo>
                    <a:pt x="22" y="600"/>
                  </a:moveTo>
                  <a:cubicBezTo>
                    <a:pt x="23" y="601"/>
                    <a:pt x="23" y="599"/>
                    <a:pt x="23" y="599"/>
                  </a:cubicBezTo>
                  <a:cubicBezTo>
                    <a:pt x="22" y="599"/>
                    <a:pt x="21" y="600"/>
                    <a:pt x="22" y="6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6" name="淘宝网Chenying0907出品 152"/>
            <p:cNvSpPr/>
            <p:nvPr/>
          </p:nvSpPr>
          <p:spPr bwMode="auto">
            <a:xfrm>
              <a:off x="7070" y="4618"/>
              <a:ext cx="10" cy="9"/>
            </a:xfrm>
            <a:custGeom>
              <a:avLst/>
              <a:gdLst>
                <a:gd name="T0" fmla="*/ 1 w 4"/>
                <a:gd name="T1" fmla="*/ 2 h 4"/>
                <a:gd name="T2" fmla="*/ 1 w 4"/>
                <a:gd name="T3" fmla="*/ 2 h 4"/>
                <a:gd name="T4" fmla="*/ 2 w 4"/>
                <a:gd name="T5" fmla="*/ 0 h 4"/>
                <a:gd name="T6" fmla="*/ 4 w 4"/>
                <a:gd name="T7" fmla="*/ 0 h 4"/>
                <a:gd name="T8" fmla="*/ 1 w 4"/>
                <a:gd name="T9" fmla="*/ 3 h 4"/>
                <a:gd name="T10" fmla="*/ 0 w 4"/>
                <a:gd name="T11" fmla="*/ 3 h 4"/>
                <a:gd name="T12" fmla="*/ 1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2"/>
                  </a:moveTo>
                  <a:cubicBezTo>
                    <a:pt x="1" y="2"/>
                    <a:pt x="1" y="3"/>
                    <a:pt x="1" y="2"/>
                  </a:cubicBezTo>
                  <a:cubicBezTo>
                    <a:pt x="1" y="1"/>
                    <a:pt x="2" y="1"/>
                    <a:pt x="2" y="0"/>
                  </a:cubicBezTo>
                  <a:cubicBezTo>
                    <a:pt x="3" y="0"/>
                    <a:pt x="3" y="0"/>
                    <a:pt x="4" y="0"/>
                  </a:cubicBezTo>
                  <a:cubicBezTo>
                    <a:pt x="3" y="1"/>
                    <a:pt x="1" y="1"/>
                    <a:pt x="1" y="3"/>
                  </a:cubicBezTo>
                  <a:cubicBezTo>
                    <a:pt x="1" y="3"/>
                    <a:pt x="0" y="4"/>
                    <a:pt x="0" y="3"/>
                  </a:cubicBezTo>
                  <a:cubicBezTo>
                    <a:pt x="2"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7" name="淘宝网Chenying0907出品 153"/>
            <p:cNvSpPr/>
            <p:nvPr/>
          </p:nvSpPr>
          <p:spPr bwMode="auto">
            <a:xfrm>
              <a:off x="7089" y="4604"/>
              <a:ext cx="7" cy="7"/>
            </a:xfrm>
            <a:custGeom>
              <a:avLst/>
              <a:gdLst>
                <a:gd name="T0" fmla="*/ 2 w 3"/>
                <a:gd name="T1" fmla="*/ 2 h 3"/>
                <a:gd name="T2" fmla="*/ 1 w 3"/>
                <a:gd name="T3" fmla="*/ 3 h 3"/>
                <a:gd name="T4" fmla="*/ 0 w 3"/>
                <a:gd name="T5" fmla="*/ 2 h 3"/>
                <a:gd name="T6" fmla="*/ 1 w 3"/>
                <a:gd name="T7" fmla="*/ 0 h 3"/>
                <a:gd name="T8" fmla="*/ 2 w 3"/>
                <a:gd name="T9" fmla="*/ 2 h 3"/>
                <a:gd name="T10" fmla="*/ 2 w 3"/>
                <a:gd name="T11" fmla="*/ 1 h 3"/>
                <a:gd name="T12" fmla="*/ 1 w 3"/>
                <a:gd name="T13" fmla="*/ 2 h 3"/>
                <a:gd name="T14" fmla="*/ 2 w 3"/>
                <a:gd name="T15" fmla="*/ 2 h 3"/>
                <a:gd name="T16" fmla="*/ 2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2"/>
                  </a:moveTo>
                  <a:cubicBezTo>
                    <a:pt x="2" y="3"/>
                    <a:pt x="1" y="2"/>
                    <a:pt x="1" y="3"/>
                  </a:cubicBezTo>
                  <a:cubicBezTo>
                    <a:pt x="1" y="3"/>
                    <a:pt x="0" y="2"/>
                    <a:pt x="0" y="2"/>
                  </a:cubicBezTo>
                  <a:cubicBezTo>
                    <a:pt x="0" y="1"/>
                    <a:pt x="1" y="1"/>
                    <a:pt x="1" y="0"/>
                  </a:cubicBezTo>
                  <a:cubicBezTo>
                    <a:pt x="1" y="1"/>
                    <a:pt x="3" y="1"/>
                    <a:pt x="2" y="2"/>
                  </a:cubicBezTo>
                  <a:cubicBezTo>
                    <a:pt x="2" y="2"/>
                    <a:pt x="2" y="2"/>
                    <a:pt x="2" y="1"/>
                  </a:cubicBezTo>
                  <a:cubicBezTo>
                    <a:pt x="1" y="1"/>
                    <a:pt x="1" y="2"/>
                    <a:pt x="1" y="2"/>
                  </a:cubicBezTo>
                  <a:cubicBezTo>
                    <a:pt x="1" y="2"/>
                    <a:pt x="2" y="2"/>
                    <a:pt x="2"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8" name="淘宝网Chenying0907出品 154"/>
            <p:cNvSpPr/>
            <p:nvPr/>
          </p:nvSpPr>
          <p:spPr bwMode="auto">
            <a:xfrm>
              <a:off x="7141" y="4561"/>
              <a:ext cx="5" cy="7"/>
            </a:xfrm>
            <a:custGeom>
              <a:avLst/>
              <a:gdLst>
                <a:gd name="T0" fmla="*/ 1 w 2"/>
                <a:gd name="T1" fmla="*/ 2 h 3"/>
                <a:gd name="T2" fmla="*/ 1 w 2"/>
                <a:gd name="T3" fmla="*/ 1 h 3"/>
                <a:gd name="T4" fmla="*/ 2 w 2"/>
                <a:gd name="T5" fmla="*/ 0 h 3"/>
                <a:gd name="T6" fmla="*/ 2 w 2"/>
                <a:gd name="T7" fmla="*/ 1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0" y="3"/>
                    <a:pt x="1" y="1"/>
                    <a:pt x="1" y="1"/>
                  </a:cubicBezTo>
                  <a:cubicBezTo>
                    <a:pt x="1" y="0"/>
                    <a:pt x="1" y="0"/>
                    <a:pt x="2" y="0"/>
                  </a:cubicBezTo>
                  <a:cubicBezTo>
                    <a:pt x="2" y="1"/>
                    <a:pt x="2" y="1"/>
                    <a:pt x="2"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69" name="淘宝网Chenying0907出品 155"/>
            <p:cNvSpPr/>
            <p:nvPr/>
          </p:nvSpPr>
          <p:spPr bwMode="auto">
            <a:xfrm>
              <a:off x="7267" y="4393"/>
              <a:ext cx="5" cy="2"/>
            </a:xfrm>
            <a:custGeom>
              <a:avLst/>
              <a:gdLst>
                <a:gd name="T0" fmla="*/ 2 w 2"/>
                <a:gd name="T1" fmla="*/ 0 h 1"/>
                <a:gd name="T2" fmla="*/ 2 w 2"/>
                <a:gd name="T3" fmla="*/ 0 h 1"/>
                <a:gd name="T4" fmla="*/ 2 w 2"/>
                <a:gd name="T5" fmla="*/ 1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2" y="0"/>
                    <a:pt x="2" y="1"/>
                    <a:pt x="2" y="1"/>
                  </a:cubicBezTo>
                  <a:cubicBezTo>
                    <a:pt x="1" y="1"/>
                    <a:pt x="1" y="1"/>
                    <a:pt x="0" y="1"/>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0" name="淘宝网Chenying0907出品 156"/>
            <p:cNvSpPr/>
            <p:nvPr/>
          </p:nvSpPr>
          <p:spPr bwMode="auto">
            <a:xfrm>
              <a:off x="8608" y="3053"/>
              <a:ext cx="7" cy="4"/>
            </a:xfrm>
            <a:custGeom>
              <a:avLst/>
              <a:gdLst>
                <a:gd name="T0" fmla="*/ 0 w 3"/>
                <a:gd name="T1" fmla="*/ 1 h 2"/>
                <a:gd name="T2" fmla="*/ 1 w 3"/>
                <a:gd name="T3" fmla="*/ 0 h 2"/>
                <a:gd name="T4" fmla="*/ 1 w 3"/>
                <a:gd name="T5" fmla="*/ 2 h 2"/>
                <a:gd name="T6" fmla="*/ 0 w 3"/>
                <a:gd name="T7" fmla="*/ 1 h 2"/>
                <a:gd name="T8" fmla="*/ 1 w 3"/>
                <a:gd name="T9" fmla="*/ 0 h 2"/>
                <a:gd name="T10" fmla="*/ 0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0" y="1"/>
                  </a:moveTo>
                  <a:cubicBezTo>
                    <a:pt x="0" y="2"/>
                    <a:pt x="1" y="1"/>
                    <a:pt x="1" y="0"/>
                  </a:cubicBezTo>
                  <a:cubicBezTo>
                    <a:pt x="3" y="1"/>
                    <a:pt x="1" y="1"/>
                    <a:pt x="1" y="2"/>
                  </a:cubicBezTo>
                  <a:cubicBezTo>
                    <a:pt x="0" y="2"/>
                    <a:pt x="0" y="1"/>
                    <a:pt x="0" y="1"/>
                  </a:cubicBezTo>
                  <a:cubicBezTo>
                    <a:pt x="0" y="1"/>
                    <a:pt x="0"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1" name="淘宝网Chenying0907出品 157"/>
            <p:cNvSpPr/>
            <p:nvPr/>
          </p:nvSpPr>
          <p:spPr bwMode="auto">
            <a:xfrm>
              <a:off x="8594" y="3050"/>
              <a:ext cx="7" cy="5"/>
            </a:xfrm>
            <a:custGeom>
              <a:avLst/>
              <a:gdLst>
                <a:gd name="T0" fmla="*/ 2 w 3"/>
                <a:gd name="T1" fmla="*/ 0 h 2"/>
                <a:gd name="T2" fmla="*/ 3 w 3"/>
                <a:gd name="T3" fmla="*/ 0 h 2"/>
                <a:gd name="T4" fmla="*/ 0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3" y="0"/>
                    <a:pt x="3" y="0"/>
                  </a:cubicBezTo>
                  <a:cubicBezTo>
                    <a:pt x="2" y="2"/>
                    <a:pt x="1" y="1"/>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2" name="淘宝网Chenying0907出品 158"/>
            <p:cNvSpPr/>
            <p:nvPr/>
          </p:nvSpPr>
          <p:spPr bwMode="auto">
            <a:xfrm>
              <a:off x="8591" y="3055"/>
              <a:ext cx="5" cy="10"/>
            </a:xfrm>
            <a:custGeom>
              <a:avLst/>
              <a:gdLst>
                <a:gd name="T0" fmla="*/ 2 w 2"/>
                <a:gd name="T1" fmla="*/ 2 h 4"/>
                <a:gd name="T2" fmla="*/ 1 w 2"/>
                <a:gd name="T3" fmla="*/ 3 h 4"/>
                <a:gd name="T4" fmla="*/ 0 w 2"/>
                <a:gd name="T5" fmla="*/ 3 h 4"/>
                <a:gd name="T6" fmla="*/ 0 w 2"/>
                <a:gd name="T7" fmla="*/ 0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cubicBezTo>
                    <a:pt x="1" y="2"/>
                    <a:pt x="2" y="2"/>
                    <a:pt x="1" y="3"/>
                  </a:cubicBezTo>
                  <a:cubicBezTo>
                    <a:pt x="0" y="2"/>
                    <a:pt x="2" y="4"/>
                    <a:pt x="0" y="3"/>
                  </a:cubicBezTo>
                  <a:cubicBezTo>
                    <a:pt x="1" y="2"/>
                    <a:pt x="0" y="1"/>
                    <a:pt x="0" y="0"/>
                  </a:cubicBezTo>
                  <a:cubicBezTo>
                    <a:pt x="1"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3" name="淘宝网Chenying0907出品 159"/>
            <p:cNvSpPr/>
            <p:nvPr/>
          </p:nvSpPr>
          <p:spPr bwMode="auto">
            <a:xfrm>
              <a:off x="8584" y="3053"/>
              <a:ext cx="7" cy="4"/>
            </a:xfrm>
            <a:custGeom>
              <a:avLst/>
              <a:gdLst>
                <a:gd name="T0" fmla="*/ 3 w 3"/>
                <a:gd name="T1" fmla="*/ 1 h 2"/>
                <a:gd name="T2" fmla="*/ 1 w 3"/>
                <a:gd name="T3" fmla="*/ 1 h 2"/>
                <a:gd name="T4" fmla="*/ 3 w 3"/>
                <a:gd name="T5" fmla="*/ 1 h 2"/>
              </a:gdLst>
              <a:ahLst/>
              <a:cxnLst>
                <a:cxn ang="0">
                  <a:pos x="T0" y="T1"/>
                </a:cxn>
                <a:cxn ang="0">
                  <a:pos x="T2" y="T3"/>
                </a:cxn>
                <a:cxn ang="0">
                  <a:pos x="T4" y="T5"/>
                </a:cxn>
              </a:cxnLst>
              <a:rect l="0" t="0" r="r" b="b"/>
              <a:pathLst>
                <a:path w="3" h="2">
                  <a:moveTo>
                    <a:pt x="3" y="1"/>
                  </a:moveTo>
                  <a:cubicBezTo>
                    <a:pt x="3" y="2"/>
                    <a:pt x="1" y="1"/>
                    <a:pt x="1" y="1"/>
                  </a:cubicBezTo>
                  <a:cubicBezTo>
                    <a:pt x="0"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4" name="淘宝网Chenying0907出品 160"/>
            <p:cNvSpPr/>
            <p:nvPr/>
          </p:nvSpPr>
          <p:spPr bwMode="auto">
            <a:xfrm>
              <a:off x="8580" y="3048"/>
              <a:ext cx="4" cy="5"/>
            </a:xfrm>
            <a:custGeom>
              <a:avLst/>
              <a:gdLst>
                <a:gd name="T0" fmla="*/ 2 w 2"/>
                <a:gd name="T1" fmla="*/ 1 h 2"/>
                <a:gd name="T2" fmla="*/ 0 w 2"/>
                <a:gd name="T3" fmla="*/ 1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0"/>
                    <a:pt x="0" y="1"/>
                  </a:cubicBezTo>
                  <a:cubicBezTo>
                    <a:pt x="0" y="1"/>
                    <a:pt x="0" y="1"/>
                    <a:pt x="0" y="0"/>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5" name="淘宝网Chenying0907出品 161"/>
            <p:cNvSpPr/>
            <p:nvPr/>
          </p:nvSpPr>
          <p:spPr bwMode="auto">
            <a:xfrm>
              <a:off x="8577" y="3053"/>
              <a:ext cx="5" cy="4"/>
            </a:xfrm>
            <a:custGeom>
              <a:avLst/>
              <a:gdLst>
                <a:gd name="T0" fmla="*/ 2 w 2"/>
                <a:gd name="T1" fmla="*/ 1 h 2"/>
                <a:gd name="T2" fmla="*/ 0 w 2"/>
                <a:gd name="T3" fmla="*/ 0 h 2"/>
                <a:gd name="T4" fmla="*/ 2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0"/>
                    <a:pt x="0" y="0"/>
                  </a:cubicBezTo>
                  <a:cubicBezTo>
                    <a:pt x="1" y="0"/>
                    <a:pt x="1" y="0"/>
                    <a:pt x="2"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6" name="淘宝网Chenying0907出品 162"/>
            <p:cNvSpPr/>
            <p:nvPr/>
          </p:nvSpPr>
          <p:spPr bwMode="auto">
            <a:xfrm>
              <a:off x="8568" y="3053"/>
              <a:ext cx="12" cy="12"/>
            </a:xfrm>
            <a:custGeom>
              <a:avLst/>
              <a:gdLst>
                <a:gd name="T0" fmla="*/ 3 w 5"/>
                <a:gd name="T1" fmla="*/ 2 h 5"/>
                <a:gd name="T2" fmla="*/ 3 w 5"/>
                <a:gd name="T3" fmla="*/ 1 h 5"/>
                <a:gd name="T4" fmla="*/ 4 w 5"/>
                <a:gd name="T5" fmla="*/ 1 h 5"/>
                <a:gd name="T6" fmla="*/ 4 w 5"/>
                <a:gd name="T7" fmla="*/ 3 h 5"/>
                <a:gd name="T8" fmla="*/ 3 w 5"/>
                <a:gd name="T9" fmla="*/ 2 h 5"/>
                <a:gd name="T10" fmla="*/ 2 w 5"/>
                <a:gd name="T11" fmla="*/ 3 h 5"/>
                <a:gd name="T12" fmla="*/ 3 w 5"/>
                <a:gd name="T13" fmla="*/ 5 h 5"/>
                <a:gd name="T14" fmla="*/ 0 w 5"/>
                <a:gd name="T15" fmla="*/ 4 h 5"/>
                <a:gd name="T16" fmla="*/ 1 w 5"/>
                <a:gd name="T17" fmla="*/ 3 h 5"/>
                <a:gd name="T18" fmla="*/ 2 w 5"/>
                <a:gd name="T19" fmla="*/ 4 h 5"/>
                <a:gd name="T20" fmla="*/ 0 w 5"/>
                <a:gd name="T21" fmla="*/ 3 h 5"/>
                <a:gd name="T22" fmla="*/ 1 w 5"/>
                <a:gd name="T23" fmla="*/ 2 h 5"/>
                <a:gd name="T24" fmla="*/ 0 w 5"/>
                <a:gd name="T25" fmla="*/ 2 h 5"/>
                <a:gd name="T26" fmla="*/ 1 w 5"/>
                <a:gd name="T27" fmla="*/ 1 h 5"/>
                <a:gd name="T28" fmla="*/ 2 w 5"/>
                <a:gd name="T29" fmla="*/ 1 h 5"/>
                <a:gd name="T30" fmla="*/ 2 w 5"/>
                <a:gd name="T31" fmla="*/ 2 h 5"/>
                <a:gd name="T32" fmla="*/ 3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3" y="2"/>
                  </a:moveTo>
                  <a:cubicBezTo>
                    <a:pt x="3" y="2"/>
                    <a:pt x="3" y="1"/>
                    <a:pt x="3" y="1"/>
                  </a:cubicBezTo>
                  <a:cubicBezTo>
                    <a:pt x="4" y="1"/>
                    <a:pt x="4" y="1"/>
                    <a:pt x="4" y="1"/>
                  </a:cubicBezTo>
                  <a:cubicBezTo>
                    <a:pt x="4" y="2"/>
                    <a:pt x="5" y="2"/>
                    <a:pt x="4" y="3"/>
                  </a:cubicBezTo>
                  <a:cubicBezTo>
                    <a:pt x="4" y="2"/>
                    <a:pt x="3" y="3"/>
                    <a:pt x="3" y="2"/>
                  </a:cubicBezTo>
                  <a:cubicBezTo>
                    <a:pt x="2" y="2"/>
                    <a:pt x="2" y="3"/>
                    <a:pt x="2" y="3"/>
                  </a:cubicBezTo>
                  <a:cubicBezTo>
                    <a:pt x="3" y="3"/>
                    <a:pt x="3" y="4"/>
                    <a:pt x="3" y="5"/>
                  </a:cubicBezTo>
                  <a:cubicBezTo>
                    <a:pt x="2" y="4"/>
                    <a:pt x="1" y="4"/>
                    <a:pt x="0" y="4"/>
                  </a:cubicBezTo>
                  <a:cubicBezTo>
                    <a:pt x="0" y="4"/>
                    <a:pt x="1" y="4"/>
                    <a:pt x="1" y="3"/>
                  </a:cubicBezTo>
                  <a:cubicBezTo>
                    <a:pt x="2" y="4"/>
                    <a:pt x="2" y="4"/>
                    <a:pt x="2" y="4"/>
                  </a:cubicBezTo>
                  <a:cubicBezTo>
                    <a:pt x="2" y="3"/>
                    <a:pt x="0" y="2"/>
                    <a:pt x="0" y="3"/>
                  </a:cubicBezTo>
                  <a:cubicBezTo>
                    <a:pt x="0" y="3"/>
                    <a:pt x="0" y="2"/>
                    <a:pt x="1" y="2"/>
                  </a:cubicBezTo>
                  <a:cubicBezTo>
                    <a:pt x="1" y="1"/>
                    <a:pt x="1" y="2"/>
                    <a:pt x="0" y="2"/>
                  </a:cubicBezTo>
                  <a:cubicBezTo>
                    <a:pt x="0" y="0"/>
                    <a:pt x="1" y="2"/>
                    <a:pt x="1" y="1"/>
                  </a:cubicBezTo>
                  <a:cubicBezTo>
                    <a:pt x="2" y="1"/>
                    <a:pt x="2" y="1"/>
                    <a:pt x="2" y="1"/>
                  </a:cubicBezTo>
                  <a:cubicBezTo>
                    <a:pt x="2" y="1"/>
                    <a:pt x="1" y="2"/>
                    <a:pt x="2" y="2"/>
                  </a:cubicBezTo>
                  <a:cubicBezTo>
                    <a:pt x="2" y="3"/>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7" name="淘宝网Chenying0907出品 163"/>
            <p:cNvSpPr/>
            <p:nvPr/>
          </p:nvSpPr>
          <p:spPr bwMode="auto">
            <a:xfrm>
              <a:off x="8565" y="3065"/>
              <a:ext cx="5" cy="4"/>
            </a:xfrm>
            <a:custGeom>
              <a:avLst/>
              <a:gdLst>
                <a:gd name="T0" fmla="*/ 1 w 2"/>
                <a:gd name="T1" fmla="*/ 1 h 2"/>
                <a:gd name="T2" fmla="*/ 0 w 2"/>
                <a:gd name="T3" fmla="*/ 1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0" y="1"/>
                    <a:pt x="0" y="1"/>
                  </a:cubicBezTo>
                  <a:cubicBezTo>
                    <a:pt x="0" y="1"/>
                    <a:pt x="1" y="1"/>
                    <a:pt x="1" y="0"/>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8" name="淘宝网Chenying0907出品 164"/>
            <p:cNvSpPr/>
            <p:nvPr/>
          </p:nvSpPr>
          <p:spPr bwMode="auto">
            <a:xfrm>
              <a:off x="8544" y="3069"/>
              <a:ext cx="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79" name="淘宝网Chenying0907出品 165"/>
            <p:cNvSpPr/>
            <p:nvPr/>
          </p:nvSpPr>
          <p:spPr bwMode="auto">
            <a:xfrm>
              <a:off x="8542" y="3072"/>
              <a:ext cx="4" cy="4"/>
            </a:xfrm>
            <a:custGeom>
              <a:avLst/>
              <a:gdLst>
                <a:gd name="T0" fmla="*/ 2 w 2"/>
                <a:gd name="T1" fmla="*/ 1 h 2"/>
                <a:gd name="T2" fmla="*/ 2 w 2"/>
                <a:gd name="T3" fmla="*/ 1 h 2"/>
                <a:gd name="T4" fmla="*/ 2 w 2"/>
                <a:gd name="T5" fmla="*/ 2 h 2"/>
                <a:gd name="T6" fmla="*/ 2 w 2"/>
                <a:gd name="T7" fmla="*/ 2 h 2"/>
                <a:gd name="T8" fmla="*/ 0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1"/>
                    <a:pt x="2" y="1"/>
                  </a:cubicBezTo>
                  <a:cubicBezTo>
                    <a:pt x="2" y="1"/>
                    <a:pt x="2" y="2"/>
                    <a:pt x="2" y="2"/>
                  </a:cubicBezTo>
                  <a:cubicBezTo>
                    <a:pt x="2" y="2"/>
                    <a:pt x="2" y="2"/>
                    <a:pt x="2" y="2"/>
                  </a:cubicBezTo>
                  <a:cubicBezTo>
                    <a:pt x="2" y="1"/>
                    <a:pt x="1" y="1"/>
                    <a:pt x="0" y="1"/>
                  </a:cubicBezTo>
                  <a:cubicBezTo>
                    <a:pt x="1"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0" name="淘宝网Chenying0907出品 166"/>
            <p:cNvSpPr/>
            <p:nvPr/>
          </p:nvSpPr>
          <p:spPr bwMode="auto">
            <a:xfrm>
              <a:off x="8539" y="3074"/>
              <a:ext cx="3" cy="2"/>
            </a:xfrm>
            <a:custGeom>
              <a:avLst/>
              <a:gdLst>
                <a:gd name="T0" fmla="*/ 0 w 1"/>
                <a:gd name="T1" fmla="*/ 1 h 1"/>
                <a:gd name="T2" fmla="*/ 1 w 1"/>
                <a:gd name="T3" fmla="*/ 0 h 1"/>
                <a:gd name="T4" fmla="*/ 1 w 1"/>
                <a:gd name="T5" fmla="*/ 1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1" y="0"/>
                    <a:pt x="1" y="0"/>
                  </a:cubicBezTo>
                  <a:cubicBezTo>
                    <a:pt x="1" y="1"/>
                    <a:pt x="1" y="1"/>
                    <a:pt x="1" y="1"/>
                  </a:cubicBezTo>
                  <a:cubicBezTo>
                    <a:pt x="0" y="1"/>
                    <a:pt x="0" y="1"/>
                    <a:pt x="0" y="1"/>
                  </a:cubicBez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1" name="淘宝网Chenying0907出品 167"/>
            <p:cNvSpPr/>
            <p:nvPr/>
          </p:nvSpPr>
          <p:spPr bwMode="auto">
            <a:xfrm>
              <a:off x="8305" y="4405"/>
              <a:ext cx="12" cy="5"/>
            </a:xfrm>
            <a:custGeom>
              <a:avLst/>
              <a:gdLst>
                <a:gd name="T0" fmla="*/ 4 w 5"/>
                <a:gd name="T1" fmla="*/ 0 h 2"/>
                <a:gd name="T2" fmla="*/ 4 w 5"/>
                <a:gd name="T3" fmla="*/ 0 h 2"/>
                <a:gd name="T4" fmla="*/ 5 w 5"/>
                <a:gd name="T5" fmla="*/ 2 h 2"/>
                <a:gd name="T6" fmla="*/ 2 w 5"/>
                <a:gd name="T7" fmla="*/ 0 h 2"/>
                <a:gd name="T8" fmla="*/ 0 w 5"/>
                <a:gd name="T9" fmla="*/ 0 h 2"/>
                <a:gd name="T10" fmla="*/ 1 w 5"/>
                <a:gd name="T11" fmla="*/ 0 h 2"/>
                <a:gd name="T12" fmla="*/ 4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4" y="0"/>
                  </a:moveTo>
                  <a:cubicBezTo>
                    <a:pt x="4" y="0"/>
                    <a:pt x="4" y="0"/>
                    <a:pt x="4" y="0"/>
                  </a:cubicBezTo>
                  <a:cubicBezTo>
                    <a:pt x="4" y="1"/>
                    <a:pt x="5" y="0"/>
                    <a:pt x="5" y="2"/>
                  </a:cubicBezTo>
                  <a:cubicBezTo>
                    <a:pt x="3" y="1"/>
                    <a:pt x="3" y="1"/>
                    <a:pt x="2" y="0"/>
                  </a:cubicBezTo>
                  <a:cubicBezTo>
                    <a:pt x="2" y="1"/>
                    <a:pt x="0" y="2"/>
                    <a:pt x="0" y="0"/>
                  </a:cubicBezTo>
                  <a:cubicBezTo>
                    <a:pt x="1" y="0"/>
                    <a:pt x="1" y="0"/>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2" name="淘宝网Chenying0907出品 168"/>
            <p:cNvSpPr/>
            <p:nvPr/>
          </p:nvSpPr>
          <p:spPr bwMode="auto">
            <a:xfrm>
              <a:off x="8537" y="3060"/>
              <a:ext cx="5" cy="9"/>
            </a:xfrm>
            <a:custGeom>
              <a:avLst/>
              <a:gdLst>
                <a:gd name="T0" fmla="*/ 2 w 2"/>
                <a:gd name="T1" fmla="*/ 2 h 4"/>
                <a:gd name="T2" fmla="*/ 1 w 2"/>
                <a:gd name="T3" fmla="*/ 3 h 4"/>
                <a:gd name="T4" fmla="*/ 0 w 2"/>
                <a:gd name="T5" fmla="*/ 3 h 4"/>
                <a:gd name="T6" fmla="*/ 2 w 2"/>
                <a:gd name="T7" fmla="*/ 0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cubicBezTo>
                    <a:pt x="2" y="2"/>
                    <a:pt x="0" y="2"/>
                    <a:pt x="1" y="3"/>
                  </a:cubicBezTo>
                  <a:cubicBezTo>
                    <a:pt x="1" y="4"/>
                    <a:pt x="0" y="2"/>
                    <a:pt x="0" y="3"/>
                  </a:cubicBezTo>
                  <a:cubicBezTo>
                    <a:pt x="0" y="2"/>
                    <a:pt x="2" y="1"/>
                    <a:pt x="2"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3" name="淘宝网Chenying0907出品 169"/>
            <p:cNvSpPr/>
            <p:nvPr/>
          </p:nvSpPr>
          <p:spPr bwMode="auto">
            <a:xfrm>
              <a:off x="8534" y="3072"/>
              <a:ext cx="8" cy="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3" y="0"/>
                    <a:pt x="1" y="1"/>
                    <a:pt x="1"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4" name="淘宝网Chenying0907出品 170"/>
            <p:cNvSpPr/>
            <p:nvPr/>
          </p:nvSpPr>
          <p:spPr bwMode="auto">
            <a:xfrm>
              <a:off x="8281" y="4424"/>
              <a:ext cx="12" cy="5"/>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5" y="1"/>
                    <a:pt x="1" y="1"/>
                    <a:pt x="0" y="2"/>
                  </a:cubicBezTo>
                  <a:cubicBezTo>
                    <a:pt x="0"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5" name="淘宝网Chenying0907出品 171"/>
            <p:cNvSpPr/>
            <p:nvPr/>
          </p:nvSpPr>
          <p:spPr bwMode="auto">
            <a:xfrm>
              <a:off x="8281" y="4412"/>
              <a:ext cx="5" cy="7"/>
            </a:xfrm>
            <a:custGeom>
              <a:avLst/>
              <a:gdLst>
                <a:gd name="T0" fmla="*/ 1 w 2"/>
                <a:gd name="T1" fmla="*/ 3 h 3"/>
                <a:gd name="T2" fmla="*/ 0 w 2"/>
                <a:gd name="T3" fmla="*/ 1 h 3"/>
                <a:gd name="T4" fmla="*/ 1 w 2"/>
                <a:gd name="T5" fmla="*/ 1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1" y="2"/>
                    <a:pt x="0" y="1"/>
                  </a:cubicBezTo>
                  <a:cubicBezTo>
                    <a:pt x="0" y="0"/>
                    <a:pt x="1" y="1"/>
                    <a:pt x="1" y="1"/>
                  </a:cubicBezTo>
                  <a:cubicBezTo>
                    <a:pt x="1" y="2"/>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6" name="淘宝网Chenying0907出品 172"/>
            <p:cNvSpPr/>
            <p:nvPr/>
          </p:nvSpPr>
          <p:spPr bwMode="auto">
            <a:xfrm>
              <a:off x="8260" y="4350"/>
              <a:ext cx="19" cy="10"/>
            </a:xfrm>
            <a:custGeom>
              <a:avLst/>
              <a:gdLst>
                <a:gd name="T0" fmla="*/ 0 w 8"/>
                <a:gd name="T1" fmla="*/ 3 h 4"/>
                <a:gd name="T2" fmla="*/ 3 w 8"/>
                <a:gd name="T3" fmla="*/ 3 h 4"/>
                <a:gd name="T4" fmla="*/ 2 w 8"/>
                <a:gd name="T5" fmla="*/ 1 h 4"/>
                <a:gd name="T6" fmla="*/ 6 w 8"/>
                <a:gd name="T7" fmla="*/ 0 h 4"/>
                <a:gd name="T8" fmla="*/ 6 w 8"/>
                <a:gd name="T9" fmla="*/ 1 h 4"/>
                <a:gd name="T10" fmla="*/ 8 w 8"/>
                <a:gd name="T11" fmla="*/ 0 h 4"/>
                <a:gd name="T12" fmla="*/ 3 w 8"/>
                <a:gd name="T13" fmla="*/ 4 h 4"/>
                <a:gd name="T14" fmla="*/ 0 w 8"/>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3"/>
                  </a:moveTo>
                  <a:cubicBezTo>
                    <a:pt x="1" y="2"/>
                    <a:pt x="2" y="3"/>
                    <a:pt x="3" y="3"/>
                  </a:cubicBezTo>
                  <a:cubicBezTo>
                    <a:pt x="3" y="2"/>
                    <a:pt x="2" y="2"/>
                    <a:pt x="2" y="1"/>
                  </a:cubicBezTo>
                  <a:cubicBezTo>
                    <a:pt x="4" y="1"/>
                    <a:pt x="4" y="0"/>
                    <a:pt x="6" y="0"/>
                  </a:cubicBezTo>
                  <a:cubicBezTo>
                    <a:pt x="6" y="0"/>
                    <a:pt x="6" y="0"/>
                    <a:pt x="6" y="1"/>
                  </a:cubicBezTo>
                  <a:cubicBezTo>
                    <a:pt x="7" y="0"/>
                    <a:pt x="7" y="1"/>
                    <a:pt x="8" y="0"/>
                  </a:cubicBezTo>
                  <a:cubicBezTo>
                    <a:pt x="7" y="1"/>
                    <a:pt x="5" y="3"/>
                    <a:pt x="3" y="4"/>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7" name="淘宝网Chenying0907出品 173"/>
            <p:cNvSpPr/>
            <p:nvPr/>
          </p:nvSpPr>
          <p:spPr bwMode="auto">
            <a:xfrm>
              <a:off x="8482" y="3086"/>
              <a:ext cx="10" cy="7"/>
            </a:xfrm>
            <a:custGeom>
              <a:avLst/>
              <a:gdLst>
                <a:gd name="T0" fmla="*/ 4 w 4"/>
                <a:gd name="T1" fmla="*/ 0 h 3"/>
                <a:gd name="T2" fmla="*/ 3 w 4"/>
                <a:gd name="T3" fmla="*/ 1 h 3"/>
                <a:gd name="T4" fmla="*/ 4 w 4"/>
                <a:gd name="T5" fmla="*/ 1 h 3"/>
                <a:gd name="T6" fmla="*/ 3 w 4"/>
                <a:gd name="T7" fmla="*/ 1 h 3"/>
                <a:gd name="T8" fmla="*/ 3 w 4"/>
                <a:gd name="T9" fmla="*/ 2 h 3"/>
                <a:gd name="T10" fmla="*/ 1 w 4"/>
                <a:gd name="T11" fmla="*/ 1 h 3"/>
                <a:gd name="T12" fmla="*/ 0 w 4"/>
                <a:gd name="T13" fmla="*/ 2 h 3"/>
                <a:gd name="T14" fmla="*/ 0 w 4"/>
                <a:gd name="T15" fmla="*/ 1 h 3"/>
                <a:gd name="T16" fmla="*/ 2 w 4"/>
                <a:gd name="T17" fmla="*/ 0 h 3"/>
                <a:gd name="T18" fmla="*/ 4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4" y="0"/>
                  </a:moveTo>
                  <a:cubicBezTo>
                    <a:pt x="4" y="1"/>
                    <a:pt x="3" y="1"/>
                    <a:pt x="3" y="1"/>
                  </a:cubicBezTo>
                  <a:cubicBezTo>
                    <a:pt x="4" y="1"/>
                    <a:pt x="4" y="1"/>
                    <a:pt x="4" y="1"/>
                  </a:cubicBezTo>
                  <a:cubicBezTo>
                    <a:pt x="4" y="2"/>
                    <a:pt x="3" y="1"/>
                    <a:pt x="3" y="1"/>
                  </a:cubicBezTo>
                  <a:cubicBezTo>
                    <a:pt x="2" y="1"/>
                    <a:pt x="3" y="1"/>
                    <a:pt x="3" y="2"/>
                  </a:cubicBezTo>
                  <a:cubicBezTo>
                    <a:pt x="2" y="2"/>
                    <a:pt x="1" y="3"/>
                    <a:pt x="1" y="1"/>
                  </a:cubicBezTo>
                  <a:cubicBezTo>
                    <a:pt x="0" y="1"/>
                    <a:pt x="1" y="2"/>
                    <a:pt x="0" y="2"/>
                  </a:cubicBezTo>
                  <a:cubicBezTo>
                    <a:pt x="0" y="3"/>
                    <a:pt x="1" y="2"/>
                    <a:pt x="0" y="1"/>
                  </a:cubicBezTo>
                  <a:cubicBezTo>
                    <a:pt x="2" y="1"/>
                    <a:pt x="2" y="1"/>
                    <a:pt x="2" y="0"/>
                  </a:cubicBezTo>
                  <a:cubicBezTo>
                    <a:pt x="3" y="1"/>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8" name="淘宝网Chenying0907出品 174"/>
            <p:cNvSpPr/>
            <p:nvPr/>
          </p:nvSpPr>
          <p:spPr bwMode="auto">
            <a:xfrm>
              <a:off x="8262" y="4286"/>
              <a:ext cx="5"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2"/>
                    <a:pt x="0" y="0"/>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89" name="淘宝网Chenying0907出品 175"/>
            <p:cNvSpPr/>
            <p:nvPr/>
          </p:nvSpPr>
          <p:spPr bwMode="auto">
            <a:xfrm>
              <a:off x="8231" y="4440"/>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0"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0" name="淘宝网Chenying0907出品 176"/>
            <p:cNvSpPr/>
            <p:nvPr/>
          </p:nvSpPr>
          <p:spPr bwMode="auto">
            <a:xfrm>
              <a:off x="8449" y="3088"/>
              <a:ext cx="10" cy="10"/>
            </a:xfrm>
            <a:custGeom>
              <a:avLst/>
              <a:gdLst>
                <a:gd name="T0" fmla="*/ 0 w 4"/>
                <a:gd name="T1" fmla="*/ 2 h 4"/>
                <a:gd name="T2" fmla="*/ 1 w 4"/>
                <a:gd name="T3" fmla="*/ 3 h 4"/>
                <a:gd name="T4" fmla="*/ 1 w 4"/>
                <a:gd name="T5" fmla="*/ 1 h 4"/>
                <a:gd name="T6" fmla="*/ 2 w 4"/>
                <a:gd name="T7" fmla="*/ 2 h 4"/>
                <a:gd name="T8" fmla="*/ 3 w 4"/>
                <a:gd name="T9" fmla="*/ 1 h 4"/>
                <a:gd name="T10" fmla="*/ 3 w 4"/>
                <a:gd name="T11" fmla="*/ 2 h 4"/>
                <a:gd name="T12" fmla="*/ 3 w 4"/>
                <a:gd name="T13" fmla="*/ 3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cubicBezTo>
                    <a:pt x="1" y="3"/>
                    <a:pt x="1" y="2"/>
                    <a:pt x="1" y="3"/>
                  </a:cubicBezTo>
                  <a:cubicBezTo>
                    <a:pt x="2" y="1"/>
                    <a:pt x="0" y="2"/>
                    <a:pt x="1" y="1"/>
                  </a:cubicBezTo>
                  <a:cubicBezTo>
                    <a:pt x="1" y="1"/>
                    <a:pt x="1" y="2"/>
                    <a:pt x="2" y="2"/>
                  </a:cubicBezTo>
                  <a:cubicBezTo>
                    <a:pt x="2" y="2"/>
                    <a:pt x="3" y="1"/>
                    <a:pt x="3" y="1"/>
                  </a:cubicBezTo>
                  <a:cubicBezTo>
                    <a:pt x="4" y="0"/>
                    <a:pt x="3" y="2"/>
                    <a:pt x="3" y="2"/>
                  </a:cubicBezTo>
                  <a:cubicBezTo>
                    <a:pt x="3" y="2"/>
                    <a:pt x="3" y="3"/>
                    <a:pt x="3" y="3"/>
                  </a:cubicBezTo>
                  <a:cubicBezTo>
                    <a:pt x="2"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1" name="淘宝网Chenying0907出品 177"/>
            <p:cNvSpPr/>
            <p:nvPr/>
          </p:nvSpPr>
          <p:spPr bwMode="auto">
            <a:xfrm>
              <a:off x="8200" y="4450"/>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1"/>
                    <a:pt x="0" y="2"/>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2" name="淘宝网Chenying0907出品 178"/>
            <p:cNvSpPr/>
            <p:nvPr/>
          </p:nvSpPr>
          <p:spPr bwMode="auto">
            <a:xfrm>
              <a:off x="8426" y="3093"/>
              <a:ext cx="4" cy="7"/>
            </a:xfrm>
            <a:custGeom>
              <a:avLst/>
              <a:gdLst>
                <a:gd name="T0" fmla="*/ 2 w 2"/>
                <a:gd name="T1" fmla="*/ 2 h 3"/>
                <a:gd name="T2" fmla="*/ 2 w 2"/>
                <a:gd name="T3" fmla="*/ 1 h 3"/>
                <a:gd name="T4" fmla="*/ 0 w 2"/>
                <a:gd name="T5" fmla="*/ 1 h 3"/>
                <a:gd name="T6" fmla="*/ 1 w 2"/>
                <a:gd name="T7" fmla="*/ 0 h 3"/>
                <a:gd name="T8" fmla="*/ 2 w 2"/>
                <a:gd name="T9" fmla="*/ 2 h 3"/>
                <a:gd name="T10" fmla="*/ 2 w 2"/>
                <a:gd name="T11" fmla="*/ 2 h 3"/>
                <a:gd name="T12" fmla="*/ 0 w 2"/>
                <a:gd name="T13" fmla="*/ 3 h 3"/>
                <a:gd name="T14" fmla="*/ 0 w 2"/>
                <a:gd name="T15" fmla="*/ 2 h 3"/>
                <a:gd name="T16" fmla="*/ 1 w 2"/>
                <a:gd name="T17" fmla="*/ 2 h 3"/>
                <a:gd name="T18" fmla="*/ 2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cubicBezTo>
                    <a:pt x="2" y="2"/>
                    <a:pt x="2" y="2"/>
                    <a:pt x="2" y="1"/>
                  </a:cubicBezTo>
                  <a:cubicBezTo>
                    <a:pt x="1" y="1"/>
                    <a:pt x="0" y="1"/>
                    <a:pt x="0" y="1"/>
                  </a:cubicBezTo>
                  <a:cubicBezTo>
                    <a:pt x="0" y="0"/>
                    <a:pt x="1" y="0"/>
                    <a:pt x="1" y="0"/>
                  </a:cubicBezTo>
                  <a:cubicBezTo>
                    <a:pt x="1" y="1"/>
                    <a:pt x="2" y="1"/>
                    <a:pt x="2" y="2"/>
                  </a:cubicBezTo>
                  <a:cubicBezTo>
                    <a:pt x="2" y="2"/>
                    <a:pt x="1" y="2"/>
                    <a:pt x="2" y="2"/>
                  </a:cubicBezTo>
                  <a:cubicBezTo>
                    <a:pt x="2" y="3"/>
                    <a:pt x="1" y="2"/>
                    <a:pt x="0" y="3"/>
                  </a:cubicBezTo>
                  <a:cubicBezTo>
                    <a:pt x="0" y="3"/>
                    <a:pt x="1" y="2"/>
                    <a:pt x="0" y="2"/>
                  </a:cubicBezTo>
                  <a:cubicBezTo>
                    <a:pt x="0" y="1"/>
                    <a:pt x="0" y="2"/>
                    <a:pt x="1" y="2"/>
                  </a:cubicBezTo>
                  <a:cubicBezTo>
                    <a:pt x="2"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3" name="淘宝网Chenying0907出品 179"/>
            <p:cNvSpPr/>
            <p:nvPr/>
          </p:nvSpPr>
          <p:spPr bwMode="auto">
            <a:xfrm>
              <a:off x="8423" y="3100"/>
              <a:ext cx="7" cy="7"/>
            </a:xfrm>
            <a:custGeom>
              <a:avLst/>
              <a:gdLst>
                <a:gd name="T0" fmla="*/ 3 w 3"/>
                <a:gd name="T1" fmla="*/ 2 h 3"/>
                <a:gd name="T2" fmla="*/ 2 w 3"/>
                <a:gd name="T3" fmla="*/ 2 h 3"/>
                <a:gd name="T4" fmla="*/ 1 w 3"/>
                <a:gd name="T5" fmla="*/ 1 h 3"/>
                <a:gd name="T6" fmla="*/ 2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0"/>
                    <a:pt x="2" y="2"/>
                  </a:cubicBezTo>
                  <a:cubicBezTo>
                    <a:pt x="1" y="1"/>
                    <a:pt x="1" y="1"/>
                    <a:pt x="1" y="1"/>
                  </a:cubicBezTo>
                  <a:cubicBezTo>
                    <a:pt x="0" y="0"/>
                    <a:pt x="3" y="1"/>
                    <a:pt x="2" y="1"/>
                  </a:cubicBezTo>
                  <a:cubicBezTo>
                    <a:pt x="2"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4" name="淘宝网Chenying0907出品 180"/>
            <p:cNvSpPr/>
            <p:nvPr/>
          </p:nvSpPr>
          <p:spPr bwMode="auto">
            <a:xfrm>
              <a:off x="8397" y="3100"/>
              <a:ext cx="21" cy="10"/>
            </a:xfrm>
            <a:custGeom>
              <a:avLst/>
              <a:gdLst>
                <a:gd name="T0" fmla="*/ 4 w 9"/>
                <a:gd name="T1" fmla="*/ 3 h 4"/>
                <a:gd name="T2" fmla="*/ 5 w 9"/>
                <a:gd name="T3" fmla="*/ 3 h 4"/>
                <a:gd name="T4" fmla="*/ 2 w 9"/>
                <a:gd name="T5" fmla="*/ 4 h 4"/>
                <a:gd name="T6" fmla="*/ 0 w 9"/>
                <a:gd name="T7" fmla="*/ 2 h 4"/>
                <a:gd name="T8" fmla="*/ 2 w 9"/>
                <a:gd name="T9" fmla="*/ 2 h 4"/>
                <a:gd name="T10" fmla="*/ 5 w 9"/>
                <a:gd name="T11" fmla="*/ 1 h 4"/>
                <a:gd name="T12" fmla="*/ 8 w 9"/>
                <a:gd name="T13" fmla="*/ 0 h 4"/>
                <a:gd name="T14" fmla="*/ 9 w 9"/>
                <a:gd name="T15" fmla="*/ 1 h 4"/>
                <a:gd name="T16" fmla="*/ 2 w 9"/>
                <a:gd name="T17" fmla="*/ 4 h 4"/>
                <a:gd name="T18" fmla="*/ 4 w 9"/>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4" y="3"/>
                  </a:moveTo>
                  <a:cubicBezTo>
                    <a:pt x="4" y="3"/>
                    <a:pt x="5" y="3"/>
                    <a:pt x="5" y="3"/>
                  </a:cubicBezTo>
                  <a:cubicBezTo>
                    <a:pt x="4" y="2"/>
                    <a:pt x="3" y="3"/>
                    <a:pt x="2" y="4"/>
                  </a:cubicBezTo>
                  <a:cubicBezTo>
                    <a:pt x="1" y="3"/>
                    <a:pt x="2" y="3"/>
                    <a:pt x="0" y="2"/>
                  </a:cubicBezTo>
                  <a:cubicBezTo>
                    <a:pt x="1" y="3"/>
                    <a:pt x="2" y="3"/>
                    <a:pt x="2" y="2"/>
                  </a:cubicBezTo>
                  <a:cubicBezTo>
                    <a:pt x="3" y="2"/>
                    <a:pt x="5" y="2"/>
                    <a:pt x="5" y="1"/>
                  </a:cubicBezTo>
                  <a:cubicBezTo>
                    <a:pt x="6" y="2"/>
                    <a:pt x="7" y="1"/>
                    <a:pt x="8" y="0"/>
                  </a:cubicBezTo>
                  <a:cubicBezTo>
                    <a:pt x="8" y="0"/>
                    <a:pt x="9" y="1"/>
                    <a:pt x="9" y="1"/>
                  </a:cubicBezTo>
                  <a:cubicBezTo>
                    <a:pt x="7" y="2"/>
                    <a:pt x="6" y="4"/>
                    <a:pt x="2" y="4"/>
                  </a:cubicBezTo>
                  <a:cubicBezTo>
                    <a:pt x="3" y="4"/>
                    <a:pt x="4" y="4"/>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5" name="淘宝网Chenying0907出品 181"/>
            <p:cNvSpPr/>
            <p:nvPr/>
          </p:nvSpPr>
          <p:spPr bwMode="auto">
            <a:xfrm>
              <a:off x="8402" y="3112"/>
              <a:ext cx="9" cy="7"/>
            </a:xfrm>
            <a:custGeom>
              <a:avLst/>
              <a:gdLst>
                <a:gd name="T0" fmla="*/ 4 w 4"/>
                <a:gd name="T1" fmla="*/ 0 h 3"/>
                <a:gd name="T2" fmla="*/ 0 w 4"/>
                <a:gd name="T3" fmla="*/ 2 h 3"/>
                <a:gd name="T4" fmla="*/ 1 w 4"/>
                <a:gd name="T5" fmla="*/ 0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1" y="1"/>
                    <a:pt x="0" y="2"/>
                  </a:cubicBezTo>
                  <a:cubicBezTo>
                    <a:pt x="0" y="3"/>
                    <a:pt x="1" y="1"/>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6" name="淘宝网Chenying0907出品 182"/>
            <p:cNvSpPr/>
            <p:nvPr/>
          </p:nvSpPr>
          <p:spPr bwMode="auto">
            <a:xfrm>
              <a:off x="8390" y="3112"/>
              <a:ext cx="12" cy="9"/>
            </a:xfrm>
            <a:custGeom>
              <a:avLst/>
              <a:gdLst>
                <a:gd name="T0" fmla="*/ 5 w 5"/>
                <a:gd name="T1" fmla="*/ 2 h 4"/>
                <a:gd name="T2" fmla="*/ 2 w 5"/>
                <a:gd name="T3" fmla="*/ 2 h 4"/>
                <a:gd name="T4" fmla="*/ 2 w 5"/>
                <a:gd name="T5" fmla="*/ 4 h 4"/>
                <a:gd name="T6" fmla="*/ 1 w 5"/>
                <a:gd name="T7" fmla="*/ 3 h 4"/>
                <a:gd name="T8" fmla="*/ 1 w 5"/>
                <a:gd name="T9" fmla="*/ 4 h 4"/>
                <a:gd name="T10" fmla="*/ 0 w 5"/>
                <a:gd name="T11" fmla="*/ 4 h 4"/>
                <a:gd name="T12" fmla="*/ 4 w 5"/>
                <a:gd name="T13" fmla="*/ 0 h 4"/>
                <a:gd name="T14" fmla="*/ 5 w 5"/>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2"/>
                  </a:moveTo>
                  <a:cubicBezTo>
                    <a:pt x="4" y="1"/>
                    <a:pt x="3" y="1"/>
                    <a:pt x="2" y="2"/>
                  </a:cubicBezTo>
                  <a:cubicBezTo>
                    <a:pt x="4" y="3"/>
                    <a:pt x="0" y="2"/>
                    <a:pt x="2" y="4"/>
                  </a:cubicBezTo>
                  <a:cubicBezTo>
                    <a:pt x="1" y="4"/>
                    <a:pt x="1" y="3"/>
                    <a:pt x="1" y="3"/>
                  </a:cubicBezTo>
                  <a:cubicBezTo>
                    <a:pt x="0" y="3"/>
                    <a:pt x="1" y="4"/>
                    <a:pt x="1" y="4"/>
                  </a:cubicBezTo>
                  <a:cubicBezTo>
                    <a:pt x="0" y="4"/>
                    <a:pt x="0" y="4"/>
                    <a:pt x="0" y="4"/>
                  </a:cubicBezTo>
                  <a:cubicBezTo>
                    <a:pt x="0" y="2"/>
                    <a:pt x="3" y="2"/>
                    <a:pt x="4" y="0"/>
                  </a:cubicBezTo>
                  <a:cubicBezTo>
                    <a:pt x="5" y="0"/>
                    <a:pt x="4"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7" name="淘宝网Chenying0907出品 183"/>
            <p:cNvSpPr/>
            <p:nvPr/>
          </p:nvSpPr>
          <p:spPr bwMode="auto">
            <a:xfrm>
              <a:off x="8376" y="3112"/>
              <a:ext cx="14" cy="9"/>
            </a:xfrm>
            <a:custGeom>
              <a:avLst/>
              <a:gdLst>
                <a:gd name="T0" fmla="*/ 6 w 6"/>
                <a:gd name="T1" fmla="*/ 2 h 4"/>
                <a:gd name="T2" fmla="*/ 1 w 6"/>
                <a:gd name="T3" fmla="*/ 4 h 4"/>
                <a:gd name="T4" fmla="*/ 2 w 6"/>
                <a:gd name="T5" fmla="*/ 2 h 4"/>
                <a:gd name="T6" fmla="*/ 1 w 6"/>
                <a:gd name="T7" fmla="*/ 1 h 4"/>
                <a:gd name="T8" fmla="*/ 3 w 6"/>
                <a:gd name="T9" fmla="*/ 1 h 4"/>
                <a:gd name="T10" fmla="*/ 3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cubicBezTo>
                    <a:pt x="5" y="3"/>
                    <a:pt x="2" y="1"/>
                    <a:pt x="1" y="4"/>
                  </a:cubicBezTo>
                  <a:cubicBezTo>
                    <a:pt x="0" y="3"/>
                    <a:pt x="2" y="2"/>
                    <a:pt x="2" y="2"/>
                  </a:cubicBezTo>
                  <a:cubicBezTo>
                    <a:pt x="2" y="1"/>
                    <a:pt x="1" y="1"/>
                    <a:pt x="1" y="1"/>
                  </a:cubicBezTo>
                  <a:cubicBezTo>
                    <a:pt x="1" y="0"/>
                    <a:pt x="2" y="1"/>
                    <a:pt x="3" y="1"/>
                  </a:cubicBezTo>
                  <a:cubicBezTo>
                    <a:pt x="3" y="1"/>
                    <a:pt x="3" y="2"/>
                    <a:pt x="3" y="2"/>
                  </a:cubicBezTo>
                  <a:cubicBezTo>
                    <a:pt x="4" y="1"/>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8" name="淘宝网Chenying0907出品 184"/>
            <p:cNvSpPr/>
            <p:nvPr/>
          </p:nvSpPr>
          <p:spPr bwMode="auto">
            <a:xfrm>
              <a:off x="8139" y="4419"/>
              <a:ext cx="5" cy="5"/>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2" y="0"/>
                    <a:pt x="1" y="2"/>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199" name="淘宝网Chenying0907出品 185"/>
            <p:cNvSpPr/>
            <p:nvPr/>
          </p:nvSpPr>
          <p:spPr bwMode="auto">
            <a:xfrm>
              <a:off x="8108" y="4485"/>
              <a:ext cx="5" cy="3"/>
            </a:xfrm>
            <a:custGeom>
              <a:avLst/>
              <a:gdLst>
                <a:gd name="T0" fmla="*/ 2 w 2"/>
                <a:gd name="T1" fmla="*/ 0 h 1"/>
                <a:gd name="T2" fmla="*/ 2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0"/>
                    <a:pt x="2" y="1"/>
                  </a:cubicBezTo>
                  <a:cubicBezTo>
                    <a:pt x="2" y="1"/>
                    <a:pt x="1" y="1"/>
                    <a:pt x="1"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0" name="淘宝网Chenying0907出品 186"/>
            <p:cNvSpPr/>
            <p:nvPr/>
          </p:nvSpPr>
          <p:spPr bwMode="auto">
            <a:xfrm>
              <a:off x="8338" y="3133"/>
              <a:ext cx="2" cy="5"/>
            </a:xfrm>
            <a:custGeom>
              <a:avLst/>
              <a:gdLst>
                <a:gd name="T0" fmla="*/ 1 w 1"/>
                <a:gd name="T1" fmla="*/ 2 h 2"/>
                <a:gd name="T2" fmla="*/ 0 w 1"/>
                <a:gd name="T3" fmla="*/ 1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1"/>
                    <a:pt x="1" y="1"/>
                    <a:pt x="0" y="1"/>
                  </a:cubicBezTo>
                  <a:cubicBezTo>
                    <a:pt x="0" y="1"/>
                    <a:pt x="0" y="0"/>
                    <a:pt x="0" y="0"/>
                  </a:cubicBezTo>
                  <a:cubicBezTo>
                    <a:pt x="1" y="0"/>
                    <a:pt x="1"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1" name="淘宝网Chenying0907出品 187"/>
            <p:cNvSpPr/>
            <p:nvPr/>
          </p:nvSpPr>
          <p:spPr bwMode="auto">
            <a:xfrm>
              <a:off x="8061" y="4452"/>
              <a:ext cx="35" cy="26"/>
            </a:xfrm>
            <a:custGeom>
              <a:avLst/>
              <a:gdLst>
                <a:gd name="T0" fmla="*/ 5 w 15"/>
                <a:gd name="T1" fmla="*/ 8 h 11"/>
                <a:gd name="T2" fmla="*/ 6 w 15"/>
                <a:gd name="T3" fmla="*/ 5 h 11"/>
                <a:gd name="T4" fmla="*/ 4 w 15"/>
                <a:gd name="T5" fmla="*/ 6 h 11"/>
                <a:gd name="T6" fmla="*/ 4 w 15"/>
                <a:gd name="T7" fmla="*/ 7 h 11"/>
                <a:gd name="T8" fmla="*/ 3 w 15"/>
                <a:gd name="T9" fmla="*/ 8 h 11"/>
                <a:gd name="T10" fmla="*/ 3 w 15"/>
                <a:gd name="T11" fmla="*/ 7 h 11"/>
                <a:gd name="T12" fmla="*/ 2 w 15"/>
                <a:gd name="T13" fmla="*/ 7 h 11"/>
                <a:gd name="T14" fmla="*/ 3 w 15"/>
                <a:gd name="T15" fmla="*/ 8 h 11"/>
                <a:gd name="T16" fmla="*/ 0 w 15"/>
                <a:gd name="T17" fmla="*/ 9 h 11"/>
                <a:gd name="T18" fmla="*/ 0 w 15"/>
                <a:gd name="T19" fmla="*/ 7 h 11"/>
                <a:gd name="T20" fmla="*/ 5 w 15"/>
                <a:gd name="T21" fmla="*/ 4 h 11"/>
                <a:gd name="T22" fmla="*/ 6 w 15"/>
                <a:gd name="T23" fmla="*/ 5 h 11"/>
                <a:gd name="T24" fmla="*/ 12 w 15"/>
                <a:gd name="T25" fmla="*/ 1 h 11"/>
                <a:gd name="T26" fmla="*/ 14 w 15"/>
                <a:gd name="T27" fmla="*/ 1 h 11"/>
                <a:gd name="T28" fmla="*/ 12 w 15"/>
                <a:gd name="T29" fmla="*/ 1 h 11"/>
                <a:gd name="T30" fmla="*/ 12 w 15"/>
                <a:gd name="T31" fmla="*/ 3 h 11"/>
                <a:gd name="T32" fmla="*/ 15 w 15"/>
                <a:gd name="T33" fmla="*/ 3 h 11"/>
                <a:gd name="T34" fmla="*/ 12 w 15"/>
                <a:gd name="T35" fmla="*/ 3 h 11"/>
                <a:gd name="T36" fmla="*/ 12 w 15"/>
                <a:gd name="T37" fmla="*/ 6 h 11"/>
                <a:gd name="T38" fmla="*/ 10 w 15"/>
                <a:gd name="T39" fmla="*/ 7 h 11"/>
                <a:gd name="T40" fmla="*/ 9 w 15"/>
                <a:gd name="T41" fmla="*/ 6 h 11"/>
                <a:gd name="T42" fmla="*/ 10 w 15"/>
                <a:gd name="T43" fmla="*/ 7 h 11"/>
                <a:gd name="T44" fmla="*/ 8 w 15"/>
                <a:gd name="T45" fmla="*/ 6 h 11"/>
                <a:gd name="T46" fmla="*/ 8 w 15"/>
                <a:gd name="T47" fmla="*/ 8 h 11"/>
                <a:gd name="T48" fmla="*/ 11 w 15"/>
                <a:gd name="T49" fmla="*/ 8 h 11"/>
                <a:gd name="T50" fmla="*/ 11 w 15"/>
                <a:gd name="T51" fmla="*/ 9 h 11"/>
                <a:gd name="T52" fmla="*/ 9 w 15"/>
                <a:gd name="T53" fmla="*/ 10 h 11"/>
                <a:gd name="T54" fmla="*/ 7 w 15"/>
                <a:gd name="T55" fmla="*/ 11 h 11"/>
                <a:gd name="T56" fmla="*/ 6 w 15"/>
                <a:gd name="T57" fmla="*/ 10 h 11"/>
                <a:gd name="T58" fmla="*/ 8 w 15"/>
                <a:gd name="T59" fmla="*/ 8 h 11"/>
                <a:gd name="T60" fmla="*/ 7 w 15"/>
                <a:gd name="T61" fmla="*/ 7 h 11"/>
                <a:gd name="T62" fmla="*/ 5 w 15"/>
                <a:gd name="T6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 h="11">
                  <a:moveTo>
                    <a:pt x="5" y="8"/>
                  </a:moveTo>
                  <a:cubicBezTo>
                    <a:pt x="4" y="8"/>
                    <a:pt x="6" y="7"/>
                    <a:pt x="6" y="5"/>
                  </a:cubicBezTo>
                  <a:cubicBezTo>
                    <a:pt x="5" y="6"/>
                    <a:pt x="4" y="6"/>
                    <a:pt x="4" y="6"/>
                  </a:cubicBezTo>
                  <a:cubicBezTo>
                    <a:pt x="3" y="7"/>
                    <a:pt x="4" y="7"/>
                    <a:pt x="4" y="7"/>
                  </a:cubicBezTo>
                  <a:cubicBezTo>
                    <a:pt x="5" y="8"/>
                    <a:pt x="4" y="7"/>
                    <a:pt x="3" y="8"/>
                  </a:cubicBezTo>
                  <a:cubicBezTo>
                    <a:pt x="3" y="8"/>
                    <a:pt x="4" y="7"/>
                    <a:pt x="3" y="7"/>
                  </a:cubicBezTo>
                  <a:cubicBezTo>
                    <a:pt x="3" y="7"/>
                    <a:pt x="2" y="8"/>
                    <a:pt x="2" y="7"/>
                  </a:cubicBezTo>
                  <a:cubicBezTo>
                    <a:pt x="2" y="9"/>
                    <a:pt x="2" y="7"/>
                    <a:pt x="3" y="8"/>
                  </a:cubicBezTo>
                  <a:cubicBezTo>
                    <a:pt x="2" y="9"/>
                    <a:pt x="1" y="8"/>
                    <a:pt x="0" y="9"/>
                  </a:cubicBezTo>
                  <a:cubicBezTo>
                    <a:pt x="0" y="8"/>
                    <a:pt x="0" y="8"/>
                    <a:pt x="0" y="7"/>
                  </a:cubicBezTo>
                  <a:cubicBezTo>
                    <a:pt x="1" y="5"/>
                    <a:pt x="4" y="6"/>
                    <a:pt x="5" y="4"/>
                  </a:cubicBezTo>
                  <a:cubicBezTo>
                    <a:pt x="6" y="4"/>
                    <a:pt x="6" y="4"/>
                    <a:pt x="6" y="5"/>
                  </a:cubicBezTo>
                  <a:cubicBezTo>
                    <a:pt x="8" y="3"/>
                    <a:pt x="9" y="1"/>
                    <a:pt x="12" y="1"/>
                  </a:cubicBezTo>
                  <a:cubicBezTo>
                    <a:pt x="12" y="0"/>
                    <a:pt x="12" y="1"/>
                    <a:pt x="14" y="1"/>
                  </a:cubicBezTo>
                  <a:cubicBezTo>
                    <a:pt x="13" y="1"/>
                    <a:pt x="13" y="1"/>
                    <a:pt x="12" y="1"/>
                  </a:cubicBezTo>
                  <a:cubicBezTo>
                    <a:pt x="12" y="2"/>
                    <a:pt x="12" y="2"/>
                    <a:pt x="12" y="3"/>
                  </a:cubicBezTo>
                  <a:cubicBezTo>
                    <a:pt x="13" y="2"/>
                    <a:pt x="14" y="2"/>
                    <a:pt x="15" y="3"/>
                  </a:cubicBezTo>
                  <a:cubicBezTo>
                    <a:pt x="14" y="4"/>
                    <a:pt x="13" y="4"/>
                    <a:pt x="12" y="3"/>
                  </a:cubicBezTo>
                  <a:cubicBezTo>
                    <a:pt x="12" y="5"/>
                    <a:pt x="13" y="5"/>
                    <a:pt x="12" y="6"/>
                  </a:cubicBezTo>
                  <a:cubicBezTo>
                    <a:pt x="11" y="4"/>
                    <a:pt x="11" y="7"/>
                    <a:pt x="10" y="7"/>
                  </a:cubicBezTo>
                  <a:cubicBezTo>
                    <a:pt x="10" y="6"/>
                    <a:pt x="9" y="6"/>
                    <a:pt x="9" y="6"/>
                  </a:cubicBezTo>
                  <a:cubicBezTo>
                    <a:pt x="9" y="6"/>
                    <a:pt x="9" y="7"/>
                    <a:pt x="10" y="7"/>
                  </a:cubicBezTo>
                  <a:cubicBezTo>
                    <a:pt x="9" y="8"/>
                    <a:pt x="9" y="6"/>
                    <a:pt x="8" y="6"/>
                  </a:cubicBezTo>
                  <a:cubicBezTo>
                    <a:pt x="8" y="7"/>
                    <a:pt x="8" y="7"/>
                    <a:pt x="8" y="8"/>
                  </a:cubicBezTo>
                  <a:cubicBezTo>
                    <a:pt x="9" y="8"/>
                    <a:pt x="10" y="8"/>
                    <a:pt x="11" y="8"/>
                  </a:cubicBezTo>
                  <a:cubicBezTo>
                    <a:pt x="11" y="8"/>
                    <a:pt x="11" y="8"/>
                    <a:pt x="11" y="9"/>
                  </a:cubicBezTo>
                  <a:cubicBezTo>
                    <a:pt x="10" y="7"/>
                    <a:pt x="8" y="10"/>
                    <a:pt x="9" y="10"/>
                  </a:cubicBezTo>
                  <a:cubicBezTo>
                    <a:pt x="8" y="11"/>
                    <a:pt x="8" y="11"/>
                    <a:pt x="7" y="11"/>
                  </a:cubicBezTo>
                  <a:cubicBezTo>
                    <a:pt x="8" y="10"/>
                    <a:pt x="7" y="10"/>
                    <a:pt x="6" y="10"/>
                  </a:cubicBezTo>
                  <a:cubicBezTo>
                    <a:pt x="7" y="9"/>
                    <a:pt x="7" y="8"/>
                    <a:pt x="8" y="8"/>
                  </a:cubicBezTo>
                  <a:cubicBezTo>
                    <a:pt x="8" y="7"/>
                    <a:pt x="7" y="8"/>
                    <a:pt x="7" y="7"/>
                  </a:cubicBezTo>
                  <a:cubicBezTo>
                    <a:pt x="6" y="7"/>
                    <a:pt x="6" y="8"/>
                    <a:pt x="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2" name="淘宝网Chenying0907出品 188"/>
            <p:cNvSpPr/>
            <p:nvPr/>
          </p:nvSpPr>
          <p:spPr bwMode="auto">
            <a:xfrm>
              <a:off x="8089" y="4443"/>
              <a:ext cx="5" cy="7"/>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3" name="淘宝网Chenying0907出品 189"/>
            <p:cNvSpPr/>
            <p:nvPr/>
          </p:nvSpPr>
          <p:spPr bwMode="auto">
            <a:xfrm>
              <a:off x="8070" y="4500"/>
              <a:ext cx="10" cy="7"/>
            </a:xfrm>
            <a:custGeom>
              <a:avLst/>
              <a:gdLst>
                <a:gd name="T0" fmla="*/ 4 w 4"/>
                <a:gd name="T1" fmla="*/ 0 h 3"/>
                <a:gd name="T2" fmla="*/ 4 w 4"/>
                <a:gd name="T3" fmla="*/ 0 h 3"/>
                <a:gd name="T4" fmla="*/ 4 w 4"/>
                <a:gd name="T5" fmla="*/ 1 h 3"/>
                <a:gd name="T6" fmla="*/ 1 w 4"/>
                <a:gd name="T7" fmla="*/ 2 h 3"/>
                <a:gd name="T8" fmla="*/ 1 w 4"/>
                <a:gd name="T9" fmla="*/ 2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4" y="0"/>
                    <a:pt x="4" y="0"/>
                    <a:pt x="4" y="0"/>
                  </a:cubicBezTo>
                  <a:cubicBezTo>
                    <a:pt x="3" y="1"/>
                    <a:pt x="4" y="1"/>
                    <a:pt x="4" y="1"/>
                  </a:cubicBezTo>
                  <a:cubicBezTo>
                    <a:pt x="2" y="0"/>
                    <a:pt x="2" y="3"/>
                    <a:pt x="1" y="2"/>
                  </a:cubicBezTo>
                  <a:cubicBezTo>
                    <a:pt x="0" y="2"/>
                    <a:pt x="1" y="2"/>
                    <a:pt x="1" y="2"/>
                  </a:cubicBezTo>
                  <a:cubicBezTo>
                    <a:pt x="2"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4" name="淘宝网Chenying0907出品 190"/>
            <p:cNvSpPr/>
            <p:nvPr/>
          </p:nvSpPr>
          <p:spPr bwMode="auto">
            <a:xfrm>
              <a:off x="8020" y="4500"/>
              <a:ext cx="36" cy="23"/>
            </a:xfrm>
            <a:custGeom>
              <a:avLst/>
              <a:gdLst>
                <a:gd name="T0" fmla="*/ 14 w 15"/>
                <a:gd name="T1" fmla="*/ 4 h 10"/>
                <a:gd name="T2" fmla="*/ 12 w 15"/>
                <a:gd name="T3" fmla="*/ 3 h 10"/>
                <a:gd name="T4" fmla="*/ 9 w 15"/>
                <a:gd name="T5" fmla="*/ 6 h 10"/>
                <a:gd name="T6" fmla="*/ 8 w 15"/>
                <a:gd name="T7" fmla="*/ 6 h 10"/>
                <a:gd name="T8" fmla="*/ 8 w 15"/>
                <a:gd name="T9" fmla="*/ 7 h 10"/>
                <a:gd name="T10" fmla="*/ 0 w 15"/>
                <a:gd name="T11" fmla="*/ 10 h 10"/>
                <a:gd name="T12" fmla="*/ 6 w 15"/>
                <a:gd name="T13" fmla="*/ 4 h 10"/>
                <a:gd name="T14" fmla="*/ 13 w 15"/>
                <a:gd name="T15" fmla="*/ 2 h 10"/>
                <a:gd name="T16" fmla="*/ 12 w 15"/>
                <a:gd name="T17" fmla="*/ 1 h 10"/>
                <a:gd name="T18" fmla="*/ 13 w 15"/>
                <a:gd name="T19" fmla="*/ 0 h 10"/>
                <a:gd name="T20" fmla="*/ 15 w 15"/>
                <a:gd name="T21" fmla="*/ 1 h 10"/>
                <a:gd name="T22" fmla="*/ 14 w 15"/>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0">
                  <a:moveTo>
                    <a:pt x="14" y="4"/>
                  </a:moveTo>
                  <a:cubicBezTo>
                    <a:pt x="13" y="4"/>
                    <a:pt x="12" y="4"/>
                    <a:pt x="12" y="3"/>
                  </a:cubicBezTo>
                  <a:cubicBezTo>
                    <a:pt x="12" y="4"/>
                    <a:pt x="10" y="5"/>
                    <a:pt x="9" y="6"/>
                  </a:cubicBezTo>
                  <a:cubicBezTo>
                    <a:pt x="9" y="6"/>
                    <a:pt x="9" y="6"/>
                    <a:pt x="8" y="6"/>
                  </a:cubicBezTo>
                  <a:cubicBezTo>
                    <a:pt x="8" y="6"/>
                    <a:pt x="8" y="7"/>
                    <a:pt x="8" y="7"/>
                  </a:cubicBezTo>
                  <a:cubicBezTo>
                    <a:pt x="4" y="8"/>
                    <a:pt x="2" y="8"/>
                    <a:pt x="0" y="10"/>
                  </a:cubicBezTo>
                  <a:cubicBezTo>
                    <a:pt x="1" y="8"/>
                    <a:pt x="4" y="7"/>
                    <a:pt x="6" y="4"/>
                  </a:cubicBezTo>
                  <a:cubicBezTo>
                    <a:pt x="8" y="4"/>
                    <a:pt x="11" y="3"/>
                    <a:pt x="13" y="2"/>
                  </a:cubicBezTo>
                  <a:cubicBezTo>
                    <a:pt x="13" y="2"/>
                    <a:pt x="12" y="2"/>
                    <a:pt x="12" y="1"/>
                  </a:cubicBezTo>
                  <a:cubicBezTo>
                    <a:pt x="13" y="1"/>
                    <a:pt x="13" y="1"/>
                    <a:pt x="13" y="0"/>
                  </a:cubicBezTo>
                  <a:cubicBezTo>
                    <a:pt x="14" y="2"/>
                    <a:pt x="15" y="2"/>
                    <a:pt x="15" y="1"/>
                  </a:cubicBezTo>
                  <a:cubicBezTo>
                    <a:pt x="15" y="3"/>
                    <a:pt x="14" y="3"/>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5" name="淘宝网Chenying0907出品 191"/>
            <p:cNvSpPr/>
            <p:nvPr/>
          </p:nvSpPr>
          <p:spPr bwMode="auto">
            <a:xfrm>
              <a:off x="8011" y="4507"/>
              <a:ext cx="9" cy="4"/>
            </a:xfrm>
            <a:custGeom>
              <a:avLst/>
              <a:gdLst>
                <a:gd name="T0" fmla="*/ 3 w 4"/>
                <a:gd name="T1" fmla="*/ 0 h 2"/>
                <a:gd name="T2" fmla="*/ 3 w 4"/>
                <a:gd name="T3" fmla="*/ 2 h 2"/>
                <a:gd name="T4" fmla="*/ 0 w 4"/>
                <a:gd name="T5" fmla="*/ 2 h 2"/>
                <a:gd name="T6" fmla="*/ 3 w 4"/>
                <a:gd name="T7" fmla="*/ 0 h 2"/>
              </a:gdLst>
              <a:ahLst/>
              <a:cxnLst>
                <a:cxn ang="0">
                  <a:pos x="T0" y="T1"/>
                </a:cxn>
                <a:cxn ang="0">
                  <a:pos x="T2" y="T3"/>
                </a:cxn>
                <a:cxn ang="0">
                  <a:pos x="T4" y="T5"/>
                </a:cxn>
                <a:cxn ang="0">
                  <a:pos x="T6" y="T7"/>
                </a:cxn>
              </a:cxnLst>
              <a:rect l="0" t="0" r="r" b="b"/>
              <a:pathLst>
                <a:path w="4" h="2">
                  <a:moveTo>
                    <a:pt x="3" y="0"/>
                  </a:moveTo>
                  <a:cubicBezTo>
                    <a:pt x="4" y="1"/>
                    <a:pt x="2" y="1"/>
                    <a:pt x="3" y="2"/>
                  </a:cubicBezTo>
                  <a:cubicBezTo>
                    <a:pt x="2" y="2"/>
                    <a:pt x="1" y="2"/>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6" name="淘宝网Chenying0907出品 192"/>
            <p:cNvSpPr/>
            <p:nvPr/>
          </p:nvSpPr>
          <p:spPr bwMode="auto">
            <a:xfrm>
              <a:off x="8229" y="3155"/>
              <a:ext cx="5" cy="4"/>
            </a:xfrm>
            <a:custGeom>
              <a:avLst/>
              <a:gdLst>
                <a:gd name="T0" fmla="*/ 2 w 2"/>
                <a:gd name="T1" fmla="*/ 0 h 2"/>
                <a:gd name="T2" fmla="*/ 1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0" y="0"/>
                    <a:pt x="1" y="2"/>
                  </a:cubicBezTo>
                  <a:cubicBezTo>
                    <a:pt x="0" y="2"/>
                    <a:pt x="0" y="1"/>
                    <a:pt x="0" y="0"/>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7" name="淘宝网Chenying0907出品 193"/>
            <p:cNvSpPr/>
            <p:nvPr/>
          </p:nvSpPr>
          <p:spPr bwMode="auto">
            <a:xfrm>
              <a:off x="8158" y="3197"/>
              <a:ext cx="12" cy="7"/>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4" y="1"/>
                    <a:pt x="2" y="2"/>
                    <a:pt x="0" y="3"/>
                  </a:cubicBezTo>
                  <a:cubicBezTo>
                    <a:pt x="1" y="1"/>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8" name="淘宝网Chenying0907出品 194"/>
            <p:cNvSpPr/>
            <p:nvPr/>
          </p:nvSpPr>
          <p:spPr bwMode="auto">
            <a:xfrm>
              <a:off x="8153" y="3200"/>
              <a:ext cx="5" cy="2"/>
            </a:xfrm>
            <a:custGeom>
              <a:avLst/>
              <a:gdLst>
                <a:gd name="T0" fmla="*/ 0 w 2"/>
                <a:gd name="T1" fmla="*/ 1 h 1"/>
                <a:gd name="T2" fmla="*/ 1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0"/>
                    <a:pt x="1" y="0"/>
                  </a:cubicBezTo>
                  <a:cubicBezTo>
                    <a:pt x="2" y="0"/>
                    <a:pt x="1" y="0"/>
                    <a:pt x="1"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09" name="淘宝网Chenying0907出品 195"/>
            <p:cNvSpPr/>
            <p:nvPr/>
          </p:nvSpPr>
          <p:spPr bwMode="auto">
            <a:xfrm>
              <a:off x="8035" y="3249"/>
              <a:ext cx="7" cy="3"/>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3" y="0"/>
                    <a:pt x="1" y="1"/>
                    <a:pt x="1" y="1"/>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0" name="淘宝网Chenying0907出品 196"/>
            <p:cNvSpPr/>
            <p:nvPr/>
          </p:nvSpPr>
          <p:spPr bwMode="auto">
            <a:xfrm>
              <a:off x="7990" y="3266"/>
              <a:ext cx="11" cy="7"/>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5" y="2"/>
                    <a:pt x="2" y="2"/>
                    <a:pt x="0" y="3"/>
                  </a:cubicBezTo>
                  <a:cubicBezTo>
                    <a:pt x="1" y="2"/>
                    <a:pt x="4"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1" name="淘宝网Chenying0907出品 197"/>
            <p:cNvSpPr/>
            <p:nvPr/>
          </p:nvSpPr>
          <p:spPr bwMode="auto">
            <a:xfrm>
              <a:off x="7895" y="3299"/>
              <a:ext cx="5" cy="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1"/>
                    <a:pt x="1" y="2"/>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2" name="淘宝网Chenying0907出品 198"/>
            <p:cNvSpPr/>
            <p:nvPr/>
          </p:nvSpPr>
          <p:spPr bwMode="auto">
            <a:xfrm>
              <a:off x="7819" y="3330"/>
              <a:ext cx="12" cy="5"/>
            </a:xfrm>
            <a:custGeom>
              <a:avLst/>
              <a:gdLst>
                <a:gd name="T0" fmla="*/ 4 w 5"/>
                <a:gd name="T1" fmla="*/ 0 h 2"/>
                <a:gd name="T2" fmla="*/ 5 w 5"/>
                <a:gd name="T3" fmla="*/ 0 h 2"/>
                <a:gd name="T4" fmla="*/ 0 w 5"/>
                <a:gd name="T5" fmla="*/ 2 h 2"/>
                <a:gd name="T6" fmla="*/ 1 w 5"/>
                <a:gd name="T7" fmla="*/ 2 h 2"/>
                <a:gd name="T8" fmla="*/ 2 w 5"/>
                <a:gd name="T9" fmla="*/ 0 h 2"/>
                <a:gd name="T10" fmla="*/ 4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4" y="0"/>
                  </a:moveTo>
                  <a:cubicBezTo>
                    <a:pt x="4" y="0"/>
                    <a:pt x="4" y="0"/>
                    <a:pt x="5" y="0"/>
                  </a:cubicBezTo>
                  <a:cubicBezTo>
                    <a:pt x="3" y="0"/>
                    <a:pt x="2" y="2"/>
                    <a:pt x="0" y="2"/>
                  </a:cubicBezTo>
                  <a:cubicBezTo>
                    <a:pt x="0" y="2"/>
                    <a:pt x="1" y="2"/>
                    <a:pt x="1" y="2"/>
                  </a:cubicBezTo>
                  <a:cubicBezTo>
                    <a:pt x="1" y="2"/>
                    <a:pt x="2" y="1"/>
                    <a:pt x="2" y="0"/>
                  </a:cubicBezTo>
                  <a:cubicBezTo>
                    <a:pt x="3" y="1"/>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3" name="淘宝网Chenying0907出品 199"/>
            <p:cNvSpPr/>
            <p:nvPr/>
          </p:nvSpPr>
          <p:spPr bwMode="auto">
            <a:xfrm>
              <a:off x="7812" y="3351"/>
              <a:ext cx="5" cy="5"/>
            </a:xfrm>
            <a:custGeom>
              <a:avLst/>
              <a:gdLst>
                <a:gd name="T0" fmla="*/ 2 w 2"/>
                <a:gd name="T1" fmla="*/ 0 h 2"/>
                <a:gd name="T2" fmla="*/ 0 w 2"/>
                <a:gd name="T3" fmla="*/ 1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2"/>
                    <a:pt x="0" y="1"/>
                  </a:cubicBezTo>
                  <a:cubicBezTo>
                    <a:pt x="0" y="1"/>
                    <a:pt x="1" y="0"/>
                    <a:pt x="1"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4" name="淘宝网Chenying0907出品 200"/>
            <p:cNvSpPr/>
            <p:nvPr/>
          </p:nvSpPr>
          <p:spPr bwMode="auto">
            <a:xfrm>
              <a:off x="7810" y="3332"/>
              <a:ext cx="9" cy="10"/>
            </a:xfrm>
            <a:custGeom>
              <a:avLst/>
              <a:gdLst>
                <a:gd name="T0" fmla="*/ 4 w 4"/>
                <a:gd name="T1" fmla="*/ 0 h 4"/>
                <a:gd name="T2" fmla="*/ 4 w 4"/>
                <a:gd name="T3" fmla="*/ 0 h 4"/>
                <a:gd name="T4" fmla="*/ 4 w 4"/>
                <a:gd name="T5" fmla="*/ 2 h 4"/>
                <a:gd name="T6" fmla="*/ 0 w 4"/>
                <a:gd name="T7" fmla="*/ 3 h 4"/>
                <a:gd name="T8" fmla="*/ 0 w 4"/>
                <a:gd name="T9" fmla="*/ 3 h 4"/>
                <a:gd name="T10" fmla="*/ 2 w 4"/>
                <a:gd name="T11" fmla="*/ 3 h 4"/>
                <a:gd name="T12" fmla="*/ 3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4" y="0"/>
                    <a:pt x="4" y="0"/>
                    <a:pt x="4" y="0"/>
                  </a:cubicBezTo>
                  <a:cubicBezTo>
                    <a:pt x="3" y="1"/>
                    <a:pt x="4" y="1"/>
                    <a:pt x="4" y="2"/>
                  </a:cubicBezTo>
                  <a:cubicBezTo>
                    <a:pt x="3" y="3"/>
                    <a:pt x="2" y="4"/>
                    <a:pt x="0" y="3"/>
                  </a:cubicBezTo>
                  <a:cubicBezTo>
                    <a:pt x="0" y="3"/>
                    <a:pt x="0" y="3"/>
                    <a:pt x="0" y="3"/>
                  </a:cubicBezTo>
                  <a:cubicBezTo>
                    <a:pt x="1" y="3"/>
                    <a:pt x="2" y="2"/>
                    <a:pt x="2" y="3"/>
                  </a:cubicBezTo>
                  <a:cubicBezTo>
                    <a:pt x="2" y="1"/>
                    <a:pt x="4" y="2"/>
                    <a:pt x="3" y="0"/>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5" name="淘宝网Chenying0907出品 201"/>
            <p:cNvSpPr/>
            <p:nvPr/>
          </p:nvSpPr>
          <p:spPr bwMode="auto">
            <a:xfrm>
              <a:off x="7802" y="3342"/>
              <a:ext cx="10" cy="4"/>
            </a:xfrm>
            <a:custGeom>
              <a:avLst/>
              <a:gdLst>
                <a:gd name="T0" fmla="*/ 4 w 4"/>
                <a:gd name="T1" fmla="*/ 0 h 2"/>
                <a:gd name="T2" fmla="*/ 0 w 4"/>
                <a:gd name="T3" fmla="*/ 2 h 2"/>
                <a:gd name="T4" fmla="*/ 3 w 4"/>
                <a:gd name="T5" fmla="*/ 0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2" y="2"/>
                    <a:pt x="0" y="2"/>
                  </a:cubicBezTo>
                  <a:cubicBezTo>
                    <a:pt x="1" y="1"/>
                    <a:pt x="2" y="1"/>
                    <a:pt x="3" y="0"/>
                  </a:cubicBezTo>
                  <a:cubicBezTo>
                    <a:pt x="3"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6" name="淘宝网Chenying0907出品 202"/>
            <p:cNvSpPr/>
            <p:nvPr/>
          </p:nvSpPr>
          <p:spPr bwMode="auto">
            <a:xfrm>
              <a:off x="7791" y="3346"/>
              <a:ext cx="9" cy="7"/>
            </a:xfrm>
            <a:custGeom>
              <a:avLst/>
              <a:gdLst>
                <a:gd name="T0" fmla="*/ 3 w 4"/>
                <a:gd name="T1" fmla="*/ 0 h 3"/>
                <a:gd name="T2" fmla="*/ 4 w 4"/>
                <a:gd name="T3" fmla="*/ 1 h 3"/>
                <a:gd name="T4" fmla="*/ 0 w 4"/>
                <a:gd name="T5" fmla="*/ 3 h 3"/>
                <a:gd name="T6" fmla="*/ 3 w 4"/>
                <a:gd name="T7" fmla="*/ 0 h 3"/>
              </a:gdLst>
              <a:ahLst/>
              <a:cxnLst>
                <a:cxn ang="0">
                  <a:pos x="T0" y="T1"/>
                </a:cxn>
                <a:cxn ang="0">
                  <a:pos x="T2" y="T3"/>
                </a:cxn>
                <a:cxn ang="0">
                  <a:pos x="T4" y="T5"/>
                </a:cxn>
                <a:cxn ang="0">
                  <a:pos x="T6" y="T7"/>
                </a:cxn>
              </a:cxnLst>
              <a:rect l="0" t="0" r="r" b="b"/>
              <a:pathLst>
                <a:path w="4" h="3">
                  <a:moveTo>
                    <a:pt x="3" y="0"/>
                  </a:moveTo>
                  <a:cubicBezTo>
                    <a:pt x="4" y="1"/>
                    <a:pt x="4" y="0"/>
                    <a:pt x="4" y="1"/>
                  </a:cubicBezTo>
                  <a:cubicBezTo>
                    <a:pt x="3" y="1"/>
                    <a:pt x="2" y="3"/>
                    <a:pt x="0" y="3"/>
                  </a:cubicBezTo>
                  <a:cubicBezTo>
                    <a:pt x="1" y="2"/>
                    <a:pt x="3"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7" name="淘宝网Chenying0907出品 203"/>
            <p:cNvSpPr/>
            <p:nvPr/>
          </p:nvSpPr>
          <p:spPr bwMode="auto">
            <a:xfrm>
              <a:off x="7767" y="3361"/>
              <a:ext cx="26" cy="14"/>
            </a:xfrm>
            <a:custGeom>
              <a:avLst/>
              <a:gdLst>
                <a:gd name="T0" fmla="*/ 5 w 11"/>
                <a:gd name="T1" fmla="*/ 3 h 6"/>
                <a:gd name="T2" fmla="*/ 11 w 11"/>
                <a:gd name="T3" fmla="*/ 2 h 6"/>
                <a:gd name="T4" fmla="*/ 0 w 11"/>
                <a:gd name="T5" fmla="*/ 6 h 6"/>
                <a:gd name="T6" fmla="*/ 4 w 11"/>
                <a:gd name="T7" fmla="*/ 4 h 6"/>
                <a:gd name="T8" fmla="*/ 5 w 11"/>
                <a:gd name="T9" fmla="*/ 5 h 6"/>
                <a:gd name="T10" fmla="*/ 5 w 11"/>
                <a:gd name="T11" fmla="*/ 3 h 6"/>
              </a:gdLst>
              <a:ahLst/>
              <a:cxnLst>
                <a:cxn ang="0">
                  <a:pos x="T0" y="T1"/>
                </a:cxn>
                <a:cxn ang="0">
                  <a:pos x="T2" y="T3"/>
                </a:cxn>
                <a:cxn ang="0">
                  <a:pos x="T4" y="T5"/>
                </a:cxn>
                <a:cxn ang="0">
                  <a:pos x="T6" y="T7"/>
                </a:cxn>
                <a:cxn ang="0">
                  <a:pos x="T8" y="T9"/>
                </a:cxn>
                <a:cxn ang="0">
                  <a:pos x="T10" y="T11"/>
                </a:cxn>
              </a:cxnLst>
              <a:rect l="0" t="0" r="r" b="b"/>
              <a:pathLst>
                <a:path w="11" h="6">
                  <a:moveTo>
                    <a:pt x="5" y="3"/>
                  </a:moveTo>
                  <a:cubicBezTo>
                    <a:pt x="8" y="3"/>
                    <a:pt x="9" y="0"/>
                    <a:pt x="11" y="2"/>
                  </a:cubicBezTo>
                  <a:cubicBezTo>
                    <a:pt x="7" y="3"/>
                    <a:pt x="5" y="6"/>
                    <a:pt x="0" y="6"/>
                  </a:cubicBezTo>
                  <a:cubicBezTo>
                    <a:pt x="2" y="6"/>
                    <a:pt x="3" y="5"/>
                    <a:pt x="4" y="4"/>
                  </a:cubicBezTo>
                  <a:cubicBezTo>
                    <a:pt x="5" y="4"/>
                    <a:pt x="5" y="4"/>
                    <a:pt x="5" y="5"/>
                  </a:cubicBezTo>
                  <a:cubicBezTo>
                    <a:pt x="6" y="5"/>
                    <a:pt x="5"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18" name="淘宝网Chenying0907出品 204"/>
            <p:cNvSpPr/>
            <p:nvPr/>
          </p:nvSpPr>
          <p:spPr bwMode="auto">
            <a:xfrm>
              <a:off x="7793" y="3339"/>
              <a:ext cx="2" cy="3"/>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1"/>
                  </a:cubicBezTo>
                  <a:cubicBezTo>
                    <a:pt x="0" y="0"/>
                    <a:pt x="0" y="0"/>
                    <a:pt x="1" y="0"/>
                  </a:cubicBez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grpSp>
      <p:sp>
        <p:nvSpPr>
          <p:cNvPr id="219" name="淘宝网Chenying0907出品 280"/>
          <p:cNvSpPr/>
          <p:nvPr/>
        </p:nvSpPr>
        <p:spPr>
          <a:xfrm rot="12400600">
            <a:off x="1776220" y="2763788"/>
            <a:ext cx="3963844" cy="1098331"/>
          </a:xfrm>
          <a:custGeom>
            <a:avLst/>
            <a:gdLst>
              <a:gd name="connsiteX0" fmla="*/ 0 w 2985796"/>
              <a:gd name="connsiteY0" fmla="*/ 339457 h 959424"/>
              <a:gd name="connsiteX1" fmla="*/ 1091682 w 2985796"/>
              <a:gd name="connsiteY1" fmla="*/ 955278 h 959424"/>
              <a:gd name="connsiteX2" fmla="*/ 2444621 w 2985796"/>
              <a:gd name="connsiteY2" fmla="*/ 68870 h 959424"/>
              <a:gd name="connsiteX3" fmla="*/ 2985796 w 2985796"/>
              <a:gd name="connsiteY3" fmla="*/ 124853 h 959424"/>
            </a:gdLst>
            <a:ahLst/>
            <a:cxnLst>
              <a:cxn ang="0">
                <a:pos x="connsiteX0" y="connsiteY0"/>
              </a:cxn>
              <a:cxn ang="0">
                <a:pos x="connsiteX1" y="connsiteY1"/>
              </a:cxn>
              <a:cxn ang="0">
                <a:pos x="connsiteX2" y="connsiteY2"/>
              </a:cxn>
              <a:cxn ang="0">
                <a:pos x="connsiteX3" y="connsiteY3"/>
              </a:cxn>
            </a:cxnLst>
            <a:rect l="l" t="t" r="r" b="b"/>
            <a:pathLst>
              <a:path w="2985796" h="959424">
                <a:moveTo>
                  <a:pt x="0" y="339457"/>
                </a:moveTo>
                <a:cubicBezTo>
                  <a:pt x="342122" y="669916"/>
                  <a:pt x="684245" y="1000376"/>
                  <a:pt x="1091682" y="955278"/>
                </a:cubicBezTo>
                <a:cubicBezTo>
                  <a:pt x="1499119" y="910180"/>
                  <a:pt x="2128935" y="207274"/>
                  <a:pt x="2444621" y="68870"/>
                </a:cubicBezTo>
                <a:cubicBezTo>
                  <a:pt x="2760307" y="-69534"/>
                  <a:pt x="2873051" y="27659"/>
                  <a:pt x="2985796" y="124853"/>
                </a:cubicBezTo>
              </a:path>
            </a:pathLst>
          </a:custGeom>
          <a:noFill/>
          <a:ln>
            <a:solidFill>
              <a:srgbClr val="D6A6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6A6B1"/>
              </a:solidFill>
              <a:cs typeface="+mn-ea"/>
              <a:sym typeface="+mn-lt"/>
            </a:endParaRPr>
          </a:p>
        </p:txBody>
      </p:sp>
      <p:sp>
        <p:nvSpPr>
          <p:cNvPr id="220" name="原创设计师QQ：178119980 喵小姐"/>
          <p:cNvSpPr/>
          <p:nvPr/>
        </p:nvSpPr>
        <p:spPr>
          <a:xfrm>
            <a:off x="2813808" y="3403023"/>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221" name="原创设计师QQ：178119980 喵小姐"/>
          <p:cNvSpPr/>
          <p:nvPr/>
        </p:nvSpPr>
        <p:spPr>
          <a:xfrm>
            <a:off x="5811944" y="1458099"/>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grpSp>
        <p:nvGrpSpPr>
          <p:cNvPr id="222" name="Group 205"/>
          <p:cNvGrpSpPr/>
          <p:nvPr/>
        </p:nvGrpSpPr>
        <p:grpSpPr bwMode="auto">
          <a:xfrm rot="19757829">
            <a:off x="1913926" y="2678419"/>
            <a:ext cx="842975" cy="814321"/>
            <a:chOff x="6895" y="2681"/>
            <a:chExt cx="2177" cy="2103"/>
          </a:xfrm>
          <a:solidFill>
            <a:srgbClr val="C8DCE5"/>
          </a:solidFill>
        </p:grpSpPr>
        <p:sp>
          <p:nvSpPr>
            <p:cNvPr id="223" name="淘宝网Chenying0907出品 5"/>
            <p:cNvSpPr/>
            <p:nvPr/>
          </p:nvSpPr>
          <p:spPr bwMode="auto">
            <a:xfrm>
              <a:off x="8973" y="2953"/>
              <a:ext cx="7" cy="5"/>
            </a:xfrm>
            <a:custGeom>
              <a:avLst/>
              <a:gdLst>
                <a:gd name="T0" fmla="*/ 2 w 3"/>
                <a:gd name="T1" fmla="*/ 1 h 2"/>
                <a:gd name="T2" fmla="*/ 2 w 3"/>
                <a:gd name="T3" fmla="*/ 1 h 2"/>
                <a:gd name="T4" fmla="*/ 2 w 3"/>
                <a:gd name="T5" fmla="*/ 2 h 2"/>
                <a:gd name="T6" fmla="*/ 1 w 3"/>
                <a:gd name="T7" fmla="*/ 2 h 2"/>
                <a:gd name="T8" fmla="*/ 1 w 3"/>
                <a:gd name="T9" fmla="*/ 0 h 2"/>
                <a:gd name="T10" fmla="*/ 2 w 3"/>
                <a:gd name="T11" fmla="*/ 0 h 2"/>
                <a:gd name="T12" fmla="*/ 2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1"/>
                  </a:moveTo>
                  <a:cubicBezTo>
                    <a:pt x="2" y="1"/>
                    <a:pt x="2" y="1"/>
                    <a:pt x="2" y="1"/>
                  </a:cubicBezTo>
                  <a:cubicBezTo>
                    <a:pt x="3" y="1"/>
                    <a:pt x="3" y="2"/>
                    <a:pt x="2" y="2"/>
                  </a:cubicBezTo>
                  <a:cubicBezTo>
                    <a:pt x="2" y="2"/>
                    <a:pt x="1" y="2"/>
                    <a:pt x="1" y="2"/>
                  </a:cubicBezTo>
                  <a:cubicBezTo>
                    <a:pt x="1" y="1"/>
                    <a:pt x="0" y="1"/>
                    <a:pt x="1" y="0"/>
                  </a:cubicBezTo>
                  <a:cubicBezTo>
                    <a:pt x="1" y="0"/>
                    <a:pt x="2" y="1"/>
                    <a:pt x="2" y="0"/>
                  </a:cubicBezTo>
                  <a:cubicBezTo>
                    <a:pt x="3"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4" name="淘宝网Chenying0907出品 6"/>
            <p:cNvSpPr/>
            <p:nvPr/>
          </p:nvSpPr>
          <p:spPr bwMode="auto">
            <a:xfrm>
              <a:off x="8959" y="2965"/>
              <a:ext cx="4" cy="7"/>
            </a:xfrm>
            <a:custGeom>
              <a:avLst/>
              <a:gdLst>
                <a:gd name="T0" fmla="*/ 1 w 2"/>
                <a:gd name="T1" fmla="*/ 0 h 3"/>
                <a:gd name="T2" fmla="*/ 1 w 2"/>
                <a:gd name="T3" fmla="*/ 1 h 3"/>
                <a:gd name="T4" fmla="*/ 1 w 2"/>
                <a:gd name="T5" fmla="*/ 2 h 3"/>
                <a:gd name="T6" fmla="*/ 0 w 2"/>
                <a:gd name="T7" fmla="*/ 2 h 3"/>
                <a:gd name="T8" fmla="*/ 1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1" y="1"/>
                    <a:pt x="1" y="1"/>
                  </a:cubicBezTo>
                  <a:cubicBezTo>
                    <a:pt x="0" y="1"/>
                    <a:pt x="2" y="1"/>
                    <a:pt x="1" y="2"/>
                  </a:cubicBezTo>
                  <a:cubicBezTo>
                    <a:pt x="1" y="2"/>
                    <a:pt x="0" y="3"/>
                    <a:pt x="0" y="2"/>
                  </a:cubicBezTo>
                  <a:cubicBezTo>
                    <a:pt x="0" y="1"/>
                    <a:pt x="0" y="1"/>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5" name="淘宝网Chenying0907出品 7"/>
            <p:cNvSpPr/>
            <p:nvPr/>
          </p:nvSpPr>
          <p:spPr bwMode="auto">
            <a:xfrm>
              <a:off x="8947" y="2967"/>
              <a:ext cx="2" cy="5"/>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1"/>
                  </a:cubicBezTo>
                  <a:cubicBezTo>
                    <a:pt x="0" y="1"/>
                    <a:pt x="0" y="0"/>
                    <a:pt x="1" y="0"/>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6" name="淘宝网Chenying0907出品 8"/>
            <p:cNvSpPr/>
            <p:nvPr/>
          </p:nvSpPr>
          <p:spPr bwMode="auto">
            <a:xfrm>
              <a:off x="8944" y="2970"/>
              <a:ext cx="5" cy="5"/>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2"/>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7" name="淘宝网Chenying0907出品 9"/>
            <p:cNvSpPr/>
            <p:nvPr/>
          </p:nvSpPr>
          <p:spPr bwMode="auto">
            <a:xfrm>
              <a:off x="8947" y="2949"/>
              <a:ext cx="2" cy="4"/>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2"/>
                    <a:pt x="0" y="1"/>
                    <a:pt x="0" y="0"/>
                  </a:cubicBezTo>
                  <a:cubicBezTo>
                    <a:pt x="0"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8" name="淘宝网Chenying0907出品 10"/>
            <p:cNvSpPr/>
            <p:nvPr/>
          </p:nvSpPr>
          <p:spPr bwMode="auto">
            <a:xfrm>
              <a:off x="8755" y="3015"/>
              <a:ext cx="2" cy="2"/>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1"/>
                  </a:cubicBezTo>
                  <a:cubicBezTo>
                    <a:pt x="0" y="1"/>
                    <a:pt x="0" y="1"/>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29" name="淘宝网Chenying0907出品 11"/>
            <p:cNvSpPr/>
            <p:nvPr/>
          </p:nvSpPr>
          <p:spPr bwMode="auto">
            <a:xfrm>
              <a:off x="8703" y="3031"/>
              <a:ext cx="4" cy="8"/>
            </a:xfrm>
            <a:custGeom>
              <a:avLst/>
              <a:gdLst>
                <a:gd name="T0" fmla="*/ 1 w 2"/>
                <a:gd name="T1" fmla="*/ 2 h 3"/>
                <a:gd name="T2" fmla="*/ 1 w 2"/>
                <a:gd name="T3" fmla="*/ 3 h 3"/>
                <a:gd name="T4" fmla="*/ 1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1" y="2"/>
                    <a:pt x="1" y="3"/>
                  </a:cubicBezTo>
                  <a:cubicBezTo>
                    <a:pt x="0" y="2"/>
                    <a:pt x="1" y="2"/>
                    <a:pt x="1"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0" name="淘宝网Chenying0907出品 12"/>
            <p:cNvSpPr/>
            <p:nvPr/>
          </p:nvSpPr>
          <p:spPr bwMode="auto">
            <a:xfrm>
              <a:off x="8677" y="3039"/>
              <a:ext cx="4" cy="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1" y="2"/>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1" name="淘宝网Chenying0907出品 13"/>
            <p:cNvSpPr/>
            <p:nvPr/>
          </p:nvSpPr>
          <p:spPr bwMode="auto">
            <a:xfrm>
              <a:off x="8660" y="3043"/>
              <a:ext cx="5" cy="5"/>
            </a:xfrm>
            <a:custGeom>
              <a:avLst/>
              <a:gdLst>
                <a:gd name="T0" fmla="*/ 2 w 2"/>
                <a:gd name="T1" fmla="*/ 1 h 2"/>
                <a:gd name="T2" fmla="*/ 1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1" y="2"/>
                    <a:pt x="1" y="2"/>
                  </a:cubicBezTo>
                  <a:cubicBezTo>
                    <a:pt x="0" y="1"/>
                    <a:pt x="1" y="1"/>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2" name="淘宝网Chenying0907出品 14"/>
            <p:cNvSpPr/>
            <p:nvPr/>
          </p:nvSpPr>
          <p:spPr bwMode="auto">
            <a:xfrm>
              <a:off x="8629" y="3053"/>
              <a:ext cx="3" cy="4"/>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1" y="1"/>
                    <a:pt x="0" y="1"/>
                  </a:cubicBezTo>
                  <a:cubicBezTo>
                    <a:pt x="0" y="0"/>
                    <a:pt x="1" y="1"/>
                    <a:pt x="1"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3" name="淘宝网Chenying0907出品 15"/>
            <p:cNvSpPr/>
            <p:nvPr/>
          </p:nvSpPr>
          <p:spPr bwMode="auto">
            <a:xfrm>
              <a:off x="8617" y="3048"/>
              <a:ext cx="3" cy="5"/>
            </a:xfrm>
            <a:custGeom>
              <a:avLst/>
              <a:gdLst>
                <a:gd name="T0" fmla="*/ 1 w 1"/>
                <a:gd name="T1" fmla="*/ 1 h 2"/>
                <a:gd name="T2" fmla="*/ 1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0" y="2"/>
                    <a:pt x="1" y="0"/>
                    <a:pt x="0" y="1"/>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4" name="淘宝网Chenying0907出品 16"/>
            <p:cNvSpPr/>
            <p:nvPr/>
          </p:nvSpPr>
          <p:spPr bwMode="auto">
            <a:xfrm>
              <a:off x="8615" y="3046"/>
              <a:ext cx="5"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5" name="淘宝网Chenying0907出品 17"/>
            <p:cNvSpPr/>
            <p:nvPr/>
          </p:nvSpPr>
          <p:spPr bwMode="auto">
            <a:xfrm>
              <a:off x="8613" y="3046"/>
              <a:ext cx="4" cy="4"/>
            </a:xfrm>
            <a:custGeom>
              <a:avLst/>
              <a:gdLst>
                <a:gd name="T0" fmla="*/ 2 w 2"/>
                <a:gd name="T1" fmla="*/ 1 h 2"/>
                <a:gd name="T2" fmla="*/ 2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2"/>
                    <a:pt x="2" y="2"/>
                  </a:cubicBezTo>
                  <a:cubicBezTo>
                    <a:pt x="1" y="2"/>
                    <a:pt x="1" y="1"/>
                    <a:pt x="0" y="1"/>
                  </a:cubicBezTo>
                  <a:cubicBezTo>
                    <a:pt x="1"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6" name="淘宝网Chenying0907出品 18"/>
            <p:cNvSpPr/>
            <p:nvPr/>
          </p:nvSpPr>
          <p:spPr bwMode="auto">
            <a:xfrm>
              <a:off x="8613" y="3050"/>
              <a:ext cx="4" cy="5"/>
            </a:xfrm>
            <a:custGeom>
              <a:avLst/>
              <a:gdLst>
                <a:gd name="T0" fmla="*/ 0 w 2"/>
                <a:gd name="T1" fmla="*/ 0 h 2"/>
                <a:gd name="T2" fmla="*/ 2 w 2"/>
                <a:gd name="T3" fmla="*/ 1 h 2"/>
                <a:gd name="T4" fmla="*/ 1 w 2"/>
                <a:gd name="T5" fmla="*/ 2 h 2"/>
                <a:gd name="T6" fmla="*/ 0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2" y="1"/>
                  </a:cubicBezTo>
                  <a:cubicBezTo>
                    <a:pt x="2" y="2"/>
                    <a:pt x="1" y="2"/>
                    <a:pt x="1" y="2"/>
                  </a:cubicBezTo>
                  <a:cubicBezTo>
                    <a:pt x="1" y="2"/>
                    <a:pt x="0" y="2"/>
                    <a:pt x="0" y="2"/>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7" name="淘宝网Chenying0907出品 19"/>
            <p:cNvSpPr/>
            <p:nvPr/>
          </p:nvSpPr>
          <p:spPr bwMode="auto">
            <a:xfrm>
              <a:off x="8601" y="3046"/>
              <a:ext cx="5" cy="2"/>
            </a:xfrm>
            <a:custGeom>
              <a:avLst/>
              <a:gdLst>
                <a:gd name="T0" fmla="*/ 2 w 2"/>
                <a:gd name="T1" fmla="*/ 0 h 1"/>
                <a:gd name="T2" fmla="*/ 1 w 2"/>
                <a:gd name="T3" fmla="*/ 1 h 1"/>
                <a:gd name="T4" fmla="*/ 0 w 2"/>
                <a:gd name="T5" fmla="*/ 1 h 1"/>
                <a:gd name="T6" fmla="*/ 0 w 2"/>
                <a:gd name="T7" fmla="*/ 1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1" y="1"/>
                    <a:pt x="1" y="0"/>
                    <a:pt x="1" y="1"/>
                  </a:cubicBezTo>
                  <a:cubicBezTo>
                    <a:pt x="1" y="1"/>
                    <a:pt x="1" y="1"/>
                    <a:pt x="0" y="1"/>
                  </a:cubicBezTo>
                  <a:cubicBezTo>
                    <a:pt x="0" y="1"/>
                    <a:pt x="0"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8" name="淘宝网Chenying0907出品 20"/>
            <p:cNvSpPr/>
            <p:nvPr/>
          </p:nvSpPr>
          <p:spPr bwMode="auto">
            <a:xfrm>
              <a:off x="8584" y="3050"/>
              <a:ext cx="5" cy="3"/>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1" y="1"/>
                    <a:pt x="1" y="1"/>
                  </a:cubicBezTo>
                  <a:cubicBezTo>
                    <a:pt x="1" y="1"/>
                    <a:pt x="0" y="0"/>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39" name="淘宝网Chenying0907出品 21"/>
            <p:cNvSpPr/>
            <p:nvPr/>
          </p:nvSpPr>
          <p:spPr bwMode="auto">
            <a:xfrm>
              <a:off x="8437" y="3777"/>
              <a:ext cx="5"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0" name="淘宝网Chenying0907出品 22"/>
            <p:cNvSpPr/>
            <p:nvPr/>
          </p:nvSpPr>
          <p:spPr bwMode="auto">
            <a:xfrm>
              <a:off x="8553" y="3065"/>
              <a:ext cx="5" cy="7"/>
            </a:xfrm>
            <a:custGeom>
              <a:avLst/>
              <a:gdLst>
                <a:gd name="T0" fmla="*/ 2 w 2"/>
                <a:gd name="T1" fmla="*/ 2 h 3"/>
                <a:gd name="T2" fmla="*/ 1 w 2"/>
                <a:gd name="T3" fmla="*/ 3 h 3"/>
                <a:gd name="T4" fmla="*/ 0 w 2"/>
                <a:gd name="T5" fmla="*/ 1 h 3"/>
                <a:gd name="T6" fmla="*/ 1 w 2"/>
                <a:gd name="T7" fmla="*/ 0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1" y="2"/>
                    <a:pt x="1" y="2"/>
                    <a:pt x="1" y="3"/>
                  </a:cubicBezTo>
                  <a:cubicBezTo>
                    <a:pt x="0" y="3"/>
                    <a:pt x="0" y="2"/>
                    <a:pt x="0" y="1"/>
                  </a:cubicBezTo>
                  <a:cubicBezTo>
                    <a:pt x="2" y="2"/>
                    <a:pt x="0" y="1"/>
                    <a:pt x="1" y="0"/>
                  </a:cubicBezTo>
                  <a:cubicBezTo>
                    <a:pt x="2"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1" name="淘宝网Chenying0907出品 23"/>
            <p:cNvSpPr/>
            <p:nvPr/>
          </p:nvSpPr>
          <p:spPr bwMode="auto">
            <a:xfrm>
              <a:off x="8295" y="4410"/>
              <a:ext cx="14" cy="7"/>
            </a:xfrm>
            <a:custGeom>
              <a:avLst/>
              <a:gdLst>
                <a:gd name="T0" fmla="*/ 5 w 6"/>
                <a:gd name="T1" fmla="*/ 0 h 3"/>
                <a:gd name="T2" fmla="*/ 4 w 6"/>
                <a:gd name="T3" fmla="*/ 1 h 3"/>
                <a:gd name="T4" fmla="*/ 3 w 6"/>
                <a:gd name="T5" fmla="*/ 3 h 3"/>
                <a:gd name="T6" fmla="*/ 1 w 6"/>
                <a:gd name="T7" fmla="*/ 3 h 3"/>
                <a:gd name="T8" fmla="*/ 0 w 6"/>
                <a:gd name="T9" fmla="*/ 2 h 3"/>
                <a:gd name="T10" fmla="*/ 3 w 6"/>
                <a:gd name="T11" fmla="*/ 2 h 3"/>
                <a:gd name="T12" fmla="*/ 3 w 6"/>
                <a:gd name="T13" fmla="*/ 0 h 3"/>
                <a:gd name="T14" fmla="*/ 5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0"/>
                  </a:moveTo>
                  <a:cubicBezTo>
                    <a:pt x="6" y="1"/>
                    <a:pt x="4" y="1"/>
                    <a:pt x="4" y="1"/>
                  </a:cubicBezTo>
                  <a:cubicBezTo>
                    <a:pt x="5" y="2"/>
                    <a:pt x="4" y="2"/>
                    <a:pt x="3" y="3"/>
                  </a:cubicBezTo>
                  <a:cubicBezTo>
                    <a:pt x="2" y="3"/>
                    <a:pt x="2" y="3"/>
                    <a:pt x="1" y="3"/>
                  </a:cubicBezTo>
                  <a:cubicBezTo>
                    <a:pt x="1" y="2"/>
                    <a:pt x="1" y="2"/>
                    <a:pt x="0" y="2"/>
                  </a:cubicBezTo>
                  <a:cubicBezTo>
                    <a:pt x="1" y="1"/>
                    <a:pt x="3" y="0"/>
                    <a:pt x="3" y="2"/>
                  </a:cubicBezTo>
                  <a:cubicBezTo>
                    <a:pt x="4" y="1"/>
                    <a:pt x="3" y="0"/>
                    <a:pt x="3" y="0"/>
                  </a:cubicBezTo>
                  <a:cubicBezTo>
                    <a:pt x="3" y="0"/>
                    <a:pt x="5"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2" name="淘宝网Chenying0907出品 24"/>
            <p:cNvSpPr/>
            <p:nvPr/>
          </p:nvSpPr>
          <p:spPr bwMode="auto">
            <a:xfrm>
              <a:off x="8305" y="4388"/>
              <a:ext cx="4" cy="5"/>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1" y="1"/>
                    <a:pt x="1" y="2"/>
                    <a:pt x="0" y="2"/>
                  </a:cubicBezTo>
                  <a:cubicBezTo>
                    <a:pt x="0"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3" name="淘宝网Chenying0907出品 25"/>
            <p:cNvSpPr/>
            <p:nvPr/>
          </p:nvSpPr>
          <p:spPr bwMode="auto">
            <a:xfrm>
              <a:off x="8295" y="4419"/>
              <a:ext cx="7" cy="2"/>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3" y="1"/>
                    <a:pt x="1" y="1"/>
                    <a:pt x="0" y="0"/>
                  </a:cubicBezTo>
                  <a:cubicBezTo>
                    <a:pt x="2"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4" name="淘宝网Chenying0907出品 26"/>
            <p:cNvSpPr/>
            <p:nvPr/>
          </p:nvSpPr>
          <p:spPr bwMode="auto">
            <a:xfrm>
              <a:off x="8302" y="4386"/>
              <a:ext cx="7" cy="2"/>
            </a:xfrm>
            <a:custGeom>
              <a:avLst/>
              <a:gdLst>
                <a:gd name="T0" fmla="*/ 3 w 3"/>
                <a:gd name="T1" fmla="*/ 0 h 1"/>
                <a:gd name="T2" fmla="*/ 2 w 3"/>
                <a:gd name="T3" fmla="*/ 1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2" y="0"/>
                    <a:pt x="2" y="1"/>
                  </a:cubicBezTo>
                  <a:cubicBezTo>
                    <a:pt x="2" y="1"/>
                    <a:pt x="1" y="1"/>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5" name="淘宝网Chenying0907出品 27"/>
            <p:cNvSpPr/>
            <p:nvPr/>
          </p:nvSpPr>
          <p:spPr bwMode="auto">
            <a:xfrm>
              <a:off x="8300" y="4405"/>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2" y="2"/>
                    <a:pt x="0" y="2"/>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6" name="淘宝网Chenying0907出品 28"/>
            <p:cNvSpPr/>
            <p:nvPr/>
          </p:nvSpPr>
          <p:spPr bwMode="auto">
            <a:xfrm>
              <a:off x="8295" y="4398"/>
              <a:ext cx="7" cy="4"/>
            </a:xfrm>
            <a:custGeom>
              <a:avLst/>
              <a:gdLst>
                <a:gd name="T0" fmla="*/ 3 w 3"/>
                <a:gd name="T1" fmla="*/ 2 h 2"/>
                <a:gd name="T2" fmla="*/ 1 w 3"/>
                <a:gd name="T3" fmla="*/ 2 h 2"/>
                <a:gd name="T4" fmla="*/ 0 w 3"/>
                <a:gd name="T5" fmla="*/ 1 h 2"/>
                <a:gd name="T6" fmla="*/ 0 w 3"/>
                <a:gd name="T7" fmla="*/ 1 h 2"/>
                <a:gd name="T8" fmla="*/ 2 w 3"/>
                <a:gd name="T9" fmla="*/ 0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cubicBezTo>
                    <a:pt x="2" y="2"/>
                    <a:pt x="2" y="2"/>
                    <a:pt x="1" y="2"/>
                  </a:cubicBezTo>
                  <a:cubicBezTo>
                    <a:pt x="2" y="2"/>
                    <a:pt x="1" y="1"/>
                    <a:pt x="0" y="1"/>
                  </a:cubicBezTo>
                  <a:cubicBezTo>
                    <a:pt x="0" y="1"/>
                    <a:pt x="0" y="1"/>
                    <a:pt x="0" y="1"/>
                  </a:cubicBezTo>
                  <a:cubicBezTo>
                    <a:pt x="1" y="0"/>
                    <a:pt x="1" y="0"/>
                    <a:pt x="2" y="0"/>
                  </a:cubicBezTo>
                  <a:cubicBezTo>
                    <a:pt x="3"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7" name="淘宝网Chenying0907出品 29"/>
            <p:cNvSpPr/>
            <p:nvPr/>
          </p:nvSpPr>
          <p:spPr bwMode="auto">
            <a:xfrm>
              <a:off x="8293" y="4395"/>
              <a:ext cx="7" cy="3"/>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0" y="0"/>
                    <a:pt x="2" y="1"/>
                    <a:pt x="2" y="0"/>
                  </a:cubicBezTo>
                  <a:cubicBezTo>
                    <a:pt x="3"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8" name="淘宝网Chenying0907出品 30"/>
            <p:cNvSpPr/>
            <p:nvPr/>
          </p:nvSpPr>
          <p:spPr bwMode="auto">
            <a:xfrm>
              <a:off x="8295" y="4376"/>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49" name="淘宝网Chenying0907出品 31"/>
            <p:cNvSpPr/>
            <p:nvPr/>
          </p:nvSpPr>
          <p:spPr bwMode="auto">
            <a:xfrm>
              <a:off x="8293" y="4362"/>
              <a:ext cx="2" cy="5"/>
            </a:xfrm>
            <a:custGeom>
              <a:avLst/>
              <a:gdLst>
                <a:gd name="T0" fmla="*/ 1 w 1"/>
                <a:gd name="T1" fmla="*/ 1 h 2"/>
                <a:gd name="T2" fmla="*/ 0 w 1"/>
                <a:gd name="T3" fmla="*/ 1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0" y="1"/>
                    <a:pt x="0" y="1"/>
                  </a:cubicBezTo>
                  <a:cubicBezTo>
                    <a:pt x="0" y="0"/>
                    <a:pt x="0"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0" name="淘宝网Chenying0907出品 32"/>
            <p:cNvSpPr/>
            <p:nvPr/>
          </p:nvSpPr>
          <p:spPr bwMode="auto">
            <a:xfrm>
              <a:off x="8508" y="3074"/>
              <a:ext cx="5" cy="5"/>
            </a:xfrm>
            <a:custGeom>
              <a:avLst/>
              <a:gdLst>
                <a:gd name="T0" fmla="*/ 2 w 2"/>
                <a:gd name="T1" fmla="*/ 1 h 2"/>
                <a:gd name="T2" fmla="*/ 1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1" y="1"/>
                    <a:pt x="1" y="2"/>
                  </a:cubicBezTo>
                  <a:cubicBezTo>
                    <a:pt x="0" y="1"/>
                    <a:pt x="1" y="1"/>
                    <a:pt x="0" y="1"/>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1" name="淘宝网Chenying0907出品 33"/>
            <p:cNvSpPr/>
            <p:nvPr/>
          </p:nvSpPr>
          <p:spPr bwMode="auto">
            <a:xfrm>
              <a:off x="8504" y="3076"/>
              <a:ext cx="4" cy="3"/>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1"/>
                    <a:pt x="1" y="1"/>
                    <a:pt x="0" y="1"/>
                  </a:cubicBezTo>
                  <a:cubicBezTo>
                    <a:pt x="0" y="0"/>
                    <a:pt x="1" y="1"/>
                    <a:pt x="1" y="0"/>
                  </a:cubicBezTo>
                  <a:cubicBezTo>
                    <a:pt x="2"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2" name="淘宝网Chenying0907出品 34"/>
            <p:cNvSpPr/>
            <p:nvPr/>
          </p:nvSpPr>
          <p:spPr bwMode="auto">
            <a:xfrm>
              <a:off x="8279" y="4388"/>
              <a:ext cx="7" cy="5"/>
            </a:xfrm>
            <a:custGeom>
              <a:avLst/>
              <a:gdLst>
                <a:gd name="T0" fmla="*/ 3 w 3"/>
                <a:gd name="T1" fmla="*/ 1 h 2"/>
                <a:gd name="T2" fmla="*/ 0 w 3"/>
                <a:gd name="T3" fmla="*/ 2 h 2"/>
                <a:gd name="T4" fmla="*/ 2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1" y="2"/>
                    <a:pt x="0" y="2"/>
                  </a:cubicBezTo>
                  <a:cubicBezTo>
                    <a:pt x="1" y="1"/>
                    <a:pt x="1" y="1"/>
                    <a:pt x="2" y="0"/>
                  </a:cubicBezTo>
                  <a:cubicBezTo>
                    <a:pt x="3"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3" name="淘宝网Chenying0907出品 35"/>
            <p:cNvSpPr/>
            <p:nvPr/>
          </p:nvSpPr>
          <p:spPr bwMode="auto">
            <a:xfrm>
              <a:off x="8286" y="4317"/>
              <a:ext cx="7" cy="5"/>
            </a:xfrm>
            <a:custGeom>
              <a:avLst/>
              <a:gdLst>
                <a:gd name="T0" fmla="*/ 3 w 3"/>
                <a:gd name="T1" fmla="*/ 1 h 2"/>
                <a:gd name="T2" fmla="*/ 0 w 3"/>
                <a:gd name="T3" fmla="*/ 1 h 2"/>
                <a:gd name="T4" fmla="*/ 1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1" y="1"/>
                    <a:pt x="0" y="1"/>
                  </a:cubicBezTo>
                  <a:cubicBezTo>
                    <a:pt x="0" y="0"/>
                    <a:pt x="1" y="0"/>
                    <a:pt x="1" y="0"/>
                  </a:cubicBezTo>
                  <a:cubicBezTo>
                    <a:pt x="2"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4" name="淘宝网Chenying0907出品 36"/>
            <p:cNvSpPr/>
            <p:nvPr/>
          </p:nvSpPr>
          <p:spPr bwMode="auto">
            <a:xfrm>
              <a:off x="8281" y="4334"/>
              <a:ext cx="5" cy="5"/>
            </a:xfrm>
            <a:custGeom>
              <a:avLst/>
              <a:gdLst>
                <a:gd name="T0" fmla="*/ 2 w 2"/>
                <a:gd name="T1" fmla="*/ 1 h 2"/>
                <a:gd name="T2" fmla="*/ 0 w 2"/>
                <a:gd name="T3" fmla="*/ 2 h 2"/>
                <a:gd name="T4" fmla="*/ 0 w 2"/>
                <a:gd name="T5" fmla="*/ 0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1" y="1"/>
                    <a:pt x="0" y="2"/>
                  </a:cubicBezTo>
                  <a:cubicBezTo>
                    <a:pt x="0" y="2"/>
                    <a:pt x="0" y="1"/>
                    <a:pt x="0" y="0"/>
                  </a:cubicBezTo>
                  <a:cubicBezTo>
                    <a:pt x="0" y="0"/>
                    <a:pt x="1" y="1"/>
                    <a:pt x="1" y="0"/>
                  </a:cubicBezTo>
                  <a:cubicBezTo>
                    <a:pt x="2"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5" name="淘宝网Chenying0907出品 37"/>
            <p:cNvSpPr/>
            <p:nvPr/>
          </p:nvSpPr>
          <p:spPr bwMode="auto">
            <a:xfrm>
              <a:off x="8281" y="4329"/>
              <a:ext cx="5" cy="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0" y="1"/>
                  </a:cubicBezTo>
                  <a:cubicBezTo>
                    <a:pt x="1" y="1"/>
                    <a:pt x="1" y="1"/>
                    <a:pt x="1" y="0"/>
                  </a:cubicBezTo>
                  <a:cubicBezTo>
                    <a:pt x="2" y="0"/>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6" name="淘宝网Chenying0907出品 38"/>
            <p:cNvSpPr/>
            <p:nvPr/>
          </p:nvSpPr>
          <p:spPr bwMode="auto">
            <a:xfrm>
              <a:off x="8272" y="4398"/>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7" name="淘宝网Chenying0907出品 39"/>
            <p:cNvSpPr/>
            <p:nvPr/>
          </p:nvSpPr>
          <p:spPr bwMode="auto">
            <a:xfrm>
              <a:off x="8276" y="4324"/>
              <a:ext cx="5" cy="7"/>
            </a:xfrm>
            <a:custGeom>
              <a:avLst/>
              <a:gdLst>
                <a:gd name="T0" fmla="*/ 2 w 2"/>
                <a:gd name="T1" fmla="*/ 2 h 3"/>
                <a:gd name="T2" fmla="*/ 0 w 2"/>
                <a:gd name="T3" fmla="*/ 2 h 3"/>
                <a:gd name="T4" fmla="*/ 2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1" y="2"/>
                    <a:pt x="1" y="3"/>
                    <a:pt x="0" y="2"/>
                  </a:cubicBezTo>
                  <a:cubicBezTo>
                    <a:pt x="0" y="1"/>
                    <a:pt x="1" y="1"/>
                    <a:pt x="2"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8" name="淘宝网Chenying0907出品 40"/>
            <p:cNvSpPr/>
            <p:nvPr/>
          </p:nvSpPr>
          <p:spPr bwMode="auto">
            <a:xfrm>
              <a:off x="8324" y="2681"/>
              <a:ext cx="237" cy="57"/>
            </a:xfrm>
            <a:custGeom>
              <a:avLst/>
              <a:gdLst>
                <a:gd name="T0" fmla="*/ 100 w 100"/>
                <a:gd name="T1" fmla="*/ 1 h 24"/>
                <a:gd name="T2" fmla="*/ 100 w 100"/>
                <a:gd name="T3" fmla="*/ 1 h 24"/>
                <a:gd name="T4" fmla="*/ 81 w 100"/>
                <a:gd name="T5" fmla="*/ 6 h 24"/>
                <a:gd name="T6" fmla="*/ 70 w 100"/>
                <a:gd name="T7" fmla="*/ 9 h 24"/>
                <a:gd name="T8" fmla="*/ 66 w 100"/>
                <a:gd name="T9" fmla="*/ 11 h 24"/>
                <a:gd name="T10" fmla="*/ 64 w 100"/>
                <a:gd name="T11" fmla="*/ 10 h 24"/>
                <a:gd name="T12" fmla="*/ 60 w 100"/>
                <a:gd name="T13" fmla="*/ 11 h 24"/>
                <a:gd name="T14" fmla="*/ 52 w 100"/>
                <a:gd name="T15" fmla="*/ 13 h 24"/>
                <a:gd name="T16" fmla="*/ 31 w 100"/>
                <a:gd name="T17" fmla="*/ 19 h 24"/>
                <a:gd name="T18" fmla="*/ 21 w 100"/>
                <a:gd name="T19" fmla="*/ 21 h 24"/>
                <a:gd name="T20" fmla="*/ 17 w 100"/>
                <a:gd name="T21" fmla="*/ 21 h 24"/>
                <a:gd name="T22" fmla="*/ 12 w 100"/>
                <a:gd name="T23" fmla="*/ 22 h 24"/>
                <a:gd name="T24" fmla="*/ 7 w 100"/>
                <a:gd name="T25" fmla="*/ 21 h 24"/>
                <a:gd name="T26" fmla="*/ 0 w 100"/>
                <a:gd name="T27" fmla="*/ 23 h 24"/>
                <a:gd name="T28" fmla="*/ 1 w 100"/>
                <a:gd name="T29" fmla="*/ 22 h 24"/>
                <a:gd name="T30" fmla="*/ 3 w 100"/>
                <a:gd name="T31" fmla="*/ 22 h 24"/>
                <a:gd name="T32" fmla="*/ 13 w 100"/>
                <a:gd name="T33" fmla="*/ 17 h 24"/>
                <a:gd name="T34" fmla="*/ 25 w 100"/>
                <a:gd name="T35" fmla="*/ 14 h 24"/>
                <a:gd name="T36" fmla="*/ 26 w 100"/>
                <a:gd name="T37" fmla="*/ 14 h 24"/>
                <a:gd name="T38" fmla="*/ 75 w 100"/>
                <a:gd name="T39" fmla="*/ 3 h 24"/>
                <a:gd name="T40" fmla="*/ 76 w 100"/>
                <a:gd name="T41" fmla="*/ 4 h 24"/>
                <a:gd name="T42" fmla="*/ 89 w 100"/>
                <a:gd name="T43" fmla="*/ 0 h 24"/>
                <a:gd name="T44" fmla="*/ 97 w 100"/>
                <a:gd name="T45" fmla="*/ 1 h 24"/>
                <a:gd name="T46" fmla="*/ 100 w 100"/>
                <a:gd name="T4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4">
                  <a:moveTo>
                    <a:pt x="100" y="1"/>
                  </a:moveTo>
                  <a:cubicBezTo>
                    <a:pt x="100" y="1"/>
                    <a:pt x="100" y="1"/>
                    <a:pt x="100" y="1"/>
                  </a:cubicBezTo>
                  <a:cubicBezTo>
                    <a:pt x="94" y="3"/>
                    <a:pt x="87" y="3"/>
                    <a:pt x="81" y="6"/>
                  </a:cubicBezTo>
                  <a:cubicBezTo>
                    <a:pt x="77" y="7"/>
                    <a:pt x="74" y="9"/>
                    <a:pt x="70" y="9"/>
                  </a:cubicBezTo>
                  <a:cubicBezTo>
                    <a:pt x="68" y="10"/>
                    <a:pt x="67" y="9"/>
                    <a:pt x="66" y="11"/>
                  </a:cubicBezTo>
                  <a:cubicBezTo>
                    <a:pt x="65" y="11"/>
                    <a:pt x="65" y="10"/>
                    <a:pt x="64" y="10"/>
                  </a:cubicBezTo>
                  <a:cubicBezTo>
                    <a:pt x="63" y="10"/>
                    <a:pt x="62" y="11"/>
                    <a:pt x="60" y="11"/>
                  </a:cubicBezTo>
                  <a:cubicBezTo>
                    <a:pt x="58" y="13"/>
                    <a:pt x="55" y="13"/>
                    <a:pt x="52" y="13"/>
                  </a:cubicBezTo>
                  <a:cubicBezTo>
                    <a:pt x="45" y="15"/>
                    <a:pt x="38" y="17"/>
                    <a:pt x="31" y="19"/>
                  </a:cubicBezTo>
                  <a:cubicBezTo>
                    <a:pt x="28" y="18"/>
                    <a:pt x="25" y="21"/>
                    <a:pt x="21" y="21"/>
                  </a:cubicBezTo>
                  <a:cubicBezTo>
                    <a:pt x="20" y="21"/>
                    <a:pt x="18" y="21"/>
                    <a:pt x="17" y="21"/>
                  </a:cubicBezTo>
                  <a:cubicBezTo>
                    <a:pt x="15" y="21"/>
                    <a:pt x="14" y="22"/>
                    <a:pt x="12" y="22"/>
                  </a:cubicBezTo>
                  <a:cubicBezTo>
                    <a:pt x="11" y="22"/>
                    <a:pt x="9" y="21"/>
                    <a:pt x="7" y="21"/>
                  </a:cubicBezTo>
                  <a:cubicBezTo>
                    <a:pt x="5" y="22"/>
                    <a:pt x="4" y="24"/>
                    <a:pt x="0" y="23"/>
                  </a:cubicBezTo>
                  <a:cubicBezTo>
                    <a:pt x="0" y="22"/>
                    <a:pt x="1" y="22"/>
                    <a:pt x="1" y="22"/>
                  </a:cubicBezTo>
                  <a:cubicBezTo>
                    <a:pt x="2" y="22"/>
                    <a:pt x="2" y="22"/>
                    <a:pt x="3" y="22"/>
                  </a:cubicBezTo>
                  <a:cubicBezTo>
                    <a:pt x="6" y="20"/>
                    <a:pt x="10" y="20"/>
                    <a:pt x="13" y="17"/>
                  </a:cubicBezTo>
                  <a:cubicBezTo>
                    <a:pt x="17" y="18"/>
                    <a:pt x="21" y="16"/>
                    <a:pt x="25" y="14"/>
                  </a:cubicBezTo>
                  <a:cubicBezTo>
                    <a:pt x="25" y="14"/>
                    <a:pt x="26" y="14"/>
                    <a:pt x="26" y="14"/>
                  </a:cubicBezTo>
                  <a:cubicBezTo>
                    <a:pt x="41" y="9"/>
                    <a:pt x="59" y="7"/>
                    <a:pt x="75" y="3"/>
                  </a:cubicBezTo>
                  <a:cubicBezTo>
                    <a:pt x="75" y="3"/>
                    <a:pt x="76" y="3"/>
                    <a:pt x="76" y="4"/>
                  </a:cubicBezTo>
                  <a:cubicBezTo>
                    <a:pt x="78" y="2"/>
                    <a:pt x="85" y="1"/>
                    <a:pt x="89" y="0"/>
                  </a:cubicBezTo>
                  <a:cubicBezTo>
                    <a:pt x="92" y="0"/>
                    <a:pt x="95" y="0"/>
                    <a:pt x="97" y="1"/>
                  </a:cubicBezTo>
                  <a:cubicBezTo>
                    <a:pt x="97" y="0"/>
                    <a:pt x="100" y="0"/>
                    <a:pt x="10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59" name="淘宝网Chenying0907出品 41"/>
            <p:cNvSpPr/>
            <p:nvPr/>
          </p:nvSpPr>
          <p:spPr bwMode="auto">
            <a:xfrm>
              <a:off x="8274" y="4320"/>
              <a:ext cx="7" cy="4"/>
            </a:xfrm>
            <a:custGeom>
              <a:avLst/>
              <a:gdLst>
                <a:gd name="T0" fmla="*/ 3 w 3"/>
                <a:gd name="T1" fmla="*/ 1 h 2"/>
                <a:gd name="T2" fmla="*/ 1 w 3"/>
                <a:gd name="T3" fmla="*/ 0 h 2"/>
                <a:gd name="T4" fmla="*/ 3 w 3"/>
                <a:gd name="T5" fmla="*/ 1 h 2"/>
              </a:gdLst>
              <a:ahLst/>
              <a:cxnLst>
                <a:cxn ang="0">
                  <a:pos x="T0" y="T1"/>
                </a:cxn>
                <a:cxn ang="0">
                  <a:pos x="T2" y="T3"/>
                </a:cxn>
                <a:cxn ang="0">
                  <a:pos x="T4" y="T5"/>
                </a:cxn>
              </a:cxnLst>
              <a:rect l="0" t="0" r="r" b="b"/>
              <a:pathLst>
                <a:path w="3" h="2">
                  <a:moveTo>
                    <a:pt x="3" y="1"/>
                  </a:moveTo>
                  <a:cubicBezTo>
                    <a:pt x="2" y="2"/>
                    <a:pt x="0" y="1"/>
                    <a:pt x="1" y="0"/>
                  </a:cubicBezTo>
                  <a:cubicBezTo>
                    <a:pt x="2"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0" name="淘宝网Chenying0907出品 42"/>
            <p:cNvSpPr/>
            <p:nvPr/>
          </p:nvSpPr>
          <p:spPr bwMode="auto">
            <a:xfrm>
              <a:off x="8264" y="4329"/>
              <a:ext cx="10" cy="7"/>
            </a:xfrm>
            <a:custGeom>
              <a:avLst/>
              <a:gdLst>
                <a:gd name="T0" fmla="*/ 4 w 4"/>
                <a:gd name="T1" fmla="*/ 2 h 3"/>
                <a:gd name="T2" fmla="*/ 3 w 4"/>
                <a:gd name="T3" fmla="*/ 3 h 3"/>
                <a:gd name="T4" fmla="*/ 0 w 4"/>
                <a:gd name="T5" fmla="*/ 1 h 3"/>
                <a:gd name="T6" fmla="*/ 3 w 4"/>
                <a:gd name="T7" fmla="*/ 1 h 3"/>
                <a:gd name="T8" fmla="*/ 3 w 4"/>
                <a:gd name="T9" fmla="*/ 2 h 3"/>
                <a:gd name="T10" fmla="*/ 4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4" y="2"/>
                  </a:moveTo>
                  <a:cubicBezTo>
                    <a:pt x="3" y="2"/>
                    <a:pt x="3" y="2"/>
                    <a:pt x="3" y="3"/>
                  </a:cubicBezTo>
                  <a:cubicBezTo>
                    <a:pt x="2" y="3"/>
                    <a:pt x="1" y="2"/>
                    <a:pt x="0" y="1"/>
                  </a:cubicBezTo>
                  <a:cubicBezTo>
                    <a:pt x="1" y="0"/>
                    <a:pt x="2" y="1"/>
                    <a:pt x="3" y="1"/>
                  </a:cubicBezTo>
                  <a:cubicBezTo>
                    <a:pt x="3" y="1"/>
                    <a:pt x="3" y="2"/>
                    <a:pt x="3" y="2"/>
                  </a:cubicBezTo>
                  <a:cubicBezTo>
                    <a:pt x="4" y="2"/>
                    <a:pt x="4"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1" name="淘宝网Chenying0907出品 43"/>
            <p:cNvSpPr/>
            <p:nvPr/>
          </p:nvSpPr>
          <p:spPr bwMode="auto">
            <a:xfrm>
              <a:off x="8267" y="4317"/>
              <a:ext cx="7" cy="7"/>
            </a:xfrm>
            <a:custGeom>
              <a:avLst/>
              <a:gdLst>
                <a:gd name="T0" fmla="*/ 2 w 3"/>
                <a:gd name="T1" fmla="*/ 0 h 3"/>
                <a:gd name="T2" fmla="*/ 2 w 3"/>
                <a:gd name="T3" fmla="*/ 2 h 3"/>
                <a:gd name="T4" fmla="*/ 0 w 3"/>
                <a:gd name="T5" fmla="*/ 3 h 3"/>
                <a:gd name="T6" fmla="*/ 1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3" y="1"/>
                    <a:pt x="1" y="2"/>
                    <a:pt x="2" y="2"/>
                  </a:cubicBezTo>
                  <a:cubicBezTo>
                    <a:pt x="1" y="2"/>
                    <a:pt x="1" y="2"/>
                    <a:pt x="0" y="3"/>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2" name="淘宝网Chenying0907出品 44"/>
            <p:cNvSpPr/>
            <p:nvPr/>
          </p:nvSpPr>
          <p:spPr bwMode="auto">
            <a:xfrm>
              <a:off x="8264" y="4341"/>
              <a:ext cx="3" cy="5"/>
            </a:xfrm>
            <a:custGeom>
              <a:avLst/>
              <a:gdLst>
                <a:gd name="T0" fmla="*/ 1 w 1"/>
                <a:gd name="T1" fmla="*/ 2 h 2"/>
                <a:gd name="T2" fmla="*/ 0 w 1"/>
                <a:gd name="T3" fmla="*/ 2 h 2"/>
                <a:gd name="T4" fmla="*/ 0 w 1"/>
                <a:gd name="T5" fmla="*/ 1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0" y="2"/>
                  </a:cubicBezTo>
                  <a:cubicBezTo>
                    <a:pt x="0" y="1"/>
                    <a:pt x="0" y="1"/>
                    <a:pt x="0" y="1"/>
                  </a:cubicBezTo>
                  <a:cubicBezTo>
                    <a:pt x="1" y="1"/>
                    <a:pt x="0" y="1"/>
                    <a:pt x="1"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3" name="淘宝网Chenying0907出品 45"/>
            <p:cNvSpPr/>
            <p:nvPr/>
          </p:nvSpPr>
          <p:spPr bwMode="auto">
            <a:xfrm>
              <a:off x="8269" y="4308"/>
              <a:ext cx="3" cy="4"/>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0" y="1"/>
                  </a:cubicBezTo>
                  <a:cubicBezTo>
                    <a:pt x="0"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4" name="淘宝网Chenying0907出品 46"/>
            <p:cNvSpPr/>
            <p:nvPr/>
          </p:nvSpPr>
          <p:spPr bwMode="auto">
            <a:xfrm>
              <a:off x="8267" y="4291"/>
              <a:ext cx="7" cy="7"/>
            </a:xfrm>
            <a:custGeom>
              <a:avLst/>
              <a:gdLst>
                <a:gd name="T0" fmla="*/ 3 w 3"/>
                <a:gd name="T1" fmla="*/ 2 h 3"/>
                <a:gd name="T2" fmla="*/ 0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2"/>
                    <a:pt x="1" y="3"/>
                    <a:pt x="0" y="3"/>
                  </a:cubicBezTo>
                  <a:cubicBezTo>
                    <a:pt x="0" y="2"/>
                    <a:pt x="0" y="2"/>
                    <a:pt x="0" y="1"/>
                  </a:cubicBezTo>
                  <a:cubicBezTo>
                    <a:pt x="1" y="1"/>
                    <a:pt x="1" y="0"/>
                    <a:pt x="2" y="0"/>
                  </a:cubicBezTo>
                  <a:cubicBezTo>
                    <a:pt x="2" y="1"/>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5" name="淘宝网Chenying0907出品 47"/>
            <p:cNvSpPr/>
            <p:nvPr/>
          </p:nvSpPr>
          <p:spPr bwMode="auto">
            <a:xfrm>
              <a:off x="8264" y="4308"/>
              <a:ext cx="5" cy="4"/>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1"/>
                    <a:pt x="0" y="2"/>
                    <a:pt x="0" y="0"/>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6" name="淘宝网Chenying0907出品 48"/>
            <p:cNvSpPr/>
            <p:nvPr/>
          </p:nvSpPr>
          <p:spPr bwMode="auto">
            <a:xfrm>
              <a:off x="8456" y="3091"/>
              <a:ext cx="5" cy="4"/>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1" y="2"/>
                    <a:pt x="2" y="1"/>
                    <a:pt x="1" y="2"/>
                  </a:cubicBezTo>
                  <a:cubicBezTo>
                    <a:pt x="0" y="2"/>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7" name="淘宝网Chenying0907出品 49"/>
            <p:cNvSpPr/>
            <p:nvPr/>
          </p:nvSpPr>
          <p:spPr bwMode="auto">
            <a:xfrm>
              <a:off x="8456" y="3086"/>
              <a:ext cx="3" cy="5"/>
            </a:xfrm>
            <a:custGeom>
              <a:avLst/>
              <a:gdLst>
                <a:gd name="T0" fmla="*/ 1 w 1"/>
                <a:gd name="T1" fmla="*/ 1 h 2"/>
                <a:gd name="T2" fmla="*/ 0 w 1"/>
                <a:gd name="T3" fmla="*/ 2 h 2"/>
                <a:gd name="T4" fmla="*/ 0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1"/>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8" name="淘宝网Chenying0907出品 50"/>
            <p:cNvSpPr/>
            <p:nvPr/>
          </p:nvSpPr>
          <p:spPr bwMode="auto">
            <a:xfrm>
              <a:off x="8452" y="3086"/>
              <a:ext cx="2" cy="2"/>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69" name="淘宝网Chenying0907出品 51"/>
            <p:cNvSpPr/>
            <p:nvPr/>
          </p:nvSpPr>
          <p:spPr bwMode="auto">
            <a:xfrm>
              <a:off x="8215" y="444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0" name="淘宝网Chenying0907出品 52"/>
            <p:cNvSpPr/>
            <p:nvPr/>
          </p:nvSpPr>
          <p:spPr bwMode="auto">
            <a:xfrm>
              <a:off x="8437" y="3088"/>
              <a:ext cx="3" cy="5"/>
            </a:xfrm>
            <a:custGeom>
              <a:avLst/>
              <a:gdLst>
                <a:gd name="T0" fmla="*/ 1 w 1"/>
                <a:gd name="T1" fmla="*/ 1 h 2"/>
                <a:gd name="T2" fmla="*/ 0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0" y="2"/>
                    <a:pt x="0" y="2"/>
                  </a:cubicBezTo>
                  <a:cubicBezTo>
                    <a:pt x="0" y="2"/>
                    <a:pt x="0" y="1"/>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1" name="淘宝网Chenying0907出品 53"/>
            <p:cNvSpPr/>
            <p:nvPr/>
          </p:nvSpPr>
          <p:spPr bwMode="auto">
            <a:xfrm>
              <a:off x="8428" y="3100"/>
              <a:ext cx="7" cy="2"/>
            </a:xfrm>
            <a:custGeom>
              <a:avLst/>
              <a:gdLst>
                <a:gd name="T0" fmla="*/ 2 w 3"/>
                <a:gd name="T1" fmla="*/ 0 h 1"/>
                <a:gd name="T2" fmla="*/ 3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3" y="0"/>
                    <a:pt x="3" y="0"/>
                    <a:pt x="3" y="1"/>
                  </a:cubicBez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2" name="淘宝网Chenying0907出品 54"/>
            <p:cNvSpPr/>
            <p:nvPr/>
          </p:nvSpPr>
          <p:spPr bwMode="auto">
            <a:xfrm>
              <a:off x="8186" y="4452"/>
              <a:ext cx="10" cy="5"/>
            </a:xfrm>
            <a:custGeom>
              <a:avLst/>
              <a:gdLst>
                <a:gd name="T0" fmla="*/ 4 w 4"/>
                <a:gd name="T1" fmla="*/ 0 h 2"/>
                <a:gd name="T2" fmla="*/ 4 w 4"/>
                <a:gd name="T3" fmla="*/ 2 h 2"/>
                <a:gd name="T4" fmla="*/ 1 w 4"/>
                <a:gd name="T5" fmla="*/ 2 h 2"/>
                <a:gd name="T6" fmla="*/ 2 w 4"/>
                <a:gd name="T7" fmla="*/ 1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4" y="1"/>
                    <a:pt x="4" y="1"/>
                    <a:pt x="4" y="2"/>
                  </a:cubicBezTo>
                  <a:cubicBezTo>
                    <a:pt x="3" y="2"/>
                    <a:pt x="2" y="2"/>
                    <a:pt x="1" y="2"/>
                  </a:cubicBezTo>
                  <a:cubicBezTo>
                    <a:pt x="0" y="1"/>
                    <a:pt x="2" y="2"/>
                    <a:pt x="2" y="1"/>
                  </a:cubicBezTo>
                  <a:cubicBezTo>
                    <a:pt x="2" y="2"/>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3" name="淘宝网Chenying0907出品 55"/>
            <p:cNvSpPr/>
            <p:nvPr/>
          </p:nvSpPr>
          <p:spPr bwMode="auto">
            <a:xfrm>
              <a:off x="8418" y="3102"/>
              <a:ext cx="3" cy="5"/>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1" y="2"/>
                  </a:cubicBezTo>
                  <a:cubicBezTo>
                    <a:pt x="0" y="2"/>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4" name="淘宝网Chenying0907出品 56"/>
            <p:cNvSpPr/>
            <p:nvPr/>
          </p:nvSpPr>
          <p:spPr bwMode="auto">
            <a:xfrm>
              <a:off x="8416" y="3110"/>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5" name="淘宝网Chenying0907出品 57"/>
            <p:cNvSpPr/>
            <p:nvPr/>
          </p:nvSpPr>
          <p:spPr bwMode="auto">
            <a:xfrm>
              <a:off x="8179" y="4457"/>
              <a:ext cx="5"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1" y="2"/>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6" name="淘宝网Chenying0907出品 58"/>
            <p:cNvSpPr/>
            <p:nvPr/>
          </p:nvSpPr>
          <p:spPr bwMode="auto">
            <a:xfrm>
              <a:off x="8404" y="3098"/>
              <a:ext cx="5" cy="2"/>
            </a:xfrm>
            <a:custGeom>
              <a:avLst/>
              <a:gdLst>
                <a:gd name="T0" fmla="*/ 1 w 2"/>
                <a:gd name="T1" fmla="*/ 0 h 1"/>
                <a:gd name="T2" fmla="*/ 2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2" y="1"/>
                    <a:pt x="2" y="1"/>
                    <a:pt x="2" y="1"/>
                  </a:cubicBezTo>
                  <a:cubicBezTo>
                    <a:pt x="1"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7" name="淘宝网Chenying0907出品 59"/>
            <p:cNvSpPr/>
            <p:nvPr/>
          </p:nvSpPr>
          <p:spPr bwMode="auto">
            <a:xfrm>
              <a:off x="8160" y="4457"/>
              <a:ext cx="7" cy="7"/>
            </a:xfrm>
            <a:custGeom>
              <a:avLst/>
              <a:gdLst>
                <a:gd name="T0" fmla="*/ 3 w 3"/>
                <a:gd name="T1" fmla="*/ 0 h 3"/>
                <a:gd name="T2" fmla="*/ 0 w 3"/>
                <a:gd name="T3" fmla="*/ 2 h 3"/>
                <a:gd name="T4" fmla="*/ 2 w 3"/>
                <a:gd name="T5" fmla="*/ 0 h 3"/>
                <a:gd name="T6" fmla="*/ 3 w 3"/>
                <a:gd name="T7" fmla="*/ 0 h 3"/>
              </a:gdLst>
              <a:ahLst/>
              <a:cxnLst>
                <a:cxn ang="0">
                  <a:pos x="T0" y="T1"/>
                </a:cxn>
                <a:cxn ang="0">
                  <a:pos x="T2" y="T3"/>
                </a:cxn>
                <a:cxn ang="0">
                  <a:pos x="T4" y="T5"/>
                </a:cxn>
                <a:cxn ang="0">
                  <a:pos x="T6" y="T7"/>
                </a:cxn>
              </a:cxnLst>
              <a:rect l="0" t="0" r="r" b="b"/>
              <a:pathLst>
                <a:path w="3" h="3">
                  <a:moveTo>
                    <a:pt x="3" y="0"/>
                  </a:moveTo>
                  <a:cubicBezTo>
                    <a:pt x="2" y="1"/>
                    <a:pt x="1" y="3"/>
                    <a:pt x="0" y="2"/>
                  </a:cubicBezTo>
                  <a:cubicBezTo>
                    <a:pt x="0" y="1"/>
                    <a:pt x="2" y="2"/>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8" name="淘宝网Chenying0907出品 60"/>
            <p:cNvSpPr/>
            <p:nvPr/>
          </p:nvSpPr>
          <p:spPr bwMode="auto">
            <a:xfrm>
              <a:off x="8158" y="4466"/>
              <a:ext cx="2"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79" name="淘宝网Chenying0907出品 61"/>
            <p:cNvSpPr/>
            <p:nvPr/>
          </p:nvSpPr>
          <p:spPr bwMode="auto">
            <a:xfrm>
              <a:off x="8155" y="4414"/>
              <a:ext cx="8"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0"/>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0" name="淘宝网Chenying0907出品 62"/>
            <p:cNvSpPr/>
            <p:nvPr/>
          </p:nvSpPr>
          <p:spPr bwMode="auto">
            <a:xfrm>
              <a:off x="8141" y="4471"/>
              <a:ext cx="7" cy="5"/>
            </a:xfrm>
            <a:custGeom>
              <a:avLst/>
              <a:gdLst>
                <a:gd name="T0" fmla="*/ 3 w 3"/>
                <a:gd name="T1" fmla="*/ 0 h 2"/>
                <a:gd name="T2" fmla="*/ 1 w 3"/>
                <a:gd name="T3" fmla="*/ 2 h 2"/>
                <a:gd name="T4" fmla="*/ 1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3" y="1"/>
                    <a:pt x="1" y="1"/>
                    <a:pt x="1" y="2"/>
                  </a:cubicBezTo>
                  <a:cubicBezTo>
                    <a:pt x="0" y="1"/>
                    <a:pt x="1" y="1"/>
                    <a:pt x="1" y="0"/>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1" name="淘宝网Chenying0907出品 63"/>
            <p:cNvSpPr/>
            <p:nvPr/>
          </p:nvSpPr>
          <p:spPr bwMode="auto">
            <a:xfrm>
              <a:off x="8120" y="4474"/>
              <a:ext cx="21" cy="11"/>
            </a:xfrm>
            <a:custGeom>
              <a:avLst/>
              <a:gdLst>
                <a:gd name="T0" fmla="*/ 9 w 9"/>
                <a:gd name="T1" fmla="*/ 1 h 5"/>
                <a:gd name="T2" fmla="*/ 0 w 9"/>
                <a:gd name="T3" fmla="*/ 5 h 5"/>
                <a:gd name="T4" fmla="*/ 1 w 9"/>
                <a:gd name="T5" fmla="*/ 3 h 5"/>
                <a:gd name="T6" fmla="*/ 2 w 9"/>
                <a:gd name="T7" fmla="*/ 2 h 5"/>
                <a:gd name="T8" fmla="*/ 9 w 9"/>
                <a:gd name="T9" fmla="*/ 1 h 5"/>
              </a:gdLst>
              <a:ahLst/>
              <a:cxnLst>
                <a:cxn ang="0">
                  <a:pos x="T0" y="T1"/>
                </a:cxn>
                <a:cxn ang="0">
                  <a:pos x="T2" y="T3"/>
                </a:cxn>
                <a:cxn ang="0">
                  <a:pos x="T4" y="T5"/>
                </a:cxn>
                <a:cxn ang="0">
                  <a:pos x="T6" y="T7"/>
                </a:cxn>
                <a:cxn ang="0">
                  <a:pos x="T8" y="T9"/>
                </a:cxn>
              </a:cxnLst>
              <a:rect l="0" t="0" r="r" b="b"/>
              <a:pathLst>
                <a:path w="9" h="5">
                  <a:moveTo>
                    <a:pt x="9" y="1"/>
                  </a:moveTo>
                  <a:cubicBezTo>
                    <a:pt x="6" y="3"/>
                    <a:pt x="2" y="3"/>
                    <a:pt x="0" y="5"/>
                  </a:cubicBezTo>
                  <a:cubicBezTo>
                    <a:pt x="0" y="4"/>
                    <a:pt x="0" y="3"/>
                    <a:pt x="1" y="3"/>
                  </a:cubicBezTo>
                  <a:cubicBezTo>
                    <a:pt x="1" y="3"/>
                    <a:pt x="2" y="3"/>
                    <a:pt x="2" y="2"/>
                  </a:cubicBezTo>
                  <a:cubicBezTo>
                    <a:pt x="4" y="4"/>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2" name="淘宝网Chenying0907出品 64"/>
            <p:cNvSpPr/>
            <p:nvPr/>
          </p:nvSpPr>
          <p:spPr bwMode="auto">
            <a:xfrm>
              <a:off x="8139" y="4450"/>
              <a:ext cx="2" cy="5"/>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1" y="1"/>
                    <a:pt x="1" y="2"/>
                    <a:pt x="1" y="2"/>
                  </a:cubicBezTo>
                  <a:cubicBezTo>
                    <a:pt x="0" y="2"/>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3" name="淘宝网Chenying0907出品 65"/>
            <p:cNvSpPr/>
            <p:nvPr/>
          </p:nvSpPr>
          <p:spPr bwMode="auto">
            <a:xfrm>
              <a:off x="8118" y="4459"/>
              <a:ext cx="4" cy="3"/>
            </a:xfrm>
            <a:custGeom>
              <a:avLst/>
              <a:gdLst>
                <a:gd name="T0" fmla="*/ 2 w 2"/>
                <a:gd name="T1" fmla="*/ 0 h 1"/>
                <a:gd name="T2" fmla="*/ 2 w 2"/>
                <a:gd name="T3" fmla="*/ 1 h 1"/>
                <a:gd name="T4" fmla="*/ 1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1"/>
                  </a:cubicBezTo>
                  <a:cubicBezTo>
                    <a:pt x="1" y="0"/>
                    <a:pt x="1" y="0"/>
                    <a:pt x="1" y="1"/>
                  </a:cubicBezTo>
                  <a:cubicBezTo>
                    <a:pt x="0" y="1"/>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4" name="淘宝网Chenying0907出品 66"/>
            <p:cNvSpPr/>
            <p:nvPr/>
          </p:nvSpPr>
          <p:spPr bwMode="auto">
            <a:xfrm>
              <a:off x="8113" y="4483"/>
              <a:ext cx="7" cy="5"/>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1"/>
                    <a:pt x="0" y="0"/>
                  </a:cubicBezTo>
                  <a:cubicBezTo>
                    <a:pt x="0"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5" name="淘宝网Chenying0907出品 67"/>
            <p:cNvSpPr/>
            <p:nvPr/>
          </p:nvSpPr>
          <p:spPr bwMode="auto">
            <a:xfrm>
              <a:off x="8103" y="4438"/>
              <a:ext cx="5" cy="5"/>
            </a:xfrm>
            <a:custGeom>
              <a:avLst/>
              <a:gdLst>
                <a:gd name="T0" fmla="*/ 2 w 2"/>
                <a:gd name="T1" fmla="*/ 2 h 2"/>
                <a:gd name="T2" fmla="*/ 0 w 2"/>
                <a:gd name="T3" fmla="*/ 2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0" y="2"/>
                    <a:pt x="0" y="2"/>
                  </a:cubicBezTo>
                  <a:cubicBezTo>
                    <a:pt x="0" y="1"/>
                    <a:pt x="1" y="1"/>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6" name="淘宝网Chenying0907出品 68"/>
            <p:cNvSpPr/>
            <p:nvPr/>
          </p:nvSpPr>
          <p:spPr bwMode="auto">
            <a:xfrm>
              <a:off x="8321" y="3138"/>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7" name="淘宝网Chenying0907出品 69"/>
            <p:cNvSpPr/>
            <p:nvPr/>
          </p:nvSpPr>
          <p:spPr bwMode="auto">
            <a:xfrm>
              <a:off x="8089" y="4492"/>
              <a:ext cx="5" cy="5"/>
            </a:xfrm>
            <a:custGeom>
              <a:avLst/>
              <a:gdLst>
                <a:gd name="T0" fmla="*/ 2 w 2"/>
                <a:gd name="T1" fmla="*/ 1 h 2"/>
                <a:gd name="T2" fmla="*/ 0 w 2"/>
                <a:gd name="T3" fmla="*/ 2 h 2"/>
                <a:gd name="T4" fmla="*/ 0 w 2"/>
                <a:gd name="T5" fmla="*/ 0 h 2"/>
                <a:gd name="T6" fmla="*/ 2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0" y="1"/>
                    <a:pt x="0" y="2"/>
                  </a:cubicBezTo>
                  <a:cubicBezTo>
                    <a:pt x="0" y="1"/>
                    <a:pt x="0" y="1"/>
                    <a:pt x="0" y="0"/>
                  </a:cubicBezTo>
                  <a:cubicBezTo>
                    <a:pt x="1" y="0"/>
                    <a:pt x="1" y="0"/>
                    <a:pt x="2"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8" name="淘宝网Chenying0907出品 70"/>
            <p:cNvSpPr/>
            <p:nvPr/>
          </p:nvSpPr>
          <p:spPr bwMode="auto">
            <a:xfrm>
              <a:off x="8096" y="4443"/>
              <a:ext cx="5" cy="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89" name="淘宝网Chenying0907出品 71"/>
            <p:cNvSpPr/>
            <p:nvPr/>
          </p:nvSpPr>
          <p:spPr bwMode="auto">
            <a:xfrm>
              <a:off x="8087" y="4474"/>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0" name="淘宝网Chenying0907出品 72"/>
            <p:cNvSpPr/>
            <p:nvPr/>
          </p:nvSpPr>
          <p:spPr bwMode="auto">
            <a:xfrm>
              <a:off x="8065" y="4504"/>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1" name="淘宝网Chenying0907出品 73"/>
            <p:cNvSpPr/>
            <p:nvPr/>
          </p:nvSpPr>
          <p:spPr bwMode="auto">
            <a:xfrm>
              <a:off x="8046" y="4471"/>
              <a:ext cx="10" cy="7"/>
            </a:xfrm>
            <a:custGeom>
              <a:avLst/>
              <a:gdLst>
                <a:gd name="T0" fmla="*/ 0 w 4"/>
                <a:gd name="T1" fmla="*/ 3 h 3"/>
                <a:gd name="T2" fmla="*/ 2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0" y="1"/>
                    <a:pt x="2" y="1"/>
                    <a:pt x="2" y="2"/>
                  </a:cubicBezTo>
                  <a:cubicBezTo>
                    <a:pt x="3" y="2"/>
                    <a:pt x="2" y="0"/>
                    <a:pt x="3" y="0"/>
                  </a:cubicBezTo>
                  <a:cubicBezTo>
                    <a:pt x="4"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2" name="淘宝网Chenying0907出品 74"/>
            <p:cNvSpPr/>
            <p:nvPr/>
          </p:nvSpPr>
          <p:spPr bwMode="auto">
            <a:xfrm>
              <a:off x="8037" y="4516"/>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3" name="淘宝网Chenying0907出品 75"/>
            <p:cNvSpPr/>
            <p:nvPr/>
          </p:nvSpPr>
          <p:spPr bwMode="auto">
            <a:xfrm>
              <a:off x="8011" y="4521"/>
              <a:ext cx="7" cy="7"/>
            </a:xfrm>
            <a:custGeom>
              <a:avLst/>
              <a:gdLst>
                <a:gd name="T0" fmla="*/ 3 w 3"/>
                <a:gd name="T1" fmla="*/ 1 h 3"/>
                <a:gd name="T2" fmla="*/ 2 w 3"/>
                <a:gd name="T3" fmla="*/ 2 h 3"/>
                <a:gd name="T4" fmla="*/ 0 w 3"/>
                <a:gd name="T5" fmla="*/ 2 h 3"/>
                <a:gd name="T6" fmla="*/ 1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1"/>
                    <a:pt x="2" y="1"/>
                    <a:pt x="2" y="2"/>
                  </a:cubicBezTo>
                  <a:cubicBezTo>
                    <a:pt x="1" y="2"/>
                    <a:pt x="1" y="3"/>
                    <a:pt x="0" y="2"/>
                  </a:cubicBezTo>
                  <a:cubicBezTo>
                    <a:pt x="0" y="2"/>
                    <a:pt x="1" y="2"/>
                    <a:pt x="1" y="1"/>
                  </a:cubicBezTo>
                  <a:cubicBezTo>
                    <a:pt x="1" y="2"/>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4" name="淘宝网Chenying0907出品 76"/>
            <p:cNvSpPr/>
            <p:nvPr/>
          </p:nvSpPr>
          <p:spPr bwMode="auto">
            <a:xfrm>
              <a:off x="8001" y="4528"/>
              <a:ext cx="5" cy="5"/>
            </a:xfrm>
            <a:custGeom>
              <a:avLst/>
              <a:gdLst>
                <a:gd name="T0" fmla="*/ 2 w 2"/>
                <a:gd name="T1" fmla="*/ 1 h 2"/>
                <a:gd name="T2" fmla="*/ 0 w 2"/>
                <a:gd name="T3" fmla="*/ 2 h 2"/>
                <a:gd name="T4" fmla="*/ 2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2"/>
                    <a:pt x="0" y="2"/>
                  </a:cubicBezTo>
                  <a:cubicBezTo>
                    <a:pt x="0" y="1"/>
                    <a:pt x="1" y="1"/>
                    <a:pt x="2"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5" name="淘宝网Chenying0907出品 77"/>
            <p:cNvSpPr/>
            <p:nvPr/>
          </p:nvSpPr>
          <p:spPr bwMode="auto">
            <a:xfrm>
              <a:off x="7926" y="4568"/>
              <a:ext cx="4" cy="5"/>
            </a:xfrm>
            <a:custGeom>
              <a:avLst/>
              <a:gdLst>
                <a:gd name="T0" fmla="*/ 2 w 2"/>
                <a:gd name="T1" fmla="*/ 1 h 2"/>
                <a:gd name="T2" fmla="*/ 1 w 2"/>
                <a:gd name="T3" fmla="*/ 2 h 2"/>
                <a:gd name="T4" fmla="*/ 0 w 2"/>
                <a:gd name="T5" fmla="*/ 1 h 2"/>
                <a:gd name="T6" fmla="*/ 0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1" y="0"/>
                    <a:pt x="1" y="2"/>
                  </a:cubicBezTo>
                  <a:cubicBezTo>
                    <a:pt x="0" y="1"/>
                    <a:pt x="0" y="1"/>
                    <a:pt x="0" y="1"/>
                  </a:cubicBezTo>
                  <a:cubicBezTo>
                    <a:pt x="0" y="1"/>
                    <a:pt x="0" y="1"/>
                    <a:pt x="0" y="0"/>
                  </a:cubicBezTo>
                  <a:cubicBezTo>
                    <a:pt x="1"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6" name="淘宝网Chenying0907出品 78"/>
            <p:cNvSpPr/>
            <p:nvPr/>
          </p:nvSpPr>
          <p:spPr bwMode="auto">
            <a:xfrm>
              <a:off x="7892" y="3301"/>
              <a:ext cx="3" cy="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2"/>
                    <a:pt x="0" y="1"/>
                    <a:pt x="0" y="0"/>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7" name="淘宝网Chenying0907出品 79"/>
            <p:cNvSpPr/>
            <p:nvPr/>
          </p:nvSpPr>
          <p:spPr bwMode="auto">
            <a:xfrm>
              <a:off x="7876" y="3306"/>
              <a:ext cx="2" cy="5"/>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2"/>
                    <a:pt x="1" y="2"/>
                    <a:pt x="0" y="2"/>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8" name="淘宝网Chenying0907出品 80"/>
            <p:cNvSpPr/>
            <p:nvPr/>
          </p:nvSpPr>
          <p:spPr bwMode="auto">
            <a:xfrm>
              <a:off x="7871" y="3308"/>
              <a:ext cx="5" cy="5"/>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2" y="1"/>
                    <a:pt x="1" y="1"/>
                    <a:pt x="1" y="2"/>
                  </a:cubicBezTo>
                  <a:cubicBezTo>
                    <a:pt x="0"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299" name="淘宝网Chenying0907出品 81"/>
            <p:cNvSpPr/>
            <p:nvPr/>
          </p:nvSpPr>
          <p:spPr bwMode="auto">
            <a:xfrm>
              <a:off x="7805" y="3356"/>
              <a:ext cx="5"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1"/>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0" name="淘宝网Chenying0907出品 82"/>
            <p:cNvSpPr/>
            <p:nvPr/>
          </p:nvSpPr>
          <p:spPr bwMode="auto">
            <a:xfrm>
              <a:off x="7776" y="3344"/>
              <a:ext cx="5" cy="5"/>
            </a:xfrm>
            <a:custGeom>
              <a:avLst/>
              <a:gdLst>
                <a:gd name="T0" fmla="*/ 2 w 2"/>
                <a:gd name="T1" fmla="*/ 0 h 2"/>
                <a:gd name="T2" fmla="*/ 1 w 2"/>
                <a:gd name="T3" fmla="*/ 2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2"/>
                  </a:cubicBezTo>
                  <a:cubicBezTo>
                    <a:pt x="0" y="1"/>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1" name="淘宝网Chenying0907出品 83"/>
            <p:cNvSpPr/>
            <p:nvPr/>
          </p:nvSpPr>
          <p:spPr bwMode="auto">
            <a:xfrm>
              <a:off x="7767" y="3346"/>
              <a:ext cx="5" cy="3"/>
            </a:xfrm>
            <a:custGeom>
              <a:avLst/>
              <a:gdLst>
                <a:gd name="T0" fmla="*/ 2 w 2"/>
                <a:gd name="T1" fmla="*/ 1 h 1"/>
                <a:gd name="T2" fmla="*/ 0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1"/>
                    <a:pt x="0" y="1"/>
                  </a:cubicBezTo>
                  <a:cubicBezTo>
                    <a:pt x="0" y="0"/>
                    <a:pt x="1" y="0"/>
                    <a:pt x="1"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2" name="淘宝网Chenying0907出品 84"/>
            <p:cNvSpPr/>
            <p:nvPr/>
          </p:nvSpPr>
          <p:spPr bwMode="auto">
            <a:xfrm>
              <a:off x="7753" y="3380"/>
              <a:ext cx="7" cy="7"/>
            </a:xfrm>
            <a:custGeom>
              <a:avLst/>
              <a:gdLst>
                <a:gd name="T0" fmla="*/ 3 w 3"/>
                <a:gd name="T1" fmla="*/ 1 h 3"/>
                <a:gd name="T2" fmla="*/ 0 w 3"/>
                <a:gd name="T3" fmla="*/ 3 h 3"/>
                <a:gd name="T4" fmla="*/ 3 w 3"/>
                <a:gd name="T5" fmla="*/ 0 h 3"/>
                <a:gd name="T6" fmla="*/ 3 w 3"/>
                <a:gd name="T7" fmla="*/ 1 h 3"/>
              </a:gdLst>
              <a:ahLst/>
              <a:cxnLst>
                <a:cxn ang="0">
                  <a:pos x="T0" y="T1"/>
                </a:cxn>
                <a:cxn ang="0">
                  <a:pos x="T2" y="T3"/>
                </a:cxn>
                <a:cxn ang="0">
                  <a:pos x="T4" y="T5"/>
                </a:cxn>
                <a:cxn ang="0">
                  <a:pos x="T6" y="T7"/>
                </a:cxn>
              </a:cxnLst>
              <a:rect l="0" t="0" r="r" b="b"/>
              <a:pathLst>
                <a:path w="3" h="3">
                  <a:moveTo>
                    <a:pt x="3" y="1"/>
                  </a:moveTo>
                  <a:cubicBezTo>
                    <a:pt x="2" y="2"/>
                    <a:pt x="1" y="2"/>
                    <a:pt x="0" y="3"/>
                  </a:cubicBezTo>
                  <a:cubicBezTo>
                    <a:pt x="0" y="2"/>
                    <a:pt x="2" y="1"/>
                    <a:pt x="3" y="0"/>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3" name="淘宝网Chenying0907出品 85"/>
            <p:cNvSpPr/>
            <p:nvPr/>
          </p:nvSpPr>
          <p:spPr bwMode="auto">
            <a:xfrm>
              <a:off x="7665" y="3401"/>
              <a:ext cx="5" cy="5"/>
            </a:xfrm>
            <a:custGeom>
              <a:avLst/>
              <a:gdLst>
                <a:gd name="T0" fmla="*/ 0 w 2"/>
                <a:gd name="T1" fmla="*/ 0 h 2"/>
                <a:gd name="T2" fmla="*/ 2 w 2"/>
                <a:gd name="T3" fmla="*/ 1 h 2"/>
                <a:gd name="T4" fmla="*/ 1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0"/>
                    <a:pt x="2" y="1"/>
                    <a:pt x="2" y="1"/>
                  </a:cubicBezTo>
                  <a:cubicBezTo>
                    <a:pt x="1" y="1"/>
                    <a:pt x="1" y="1"/>
                    <a:pt x="1"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4" name="淘宝网Chenying0907出品 86"/>
            <p:cNvSpPr/>
            <p:nvPr/>
          </p:nvSpPr>
          <p:spPr bwMode="auto">
            <a:xfrm>
              <a:off x="7663" y="3403"/>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5" name="淘宝网Chenying0907出品 87"/>
            <p:cNvSpPr/>
            <p:nvPr/>
          </p:nvSpPr>
          <p:spPr bwMode="auto">
            <a:xfrm>
              <a:off x="7641" y="3434"/>
              <a:ext cx="5" cy="2"/>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1"/>
                  </a:cubicBezTo>
                  <a:cubicBezTo>
                    <a:pt x="1" y="0"/>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6" name="淘宝网Chenying0907出品 88"/>
            <p:cNvSpPr/>
            <p:nvPr/>
          </p:nvSpPr>
          <p:spPr bwMode="auto">
            <a:xfrm>
              <a:off x="7485" y="4343"/>
              <a:ext cx="5" cy="3"/>
            </a:xfrm>
            <a:custGeom>
              <a:avLst/>
              <a:gdLst>
                <a:gd name="T0" fmla="*/ 1 w 2"/>
                <a:gd name="T1" fmla="*/ 1 h 1"/>
                <a:gd name="T2" fmla="*/ 0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0" y="1"/>
                  </a:cubicBezTo>
                  <a:cubicBezTo>
                    <a:pt x="0" y="0"/>
                    <a:pt x="1" y="0"/>
                    <a:pt x="1" y="0"/>
                  </a:cubicBezTo>
                  <a:cubicBezTo>
                    <a:pt x="1"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7" name="淘宝网Chenying0907出品 89"/>
            <p:cNvSpPr/>
            <p:nvPr/>
          </p:nvSpPr>
          <p:spPr bwMode="auto">
            <a:xfrm>
              <a:off x="7473" y="4346"/>
              <a:ext cx="12" cy="4"/>
            </a:xfrm>
            <a:custGeom>
              <a:avLst/>
              <a:gdLst>
                <a:gd name="T0" fmla="*/ 5 w 5"/>
                <a:gd name="T1" fmla="*/ 0 h 2"/>
                <a:gd name="T2" fmla="*/ 0 w 5"/>
                <a:gd name="T3" fmla="*/ 1 h 2"/>
                <a:gd name="T4" fmla="*/ 1 w 5"/>
                <a:gd name="T5" fmla="*/ 0 h 2"/>
                <a:gd name="T6" fmla="*/ 5 w 5"/>
                <a:gd name="T7" fmla="*/ 0 h 2"/>
              </a:gdLst>
              <a:ahLst/>
              <a:cxnLst>
                <a:cxn ang="0">
                  <a:pos x="T0" y="T1"/>
                </a:cxn>
                <a:cxn ang="0">
                  <a:pos x="T2" y="T3"/>
                </a:cxn>
                <a:cxn ang="0">
                  <a:pos x="T4" y="T5"/>
                </a:cxn>
                <a:cxn ang="0">
                  <a:pos x="T6" y="T7"/>
                </a:cxn>
              </a:cxnLst>
              <a:rect l="0" t="0" r="r" b="b"/>
              <a:pathLst>
                <a:path w="5" h="2">
                  <a:moveTo>
                    <a:pt x="5" y="0"/>
                  </a:moveTo>
                  <a:cubicBezTo>
                    <a:pt x="4" y="1"/>
                    <a:pt x="2" y="2"/>
                    <a:pt x="0" y="1"/>
                  </a:cubicBezTo>
                  <a:cubicBezTo>
                    <a:pt x="1" y="1"/>
                    <a:pt x="1" y="1"/>
                    <a:pt x="1" y="0"/>
                  </a:cubicBezTo>
                  <a:cubicBezTo>
                    <a:pt x="3" y="1"/>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8" name="淘宝网Chenying0907出品 90"/>
            <p:cNvSpPr/>
            <p:nvPr/>
          </p:nvSpPr>
          <p:spPr bwMode="auto">
            <a:xfrm>
              <a:off x="7620" y="3443"/>
              <a:ext cx="17" cy="12"/>
            </a:xfrm>
            <a:custGeom>
              <a:avLst/>
              <a:gdLst>
                <a:gd name="T0" fmla="*/ 6 w 7"/>
                <a:gd name="T1" fmla="*/ 0 h 5"/>
                <a:gd name="T2" fmla="*/ 6 w 7"/>
                <a:gd name="T3" fmla="*/ 1 h 5"/>
                <a:gd name="T4" fmla="*/ 0 w 7"/>
                <a:gd name="T5" fmla="*/ 5 h 5"/>
                <a:gd name="T6" fmla="*/ 6 w 7"/>
                <a:gd name="T7" fmla="*/ 0 h 5"/>
              </a:gdLst>
              <a:ahLst/>
              <a:cxnLst>
                <a:cxn ang="0">
                  <a:pos x="T0" y="T1"/>
                </a:cxn>
                <a:cxn ang="0">
                  <a:pos x="T2" y="T3"/>
                </a:cxn>
                <a:cxn ang="0">
                  <a:pos x="T4" y="T5"/>
                </a:cxn>
                <a:cxn ang="0">
                  <a:pos x="T6" y="T7"/>
                </a:cxn>
              </a:cxnLst>
              <a:rect l="0" t="0" r="r" b="b"/>
              <a:pathLst>
                <a:path w="7" h="5">
                  <a:moveTo>
                    <a:pt x="6" y="0"/>
                  </a:moveTo>
                  <a:cubicBezTo>
                    <a:pt x="7" y="0"/>
                    <a:pt x="5" y="1"/>
                    <a:pt x="6" y="1"/>
                  </a:cubicBezTo>
                  <a:cubicBezTo>
                    <a:pt x="4" y="1"/>
                    <a:pt x="2" y="4"/>
                    <a:pt x="0" y="5"/>
                  </a:cubicBezTo>
                  <a:cubicBezTo>
                    <a:pt x="0" y="3"/>
                    <a:pt x="4"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09" name="淘宝网Chenying0907出品 91"/>
            <p:cNvSpPr/>
            <p:nvPr/>
          </p:nvSpPr>
          <p:spPr bwMode="auto">
            <a:xfrm>
              <a:off x="7584" y="3422"/>
              <a:ext cx="3" cy="5"/>
            </a:xfrm>
            <a:custGeom>
              <a:avLst/>
              <a:gdLst>
                <a:gd name="T0" fmla="*/ 0 w 1"/>
                <a:gd name="T1" fmla="*/ 1 h 2"/>
                <a:gd name="T2" fmla="*/ 0 w 1"/>
                <a:gd name="T3" fmla="*/ 1 h 2"/>
                <a:gd name="T4" fmla="*/ 1 w 1"/>
                <a:gd name="T5" fmla="*/ 1 h 2"/>
                <a:gd name="T6" fmla="*/ 0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1" y="1"/>
                    <a:pt x="1" y="0"/>
                    <a:pt x="1" y="1"/>
                  </a:cubicBezTo>
                  <a:cubicBezTo>
                    <a:pt x="1" y="1"/>
                    <a:pt x="0" y="1"/>
                    <a:pt x="0" y="2"/>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0" name="淘宝网Chenying0907出品 92"/>
            <p:cNvSpPr/>
            <p:nvPr/>
          </p:nvSpPr>
          <p:spPr bwMode="auto">
            <a:xfrm>
              <a:off x="7414" y="4426"/>
              <a:ext cx="5" cy="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1" name="淘宝网Chenying0907出品 93"/>
            <p:cNvSpPr/>
            <p:nvPr/>
          </p:nvSpPr>
          <p:spPr bwMode="auto">
            <a:xfrm>
              <a:off x="7575" y="3425"/>
              <a:ext cx="9" cy="7"/>
            </a:xfrm>
            <a:custGeom>
              <a:avLst/>
              <a:gdLst>
                <a:gd name="T0" fmla="*/ 4 w 4"/>
                <a:gd name="T1" fmla="*/ 1 h 3"/>
                <a:gd name="T2" fmla="*/ 2 w 4"/>
                <a:gd name="T3" fmla="*/ 3 h 3"/>
                <a:gd name="T4" fmla="*/ 1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3" y="2"/>
                    <a:pt x="2" y="1"/>
                    <a:pt x="2" y="3"/>
                  </a:cubicBezTo>
                  <a:cubicBezTo>
                    <a:pt x="1" y="2"/>
                    <a:pt x="1" y="2"/>
                    <a:pt x="1" y="3"/>
                  </a:cubicBezTo>
                  <a:cubicBezTo>
                    <a:pt x="0" y="2"/>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2" name="淘宝网Chenying0907出品 94"/>
            <p:cNvSpPr/>
            <p:nvPr/>
          </p:nvSpPr>
          <p:spPr bwMode="auto">
            <a:xfrm>
              <a:off x="7397" y="4438"/>
              <a:ext cx="5"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1" y="0"/>
                    <a:pt x="1"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3" name="淘宝网Chenying0907出品 95"/>
            <p:cNvSpPr/>
            <p:nvPr/>
          </p:nvSpPr>
          <p:spPr bwMode="auto">
            <a:xfrm>
              <a:off x="7566" y="3453"/>
              <a:ext cx="4" cy="5"/>
            </a:xfrm>
            <a:custGeom>
              <a:avLst/>
              <a:gdLst>
                <a:gd name="T0" fmla="*/ 1 w 2"/>
                <a:gd name="T1" fmla="*/ 1 h 2"/>
                <a:gd name="T2" fmla="*/ 1 w 2"/>
                <a:gd name="T3" fmla="*/ 2 h 2"/>
                <a:gd name="T4" fmla="*/ 0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2" y="1"/>
                    <a:pt x="1" y="1"/>
                    <a:pt x="1" y="2"/>
                  </a:cubicBezTo>
                  <a:cubicBezTo>
                    <a:pt x="0" y="2"/>
                    <a:pt x="1" y="1"/>
                    <a:pt x="0" y="1"/>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4" name="淘宝网Chenying0907出品 96"/>
            <p:cNvSpPr/>
            <p:nvPr/>
          </p:nvSpPr>
          <p:spPr bwMode="auto">
            <a:xfrm>
              <a:off x="7395" y="4438"/>
              <a:ext cx="5" cy="5"/>
            </a:xfrm>
            <a:custGeom>
              <a:avLst/>
              <a:gdLst>
                <a:gd name="T0" fmla="*/ 2 w 2"/>
                <a:gd name="T1" fmla="*/ 1 h 2"/>
                <a:gd name="T2" fmla="*/ 0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2"/>
                    <a:pt x="0" y="2"/>
                  </a:cubicBezTo>
                  <a:cubicBezTo>
                    <a:pt x="0" y="2"/>
                    <a:pt x="0" y="2"/>
                    <a:pt x="0" y="1"/>
                  </a:cubicBezTo>
                  <a:cubicBezTo>
                    <a:pt x="1" y="2"/>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5" name="淘宝网Chenying0907出品 97"/>
            <p:cNvSpPr/>
            <p:nvPr/>
          </p:nvSpPr>
          <p:spPr bwMode="auto">
            <a:xfrm>
              <a:off x="7558" y="3472"/>
              <a:ext cx="3" cy="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6" name="淘宝网Chenying0907出品 98"/>
            <p:cNvSpPr/>
            <p:nvPr/>
          </p:nvSpPr>
          <p:spPr bwMode="auto">
            <a:xfrm>
              <a:off x="7556" y="3460"/>
              <a:ext cx="5" cy="5"/>
            </a:xfrm>
            <a:custGeom>
              <a:avLst/>
              <a:gdLst>
                <a:gd name="T0" fmla="*/ 0 w 2"/>
                <a:gd name="T1" fmla="*/ 2 h 2"/>
                <a:gd name="T2" fmla="*/ 0 w 2"/>
                <a:gd name="T3" fmla="*/ 0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0" y="1"/>
                    <a:pt x="0" y="0"/>
                  </a:cubicBezTo>
                  <a:cubicBezTo>
                    <a:pt x="1" y="0"/>
                    <a:pt x="1" y="0"/>
                    <a:pt x="1"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7" name="淘宝网Chenying0907出品 99"/>
            <p:cNvSpPr/>
            <p:nvPr/>
          </p:nvSpPr>
          <p:spPr bwMode="auto">
            <a:xfrm>
              <a:off x="7532" y="3474"/>
              <a:ext cx="3" cy="3"/>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0"/>
                    <a:pt x="1" y="1"/>
                  </a:cubicBezTo>
                  <a:cubicBezTo>
                    <a:pt x="0" y="1"/>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8" name="淘宝网Chenying0907出品 100"/>
            <p:cNvSpPr/>
            <p:nvPr/>
          </p:nvSpPr>
          <p:spPr bwMode="auto">
            <a:xfrm>
              <a:off x="7362" y="4424"/>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19" name="淘宝网Chenying0907出品 101"/>
            <p:cNvSpPr/>
            <p:nvPr/>
          </p:nvSpPr>
          <p:spPr bwMode="auto">
            <a:xfrm>
              <a:off x="7502" y="3488"/>
              <a:ext cx="4" cy="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0"/>
                    <a:pt x="2"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0" name="淘宝网Chenying0907出品 102"/>
            <p:cNvSpPr/>
            <p:nvPr/>
          </p:nvSpPr>
          <p:spPr bwMode="auto">
            <a:xfrm>
              <a:off x="7343" y="4433"/>
              <a:ext cx="5" cy="5"/>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0" y="1"/>
                    <a:pt x="1" y="1"/>
                    <a:pt x="1" y="0"/>
                  </a:cubicBezTo>
                  <a:cubicBezTo>
                    <a:pt x="2" y="1"/>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1" name="淘宝网Chenying0907出品 103"/>
            <p:cNvSpPr/>
            <p:nvPr/>
          </p:nvSpPr>
          <p:spPr bwMode="auto">
            <a:xfrm>
              <a:off x="7303" y="4481"/>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2" name="淘宝网Chenying0907出品 104"/>
            <p:cNvSpPr/>
            <p:nvPr/>
          </p:nvSpPr>
          <p:spPr bwMode="auto">
            <a:xfrm>
              <a:off x="7284" y="4483"/>
              <a:ext cx="4" cy="5"/>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1" y="0"/>
                  </a:cubicBezTo>
                  <a:cubicBezTo>
                    <a:pt x="2"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3" name="淘宝网Chenying0907出品 105"/>
            <p:cNvSpPr/>
            <p:nvPr/>
          </p:nvSpPr>
          <p:spPr bwMode="auto">
            <a:xfrm>
              <a:off x="7281" y="4497"/>
              <a:ext cx="3" cy="5"/>
            </a:xfrm>
            <a:custGeom>
              <a:avLst/>
              <a:gdLst>
                <a:gd name="T0" fmla="*/ 1 w 1"/>
                <a:gd name="T1" fmla="*/ 0 h 2"/>
                <a:gd name="T2" fmla="*/ 0 w 1"/>
                <a:gd name="T3" fmla="*/ 0 h 2"/>
                <a:gd name="T4" fmla="*/ 1 w 1"/>
                <a:gd name="T5" fmla="*/ 0 h 2"/>
              </a:gdLst>
              <a:ahLst/>
              <a:cxnLst>
                <a:cxn ang="0">
                  <a:pos x="T0" y="T1"/>
                </a:cxn>
                <a:cxn ang="0">
                  <a:pos x="T2" y="T3"/>
                </a:cxn>
                <a:cxn ang="0">
                  <a:pos x="T4" y="T5"/>
                </a:cxn>
              </a:cxnLst>
              <a:rect l="0" t="0" r="r" b="b"/>
              <a:pathLst>
                <a:path w="1" h="2">
                  <a:moveTo>
                    <a:pt x="1" y="0"/>
                  </a:moveTo>
                  <a:cubicBezTo>
                    <a:pt x="1" y="1"/>
                    <a:pt x="0" y="2"/>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4" name="淘宝网Chenying0907出品 106"/>
            <p:cNvSpPr/>
            <p:nvPr/>
          </p:nvSpPr>
          <p:spPr bwMode="auto">
            <a:xfrm>
              <a:off x="7260" y="4530"/>
              <a:ext cx="9" cy="7"/>
            </a:xfrm>
            <a:custGeom>
              <a:avLst/>
              <a:gdLst>
                <a:gd name="T0" fmla="*/ 4 w 4"/>
                <a:gd name="T1" fmla="*/ 0 h 3"/>
                <a:gd name="T2" fmla="*/ 0 w 4"/>
                <a:gd name="T3" fmla="*/ 3 h 3"/>
                <a:gd name="T4" fmla="*/ 1 w 4"/>
                <a:gd name="T5" fmla="*/ 1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2" y="3"/>
                    <a:pt x="0" y="3"/>
                  </a:cubicBezTo>
                  <a:cubicBezTo>
                    <a:pt x="0" y="2"/>
                    <a:pt x="1" y="3"/>
                    <a:pt x="1" y="1"/>
                  </a:cubicBezTo>
                  <a:cubicBezTo>
                    <a:pt x="2"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5" name="淘宝网Chenying0907出品 107"/>
            <p:cNvSpPr/>
            <p:nvPr/>
          </p:nvSpPr>
          <p:spPr bwMode="auto">
            <a:xfrm>
              <a:off x="7419" y="3543"/>
              <a:ext cx="4" cy="5"/>
            </a:xfrm>
            <a:custGeom>
              <a:avLst/>
              <a:gdLst>
                <a:gd name="T0" fmla="*/ 1 w 2"/>
                <a:gd name="T1" fmla="*/ 0 h 2"/>
                <a:gd name="T2" fmla="*/ 2 w 2"/>
                <a:gd name="T3" fmla="*/ 0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2" y="0"/>
                    <a:pt x="2" y="0"/>
                  </a:cubicBezTo>
                  <a:cubicBezTo>
                    <a:pt x="2" y="1"/>
                    <a:pt x="1" y="1"/>
                    <a:pt x="2" y="2"/>
                  </a:cubicBezTo>
                  <a:cubicBezTo>
                    <a:pt x="0"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6" name="淘宝网Chenying0907出品 108"/>
            <p:cNvSpPr/>
            <p:nvPr/>
          </p:nvSpPr>
          <p:spPr bwMode="auto">
            <a:xfrm>
              <a:off x="7404" y="3541"/>
              <a:ext cx="5" cy="4"/>
            </a:xfrm>
            <a:custGeom>
              <a:avLst/>
              <a:gdLst>
                <a:gd name="T0" fmla="*/ 2 w 2"/>
                <a:gd name="T1" fmla="*/ 2 h 2"/>
                <a:gd name="T2" fmla="*/ 1 w 2"/>
                <a:gd name="T3" fmla="*/ 2 h 2"/>
                <a:gd name="T4" fmla="*/ 2 w 2"/>
                <a:gd name="T5" fmla="*/ 2 h 2"/>
              </a:gdLst>
              <a:ahLst/>
              <a:cxnLst>
                <a:cxn ang="0">
                  <a:pos x="T0" y="T1"/>
                </a:cxn>
                <a:cxn ang="0">
                  <a:pos x="T2" y="T3"/>
                </a:cxn>
                <a:cxn ang="0">
                  <a:pos x="T4" y="T5"/>
                </a:cxn>
              </a:cxnLst>
              <a:rect l="0" t="0" r="r" b="b"/>
              <a:pathLst>
                <a:path w="2" h="2">
                  <a:moveTo>
                    <a:pt x="2" y="2"/>
                  </a:moveTo>
                  <a:cubicBezTo>
                    <a:pt x="2" y="1"/>
                    <a:pt x="1" y="2"/>
                    <a:pt x="1" y="2"/>
                  </a:cubicBezTo>
                  <a:cubicBezTo>
                    <a:pt x="0" y="2"/>
                    <a:pt x="2"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7" name="淘宝网Chenying0907出品 109"/>
            <p:cNvSpPr/>
            <p:nvPr/>
          </p:nvSpPr>
          <p:spPr bwMode="auto">
            <a:xfrm>
              <a:off x="7402" y="3550"/>
              <a:ext cx="5" cy="5"/>
            </a:xfrm>
            <a:custGeom>
              <a:avLst/>
              <a:gdLst>
                <a:gd name="T0" fmla="*/ 1 w 2"/>
                <a:gd name="T1" fmla="*/ 2 h 2"/>
                <a:gd name="T2" fmla="*/ 0 w 2"/>
                <a:gd name="T3" fmla="*/ 1 h 2"/>
                <a:gd name="T4" fmla="*/ 1 w 2"/>
                <a:gd name="T5" fmla="*/ 0 h 2"/>
                <a:gd name="T6" fmla="*/ 1 w 2"/>
                <a:gd name="T7" fmla="*/ 0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2" y="0"/>
                    <a:pt x="0" y="1"/>
                  </a:cubicBezTo>
                  <a:cubicBezTo>
                    <a:pt x="0" y="0"/>
                    <a:pt x="1" y="0"/>
                    <a:pt x="1" y="0"/>
                  </a:cubicBezTo>
                  <a:cubicBezTo>
                    <a:pt x="1" y="0"/>
                    <a:pt x="1" y="0"/>
                    <a:pt x="1" y="0"/>
                  </a:cubicBezTo>
                  <a:cubicBezTo>
                    <a:pt x="1"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8" name="淘宝网Chenying0907出品 110"/>
            <p:cNvSpPr/>
            <p:nvPr/>
          </p:nvSpPr>
          <p:spPr bwMode="auto">
            <a:xfrm>
              <a:off x="7213" y="4540"/>
              <a:ext cx="9" cy="7"/>
            </a:xfrm>
            <a:custGeom>
              <a:avLst/>
              <a:gdLst>
                <a:gd name="T0" fmla="*/ 4 w 4"/>
                <a:gd name="T1" fmla="*/ 1 h 3"/>
                <a:gd name="T2" fmla="*/ 3 w 4"/>
                <a:gd name="T3" fmla="*/ 1 h 3"/>
                <a:gd name="T4" fmla="*/ 0 w 4"/>
                <a:gd name="T5" fmla="*/ 3 h 3"/>
                <a:gd name="T6" fmla="*/ 0 w 4"/>
                <a:gd name="T7" fmla="*/ 2 h 3"/>
                <a:gd name="T8" fmla="*/ 2 w 4"/>
                <a:gd name="T9" fmla="*/ 0 h 3"/>
                <a:gd name="T10" fmla="*/ 4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4" y="1"/>
                  </a:moveTo>
                  <a:cubicBezTo>
                    <a:pt x="4" y="1"/>
                    <a:pt x="3" y="1"/>
                    <a:pt x="3" y="1"/>
                  </a:cubicBezTo>
                  <a:cubicBezTo>
                    <a:pt x="2" y="2"/>
                    <a:pt x="2" y="3"/>
                    <a:pt x="0" y="3"/>
                  </a:cubicBezTo>
                  <a:cubicBezTo>
                    <a:pt x="0" y="2"/>
                    <a:pt x="0" y="2"/>
                    <a:pt x="0" y="2"/>
                  </a:cubicBezTo>
                  <a:cubicBezTo>
                    <a:pt x="1" y="2"/>
                    <a:pt x="2" y="1"/>
                    <a:pt x="2" y="0"/>
                  </a:cubicBezTo>
                  <a:cubicBezTo>
                    <a:pt x="3" y="0"/>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29" name="淘宝网Chenying0907出品 111"/>
            <p:cNvSpPr/>
            <p:nvPr/>
          </p:nvSpPr>
          <p:spPr bwMode="auto">
            <a:xfrm>
              <a:off x="7210" y="4568"/>
              <a:ext cx="5" cy="5"/>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2"/>
                    <a:pt x="2" y="0"/>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0" name="淘宝网Chenying0907出品 112"/>
            <p:cNvSpPr/>
            <p:nvPr/>
          </p:nvSpPr>
          <p:spPr bwMode="auto">
            <a:xfrm>
              <a:off x="7390" y="3514"/>
              <a:ext cx="3" cy="5"/>
            </a:xfrm>
            <a:custGeom>
              <a:avLst/>
              <a:gdLst>
                <a:gd name="T0" fmla="*/ 1 w 1"/>
                <a:gd name="T1" fmla="*/ 0 h 2"/>
                <a:gd name="T2" fmla="*/ 1 w 1"/>
                <a:gd name="T3" fmla="*/ 1 h 2"/>
                <a:gd name="T4" fmla="*/ 0 w 1"/>
                <a:gd name="T5" fmla="*/ 1 h 2"/>
                <a:gd name="T6" fmla="*/ 0 w 1"/>
                <a:gd name="T7" fmla="*/ 0 h 2"/>
                <a:gd name="T8" fmla="*/ 1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1" y="1"/>
                    <a:pt x="1" y="1"/>
                  </a:cubicBezTo>
                  <a:cubicBezTo>
                    <a:pt x="0" y="0"/>
                    <a:pt x="1" y="2"/>
                    <a:pt x="0" y="1"/>
                  </a:cubicBezTo>
                  <a:cubicBezTo>
                    <a:pt x="0" y="1"/>
                    <a:pt x="0" y="1"/>
                    <a:pt x="0" y="0"/>
                  </a:cubicBezTo>
                  <a:cubicBezTo>
                    <a:pt x="0" y="1"/>
                    <a:pt x="1" y="1"/>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1" name="淘宝网Chenying0907出品 113"/>
            <p:cNvSpPr/>
            <p:nvPr/>
          </p:nvSpPr>
          <p:spPr bwMode="auto">
            <a:xfrm>
              <a:off x="7189" y="4528"/>
              <a:ext cx="2" cy="5"/>
            </a:xfrm>
            <a:custGeom>
              <a:avLst/>
              <a:gdLst>
                <a:gd name="T0" fmla="*/ 1 w 1"/>
                <a:gd name="T1" fmla="*/ 0 h 2"/>
                <a:gd name="T2" fmla="*/ 0 w 1"/>
                <a:gd name="T3" fmla="*/ 1 h 2"/>
                <a:gd name="T4" fmla="*/ 0 w 1"/>
                <a:gd name="T5" fmla="*/ 1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2"/>
                    <a:pt x="0" y="1"/>
                  </a:cubicBezTo>
                  <a:cubicBezTo>
                    <a:pt x="0" y="1"/>
                    <a:pt x="0" y="1"/>
                    <a:pt x="0" y="1"/>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2" name="淘宝网Chenying0907出品 114"/>
            <p:cNvSpPr/>
            <p:nvPr/>
          </p:nvSpPr>
          <p:spPr bwMode="auto">
            <a:xfrm>
              <a:off x="7348" y="3538"/>
              <a:ext cx="7" cy="3"/>
            </a:xfrm>
            <a:custGeom>
              <a:avLst/>
              <a:gdLst>
                <a:gd name="T0" fmla="*/ 2 w 3"/>
                <a:gd name="T1" fmla="*/ 1 h 1"/>
                <a:gd name="T2" fmla="*/ 1 w 3"/>
                <a:gd name="T3" fmla="*/ 0 h 1"/>
                <a:gd name="T4" fmla="*/ 2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1" y="0"/>
                    <a:pt x="1" y="0"/>
                  </a:cubicBezTo>
                  <a:cubicBezTo>
                    <a:pt x="0" y="0"/>
                    <a:pt x="2" y="0"/>
                    <a:pt x="2" y="0"/>
                  </a:cubicBezTo>
                  <a:cubicBezTo>
                    <a:pt x="3" y="0"/>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3" name="淘宝网Chenying0907出品 115"/>
            <p:cNvSpPr/>
            <p:nvPr/>
          </p:nvSpPr>
          <p:spPr bwMode="auto">
            <a:xfrm>
              <a:off x="7333" y="3609"/>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4" name="淘宝网Chenying0907出品 116"/>
            <p:cNvSpPr/>
            <p:nvPr/>
          </p:nvSpPr>
          <p:spPr bwMode="auto">
            <a:xfrm>
              <a:off x="7331" y="3604"/>
              <a:ext cx="5" cy="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0" y="1"/>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5" name="淘宝网Chenying0907出品 117"/>
            <p:cNvSpPr/>
            <p:nvPr/>
          </p:nvSpPr>
          <p:spPr bwMode="auto">
            <a:xfrm>
              <a:off x="7149" y="4559"/>
              <a:ext cx="2"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2"/>
                    <a:pt x="0" y="1"/>
                    <a:pt x="0" y="1"/>
                  </a:cubicBezTo>
                  <a:cubicBezTo>
                    <a:pt x="0"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6" name="淘宝网Chenying0907出品 118"/>
            <p:cNvSpPr/>
            <p:nvPr/>
          </p:nvSpPr>
          <p:spPr bwMode="auto">
            <a:xfrm>
              <a:off x="7317" y="3557"/>
              <a:ext cx="4" cy="5"/>
            </a:xfrm>
            <a:custGeom>
              <a:avLst/>
              <a:gdLst>
                <a:gd name="T0" fmla="*/ 2 w 2"/>
                <a:gd name="T1" fmla="*/ 0 h 2"/>
                <a:gd name="T2" fmla="*/ 2 w 2"/>
                <a:gd name="T3" fmla="*/ 1 h 2"/>
                <a:gd name="T4" fmla="*/ 1 w 2"/>
                <a:gd name="T5" fmla="*/ 1 h 2"/>
                <a:gd name="T6" fmla="*/ 0 w 2"/>
                <a:gd name="T7" fmla="*/ 2 h 2"/>
                <a:gd name="T8" fmla="*/ 1 w 2"/>
                <a:gd name="T9" fmla="*/ 1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2" y="0"/>
                    <a:pt x="2" y="1"/>
                    <a:pt x="2" y="1"/>
                  </a:cubicBezTo>
                  <a:cubicBezTo>
                    <a:pt x="1" y="1"/>
                    <a:pt x="1" y="2"/>
                    <a:pt x="1" y="1"/>
                  </a:cubicBezTo>
                  <a:cubicBezTo>
                    <a:pt x="1" y="1"/>
                    <a:pt x="0" y="2"/>
                    <a:pt x="0" y="2"/>
                  </a:cubicBezTo>
                  <a:cubicBezTo>
                    <a:pt x="0" y="2"/>
                    <a:pt x="0" y="1"/>
                    <a:pt x="1" y="1"/>
                  </a:cubicBezTo>
                  <a:cubicBezTo>
                    <a:pt x="0" y="0"/>
                    <a:pt x="1" y="0"/>
                    <a:pt x="2" y="0"/>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7" name="淘宝网Chenying0907出品 119"/>
            <p:cNvSpPr/>
            <p:nvPr/>
          </p:nvSpPr>
          <p:spPr bwMode="auto">
            <a:xfrm>
              <a:off x="7144" y="4563"/>
              <a:ext cx="5" cy="5"/>
            </a:xfrm>
            <a:custGeom>
              <a:avLst/>
              <a:gdLst>
                <a:gd name="T0" fmla="*/ 2 w 2"/>
                <a:gd name="T1" fmla="*/ 0 h 2"/>
                <a:gd name="T2" fmla="*/ 2 w 2"/>
                <a:gd name="T3" fmla="*/ 1 h 2"/>
                <a:gd name="T4" fmla="*/ 1 w 2"/>
                <a:gd name="T5" fmla="*/ 2 h 2"/>
                <a:gd name="T6" fmla="*/ 0 w 2"/>
                <a:gd name="T7" fmla="*/ 0 h 2"/>
                <a:gd name="T8" fmla="*/ 1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2" y="0"/>
                    <a:pt x="1" y="1"/>
                    <a:pt x="2" y="1"/>
                  </a:cubicBezTo>
                  <a:cubicBezTo>
                    <a:pt x="1" y="1"/>
                    <a:pt x="1" y="1"/>
                    <a:pt x="1" y="2"/>
                  </a:cubicBezTo>
                  <a:cubicBezTo>
                    <a:pt x="1" y="1"/>
                    <a:pt x="0" y="1"/>
                    <a:pt x="0" y="0"/>
                  </a:cubicBezTo>
                  <a:cubicBezTo>
                    <a:pt x="1" y="0"/>
                    <a:pt x="1" y="0"/>
                    <a:pt x="1"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8" name="淘宝网Chenying0907出品 120"/>
            <p:cNvSpPr/>
            <p:nvPr/>
          </p:nvSpPr>
          <p:spPr bwMode="auto">
            <a:xfrm>
              <a:off x="7096" y="4675"/>
              <a:ext cx="19" cy="12"/>
            </a:xfrm>
            <a:custGeom>
              <a:avLst/>
              <a:gdLst>
                <a:gd name="T0" fmla="*/ 8 w 8"/>
                <a:gd name="T1" fmla="*/ 0 h 5"/>
                <a:gd name="T2" fmla="*/ 0 w 8"/>
                <a:gd name="T3" fmla="*/ 5 h 5"/>
                <a:gd name="T4" fmla="*/ 8 w 8"/>
                <a:gd name="T5" fmla="*/ 0 h 5"/>
              </a:gdLst>
              <a:ahLst/>
              <a:cxnLst>
                <a:cxn ang="0">
                  <a:pos x="T0" y="T1"/>
                </a:cxn>
                <a:cxn ang="0">
                  <a:pos x="T2" y="T3"/>
                </a:cxn>
                <a:cxn ang="0">
                  <a:pos x="T4" y="T5"/>
                </a:cxn>
              </a:cxnLst>
              <a:rect l="0" t="0" r="r" b="b"/>
              <a:pathLst>
                <a:path w="8" h="5">
                  <a:moveTo>
                    <a:pt x="8" y="0"/>
                  </a:moveTo>
                  <a:cubicBezTo>
                    <a:pt x="5" y="2"/>
                    <a:pt x="4" y="5"/>
                    <a:pt x="0" y="5"/>
                  </a:cubicBezTo>
                  <a:cubicBezTo>
                    <a:pt x="2" y="3"/>
                    <a:pt x="4" y="1"/>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39" name="淘宝网Chenying0907出品 121"/>
            <p:cNvSpPr/>
            <p:nvPr/>
          </p:nvSpPr>
          <p:spPr bwMode="auto">
            <a:xfrm>
              <a:off x="7288" y="3628"/>
              <a:ext cx="5" cy="5"/>
            </a:xfrm>
            <a:custGeom>
              <a:avLst/>
              <a:gdLst>
                <a:gd name="T0" fmla="*/ 2 w 2"/>
                <a:gd name="T1" fmla="*/ 0 h 2"/>
                <a:gd name="T2" fmla="*/ 1 w 2"/>
                <a:gd name="T3" fmla="*/ 0 h 2"/>
                <a:gd name="T4" fmla="*/ 0 w 2"/>
                <a:gd name="T5" fmla="*/ 1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0"/>
                    <a:pt x="1" y="0"/>
                  </a:cubicBezTo>
                  <a:cubicBezTo>
                    <a:pt x="1" y="1"/>
                    <a:pt x="0" y="2"/>
                    <a:pt x="0" y="1"/>
                  </a:cubicBezTo>
                  <a:cubicBezTo>
                    <a:pt x="0" y="0"/>
                    <a:pt x="1" y="1"/>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0" name="淘宝网Chenying0907出品 122"/>
            <p:cNvSpPr/>
            <p:nvPr/>
          </p:nvSpPr>
          <p:spPr bwMode="auto">
            <a:xfrm>
              <a:off x="7274" y="3640"/>
              <a:ext cx="7" cy="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1"/>
                    <a:pt x="1" y="2"/>
                    <a:pt x="0" y="1"/>
                  </a:cubicBezTo>
                  <a:cubicBezTo>
                    <a:pt x="1" y="1"/>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1" name="淘宝网Chenying0907出品 123"/>
            <p:cNvSpPr/>
            <p:nvPr/>
          </p:nvSpPr>
          <p:spPr bwMode="auto">
            <a:xfrm>
              <a:off x="7267" y="3640"/>
              <a:ext cx="2" cy="2"/>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0"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2" name="淘宝网Chenying0907出品 124"/>
            <p:cNvSpPr/>
            <p:nvPr/>
          </p:nvSpPr>
          <p:spPr bwMode="auto">
            <a:xfrm>
              <a:off x="7265" y="3588"/>
              <a:ext cx="2" cy="5"/>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1" y="2"/>
                    <a:pt x="0" y="2"/>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3" name="淘宝网Chenying0907出品 125"/>
            <p:cNvSpPr/>
            <p:nvPr/>
          </p:nvSpPr>
          <p:spPr bwMode="auto">
            <a:xfrm>
              <a:off x="7234" y="3661"/>
              <a:ext cx="7" cy="3"/>
            </a:xfrm>
            <a:custGeom>
              <a:avLst/>
              <a:gdLst>
                <a:gd name="T0" fmla="*/ 3 w 3"/>
                <a:gd name="T1" fmla="*/ 0 h 1"/>
                <a:gd name="T2" fmla="*/ 1 w 3"/>
                <a:gd name="T3" fmla="*/ 1 h 1"/>
                <a:gd name="T4" fmla="*/ 3 w 3"/>
                <a:gd name="T5" fmla="*/ 0 h 1"/>
              </a:gdLst>
              <a:ahLst/>
              <a:cxnLst>
                <a:cxn ang="0">
                  <a:pos x="T0" y="T1"/>
                </a:cxn>
                <a:cxn ang="0">
                  <a:pos x="T2" y="T3"/>
                </a:cxn>
                <a:cxn ang="0">
                  <a:pos x="T4" y="T5"/>
                </a:cxn>
              </a:cxnLst>
              <a:rect l="0" t="0" r="r" b="b"/>
              <a:pathLst>
                <a:path w="3" h="1">
                  <a:moveTo>
                    <a:pt x="3" y="0"/>
                  </a:moveTo>
                  <a:cubicBezTo>
                    <a:pt x="3" y="0"/>
                    <a:pt x="1" y="0"/>
                    <a:pt x="1"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4" name="淘宝网Chenying0907出品 126"/>
            <p:cNvSpPr/>
            <p:nvPr/>
          </p:nvSpPr>
          <p:spPr bwMode="auto">
            <a:xfrm>
              <a:off x="7059" y="4677"/>
              <a:ext cx="4" cy="5"/>
            </a:xfrm>
            <a:custGeom>
              <a:avLst/>
              <a:gdLst>
                <a:gd name="T0" fmla="*/ 2 w 2"/>
                <a:gd name="T1" fmla="*/ 1 h 2"/>
                <a:gd name="T2" fmla="*/ 1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1" y="2"/>
                  </a:cubicBezTo>
                  <a:cubicBezTo>
                    <a:pt x="1" y="2"/>
                    <a:pt x="0" y="1"/>
                    <a:pt x="0" y="0"/>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5" name="淘宝网Chenying0907出品 127"/>
            <p:cNvSpPr/>
            <p:nvPr/>
          </p:nvSpPr>
          <p:spPr bwMode="auto">
            <a:xfrm>
              <a:off x="7054" y="4680"/>
              <a:ext cx="5"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6" name="淘宝网Chenying0907出品 128"/>
            <p:cNvSpPr/>
            <p:nvPr/>
          </p:nvSpPr>
          <p:spPr bwMode="auto">
            <a:xfrm>
              <a:off x="7040" y="4644"/>
              <a:ext cx="4"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7" name="淘宝网Chenying0907出品 129"/>
            <p:cNvSpPr/>
            <p:nvPr/>
          </p:nvSpPr>
          <p:spPr bwMode="auto">
            <a:xfrm>
              <a:off x="7006" y="4751"/>
              <a:ext cx="5"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8" name="淘宝网Chenying0907出品 130"/>
            <p:cNvSpPr/>
            <p:nvPr/>
          </p:nvSpPr>
          <p:spPr bwMode="auto">
            <a:xfrm>
              <a:off x="7170" y="3685"/>
              <a:ext cx="5" cy="7"/>
            </a:xfrm>
            <a:custGeom>
              <a:avLst/>
              <a:gdLst>
                <a:gd name="T0" fmla="*/ 2 w 2"/>
                <a:gd name="T1" fmla="*/ 2 h 3"/>
                <a:gd name="T2" fmla="*/ 2 w 2"/>
                <a:gd name="T3" fmla="*/ 3 h 3"/>
                <a:gd name="T4" fmla="*/ 1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2"/>
                    <a:pt x="2" y="2"/>
                    <a:pt x="2" y="3"/>
                  </a:cubicBezTo>
                  <a:cubicBezTo>
                    <a:pt x="1" y="2"/>
                    <a:pt x="0" y="0"/>
                    <a:pt x="1"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49" name="淘宝网Chenying0907出品 131"/>
            <p:cNvSpPr/>
            <p:nvPr/>
          </p:nvSpPr>
          <p:spPr bwMode="auto">
            <a:xfrm>
              <a:off x="7030" y="3768"/>
              <a:ext cx="2" cy="2"/>
            </a:xfrm>
            <a:custGeom>
              <a:avLst/>
              <a:gdLst>
                <a:gd name="T0" fmla="*/ 1 w 1"/>
                <a:gd name="T1" fmla="*/ 0 h 1"/>
                <a:gd name="T2" fmla="*/ 0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0" y="0"/>
                    <a:pt x="0" y="1"/>
                  </a:cubicBezTo>
                  <a:cubicBezTo>
                    <a:pt x="0" y="1"/>
                    <a:pt x="0" y="1"/>
                    <a:pt x="0" y="0"/>
                  </a:cubicBez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0" name="淘宝网Chenying0907出品 132"/>
            <p:cNvSpPr/>
            <p:nvPr/>
          </p:nvSpPr>
          <p:spPr bwMode="auto">
            <a:xfrm>
              <a:off x="6926" y="3773"/>
              <a:ext cx="2" cy="4"/>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2"/>
                    <a:pt x="1" y="1"/>
                    <a:pt x="0" y="2"/>
                  </a:cubicBezTo>
                  <a:cubicBezTo>
                    <a:pt x="0" y="1"/>
                    <a:pt x="1" y="1"/>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1" name="淘宝网Chenying0907出品 133"/>
            <p:cNvSpPr>
              <a:spLocks noEditPoints="1"/>
            </p:cNvSpPr>
            <p:nvPr/>
          </p:nvSpPr>
          <p:spPr bwMode="auto">
            <a:xfrm>
              <a:off x="6926" y="2764"/>
              <a:ext cx="2146" cy="1028"/>
            </a:xfrm>
            <a:custGeom>
              <a:avLst/>
              <a:gdLst>
                <a:gd name="T0" fmla="*/ 874 w 906"/>
                <a:gd name="T1" fmla="*/ 78 h 434"/>
                <a:gd name="T2" fmla="*/ 851 w 906"/>
                <a:gd name="T3" fmla="*/ 80 h 434"/>
                <a:gd name="T4" fmla="*/ 800 w 906"/>
                <a:gd name="T5" fmla="*/ 100 h 434"/>
                <a:gd name="T6" fmla="*/ 749 w 906"/>
                <a:gd name="T7" fmla="*/ 112 h 434"/>
                <a:gd name="T8" fmla="*/ 714 w 906"/>
                <a:gd name="T9" fmla="*/ 116 h 434"/>
                <a:gd name="T10" fmla="*/ 682 w 906"/>
                <a:gd name="T11" fmla="*/ 124 h 434"/>
                <a:gd name="T12" fmla="*/ 650 w 906"/>
                <a:gd name="T13" fmla="*/ 136 h 434"/>
                <a:gd name="T14" fmla="*/ 610 w 906"/>
                <a:gd name="T15" fmla="*/ 151 h 434"/>
                <a:gd name="T16" fmla="*/ 546 w 906"/>
                <a:gd name="T17" fmla="*/ 174 h 434"/>
                <a:gd name="T18" fmla="*/ 460 w 906"/>
                <a:gd name="T19" fmla="*/ 207 h 434"/>
                <a:gd name="T20" fmla="*/ 381 w 906"/>
                <a:gd name="T21" fmla="*/ 236 h 434"/>
                <a:gd name="T22" fmla="*/ 309 w 906"/>
                <a:gd name="T23" fmla="*/ 269 h 434"/>
                <a:gd name="T24" fmla="*/ 263 w 906"/>
                <a:gd name="T25" fmla="*/ 293 h 434"/>
                <a:gd name="T26" fmla="*/ 282 w 906"/>
                <a:gd name="T27" fmla="*/ 275 h 434"/>
                <a:gd name="T28" fmla="*/ 119 w 906"/>
                <a:gd name="T29" fmla="*/ 357 h 434"/>
                <a:gd name="T30" fmla="*/ 47 w 906"/>
                <a:gd name="T31" fmla="*/ 400 h 434"/>
                <a:gd name="T32" fmla="*/ 134 w 906"/>
                <a:gd name="T33" fmla="*/ 358 h 434"/>
                <a:gd name="T34" fmla="*/ 223 w 906"/>
                <a:gd name="T35" fmla="*/ 313 h 434"/>
                <a:gd name="T36" fmla="*/ 226 w 906"/>
                <a:gd name="T37" fmla="*/ 315 h 434"/>
                <a:gd name="T38" fmla="*/ 196 w 906"/>
                <a:gd name="T39" fmla="*/ 331 h 434"/>
                <a:gd name="T40" fmla="*/ 167 w 906"/>
                <a:gd name="T41" fmla="*/ 352 h 434"/>
                <a:gd name="T42" fmla="*/ 127 w 906"/>
                <a:gd name="T43" fmla="*/ 374 h 434"/>
                <a:gd name="T44" fmla="*/ 81 w 906"/>
                <a:gd name="T45" fmla="*/ 404 h 434"/>
                <a:gd name="T46" fmla="*/ 36 w 906"/>
                <a:gd name="T47" fmla="*/ 426 h 434"/>
                <a:gd name="T48" fmla="*/ 37 w 906"/>
                <a:gd name="T49" fmla="*/ 372 h 434"/>
                <a:gd name="T50" fmla="*/ 111 w 906"/>
                <a:gd name="T51" fmla="*/ 293 h 434"/>
                <a:gd name="T52" fmla="*/ 687 w 906"/>
                <a:gd name="T53" fmla="*/ 32 h 434"/>
                <a:gd name="T54" fmla="*/ 216 w 906"/>
                <a:gd name="T55" fmla="*/ 160 h 434"/>
                <a:gd name="T56" fmla="*/ 232 w 906"/>
                <a:gd name="T57" fmla="*/ 112 h 434"/>
                <a:gd name="T58" fmla="*/ 903 w 906"/>
                <a:gd name="T59" fmla="*/ 41 h 434"/>
                <a:gd name="T60" fmla="*/ 247 w 906"/>
                <a:gd name="T61" fmla="*/ 301 h 434"/>
                <a:gd name="T62" fmla="*/ 869 w 906"/>
                <a:gd name="T63" fmla="*/ 25 h 434"/>
                <a:gd name="T64" fmla="*/ 833 w 906"/>
                <a:gd name="T65" fmla="*/ 84 h 434"/>
                <a:gd name="T66" fmla="*/ 820 w 906"/>
                <a:gd name="T67" fmla="*/ 91 h 434"/>
                <a:gd name="T68" fmla="*/ 797 w 906"/>
                <a:gd name="T69" fmla="*/ 65 h 434"/>
                <a:gd name="T70" fmla="*/ 804 w 906"/>
                <a:gd name="T71" fmla="*/ 87 h 434"/>
                <a:gd name="T72" fmla="*/ 784 w 906"/>
                <a:gd name="T73" fmla="*/ 93 h 434"/>
                <a:gd name="T74" fmla="*/ 772 w 906"/>
                <a:gd name="T75" fmla="*/ 72 h 434"/>
                <a:gd name="T76" fmla="*/ 772 w 906"/>
                <a:gd name="T77" fmla="*/ 101 h 434"/>
                <a:gd name="T78" fmla="*/ 762 w 906"/>
                <a:gd name="T79" fmla="*/ 79 h 434"/>
                <a:gd name="T80" fmla="*/ 760 w 906"/>
                <a:gd name="T81" fmla="*/ 101 h 434"/>
                <a:gd name="T82" fmla="*/ 755 w 906"/>
                <a:gd name="T83" fmla="*/ 78 h 434"/>
                <a:gd name="T84" fmla="*/ 743 w 906"/>
                <a:gd name="T85" fmla="*/ 110 h 434"/>
                <a:gd name="T86" fmla="*/ 741 w 906"/>
                <a:gd name="T87" fmla="*/ 88 h 434"/>
                <a:gd name="T88" fmla="*/ 734 w 906"/>
                <a:gd name="T89" fmla="*/ 93 h 434"/>
                <a:gd name="T90" fmla="*/ 719 w 906"/>
                <a:gd name="T91" fmla="*/ 91 h 434"/>
                <a:gd name="T92" fmla="*/ 690 w 906"/>
                <a:gd name="T93" fmla="*/ 103 h 434"/>
                <a:gd name="T94" fmla="*/ 620 w 906"/>
                <a:gd name="T95" fmla="*/ 127 h 434"/>
                <a:gd name="T96" fmla="*/ 600 w 906"/>
                <a:gd name="T97" fmla="*/ 152 h 434"/>
                <a:gd name="T98" fmla="*/ 585 w 906"/>
                <a:gd name="T99" fmla="*/ 150 h 434"/>
                <a:gd name="T100" fmla="*/ 420 w 906"/>
                <a:gd name="T101" fmla="*/ 168 h 434"/>
                <a:gd name="T102" fmla="*/ 568 w 906"/>
                <a:gd name="T103" fmla="*/ 159 h 434"/>
                <a:gd name="T104" fmla="*/ 555 w 906"/>
                <a:gd name="T105" fmla="*/ 165 h 434"/>
                <a:gd name="T106" fmla="*/ 540 w 906"/>
                <a:gd name="T107" fmla="*/ 170 h 434"/>
                <a:gd name="T108" fmla="*/ 544 w 906"/>
                <a:gd name="T109" fmla="*/ 121 h 434"/>
                <a:gd name="T110" fmla="*/ 462 w 906"/>
                <a:gd name="T111" fmla="*/ 147 h 434"/>
                <a:gd name="T112" fmla="*/ 129 w 906"/>
                <a:gd name="T113" fmla="*/ 269 h 434"/>
                <a:gd name="T114" fmla="*/ 322 w 906"/>
                <a:gd name="T115" fmla="*/ 182 h 434"/>
                <a:gd name="T116" fmla="*/ 250 w 906"/>
                <a:gd name="T117" fmla="*/ 208 h 434"/>
                <a:gd name="T118" fmla="*/ 324 w 906"/>
                <a:gd name="T119" fmla="*/ 258 h 434"/>
                <a:gd name="T120" fmla="*/ 206 w 906"/>
                <a:gd name="T121" fmla="*/ 327 h 434"/>
                <a:gd name="T122" fmla="*/ 110 w 906"/>
                <a:gd name="T123" fmla="*/ 380 h 434"/>
                <a:gd name="T124" fmla="*/ 70 w 906"/>
                <a:gd name="T125" fmla="*/ 40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6" h="434">
                  <a:moveTo>
                    <a:pt x="897" y="52"/>
                  </a:moveTo>
                  <a:cubicBezTo>
                    <a:pt x="896" y="52"/>
                    <a:pt x="897" y="52"/>
                    <a:pt x="897" y="53"/>
                  </a:cubicBezTo>
                  <a:cubicBezTo>
                    <a:pt x="897" y="52"/>
                    <a:pt x="896" y="53"/>
                    <a:pt x="896" y="53"/>
                  </a:cubicBezTo>
                  <a:cubicBezTo>
                    <a:pt x="896" y="53"/>
                    <a:pt x="897" y="54"/>
                    <a:pt x="897" y="54"/>
                  </a:cubicBezTo>
                  <a:cubicBezTo>
                    <a:pt x="896" y="55"/>
                    <a:pt x="896" y="55"/>
                    <a:pt x="895" y="54"/>
                  </a:cubicBezTo>
                  <a:cubicBezTo>
                    <a:pt x="895" y="55"/>
                    <a:pt x="895" y="55"/>
                    <a:pt x="895" y="55"/>
                  </a:cubicBezTo>
                  <a:cubicBezTo>
                    <a:pt x="895" y="55"/>
                    <a:pt x="895" y="55"/>
                    <a:pt x="895" y="55"/>
                  </a:cubicBezTo>
                  <a:cubicBezTo>
                    <a:pt x="893" y="56"/>
                    <a:pt x="892" y="54"/>
                    <a:pt x="891" y="57"/>
                  </a:cubicBezTo>
                  <a:cubicBezTo>
                    <a:pt x="891" y="56"/>
                    <a:pt x="890" y="57"/>
                    <a:pt x="890" y="56"/>
                  </a:cubicBezTo>
                  <a:cubicBezTo>
                    <a:pt x="890" y="55"/>
                    <a:pt x="889" y="57"/>
                    <a:pt x="890" y="57"/>
                  </a:cubicBezTo>
                  <a:cubicBezTo>
                    <a:pt x="889" y="57"/>
                    <a:pt x="888" y="58"/>
                    <a:pt x="888" y="57"/>
                  </a:cubicBezTo>
                  <a:cubicBezTo>
                    <a:pt x="888" y="58"/>
                    <a:pt x="887" y="59"/>
                    <a:pt x="886" y="58"/>
                  </a:cubicBezTo>
                  <a:cubicBezTo>
                    <a:pt x="886" y="59"/>
                    <a:pt x="885" y="58"/>
                    <a:pt x="885" y="59"/>
                  </a:cubicBezTo>
                  <a:cubicBezTo>
                    <a:pt x="884" y="59"/>
                    <a:pt x="884" y="59"/>
                    <a:pt x="884" y="59"/>
                  </a:cubicBezTo>
                  <a:cubicBezTo>
                    <a:pt x="883" y="59"/>
                    <a:pt x="883" y="59"/>
                    <a:pt x="883" y="60"/>
                  </a:cubicBezTo>
                  <a:cubicBezTo>
                    <a:pt x="881" y="60"/>
                    <a:pt x="880" y="60"/>
                    <a:pt x="877" y="62"/>
                  </a:cubicBezTo>
                  <a:cubicBezTo>
                    <a:pt x="877" y="62"/>
                    <a:pt x="878" y="62"/>
                    <a:pt x="878" y="63"/>
                  </a:cubicBezTo>
                  <a:cubicBezTo>
                    <a:pt x="880" y="63"/>
                    <a:pt x="883" y="62"/>
                    <a:pt x="885" y="63"/>
                  </a:cubicBezTo>
                  <a:cubicBezTo>
                    <a:pt x="886" y="63"/>
                    <a:pt x="888" y="64"/>
                    <a:pt x="888" y="62"/>
                  </a:cubicBezTo>
                  <a:cubicBezTo>
                    <a:pt x="889" y="63"/>
                    <a:pt x="890" y="63"/>
                    <a:pt x="891" y="63"/>
                  </a:cubicBezTo>
                  <a:cubicBezTo>
                    <a:pt x="892" y="64"/>
                    <a:pt x="892" y="64"/>
                    <a:pt x="893" y="64"/>
                  </a:cubicBezTo>
                  <a:cubicBezTo>
                    <a:pt x="894" y="64"/>
                    <a:pt x="894" y="63"/>
                    <a:pt x="894" y="63"/>
                  </a:cubicBezTo>
                  <a:cubicBezTo>
                    <a:pt x="895" y="63"/>
                    <a:pt x="894" y="65"/>
                    <a:pt x="894" y="64"/>
                  </a:cubicBezTo>
                  <a:cubicBezTo>
                    <a:pt x="895" y="64"/>
                    <a:pt x="895" y="65"/>
                    <a:pt x="894" y="64"/>
                  </a:cubicBezTo>
                  <a:cubicBezTo>
                    <a:pt x="894" y="65"/>
                    <a:pt x="895" y="64"/>
                    <a:pt x="895" y="66"/>
                  </a:cubicBezTo>
                  <a:cubicBezTo>
                    <a:pt x="896" y="66"/>
                    <a:pt x="897" y="65"/>
                    <a:pt x="898" y="66"/>
                  </a:cubicBezTo>
                  <a:cubicBezTo>
                    <a:pt x="898" y="66"/>
                    <a:pt x="898" y="67"/>
                    <a:pt x="899" y="67"/>
                  </a:cubicBezTo>
                  <a:cubicBezTo>
                    <a:pt x="899" y="67"/>
                    <a:pt x="898" y="67"/>
                    <a:pt x="899" y="66"/>
                  </a:cubicBezTo>
                  <a:cubicBezTo>
                    <a:pt x="900" y="67"/>
                    <a:pt x="899" y="68"/>
                    <a:pt x="898" y="68"/>
                  </a:cubicBezTo>
                  <a:cubicBezTo>
                    <a:pt x="898" y="68"/>
                    <a:pt x="900" y="67"/>
                    <a:pt x="899" y="68"/>
                  </a:cubicBezTo>
                  <a:cubicBezTo>
                    <a:pt x="899" y="70"/>
                    <a:pt x="898" y="68"/>
                    <a:pt x="898" y="70"/>
                  </a:cubicBezTo>
                  <a:cubicBezTo>
                    <a:pt x="897" y="70"/>
                    <a:pt x="897" y="69"/>
                    <a:pt x="897" y="69"/>
                  </a:cubicBezTo>
                  <a:cubicBezTo>
                    <a:pt x="897" y="69"/>
                    <a:pt x="897" y="69"/>
                    <a:pt x="897" y="70"/>
                  </a:cubicBezTo>
                  <a:cubicBezTo>
                    <a:pt x="896" y="70"/>
                    <a:pt x="896" y="70"/>
                    <a:pt x="896" y="71"/>
                  </a:cubicBezTo>
                  <a:cubicBezTo>
                    <a:pt x="896" y="71"/>
                    <a:pt x="896" y="70"/>
                    <a:pt x="895" y="70"/>
                  </a:cubicBezTo>
                  <a:cubicBezTo>
                    <a:pt x="895" y="70"/>
                    <a:pt x="895" y="71"/>
                    <a:pt x="894" y="71"/>
                  </a:cubicBezTo>
                  <a:cubicBezTo>
                    <a:pt x="894" y="71"/>
                    <a:pt x="894" y="71"/>
                    <a:pt x="894" y="71"/>
                  </a:cubicBezTo>
                  <a:cubicBezTo>
                    <a:pt x="893" y="71"/>
                    <a:pt x="894" y="71"/>
                    <a:pt x="894" y="72"/>
                  </a:cubicBezTo>
                  <a:cubicBezTo>
                    <a:pt x="893" y="72"/>
                    <a:pt x="893" y="72"/>
                    <a:pt x="893" y="71"/>
                  </a:cubicBezTo>
                  <a:cubicBezTo>
                    <a:pt x="893" y="72"/>
                    <a:pt x="890" y="72"/>
                    <a:pt x="889" y="72"/>
                  </a:cubicBezTo>
                  <a:cubicBezTo>
                    <a:pt x="888" y="73"/>
                    <a:pt x="888" y="73"/>
                    <a:pt x="887" y="74"/>
                  </a:cubicBezTo>
                  <a:cubicBezTo>
                    <a:pt x="887" y="75"/>
                    <a:pt x="888" y="75"/>
                    <a:pt x="889" y="75"/>
                  </a:cubicBezTo>
                  <a:cubicBezTo>
                    <a:pt x="889" y="76"/>
                    <a:pt x="886" y="75"/>
                    <a:pt x="885" y="75"/>
                  </a:cubicBezTo>
                  <a:cubicBezTo>
                    <a:pt x="886" y="77"/>
                    <a:pt x="888" y="77"/>
                    <a:pt x="888" y="78"/>
                  </a:cubicBezTo>
                  <a:cubicBezTo>
                    <a:pt x="887" y="77"/>
                    <a:pt x="886" y="78"/>
                    <a:pt x="885" y="77"/>
                  </a:cubicBezTo>
                  <a:cubicBezTo>
                    <a:pt x="885" y="78"/>
                    <a:pt x="887" y="78"/>
                    <a:pt x="887" y="78"/>
                  </a:cubicBezTo>
                  <a:cubicBezTo>
                    <a:pt x="888" y="78"/>
                    <a:pt x="887" y="78"/>
                    <a:pt x="887" y="79"/>
                  </a:cubicBezTo>
                  <a:cubicBezTo>
                    <a:pt x="884" y="78"/>
                    <a:pt x="884" y="78"/>
                    <a:pt x="882" y="79"/>
                  </a:cubicBezTo>
                  <a:cubicBezTo>
                    <a:pt x="883" y="77"/>
                    <a:pt x="883" y="78"/>
                    <a:pt x="884" y="77"/>
                  </a:cubicBezTo>
                  <a:cubicBezTo>
                    <a:pt x="882" y="78"/>
                    <a:pt x="880" y="76"/>
                    <a:pt x="878" y="77"/>
                  </a:cubicBezTo>
                  <a:cubicBezTo>
                    <a:pt x="878" y="77"/>
                    <a:pt x="879" y="76"/>
                    <a:pt x="878" y="76"/>
                  </a:cubicBezTo>
                  <a:cubicBezTo>
                    <a:pt x="878" y="77"/>
                    <a:pt x="877" y="78"/>
                    <a:pt x="876" y="79"/>
                  </a:cubicBezTo>
                  <a:cubicBezTo>
                    <a:pt x="877" y="79"/>
                    <a:pt x="877" y="79"/>
                    <a:pt x="878" y="80"/>
                  </a:cubicBezTo>
                  <a:cubicBezTo>
                    <a:pt x="878" y="78"/>
                    <a:pt x="878" y="81"/>
                    <a:pt x="879" y="81"/>
                  </a:cubicBezTo>
                  <a:cubicBezTo>
                    <a:pt x="878" y="82"/>
                    <a:pt x="878" y="80"/>
                    <a:pt x="877" y="81"/>
                  </a:cubicBezTo>
                  <a:cubicBezTo>
                    <a:pt x="877" y="81"/>
                    <a:pt x="877" y="81"/>
                    <a:pt x="877" y="80"/>
                  </a:cubicBezTo>
                  <a:cubicBezTo>
                    <a:pt x="877" y="80"/>
                    <a:pt x="877" y="80"/>
                    <a:pt x="877" y="80"/>
                  </a:cubicBezTo>
                  <a:cubicBezTo>
                    <a:pt x="876" y="80"/>
                    <a:pt x="877" y="80"/>
                    <a:pt x="876" y="80"/>
                  </a:cubicBezTo>
                  <a:cubicBezTo>
                    <a:pt x="876" y="80"/>
                    <a:pt x="876" y="80"/>
                    <a:pt x="876" y="79"/>
                  </a:cubicBezTo>
                  <a:cubicBezTo>
                    <a:pt x="875" y="80"/>
                    <a:pt x="875" y="79"/>
                    <a:pt x="874" y="80"/>
                  </a:cubicBezTo>
                  <a:cubicBezTo>
                    <a:pt x="873" y="79"/>
                    <a:pt x="874" y="78"/>
                    <a:pt x="874" y="78"/>
                  </a:cubicBezTo>
                  <a:cubicBezTo>
                    <a:pt x="873" y="78"/>
                    <a:pt x="873" y="79"/>
                    <a:pt x="871" y="79"/>
                  </a:cubicBezTo>
                  <a:cubicBezTo>
                    <a:pt x="872" y="79"/>
                    <a:pt x="871" y="79"/>
                    <a:pt x="871" y="79"/>
                  </a:cubicBezTo>
                  <a:cubicBezTo>
                    <a:pt x="871" y="80"/>
                    <a:pt x="872" y="79"/>
                    <a:pt x="872" y="80"/>
                  </a:cubicBezTo>
                  <a:cubicBezTo>
                    <a:pt x="871" y="80"/>
                    <a:pt x="871" y="80"/>
                    <a:pt x="870" y="80"/>
                  </a:cubicBezTo>
                  <a:cubicBezTo>
                    <a:pt x="870" y="79"/>
                    <a:pt x="870" y="79"/>
                    <a:pt x="871" y="79"/>
                  </a:cubicBezTo>
                  <a:cubicBezTo>
                    <a:pt x="871" y="79"/>
                    <a:pt x="870" y="78"/>
                    <a:pt x="870" y="78"/>
                  </a:cubicBezTo>
                  <a:cubicBezTo>
                    <a:pt x="870" y="78"/>
                    <a:pt x="869" y="78"/>
                    <a:pt x="869" y="79"/>
                  </a:cubicBezTo>
                  <a:cubicBezTo>
                    <a:pt x="868" y="78"/>
                    <a:pt x="870" y="78"/>
                    <a:pt x="869" y="77"/>
                  </a:cubicBezTo>
                  <a:cubicBezTo>
                    <a:pt x="869" y="78"/>
                    <a:pt x="868" y="79"/>
                    <a:pt x="869" y="79"/>
                  </a:cubicBezTo>
                  <a:cubicBezTo>
                    <a:pt x="868" y="80"/>
                    <a:pt x="868" y="79"/>
                    <a:pt x="868" y="79"/>
                  </a:cubicBezTo>
                  <a:cubicBezTo>
                    <a:pt x="868" y="79"/>
                    <a:pt x="868" y="80"/>
                    <a:pt x="868" y="80"/>
                  </a:cubicBezTo>
                  <a:cubicBezTo>
                    <a:pt x="867" y="80"/>
                    <a:pt x="868" y="80"/>
                    <a:pt x="867" y="80"/>
                  </a:cubicBezTo>
                  <a:cubicBezTo>
                    <a:pt x="867" y="79"/>
                    <a:pt x="867" y="79"/>
                    <a:pt x="868" y="79"/>
                  </a:cubicBezTo>
                  <a:cubicBezTo>
                    <a:pt x="867" y="78"/>
                    <a:pt x="866" y="78"/>
                    <a:pt x="867" y="77"/>
                  </a:cubicBezTo>
                  <a:cubicBezTo>
                    <a:pt x="866" y="78"/>
                    <a:pt x="865" y="78"/>
                    <a:pt x="865" y="79"/>
                  </a:cubicBezTo>
                  <a:cubicBezTo>
                    <a:pt x="865" y="80"/>
                    <a:pt x="865" y="78"/>
                    <a:pt x="866" y="78"/>
                  </a:cubicBezTo>
                  <a:cubicBezTo>
                    <a:pt x="865" y="79"/>
                    <a:pt x="866" y="79"/>
                    <a:pt x="866" y="80"/>
                  </a:cubicBezTo>
                  <a:cubicBezTo>
                    <a:pt x="865" y="79"/>
                    <a:pt x="864" y="80"/>
                    <a:pt x="864" y="79"/>
                  </a:cubicBezTo>
                  <a:cubicBezTo>
                    <a:pt x="864" y="78"/>
                    <a:pt x="865" y="78"/>
                    <a:pt x="865" y="78"/>
                  </a:cubicBezTo>
                  <a:cubicBezTo>
                    <a:pt x="864" y="78"/>
                    <a:pt x="865" y="76"/>
                    <a:pt x="863" y="76"/>
                  </a:cubicBezTo>
                  <a:cubicBezTo>
                    <a:pt x="863" y="76"/>
                    <a:pt x="864" y="78"/>
                    <a:pt x="863" y="78"/>
                  </a:cubicBezTo>
                  <a:cubicBezTo>
                    <a:pt x="863" y="78"/>
                    <a:pt x="863" y="77"/>
                    <a:pt x="862" y="78"/>
                  </a:cubicBezTo>
                  <a:cubicBezTo>
                    <a:pt x="862" y="77"/>
                    <a:pt x="862" y="77"/>
                    <a:pt x="863" y="76"/>
                  </a:cubicBezTo>
                  <a:cubicBezTo>
                    <a:pt x="862" y="75"/>
                    <a:pt x="862" y="76"/>
                    <a:pt x="861" y="75"/>
                  </a:cubicBezTo>
                  <a:cubicBezTo>
                    <a:pt x="861" y="76"/>
                    <a:pt x="861" y="77"/>
                    <a:pt x="861" y="78"/>
                  </a:cubicBezTo>
                  <a:cubicBezTo>
                    <a:pt x="861" y="78"/>
                    <a:pt x="861" y="77"/>
                    <a:pt x="861" y="77"/>
                  </a:cubicBezTo>
                  <a:cubicBezTo>
                    <a:pt x="861" y="77"/>
                    <a:pt x="861" y="77"/>
                    <a:pt x="861" y="77"/>
                  </a:cubicBezTo>
                  <a:cubicBezTo>
                    <a:pt x="860" y="77"/>
                    <a:pt x="861" y="77"/>
                    <a:pt x="861" y="76"/>
                  </a:cubicBezTo>
                  <a:cubicBezTo>
                    <a:pt x="861" y="75"/>
                    <a:pt x="860" y="77"/>
                    <a:pt x="860" y="75"/>
                  </a:cubicBezTo>
                  <a:cubicBezTo>
                    <a:pt x="860" y="75"/>
                    <a:pt x="860" y="77"/>
                    <a:pt x="859" y="76"/>
                  </a:cubicBezTo>
                  <a:cubicBezTo>
                    <a:pt x="860" y="76"/>
                    <a:pt x="860" y="77"/>
                    <a:pt x="859" y="77"/>
                  </a:cubicBezTo>
                  <a:cubicBezTo>
                    <a:pt x="858" y="77"/>
                    <a:pt x="860" y="76"/>
                    <a:pt x="858" y="76"/>
                  </a:cubicBezTo>
                  <a:cubicBezTo>
                    <a:pt x="858" y="77"/>
                    <a:pt x="859" y="77"/>
                    <a:pt x="859" y="78"/>
                  </a:cubicBezTo>
                  <a:cubicBezTo>
                    <a:pt x="858" y="78"/>
                    <a:pt x="858" y="77"/>
                    <a:pt x="858" y="77"/>
                  </a:cubicBezTo>
                  <a:cubicBezTo>
                    <a:pt x="858" y="77"/>
                    <a:pt x="858" y="77"/>
                    <a:pt x="858" y="77"/>
                  </a:cubicBezTo>
                  <a:cubicBezTo>
                    <a:pt x="858" y="78"/>
                    <a:pt x="857" y="77"/>
                    <a:pt x="857" y="77"/>
                  </a:cubicBezTo>
                  <a:cubicBezTo>
                    <a:pt x="856" y="78"/>
                    <a:pt x="857" y="79"/>
                    <a:pt x="857" y="79"/>
                  </a:cubicBezTo>
                  <a:cubicBezTo>
                    <a:pt x="858" y="79"/>
                    <a:pt x="858" y="79"/>
                    <a:pt x="858" y="78"/>
                  </a:cubicBezTo>
                  <a:cubicBezTo>
                    <a:pt x="859" y="78"/>
                    <a:pt x="859" y="79"/>
                    <a:pt x="859" y="80"/>
                  </a:cubicBezTo>
                  <a:cubicBezTo>
                    <a:pt x="859" y="79"/>
                    <a:pt x="859" y="79"/>
                    <a:pt x="859" y="79"/>
                  </a:cubicBezTo>
                  <a:cubicBezTo>
                    <a:pt x="860" y="80"/>
                    <a:pt x="859" y="80"/>
                    <a:pt x="858" y="80"/>
                  </a:cubicBezTo>
                  <a:cubicBezTo>
                    <a:pt x="858" y="79"/>
                    <a:pt x="858" y="79"/>
                    <a:pt x="858" y="79"/>
                  </a:cubicBezTo>
                  <a:cubicBezTo>
                    <a:pt x="858" y="80"/>
                    <a:pt x="856" y="79"/>
                    <a:pt x="855" y="79"/>
                  </a:cubicBezTo>
                  <a:cubicBezTo>
                    <a:pt x="855" y="78"/>
                    <a:pt x="856" y="79"/>
                    <a:pt x="856" y="79"/>
                  </a:cubicBezTo>
                  <a:cubicBezTo>
                    <a:pt x="856" y="78"/>
                    <a:pt x="856" y="78"/>
                    <a:pt x="856" y="77"/>
                  </a:cubicBezTo>
                  <a:cubicBezTo>
                    <a:pt x="855" y="78"/>
                    <a:pt x="855" y="77"/>
                    <a:pt x="855" y="76"/>
                  </a:cubicBezTo>
                  <a:cubicBezTo>
                    <a:pt x="853" y="76"/>
                    <a:pt x="852" y="77"/>
                    <a:pt x="852" y="77"/>
                  </a:cubicBezTo>
                  <a:cubicBezTo>
                    <a:pt x="852" y="78"/>
                    <a:pt x="852" y="78"/>
                    <a:pt x="852" y="79"/>
                  </a:cubicBezTo>
                  <a:cubicBezTo>
                    <a:pt x="851" y="78"/>
                    <a:pt x="851" y="78"/>
                    <a:pt x="849" y="78"/>
                  </a:cubicBezTo>
                  <a:cubicBezTo>
                    <a:pt x="849" y="78"/>
                    <a:pt x="850" y="78"/>
                    <a:pt x="850" y="77"/>
                  </a:cubicBezTo>
                  <a:cubicBezTo>
                    <a:pt x="849" y="77"/>
                    <a:pt x="849" y="77"/>
                    <a:pt x="849" y="78"/>
                  </a:cubicBezTo>
                  <a:cubicBezTo>
                    <a:pt x="849" y="77"/>
                    <a:pt x="848" y="78"/>
                    <a:pt x="847" y="77"/>
                  </a:cubicBezTo>
                  <a:cubicBezTo>
                    <a:pt x="847" y="78"/>
                    <a:pt x="847" y="78"/>
                    <a:pt x="847" y="78"/>
                  </a:cubicBezTo>
                  <a:cubicBezTo>
                    <a:pt x="847" y="78"/>
                    <a:pt x="848" y="79"/>
                    <a:pt x="848" y="79"/>
                  </a:cubicBezTo>
                  <a:cubicBezTo>
                    <a:pt x="847" y="80"/>
                    <a:pt x="847" y="79"/>
                    <a:pt x="847" y="81"/>
                  </a:cubicBezTo>
                  <a:cubicBezTo>
                    <a:pt x="847" y="80"/>
                    <a:pt x="847" y="80"/>
                    <a:pt x="848" y="80"/>
                  </a:cubicBezTo>
                  <a:cubicBezTo>
                    <a:pt x="847" y="81"/>
                    <a:pt x="848" y="81"/>
                    <a:pt x="847" y="82"/>
                  </a:cubicBezTo>
                  <a:cubicBezTo>
                    <a:pt x="848" y="81"/>
                    <a:pt x="847" y="81"/>
                    <a:pt x="848" y="80"/>
                  </a:cubicBezTo>
                  <a:cubicBezTo>
                    <a:pt x="849" y="81"/>
                    <a:pt x="850" y="81"/>
                    <a:pt x="850" y="80"/>
                  </a:cubicBezTo>
                  <a:cubicBezTo>
                    <a:pt x="850" y="80"/>
                    <a:pt x="850" y="80"/>
                    <a:pt x="851" y="81"/>
                  </a:cubicBezTo>
                  <a:cubicBezTo>
                    <a:pt x="852" y="81"/>
                    <a:pt x="850" y="80"/>
                    <a:pt x="851" y="80"/>
                  </a:cubicBezTo>
                  <a:cubicBezTo>
                    <a:pt x="851" y="79"/>
                    <a:pt x="851" y="80"/>
                    <a:pt x="852" y="79"/>
                  </a:cubicBezTo>
                  <a:cubicBezTo>
                    <a:pt x="852" y="80"/>
                    <a:pt x="851" y="81"/>
                    <a:pt x="852" y="81"/>
                  </a:cubicBezTo>
                  <a:cubicBezTo>
                    <a:pt x="852" y="82"/>
                    <a:pt x="851" y="82"/>
                    <a:pt x="851" y="83"/>
                  </a:cubicBezTo>
                  <a:cubicBezTo>
                    <a:pt x="850" y="82"/>
                    <a:pt x="851" y="84"/>
                    <a:pt x="850" y="85"/>
                  </a:cubicBezTo>
                  <a:cubicBezTo>
                    <a:pt x="850" y="85"/>
                    <a:pt x="851" y="85"/>
                    <a:pt x="851" y="86"/>
                  </a:cubicBezTo>
                  <a:cubicBezTo>
                    <a:pt x="851" y="85"/>
                    <a:pt x="852" y="84"/>
                    <a:pt x="851" y="84"/>
                  </a:cubicBezTo>
                  <a:cubicBezTo>
                    <a:pt x="851" y="83"/>
                    <a:pt x="852" y="84"/>
                    <a:pt x="852" y="84"/>
                  </a:cubicBezTo>
                  <a:cubicBezTo>
                    <a:pt x="852" y="84"/>
                    <a:pt x="852" y="84"/>
                    <a:pt x="852" y="85"/>
                  </a:cubicBezTo>
                  <a:cubicBezTo>
                    <a:pt x="853" y="84"/>
                    <a:pt x="853" y="84"/>
                    <a:pt x="853" y="84"/>
                  </a:cubicBezTo>
                  <a:cubicBezTo>
                    <a:pt x="854" y="84"/>
                    <a:pt x="852" y="85"/>
                    <a:pt x="852" y="85"/>
                  </a:cubicBezTo>
                  <a:cubicBezTo>
                    <a:pt x="852" y="85"/>
                    <a:pt x="852" y="86"/>
                    <a:pt x="852" y="86"/>
                  </a:cubicBezTo>
                  <a:cubicBezTo>
                    <a:pt x="851" y="87"/>
                    <a:pt x="850" y="86"/>
                    <a:pt x="850" y="87"/>
                  </a:cubicBezTo>
                  <a:cubicBezTo>
                    <a:pt x="850" y="88"/>
                    <a:pt x="849" y="88"/>
                    <a:pt x="849" y="89"/>
                  </a:cubicBezTo>
                  <a:cubicBezTo>
                    <a:pt x="848" y="89"/>
                    <a:pt x="849" y="89"/>
                    <a:pt x="849" y="88"/>
                  </a:cubicBezTo>
                  <a:cubicBezTo>
                    <a:pt x="849" y="88"/>
                    <a:pt x="848" y="89"/>
                    <a:pt x="847" y="88"/>
                  </a:cubicBezTo>
                  <a:cubicBezTo>
                    <a:pt x="846" y="88"/>
                    <a:pt x="846" y="89"/>
                    <a:pt x="846" y="89"/>
                  </a:cubicBezTo>
                  <a:cubicBezTo>
                    <a:pt x="846" y="88"/>
                    <a:pt x="845" y="90"/>
                    <a:pt x="845" y="88"/>
                  </a:cubicBezTo>
                  <a:cubicBezTo>
                    <a:pt x="844" y="89"/>
                    <a:pt x="843" y="89"/>
                    <a:pt x="842" y="90"/>
                  </a:cubicBezTo>
                  <a:cubicBezTo>
                    <a:pt x="841" y="89"/>
                    <a:pt x="841" y="91"/>
                    <a:pt x="840" y="90"/>
                  </a:cubicBezTo>
                  <a:cubicBezTo>
                    <a:pt x="840" y="91"/>
                    <a:pt x="841" y="91"/>
                    <a:pt x="842" y="91"/>
                  </a:cubicBezTo>
                  <a:cubicBezTo>
                    <a:pt x="841" y="93"/>
                    <a:pt x="840" y="91"/>
                    <a:pt x="839" y="91"/>
                  </a:cubicBezTo>
                  <a:cubicBezTo>
                    <a:pt x="839" y="91"/>
                    <a:pt x="840" y="91"/>
                    <a:pt x="840" y="90"/>
                  </a:cubicBezTo>
                  <a:cubicBezTo>
                    <a:pt x="839" y="89"/>
                    <a:pt x="838" y="92"/>
                    <a:pt x="837" y="92"/>
                  </a:cubicBezTo>
                  <a:cubicBezTo>
                    <a:pt x="837" y="92"/>
                    <a:pt x="836" y="92"/>
                    <a:pt x="837" y="91"/>
                  </a:cubicBezTo>
                  <a:cubicBezTo>
                    <a:pt x="836" y="91"/>
                    <a:pt x="836" y="92"/>
                    <a:pt x="836" y="91"/>
                  </a:cubicBezTo>
                  <a:cubicBezTo>
                    <a:pt x="835" y="91"/>
                    <a:pt x="835" y="93"/>
                    <a:pt x="835" y="91"/>
                  </a:cubicBezTo>
                  <a:cubicBezTo>
                    <a:pt x="835" y="91"/>
                    <a:pt x="835" y="92"/>
                    <a:pt x="835" y="92"/>
                  </a:cubicBezTo>
                  <a:cubicBezTo>
                    <a:pt x="834" y="92"/>
                    <a:pt x="834" y="92"/>
                    <a:pt x="833" y="93"/>
                  </a:cubicBezTo>
                  <a:cubicBezTo>
                    <a:pt x="833" y="92"/>
                    <a:pt x="833" y="92"/>
                    <a:pt x="833" y="92"/>
                  </a:cubicBezTo>
                  <a:cubicBezTo>
                    <a:pt x="833" y="92"/>
                    <a:pt x="832" y="93"/>
                    <a:pt x="832" y="92"/>
                  </a:cubicBezTo>
                  <a:cubicBezTo>
                    <a:pt x="831" y="92"/>
                    <a:pt x="831" y="93"/>
                    <a:pt x="831" y="93"/>
                  </a:cubicBezTo>
                  <a:cubicBezTo>
                    <a:pt x="831" y="93"/>
                    <a:pt x="831" y="93"/>
                    <a:pt x="831" y="94"/>
                  </a:cubicBezTo>
                  <a:cubicBezTo>
                    <a:pt x="831" y="93"/>
                    <a:pt x="830" y="93"/>
                    <a:pt x="830" y="92"/>
                  </a:cubicBezTo>
                  <a:cubicBezTo>
                    <a:pt x="829" y="93"/>
                    <a:pt x="829" y="94"/>
                    <a:pt x="828" y="94"/>
                  </a:cubicBezTo>
                  <a:cubicBezTo>
                    <a:pt x="828" y="93"/>
                    <a:pt x="828" y="94"/>
                    <a:pt x="828" y="94"/>
                  </a:cubicBezTo>
                  <a:cubicBezTo>
                    <a:pt x="828" y="93"/>
                    <a:pt x="828" y="93"/>
                    <a:pt x="827" y="93"/>
                  </a:cubicBezTo>
                  <a:cubicBezTo>
                    <a:pt x="828" y="94"/>
                    <a:pt x="828" y="92"/>
                    <a:pt x="826" y="93"/>
                  </a:cubicBezTo>
                  <a:cubicBezTo>
                    <a:pt x="826" y="94"/>
                    <a:pt x="827" y="93"/>
                    <a:pt x="827" y="94"/>
                  </a:cubicBezTo>
                  <a:cubicBezTo>
                    <a:pt x="826" y="95"/>
                    <a:pt x="825" y="94"/>
                    <a:pt x="824" y="95"/>
                  </a:cubicBezTo>
                  <a:cubicBezTo>
                    <a:pt x="824" y="94"/>
                    <a:pt x="823" y="95"/>
                    <a:pt x="822" y="94"/>
                  </a:cubicBezTo>
                  <a:cubicBezTo>
                    <a:pt x="822" y="94"/>
                    <a:pt x="822" y="96"/>
                    <a:pt x="823" y="96"/>
                  </a:cubicBezTo>
                  <a:cubicBezTo>
                    <a:pt x="821" y="96"/>
                    <a:pt x="822" y="95"/>
                    <a:pt x="821" y="95"/>
                  </a:cubicBezTo>
                  <a:cubicBezTo>
                    <a:pt x="820" y="95"/>
                    <a:pt x="821" y="95"/>
                    <a:pt x="820" y="96"/>
                  </a:cubicBezTo>
                  <a:cubicBezTo>
                    <a:pt x="820" y="96"/>
                    <a:pt x="820" y="95"/>
                    <a:pt x="820" y="95"/>
                  </a:cubicBezTo>
                  <a:cubicBezTo>
                    <a:pt x="819" y="96"/>
                    <a:pt x="818" y="97"/>
                    <a:pt x="816" y="97"/>
                  </a:cubicBezTo>
                  <a:cubicBezTo>
                    <a:pt x="816" y="96"/>
                    <a:pt x="817" y="97"/>
                    <a:pt x="817" y="96"/>
                  </a:cubicBezTo>
                  <a:cubicBezTo>
                    <a:pt x="815" y="97"/>
                    <a:pt x="814" y="97"/>
                    <a:pt x="813" y="98"/>
                  </a:cubicBezTo>
                  <a:cubicBezTo>
                    <a:pt x="813" y="96"/>
                    <a:pt x="810" y="98"/>
                    <a:pt x="810" y="100"/>
                  </a:cubicBezTo>
                  <a:cubicBezTo>
                    <a:pt x="809" y="99"/>
                    <a:pt x="810" y="99"/>
                    <a:pt x="810" y="99"/>
                  </a:cubicBezTo>
                  <a:cubicBezTo>
                    <a:pt x="810" y="98"/>
                    <a:pt x="809" y="98"/>
                    <a:pt x="809" y="99"/>
                  </a:cubicBezTo>
                  <a:cubicBezTo>
                    <a:pt x="809" y="99"/>
                    <a:pt x="809" y="98"/>
                    <a:pt x="808" y="98"/>
                  </a:cubicBezTo>
                  <a:cubicBezTo>
                    <a:pt x="808" y="98"/>
                    <a:pt x="807" y="99"/>
                    <a:pt x="808" y="99"/>
                  </a:cubicBezTo>
                  <a:cubicBezTo>
                    <a:pt x="807" y="100"/>
                    <a:pt x="807" y="99"/>
                    <a:pt x="807" y="98"/>
                  </a:cubicBezTo>
                  <a:cubicBezTo>
                    <a:pt x="806" y="99"/>
                    <a:pt x="805" y="99"/>
                    <a:pt x="804" y="100"/>
                  </a:cubicBezTo>
                  <a:cubicBezTo>
                    <a:pt x="804" y="99"/>
                    <a:pt x="805" y="99"/>
                    <a:pt x="804" y="98"/>
                  </a:cubicBezTo>
                  <a:cubicBezTo>
                    <a:pt x="803" y="99"/>
                    <a:pt x="804" y="100"/>
                    <a:pt x="803" y="100"/>
                  </a:cubicBezTo>
                  <a:cubicBezTo>
                    <a:pt x="802" y="100"/>
                    <a:pt x="803" y="99"/>
                    <a:pt x="803" y="99"/>
                  </a:cubicBezTo>
                  <a:cubicBezTo>
                    <a:pt x="803" y="99"/>
                    <a:pt x="803" y="99"/>
                    <a:pt x="802" y="99"/>
                  </a:cubicBezTo>
                  <a:cubicBezTo>
                    <a:pt x="802" y="100"/>
                    <a:pt x="801" y="100"/>
                    <a:pt x="800" y="101"/>
                  </a:cubicBezTo>
                  <a:cubicBezTo>
                    <a:pt x="801" y="100"/>
                    <a:pt x="800" y="100"/>
                    <a:pt x="801" y="98"/>
                  </a:cubicBezTo>
                  <a:cubicBezTo>
                    <a:pt x="800" y="98"/>
                    <a:pt x="800" y="99"/>
                    <a:pt x="800" y="100"/>
                  </a:cubicBezTo>
                  <a:cubicBezTo>
                    <a:pt x="799" y="100"/>
                    <a:pt x="800" y="99"/>
                    <a:pt x="799" y="99"/>
                  </a:cubicBezTo>
                  <a:cubicBezTo>
                    <a:pt x="799" y="100"/>
                    <a:pt x="799" y="101"/>
                    <a:pt x="800" y="101"/>
                  </a:cubicBezTo>
                  <a:cubicBezTo>
                    <a:pt x="799" y="101"/>
                    <a:pt x="798" y="100"/>
                    <a:pt x="799" y="99"/>
                  </a:cubicBezTo>
                  <a:cubicBezTo>
                    <a:pt x="799" y="99"/>
                    <a:pt x="798" y="100"/>
                    <a:pt x="798" y="100"/>
                  </a:cubicBezTo>
                  <a:cubicBezTo>
                    <a:pt x="798" y="101"/>
                    <a:pt x="799" y="101"/>
                    <a:pt x="798" y="102"/>
                  </a:cubicBezTo>
                  <a:cubicBezTo>
                    <a:pt x="798" y="102"/>
                    <a:pt x="798" y="101"/>
                    <a:pt x="797" y="101"/>
                  </a:cubicBezTo>
                  <a:cubicBezTo>
                    <a:pt x="797" y="102"/>
                    <a:pt x="796" y="102"/>
                    <a:pt x="795" y="103"/>
                  </a:cubicBezTo>
                  <a:cubicBezTo>
                    <a:pt x="795" y="102"/>
                    <a:pt x="795" y="102"/>
                    <a:pt x="795" y="101"/>
                  </a:cubicBezTo>
                  <a:cubicBezTo>
                    <a:pt x="794" y="101"/>
                    <a:pt x="794" y="102"/>
                    <a:pt x="794" y="103"/>
                  </a:cubicBezTo>
                  <a:cubicBezTo>
                    <a:pt x="794" y="102"/>
                    <a:pt x="793" y="101"/>
                    <a:pt x="793" y="101"/>
                  </a:cubicBezTo>
                  <a:cubicBezTo>
                    <a:pt x="792" y="101"/>
                    <a:pt x="792" y="102"/>
                    <a:pt x="792" y="103"/>
                  </a:cubicBezTo>
                  <a:cubicBezTo>
                    <a:pt x="792" y="103"/>
                    <a:pt x="792" y="103"/>
                    <a:pt x="792" y="103"/>
                  </a:cubicBezTo>
                  <a:cubicBezTo>
                    <a:pt x="792" y="103"/>
                    <a:pt x="791" y="103"/>
                    <a:pt x="791" y="103"/>
                  </a:cubicBezTo>
                  <a:cubicBezTo>
                    <a:pt x="791" y="103"/>
                    <a:pt x="790" y="103"/>
                    <a:pt x="789" y="104"/>
                  </a:cubicBezTo>
                  <a:cubicBezTo>
                    <a:pt x="790" y="103"/>
                    <a:pt x="789" y="103"/>
                    <a:pt x="789" y="103"/>
                  </a:cubicBezTo>
                  <a:cubicBezTo>
                    <a:pt x="788" y="103"/>
                    <a:pt x="788" y="103"/>
                    <a:pt x="787" y="103"/>
                  </a:cubicBezTo>
                  <a:cubicBezTo>
                    <a:pt x="787" y="103"/>
                    <a:pt x="787" y="103"/>
                    <a:pt x="788" y="104"/>
                  </a:cubicBezTo>
                  <a:cubicBezTo>
                    <a:pt x="788" y="105"/>
                    <a:pt x="786" y="104"/>
                    <a:pt x="786" y="105"/>
                  </a:cubicBezTo>
                  <a:cubicBezTo>
                    <a:pt x="785" y="104"/>
                    <a:pt x="785" y="105"/>
                    <a:pt x="784" y="104"/>
                  </a:cubicBezTo>
                  <a:cubicBezTo>
                    <a:pt x="784" y="103"/>
                    <a:pt x="784" y="103"/>
                    <a:pt x="785" y="103"/>
                  </a:cubicBezTo>
                  <a:cubicBezTo>
                    <a:pt x="783" y="104"/>
                    <a:pt x="783" y="103"/>
                    <a:pt x="783" y="104"/>
                  </a:cubicBezTo>
                  <a:cubicBezTo>
                    <a:pt x="782" y="104"/>
                    <a:pt x="782" y="103"/>
                    <a:pt x="781" y="104"/>
                  </a:cubicBezTo>
                  <a:cubicBezTo>
                    <a:pt x="782" y="105"/>
                    <a:pt x="783" y="105"/>
                    <a:pt x="783" y="105"/>
                  </a:cubicBezTo>
                  <a:cubicBezTo>
                    <a:pt x="783" y="106"/>
                    <a:pt x="782" y="105"/>
                    <a:pt x="782" y="106"/>
                  </a:cubicBezTo>
                  <a:cubicBezTo>
                    <a:pt x="782" y="105"/>
                    <a:pt x="781" y="105"/>
                    <a:pt x="781" y="105"/>
                  </a:cubicBezTo>
                  <a:cubicBezTo>
                    <a:pt x="781" y="105"/>
                    <a:pt x="781" y="106"/>
                    <a:pt x="780" y="106"/>
                  </a:cubicBezTo>
                  <a:cubicBezTo>
                    <a:pt x="781" y="105"/>
                    <a:pt x="780" y="106"/>
                    <a:pt x="780" y="105"/>
                  </a:cubicBezTo>
                  <a:cubicBezTo>
                    <a:pt x="779" y="105"/>
                    <a:pt x="779" y="105"/>
                    <a:pt x="779" y="105"/>
                  </a:cubicBezTo>
                  <a:cubicBezTo>
                    <a:pt x="779" y="104"/>
                    <a:pt x="777" y="104"/>
                    <a:pt x="776" y="104"/>
                  </a:cubicBezTo>
                  <a:cubicBezTo>
                    <a:pt x="777" y="105"/>
                    <a:pt x="777" y="105"/>
                    <a:pt x="778" y="105"/>
                  </a:cubicBezTo>
                  <a:cubicBezTo>
                    <a:pt x="778" y="106"/>
                    <a:pt x="778" y="106"/>
                    <a:pt x="777" y="106"/>
                  </a:cubicBezTo>
                  <a:cubicBezTo>
                    <a:pt x="777" y="106"/>
                    <a:pt x="776" y="106"/>
                    <a:pt x="776" y="105"/>
                  </a:cubicBezTo>
                  <a:cubicBezTo>
                    <a:pt x="775" y="106"/>
                    <a:pt x="775" y="107"/>
                    <a:pt x="774" y="107"/>
                  </a:cubicBezTo>
                  <a:cubicBezTo>
                    <a:pt x="774" y="106"/>
                    <a:pt x="775" y="106"/>
                    <a:pt x="775" y="106"/>
                  </a:cubicBezTo>
                  <a:cubicBezTo>
                    <a:pt x="774" y="105"/>
                    <a:pt x="773" y="105"/>
                    <a:pt x="772" y="103"/>
                  </a:cubicBezTo>
                  <a:cubicBezTo>
                    <a:pt x="772" y="103"/>
                    <a:pt x="772" y="104"/>
                    <a:pt x="772" y="104"/>
                  </a:cubicBezTo>
                  <a:cubicBezTo>
                    <a:pt x="772" y="105"/>
                    <a:pt x="772" y="104"/>
                    <a:pt x="773" y="105"/>
                  </a:cubicBezTo>
                  <a:cubicBezTo>
                    <a:pt x="773" y="105"/>
                    <a:pt x="774" y="106"/>
                    <a:pt x="774" y="107"/>
                  </a:cubicBezTo>
                  <a:cubicBezTo>
                    <a:pt x="774" y="107"/>
                    <a:pt x="773" y="107"/>
                    <a:pt x="773" y="107"/>
                  </a:cubicBezTo>
                  <a:cubicBezTo>
                    <a:pt x="774" y="106"/>
                    <a:pt x="773" y="106"/>
                    <a:pt x="772" y="106"/>
                  </a:cubicBezTo>
                  <a:cubicBezTo>
                    <a:pt x="772" y="105"/>
                    <a:pt x="771" y="105"/>
                    <a:pt x="772" y="105"/>
                  </a:cubicBezTo>
                  <a:cubicBezTo>
                    <a:pt x="771" y="105"/>
                    <a:pt x="771" y="106"/>
                    <a:pt x="771" y="105"/>
                  </a:cubicBezTo>
                  <a:cubicBezTo>
                    <a:pt x="771" y="105"/>
                    <a:pt x="770" y="107"/>
                    <a:pt x="770" y="107"/>
                  </a:cubicBezTo>
                  <a:cubicBezTo>
                    <a:pt x="769" y="108"/>
                    <a:pt x="767" y="107"/>
                    <a:pt x="767" y="109"/>
                  </a:cubicBezTo>
                  <a:cubicBezTo>
                    <a:pt x="765" y="108"/>
                    <a:pt x="765" y="110"/>
                    <a:pt x="763" y="110"/>
                  </a:cubicBezTo>
                  <a:cubicBezTo>
                    <a:pt x="764" y="109"/>
                    <a:pt x="764" y="109"/>
                    <a:pt x="764" y="108"/>
                  </a:cubicBezTo>
                  <a:cubicBezTo>
                    <a:pt x="763" y="109"/>
                    <a:pt x="762" y="109"/>
                    <a:pt x="762" y="110"/>
                  </a:cubicBezTo>
                  <a:cubicBezTo>
                    <a:pt x="761" y="109"/>
                    <a:pt x="761" y="109"/>
                    <a:pt x="760" y="110"/>
                  </a:cubicBezTo>
                  <a:cubicBezTo>
                    <a:pt x="759" y="109"/>
                    <a:pt x="757" y="110"/>
                    <a:pt x="757" y="112"/>
                  </a:cubicBezTo>
                  <a:cubicBezTo>
                    <a:pt x="757" y="111"/>
                    <a:pt x="757" y="110"/>
                    <a:pt x="756" y="110"/>
                  </a:cubicBezTo>
                  <a:cubicBezTo>
                    <a:pt x="757" y="111"/>
                    <a:pt x="755" y="111"/>
                    <a:pt x="754" y="112"/>
                  </a:cubicBezTo>
                  <a:cubicBezTo>
                    <a:pt x="754" y="111"/>
                    <a:pt x="753" y="111"/>
                    <a:pt x="753" y="111"/>
                  </a:cubicBezTo>
                  <a:cubicBezTo>
                    <a:pt x="752" y="112"/>
                    <a:pt x="754" y="111"/>
                    <a:pt x="753" y="112"/>
                  </a:cubicBezTo>
                  <a:cubicBezTo>
                    <a:pt x="753" y="112"/>
                    <a:pt x="753" y="112"/>
                    <a:pt x="753" y="112"/>
                  </a:cubicBezTo>
                  <a:cubicBezTo>
                    <a:pt x="752" y="112"/>
                    <a:pt x="753" y="111"/>
                    <a:pt x="752" y="111"/>
                  </a:cubicBezTo>
                  <a:cubicBezTo>
                    <a:pt x="751" y="111"/>
                    <a:pt x="752" y="112"/>
                    <a:pt x="752" y="111"/>
                  </a:cubicBezTo>
                  <a:cubicBezTo>
                    <a:pt x="751" y="112"/>
                    <a:pt x="752" y="112"/>
                    <a:pt x="751" y="113"/>
                  </a:cubicBezTo>
                  <a:cubicBezTo>
                    <a:pt x="750" y="113"/>
                    <a:pt x="750" y="111"/>
                    <a:pt x="749" y="113"/>
                  </a:cubicBezTo>
                  <a:cubicBezTo>
                    <a:pt x="748" y="112"/>
                    <a:pt x="750" y="112"/>
                    <a:pt x="750" y="111"/>
                  </a:cubicBezTo>
                  <a:cubicBezTo>
                    <a:pt x="750" y="111"/>
                    <a:pt x="750" y="111"/>
                    <a:pt x="749" y="111"/>
                  </a:cubicBezTo>
                  <a:cubicBezTo>
                    <a:pt x="749" y="111"/>
                    <a:pt x="750" y="111"/>
                    <a:pt x="749" y="112"/>
                  </a:cubicBezTo>
                  <a:cubicBezTo>
                    <a:pt x="749" y="111"/>
                    <a:pt x="748" y="112"/>
                    <a:pt x="748" y="113"/>
                  </a:cubicBezTo>
                  <a:cubicBezTo>
                    <a:pt x="748" y="113"/>
                    <a:pt x="747" y="113"/>
                    <a:pt x="747" y="113"/>
                  </a:cubicBezTo>
                  <a:cubicBezTo>
                    <a:pt x="747" y="113"/>
                    <a:pt x="746" y="112"/>
                    <a:pt x="746" y="112"/>
                  </a:cubicBezTo>
                  <a:cubicBezTo>
                    <a:pt x="745" y="112"/>
                    <a:pt x="745" y="112"/>
                    <a:pt x="745" y="113"/>
                  </a:cubicBezTo>
                  <a:cubicBezTo>
                    <a:pt x="745" y="113"/>
                    <a:pt x="745" y="113"/>
                    <a:pt x="746" y="113"/>
                  </a:cubicBezTo>
                  <a:cubicBezTo>
                    <a:pt x="746" y="113"/>
                    <a:pt x="745" y="113"/>
                    <a:pt x="746" y="113"/>
                  </a:cubicBezTo>
                  <a:cubicBezTo>
                    <a:pt x="745" y="113"/>
                    <a:pt x="745" y="114"/>
                    <a:pt x="744" y="114"/>
                  </a:cubicBezTo>
                  <a:cubicBezTo>
                    <a:pt x="744" y="114"/>
                    <a:pt x="744" y="114"/>
                    <a:pt x="744" y="114"/>
                  </a:cubicBezTo>
                  <a:cubicBezTo>
                    <a:pt x="744" y="115"/>
                    <a:pt x="744" y="115"/>
                    <a:pt x="744" y="115"/>
                  </a:cubicBezTo>
                  <a:cubicBezTo>
                    <a:pt x="744" y="115"/>
                    <a:pt x="744" y="115"/>
                    <a:pt x="743" y="115"/>
                  </a:cubicBezTo>
                  <a:cubicBezTo>
                    <a:pt x="743" y="114"/>
                    <a:pt x="744" y="113"/>
                    <a:pt x="744" y="113"/>
                  </a:cubicBezTo>
                  <a:cubicBezTo>
                    <a:pt x="744" y="112"/>
                    <a:pt x="744" y="113"/>
                    <a:pt x="743" y="113"/>
                  </a:cubicBezTo>
                  <a:cubicBezTo>
                    <a:pt x="744" y="114"/>
                    <a:pt x="742" y="114"/>
                    <a:pt x="743" y="115"/>
                  </a:cubicBezTo>
                  <a:cubicBezTo>
                    <a:pt x="743" y="115"/>
                    <a:pt x="742" y="115"/>
                    <a:pt x="741" y="115"/>
                  </a:cubicBezTo>
                  <a:cubicBezTo>
                    <a:pt x="741" y="115"/>
                    <a:pt x="741" y="115"/>
                    <a:pt x="741" y="115"/>
                  </a:cubicBezTo>
                  <a:cubicBezTo>
                    <a:pt x="741" y="116"/>
                    <a:pt x="742" y="115"/>
                    <a:pt x="741" y="116"/>
                  </a:cubicBezTo>
                  <a:cubicBezTo>
                    <a:pt x="741" y="116"/>
                    <a:pt x="740" y="116"/>
                    <a:pt x="740" y="116"/>
                  </a:cubicBezTo>
                  <a:cubicBezTo>
                    <a:pt x="740" y="116"/>
                    <a:pt x="741" y="116"/>
                    <a:pt x="741" y="116"/>
                  </a:cubicBezTo>
                  <a:cubicBezTo>
                    <a:pt x="741" y="115"/>
                    <a:pt x="740" y="115"/>
                    <a:pt x="739" y="115"/>
                  </a:cubicBezTo>
                  <a:cubicBezTo>
                    <a:pt x="740" y="116"/>
                    <a:pt x="739" y="116"/>
                    <a:pt x="738" y="116"/>
                  </a:cubicBezTo>
                  <a:cubicBezTo>
                    <a:pt x="738" y="116"/>
                    <a:pt x="738" y="115"/>
                    <a:pt x="738" y="115"/>
                  </a:cubicBezTo>
                  <a:cubicBezTo>
                    <a:pt x="738" y="116"/>
                    <a:pt x="737" y="116"/>
                    <a:pt x="737" y="114"/>
                  </a:cubicBezTo>
                  <a:cubicBezTo>
                    <a:pt x="736" y="114"/>
                    <a:pt x="737" y="115"/>
                    <a:pt x="737" y="116"/>
                  </a:cubicBezTo>
                  <a:cubicBezTo>
                    <a:pt x="737" y="115"/>
                    <a:pt x="736" y="115"/>
                    <a:pt x="736" y="115"/>
                  </a:cubicBezTo>
                  <a:cubicBezTo>
                    <a:pt x="736" y="116"/>
                    <a:pt x="737" y="115"/>
                    <a:pt x="737" y="116"/>
                  </a:cubicBezTo>
                  <a:cubicBezTo>
                    <a:pt x="737" y="116"/>
                    <a:pt x="738" y="116"/>
                    <a:pt x="739" y="116"/>
                  </a:cubicBezTo>
                  <a:cubicBezTo>
                    <a:pt x="738" y="118"/>
                    <a:pt x="737" y="115"/>
                    <a:pt x="735" y="116"/>
                  </a:cubicBezTo>
                  <a:cubicBezTo>
                    <a:pt x="735" y="116"/>
                    <a:pt x="735" y="117"/>
                    <a:pt x="735" y="117"/>
                  </a:cubicBezTo>
                  <a:cubicBezTo>
                    <a:pt x="733" y="117"/>
                    <a:pt x="733" y="118"/>
                    <a:pt x="731" y="118"/>
                  </a:cubicBezTo>
                  <a:cubicBezTo>
                    <a:pt x="731" y="119"/>
                    <a:pt x="731" y="119"/>
                    <a:pt x="731" y="120"/>
                  </a:cubicBezTo>
                  <a:cubicBezTo>
                    <a:pt x="730" y="120"/>
                    <a:pt x="731" y="119"/>
                    <a:pt x="730" y="119"/>
                  </a:cubicBezTo>
                  <a:cubicBezTo>
                    <a:pt x="730" y="118"/>
                    <a:pt x="730" y="117"/>
                    <a:pt x="730" y="117"/>
                  </a:cubicBezTo>
                  <a:cubicBezTo>
                    <a:pt x="729" y="117"/>
                    <a:pt x="729" y="118"/>
                    <a:pt x="729" y="119"/>
                  </a:cubicBezTo>
                  <a:cubicBezTo>
                    <a:pt x="728" y="119"/>
                    <a:pt x="727" y="119"/>
                    <a:pt x="727" y="119"/>
                  </a:cubicBezTo>
                  <a:cubicBezTo>
                    <a:pt x="727" y="120"/>
                    <a:pt x="727" y="119"/>
                    <a:pt x="728" y="119"/>
                  </a:cubicBezTo>
                  <a:cubicBezTo>
                    <a:pt x="727" y="120"/>
                    <a:pt x="727" y="120"/>
                    <a:pt x="726" y="120"/>
                  </a:cubicBezTo>
                  <a:cubicBezTo>
                    <a:pt x="726" y="120"/>
                    <a:pt x="726" y="120"/>
                    <a:pt x="725" y="120"/>
                  </a:cubicBezTo>
                  <a:cubicBezTo>
                    <a:pt x="725" y="120"/>
                    <a:pt x="726" y="120"/>
                    <a:pt x="726" y="121"/>
                  </a:cubicBezTo>
                  <a:cubicBezTo>
                    <a:pt x="725" y="120"/>
                    <a:pt x="725" y="121"/>
                    <a:pt x="724" y="121"/>
                  </a:cubicBezTo>
                  <a:cubicBezTo>
                    <a:pt x="724" y="120"/>
                    <a:pt x="725" y="121"/>
                    <a:pt x="725" y="120"/>
                  </a:cubicBezTo>
                  <a:cubicBezTo>
                    <a:pt x="725" y="120"/>
                    <a:pt x="724" y="119"/>
                    <a:pt x="724" y="119"/>
                  </a:cubicBezTo>
                  <a:cubicBezTo>
                    <a:pt x="724" y="120"/>
                    <a:pt x="724" y="120"/>
                    <a:pt x="725" y="120"/>
                  </a:cubicBezTo>
                  <a:cubicBezTo>
                    <a:pt x="724" y="120"/>
                    <a:pt x="721" y="120"/>
                    <a:pt x="722" y="121"/>
                  </a:cubicBezTo>
                  <a:cubicBezTo>
                    <a:pt x="720" y="122"/>
                    <a:pt x="719" y="120"/>
                    <a:pt x="718" y="120"/>
                  </a:cubicBezTo>
                  <a:cubicBezTo>
                    <a:pt x="719" y="119"/>
                    <a:pt x="719" y="120"/>
                    <a:pt x="720" y="120"/>
                  </a:cubicBezTo>
                  <a:cubicBezTo>
                    <a:pt x="720" y="119"/>
                    <a:pt x="719" y="119"/>
                    <a:pt x="719" y="119"/>
                  </a:cubicBezTo>
                  <a:cubicBezTo>
                    <a:pt x="720" y="119"/>
                    <a:pt x="720" y="120"/>
                    <a:pt x="720" y="120"/>
                  </a:cubicBezTo>
                  <a:cubicBezTo>
                    <a:pt x="721" y="120"/>
                    <a:pt x="721" y="119"/>
                    <a:pt x="722" y="120"/>
                  </a:cubicBezTo>
                  <a:cubicBezTo>
                    <a:pt x="722" y="119"/>
                    <a:pt x="722" y="119"/>
                    <a:pt x="721" y="119"/>
                  </a:cubicBezTo>
                  <a:cubicBezTo>
                    <a:pt x="721" y="119"/>
                    <a:pt x="721" y="120"/>
                    <a:pt x="720" y="119"/>
                  </a:cubicBezTo>
                  <a:cubicBezTo>
                    <a:pt x="721" y="119"/>
                    <a:pt x="720" y="119"/>
                    <a:pt x="720" y="118"/>
                  </a:cubicBezTo>
                  <a:cubicBezTo>
                    <a:pt x="720" y="118"/>
                    <a:pt x="720" y="118"/>
                    <a:pt x="721" y="118"/>
                  </a:cubicBezTo>
                  <a:cubicBezTo>
                    <a:pt x="721" y="118"/>
                    <a:pt x="720" y="118"/>
                    <a:pt x="721" y="117"/>
                  </a:cubicBezTo>
                  <a:cubicBezTo>
                    <a:pt x="720" y="117"/>
                    <a:pt x="720" y="118"/>
                    <a:pt x="719" y="118"/>
                  </a:cubicBezTo>
                  <a:cubicBezTo>
                    <a:pt x="719" y="117"/>
                    <a:pt x="719" y="117"/>
                    <a:pt x="719" y="117"/>
                  </a:cubicBezTo>
                  <a:cubicBezTo>
                    <a:pt x="720" y="117"/>
                    <a:pt x="719" y="117"/>
                    <a:pt x="719" y="117"/>
                  </a:cubicBezTo>
                  <a:cubicBezTo>
                    <a:pt x="720" y="117"/>
                    <a:pt x="720" y="116"/>
                    <a:pt x="722" y="117"/>
                  </a:cubicBezTo>
                  <a:cubicBezTo>
                    <a:pt x="721" y="116"/>
                    <a:pt x="721" y="116"/>
                    <a:pt x="721" y="116"/>
                  </a:cubicBezTo>
                  <a:cubicBezTo>
                    <a:pt x="721" y="116"/>
                    <a:pt x="719" y="116"/>
                    <a:pt x="719" y="116"/>
                  </a:cubicBezTo>
                  <a:cubicBezTo>
                    <a:pt x="718" y="118"/>
                    <a:pt x="716" y="117"/>
                    <a:pt x="716" y="118"/>
                  </a:cubicBezTo>
                  <a:cubicBezTo>
                    <a:pt x="716" y="117"/>
                    <a:pt x="714" y="117"/>
                    <a:pt x="714" y="116"/>
                  </a:cubicBezTo>
                  <a:cubicBezTo>
                    <a:pt x="713" y="116"/>
                    <a:pt x="713" y="116"/>
                    <a:pt x="711" y="116"/>
                  </a:cubicBezTo>
                  <a:cubicBezTo>
                    <a:pt x="711" y="116"/>
                    <a:pt x="712" y="116"/>
                    <a:pt x="712" y="115"/>
                  </a:cubicBezTo>
                  <a:cubicBezTo>
                    <a:pt x="711" y="115"/>
                    <a:pt x="711" y="116"/>
                    <a:pt x="711" y="116"/>
                  </a:cubicBezTo>
                  <a:cubicBezTo>
                    <a:pt x="711" y="117"/>
                    <a:pt x="711" y="117"/>
                    <a:pt x="712" y="117"/>
                  </a:cubicBezTo>
                  <a:cubicBezTo>
                    <a:pt x="712" y="118"/>
                    <a:pt x="711" y="117"/>
                    <a:pt x="711" y="118"/>
                  </a:cubicBezTo>
                  <a:cubicBezTo>
                    <a:pt x="712" y="118"/>
                    <a:pt x="710" y="119"/>
                    <a:pt x="712" y="119"/>
                  </a:cubicBezTo>
                  <a:cubicBezTo>
                    <a:pt x="712" y="120"/>
                    <a:pt x="711" y="120"/>
                    <a:pt x="711" y="120"/>
                  </a:cubicBezTo>
                  <a:cubicBezTo>
                    <a:pt x="711" y="119"/>
                    <a:pt x="710" y="119"/>
                    <a:pt x="710" y="118"/>
                  </a:cubicBezTo>
                  <a:cubicBezTo>
                    <a:pt x="710" y="119"/>
                    <a:pt x="709" y="119"/>
                    <a:pt x="709" y="120"/>
                  </a:cubicBezTo>
                  <a:cubicBezTo>
                    <a:pt x="708" y="118"/>
                    <a:pt x="710" y="118"/>
                    <a:pt x="709" y="116"/>
                  </a:cubicBezTo>
                  <a:cubicBezTo>
                    <a:pt x="708" y="117"/>
                    <a:pt x="707" y="118"/>
                    <a:pt x="706" y="116"/>
                  </a:cubicBezTo>
                  <a:cubicBezTo>
                    <a:pt x="706" y="116"/>
                    <a:pt x="706" y="117"/>
                    <a:pt x="706" y="117"/>
                  </a:cubicBezTo>
                  <a:cubicBezTo>
                    <a:pt x="707" y="118"/>
                    <a:pt x="707" y="117"/>
                    <a:pt x="708" y="118"/>
                  </a:cubicBezTo>
                  <a:cubicBezTo>
                    <a:pt x="707" y="119"/>
                    <a:pt x="706" y="118"/>
                    <a:pt x="706" y="119"/>
                  </a:cubicBezTo>
                  <a:cubicBezTo>
                    <a:pt x="705" y="119"/>
                    <a:pt x="704" y="119"/>
                    <a:pt x="705" y="118"/>
                  </a:cubicBezTo>
                  <a:cubicBezTo>
                    <a:pt x="704" y="117"/>
                    <a:pt x="704" y="118"/>
                    <a:pt x="704" y="117"/>
                  </a:cubicBezTo>
                  <a:cubicBezTo>
                    <a:pt x="705" y="119"/>
                    <a:pt x="703" y="119"/>
                    <a:pt x="704" y="121"/>
                  </a:cubicBezTo>
                  <a:cubicBezTo>
                    <a:pt x="704" y="121"/>
                    <a:pt x="704" y="121"/>
                    <a:pt x="703" y="121"/>
                  </a:cubicBezTo>
                  <a:cubicBezTo>
                    <a:pt x="703" y="121"/>
                    <a:pt x="703" y="121"/>
                    <a:pt x="703" y="121"/>
                  </a:cubicBezTo>
                  <a:cubicBezTo>
                    <a:pt x="704" y="120"/>
                    <a:pt x="704" y="120"/>
                    <a:pt x="702" y="119"/>
                  </a:cubicBezTo>
                  <a:cubicBezTo>
                    <a:pt x="702" y="119"/>
                    <a:pt x="703" y="119"/>
                    <a:pt x="703" y="119"/>
                  </a:cubicBezTo>
                  <a:cubicBezTo>
                    <a:pt x="701" y="118"/>
                    <a:pt x="703" y="121"/>
                    <a:pt x="702" y="121"/>
                  </a:cubicBezTo>
                  <a:cubicBezTo>
                    <a:pt x="702" y="121"/>
                    <a:pt x="702" y="120"/>
                    <a:pt x="702" y="120"/>
                  </a:cubicBezTo>
                  <a:cubicBezTo>
                    <a:pt x="701" y="120"/>
                    <a:pt x="702" y="120"/>
                    <a:pt x="701" y="119"/>
                  </a:cubicBezTo>
                  <a:cubicBezTo>
                    <a:pt x="700" y="119"/>
                    <a:pt x="701" y="120"/>
                    <a:pt x="701" y="120"/>
                  </a:cubicBezTo>
                  <a:cubicBezTo>
                    <a:pt x="701" y="120"/>
                    <a:pt x="700" y="119"/>
                    <a:pt x="699" y="120"/>
                  </a:cubicBezTo>
                  <a:cubicBezTo>
                    <a:pt x="698" y="120"/>
                    <a:pt x="698" y="119"/>
                    <a:pt x="697" y="120"/>
                  </a:cubicBezTo>
                  <a:cubicBezTo>
                    <a:pt x="697" y="120"/>
                    <a:pt x="698" y="120"/>
                    <a:pt x="698" y="120"/>
                  </a:cubicBezTo>
                  <a:cubicBezTo>
                    <a:pt x="698" y="121"/>
                    <a:pt x="697" y="120"/>
                    <a:pt x="697" y="121"/>
                  </a:cubicBezTo>
                  <a:cubicBezTo>
                    <a:pt x="697" y="121"/>
                    <a:pt x="697" y="120"/>
                    <a:pt x="697" y="120"/>
                  </a:cubicBezTo>
                  <a:cubicBezTo>
                    <a:pt x="697" y="121"/>
                    <a:pt x="697" y="122"/>
                    <a:pt x="697" y="122"/>
                  </a:cubicBezTo>
                  <a:cubicBezTo>
                    <a:pt x="697" y="123"/>
                    <a:pt x="696" y="123"/>
                    <a:pt x="696" y="122"/>
                  </a:cubicBezTo>
                  <a:cubicBezTo>
                    <a:pt x="696" y="122"/>
                    <a:pt x="696" y="122"/>
                    <a:pt x="695" y="123"/>
                  </a:cubicBezTo>
                  <a:cubicBezTo>
                    <a:pt x="695" y="123"/>
                    <a:pt x="694" y="122"/>
                    <a:pt x="694" y="121"/>
                  </a:cubicBezTo>
                  <a:cubicBezTo>
                    <a:pt x="694" y="121"/>
                    <a:pt x="694" y="122"/>
                    <a:pt x="694" y="121"/>
                  </a:cubicBezTo>
                  <a:cubicBezTo>
                    <a:pt x="694" y="120"/>
                    <a:pt x="694" y="121"/>
                    <a:pt x="693" y="121"/>
                  </a:cubicBezTo>
                  <a:cubicBezTo>
                    <a:pt x="693" y="121"/>
                    <a:pt x="694" y="122"/>
                    <a:pt x="693" y="122"/>
                  </a:cubicBezTo>
                  <a:cubicBezTo>
                    <a:pt x="693" y="122"/>
                    <a:pt x="694" y="122"/>
                    <a:pt x="693" y="123"/>
                  </a:cubicBezTo>
                  <a:cubicBezTo>
                    <a:pt x="692" y="122"/>
                    <a:pt x="692" y="123"/>
                    <a:pt x="691" y="123"/>
                  </a:cubicBezTo>
                  <a:cubicBezTo>
                    <a:pt x="691" y="123"/>
                    <a:pt x="692" y="122"/>
                    <a:pt x="691" y="121"/>
                  </a:cubicBezTo>
                  <a:cubicBezTo>
                    <a:pt x="690" y="123"/>
                    <a:pt x="690" y="122"/>
                    <a:pt x="690" y="124"/>
                  </a:cubicBezTo>
                  <a:cubicBezTo>
                    <a:pt x="691" y="124"/>
                    <a:pt x="691" y="123"/>
                    <a:pt x="691" y="124"/>
                  </a:cubicBezTo>
                  <a:cubicBezTo>
                    <a:pt x="691" y="124"/>
                    <a:pt x="692" y="124"/>
                    <a:pt x="691" y="125"/>
                  </a:cubicBezTo>
                  <a:cubicBezTo>
                    <a:pt x="691" y="124"/>
                    <a:pt x="690" y="124"/>
                    <a:pt x="690" y="124"/>
                  </a:cubicBezTo>
                  <a:cubicBezTo>
                    <a:pt x="690" y="124"/>
                    <a:pt x="690" y="124"/>
                    <a:pt x="689" y="124"/>
                  </a:cubicBezTo>
                  <a:cubicBezTo>
                    <a:pt x="689" y="123"/>
                    <a:pt x="690" y="124"/>
                    <a:pt x="690" y="123"/>
                  </a:cubicBezTo>
                  <a:cubicBezTo>
                    <a:pt x="689" y="122"/>
                    <a:pt x="688" y="126"/>
                    <a:pt x="690" y="125"/>
                  </a:cubicBezTo>
                  <a:cubicBezTo>
                    <a:pt x="690" y="126"/>
                    <a:pt x="688" y="126"/>
                    <a:pt x="688" y="125"/>
                  </a:cubicBezTo>
                  <a:cubicBezTo>
                    <a:pt x="687" y="125"/>
                    <a:pt x="687" y="126"/>
                    <a:pt x="687" y="126"/>
                  </a:cubicBezTo>
                  <a:cubicBezTo>
                    <a:pt x="687" y="126"/>
                    <a:pt x="686" y="126"/>
                    <a:pt x="686" y="125"/>
                  </a:cubicBezTo>
                  <a:cubicBezTo>
                    <a:pt x="687" y="125"/>
                    <a:pt x="687" y="126"/>
                    <a:pt x="688" y="125"/>
                  </a:cubicBezTo>
                  <a:cubicBezTo>
                    <a:pt x="687" y="125"/>
                    <a:pt x="686" y="124"/>
                    <a:pt x="685" y="125"/>
                  </a:cubicBezTo>
                  <a:cubicBezTo>
                    <a:pt x="685" y="124"/>
                    <a:pt x="686" y="124"/>
                    <a:pt x="685" y="123"/>
                  </a:cubicBezTo>
                  <a:cubicBezTo>
                    <a:pt x="684" y="124"/>
                    <a:pt x="685" y="125"/>
                    <a:pt x="684" y="125"/>
                  </a:cubicBezTo>
                  <a:cubicBezTo>
                    <a:pt x="684" y="125"/>
                    <a:pt x="684" y="124"/>
                    <a:pt x="685" y="125"/>
                  </a:cubicBezTo>
                  <a:cubicBezTo>
                    <a:pt x="685" y="125"/>
                    <a:pt x="684" y="125"/>
                    <a:pt x="684" y="126"/>
                  </a:cubicBezTo>
                  <a:cubicBezTo>
                    <a:pt x="684" y="126"/>
                    <a:pt x="685" y="126"/>
                    <a:pt x="685" y="125"/>
                  </a:cubicBezTo>
                  <a:cubicBezTo>
                    <a:pt x="686" y="126"/>
                    <a:pt x="684" y="126"/>
                    <a:pt x="684" y="127"/>
                  </a:cubicBezTo>
                  <a:cubicBezTo>
                    <a:pt x="684" y="127"/>
                    <a:pt x="684" y="125"/>
                    <a:pt x="683" y="126"/>
                  </a:cubicBezTo>
                  <a:cubicBezTo>
                    <a:pt x="683" y="126"/>
                    <a:pt x="684" y="125"/>
                    <a:pt x="683" y="124"/>
                  </a:cubicBezTo>
                  <a:cubicBezTo>
                    <a:pt x="683" y="124"/>
                    <a:pt x="682" y="125"/>
                    <a:pt x="682" y="124"/>
                  </a:cubicBezTo>
                  <a:cubicBezTo>
                    <a:pt x="681" y="124"/>
                    <a:pt x="681" y="125"/>
                    <a:pt x="681" y="125"/>
                  </a:cubicBezTo>
                  <a:cubicBezTo>
                    <a:pt x="681" y="125"/>
                    <a:pt x="681" y="124"/>
                    <a:pt x="680" y="124"/>
                  </a:cubicBezTo>
                  <a:cubicBezTo>
                    <a:pt x="679" y="126"/>
                    <a:pt x="681" y="125"/>
                    <a:pt x="681" y="127"/>
                  </a:cubicBezTo>
                  <a:cubicBezTo>
                    <a:pt x="680" y="126"/>
                    <a:pt x="680" y="127"/>
                    <a:pt x="679" y="127"/>
                  </a:cubicBezTo>
                  <a:cubicBezTo>
                    <a:pt x="679" y="127"/>
                    <a:pt x="680" y="126"/>
                    <a:pt x="679" y="126"/>
                  </a:cubicBezTo>
                  <a:cubicBezTo>
                    <a:pt x="679" y="125"/>
                    <a:pt x="680" y="125"/>
                    <a:pt x="680" y="126"/>
                  </a:cubicBezTo>
                  <a:cubicBezTo>
                    <a:pt x="680" y="125"/>
                    <a:pt x="679" y="125"/>
                    <a:pt x="678" y="124"/>
                  </a:cubicBezTo>
                  <a:cubicBezTo>
                    <a:pt x="679" y="125"/>
                    <a:pt x="679" y="128"/>
                    <a:pt x="680" y="128"/>
                  </a:cubicBezTo>
                  <a:cubicBezTo>
                    <a:pt x="679" y="129"/>
                    <a:pt x="679" y="128"/>
                    <a:pt x="678" y="128"/>
                  </a:cubicBezTo>
                  <a:cubicBezTo>
                    <a:pt x="678" y="128"/>
                    <a:pt x="679" y="129"/>
                    <a:pt x="678" y="129"/>
                  </a:cubicBezTo>
                  <a:cubicBezTo>
                    <a:pt x="677" y="128"/>
                    <a:pt x="677" y="129"/>
                    <a:pt x="676" y="130"/>
                  </a:cubicBezTo>
                  <a:cubicBezTo>
                    <a:pt x="676" y="128"/>
                    <a:pt x="674" y="130"/>
                    <a:pt x="675" y="130"/>
                  </a:cubicBezTo>
                  <a:cubicBezTo>
                    <a:pt x="673" y="131"/>
                    <a:pt x="674" y="129"/>
                    <a:pt x="673" y="129"/>
                  </a:cubicBezTo>
                  <a:cubicBezTo>
                    <a:pt x="673" y="128"/>
                    <a:pt x="674" y="128"/>
                    <a:pt x="675" y="128"/>
                  </a:cubicBezTo>
                  <a:cubicBezTo>
                    <a:pt x="674" y="128"/>
                    <a:pt x="675" y="129"/>
                    <a:pt x="675" y="129"/>
                  </a:cubicBezTo>
                  <a:cubicBezTo>
                    <a:pt x="675" y="129"/>
                    <a:pt x="676" y="127"/>
                    <a:pt x="675" y="127"/>
                  </a:cubicBezTo>
                  <a:cubicBezTo>
                    <a:pt x="676" y="126"/>
                    <a:pt x="676" y="128"/>
                    <a:pt x="676" y="128"/>
                  </a:cubicBezTo>
                  <a:cubicBezTo>
                    <a:pt x="677" y="127"/>
                    <a:pt x="677" y="128"/>
                    <a:pt x="678" y="127"/>
                  </a:cubicBezTo>
                  <a:cubicBezTo>
                    <a:pt x="678" y="127"/>
                    <a:pt x="676" y="127"/>
                    <a:pt x="677" y="126"/>
                  </a:cubicBezTo>
                  <a:cubicBezTo>
                    <a:pt x="676" y="127"/>
                    <a:pt x="675" y="126"/>
                    <a:pt x="674" y="126"/>
                  </a:cubicBezTo>
                  <a:cubicBezTo>
                    <a:pt x="674" y="127"/>
                    <a:pt x="673" y="127"/>
                    <a:pt x="673" y="128"/>
                  </a:cubicBezTo>
                  <a:cubicBezTo>
                    <a:pt x="672" y="127"/>
                    <a:pt x="671" y="127"/>
                    <a:pt x="671" y="127"/>
                  </a:cubicBezTo>
                  <a:cubicBezTo>
                    <a:pt x="670" y="127"/>
                    <a:pt x="670" y="128"/>
                    <a:pt x="670" y="129"/>
                  </a:cubicBezTo>
                  <a:cubicBezTo>
                    <a:pt x="670" y="129"/>
                    <a:pt x="668" y="128"/>
                    <a:pt x="669" y="128"/>
                  </a:cubicBezTo>
                  <a:cubicBezTo>
                    <a:pt x="668" y="128"/>
                    <a:pt x="667" y="127"/>
                    <a:pt x="667" y="129"/>
                  </a:cubicBezTo>
                  <a:cubicBezTo>
                    <a:pt x="666" y="129"/>
                    <a:pt x="667" y="128"/>
                    <a:pt x="666" y="128"/>
                  </a:cubicBezTo>
                  <a:cubicBezTo>
                    <a:pt x="666" y="129"/>
                    <a:pt x="667" y="129"/>
                    <a:pt x="666" y="130"/>
                  </a:cubicBezTo>
                  <a:cubicBezTo>
                    <a:pt x="665" y="129"/>
                    <a:pt x="665" y="131"/>
                    <a:pt x="664" y="130"/>
                  </a:cubicBezTo>
                  <a:cubicBezTo>
                    <a:pt x="664" y="130"/>
                    <a:pt x="665" y="130"/>
                    <a:pt x="665" y="131"/>
                  </a:cubicBezTo>
                  <a:cubicBezTo>
                    <a:pt x="666" y="130"/>
                    <a:pt x="666" y="130"/>
                    <a:pt x="668" y="130"/>
                  </a:cubicBezTo>
                  <a:cubicBezTo>
                    <a:pt x="668" y="130"/>
                    <a:pt x="668" y="129"/>
                    <a:pt x="668" y="129"/>
                  </a:cubicBezTo>
                  <a:cubicBezTo>
                    <a:pt x="669" y="129"/>
                    <a:pt x="669" y="130"/>
                    <a:pt x="669" y="129"/>
                  </a:cubicBezTo>
                  <a:cubicBezTo>
                    <a:pt x="670" y="129"/>
                    <a:pt x="669" y="129"/>
                    <a:pt x="669" y="130"/>
                  </a:cubicBezTo>
                  <a:cubicBezTo>
                    <a:pt x="670" y="130"/>
                    <a:pt x="670" y="129"/>
                    <a:pt x="670" y="130"/>
                  </a:cubicBezTo>
                  <a:cubicBezTo>
                    <a:pt x="671" y="130"/>
                    <a:pt x="670" y="129"/>
                    <a:pt x="670" y="129"/>
                  </a:cubicBezTo>
                  <a:cubicBezTo>
                    <a:pt x="671" y="128"/>
                    <a:pt x="672" y="129"/>
                    <a:pt x="672" y="128"/>
                  </a:cubicBezTo>
                  <a:cubicBezTo>
                    <a:pt x="672" y="129"/>
                    <a:pt x="672" y="129"/>
                    <a:pt x="673" y="129"/>
                  </a:cubicBezTo>
                  <a:cubicBezTo>
                    <a:pt x="673" y="129"/>
                    <a:pt x="673" y="130"/>
                    <a:pt x="673" y="130"/>
                  </a:cubicBezTo>
                  <a:cubicBezTo>
                    <a:pt x="672" y="130"/>
                    <a:pt x="671" y="130"/>
                    <a:pt x="670" y="131"/>
                  </a:cubicBezTo>
                  <a:cubicBezTo>
                    <a:pt x="671" y="131"/>
                    <a:pt x="671" y="131"/>
                    <a:pt x="671" y="132"/>
                  </a:cubicBezTo>
                  <a:cubicBezTo>
                    <a:pt x="670" y="131"/>
                    <a:pt x="669" y="132"/>
                    <a:pt x="670" y="131"/>
                  </a:cubicBezTo>
                  <a:cubicBezTo>
                    <a:pt x="669" y="131"/>
                    <a:pt x="668" y="132"/>
                    <a:pt x="666" y="131"/>
                  </a:cubicBezTo>
                  <a:cubicBezTo>
                    <a:pt x="666" y="131"/>
                    <a:pt x="666" y="131"/>
                    <a:pt x="666" y="130"/>
                  </a:cubicBezTo>
                  <a:cubicBezTo>
                    <a:pt x="666" y="131"/>
                    <a:pt x="666" y="131"/>
                    <a:pt x="665" y="131"/>
                  </a:cubicBezTo>
                  <a:cubicBezTo>
                    <a:pt x="666" y="131"/>
                    <a:pt x="666" y="131"/>
                    <a:pt x="666" y="131"/>
                  </a:cubicBezTo>
                  <a:cubicBezTo>
                    <a:pt x="666" y="131"/>
                    <a:pt x="665" y="132"/>
                    <a:pt x="664" y="131"/>
                  </a:cubicBezTo>
                  <a:cubicBezTo>
                    <a:pt x="664" y="132"/>
                    <a:pt x="664" y="132"/>
                    <a:pt x="664" y="132"/>
                  </a:cubicBezTo>
                  <a:cubicBezTo>
                    <a:pt x="663" y="132"/>
                    <a:pt x="660" y="134"/>
                    <a:pt x="660" y="133"/>
                  </a:cubicBezTo>
                  <a:cubicBezTo>
                    <a:pt x="659" y="133"/>
                    <a:pt x="659" y="134"/>
                    <a:pt x="659" y="134"/>
                  </a:cubicBezTo>
                  <a:cubicBezTo>
                    <a:pt x="658" y="134"/>
                    <a:pt x="658" y="133"/>
                    <a:pt x="657" y="134"/>
                  </a:cubicBezTo>
                  <a:cubicBezTo>
                    <a:pt x="658" y="134"/>
                    <a:pt x="658" y="134"/>
                    <a:pt x="658" y="135"/>
                  </a:cubicBezTo>
                  <a:cubicBezTo>
                    <a:pt x="658" y="135"/>
                    <a:pt x="658" y="136"/>
                    <a:pt x="658" y="136"/>
                  </a:cubicBezTo>
                  <a:cubicBezTo>
                    <a:pt x="658" y="137"/>
                    <a:pt x="658" y="135"/>
                    <a:pt x="657" y="135"/>
                  </a:cubicBezTo>
                  <a:cubicBezTo>
                    <a:pt x="657" y="135"/>
                    <a:pt x="658" y="135"/>
                    <a:pt x="658" y="136"/>
                  </a:cubicBezTo>
                  <a:cubicBezTo>
                    <a:pt x="657" y="135"/>
                    <a:pt x="655" y="136"/>
                    <a:pt x="655" y="135"/>
                  </a:cubicBezTo>
                  <a:cubicBezTo>
                    <a:pt x="654" y="135"/>
                    <a:pt x="655" y="136"/>
                    <a:pt x="655" y="136"/>
                  </a:cubicBezTo>
                  <a:cubicBezTo>
                    <a:pt x="655" y="136"/>
                    <a:pt x="654" y="136"/>
                    <a:pt x="653" y="136"/>
                  </a:cubicBezTo>
                  <a:cubicBezTo>
                    <a:pt x="653" y="136"/>
                    <a:pt x="654" y="136"/>
                    <a:pt x="653" y="137"/>
                  </a:cubicBezTo>
                  <a:cubicBezTo>
                    <a:pt x="654" y="137"/>
                    <a:pt x="655" y="138"/>
                    <a:pt x="655" y="137"/>
                  </a:cubicBezTo>
                  <a:cubicBezTo>
                    <a:pt x="654" y="138"/>
                    <a:pt x="652" y="137"/>
                    <a:pt x="650" y="137"/>
                  </a:cubicBezTo>
                  <a:cubicBezTo>
                    <a:pt x="650" y="136"/>
                    <a:pt x="650" y="137"/>
                    <a:pt x="650" y="136"/>
                  </a:cubicBezTo>
                  <a:cubicBezTo>
                    <a:pt x="649" y="136"/>
                    <a:pt x="649" y="137"/>
                    <a:pt x="649" y="138"/>
                  </a:cubicBezTo>
                  <a:cubicBezTo>
                    <a:pt x="648" y="138"/>
                    <a:pt x="648" y="138"/>
                    <a:pt x="647" y="138"/>
                  </a:cubicBezTo>
                  <a:cubicBezTo>
                    <a:pt x="646" y="138"/>
                    <a:pt x="648" y="137"/>
                    <a:pt x="647" y="137"/>
                  </a:cubicBezTo>
                  <a:cubicBezTo>
                    <a:pt x="648" y="136"/>
                    <a:pt x="648" y="137"/>
                    <a:pt x="649" y="137"/>
                  </a:cubicBezTo>
                  <a:cubicBezTo>
                    <a:pt x="648" y="137"/>
                    <a:pt x="648" y="137"/>
                    <a:pt x="648" y="136"/>
                  </a:cubicBezTo>
                  <a:cubicBezTo>
                    <a:pt x="648" y="136"/>
                    <a:pt x="647" y="136"/>
                    <a:pt x="647" y="136"/>
                  </a:cubicBezTo>
                  <a:cubicBezTo>
                    <a:pt x="648" y="134"/>
                    <a:pt x="649" y="137"/>
                    <a:pt x="650" y="135"/>
                  </a:cubicBezTo>
                  <a:cubicBezTo>
                    <a:pt x="650" y="135"/>
                    <a:pt x="650" y="135"/>
                    <a:pt x="650" y="135"/>
                  </a:cubicBezTo>
                  <a:cubicBezTo>
                    <a:pt x="650" y="134"/>
                    <a:pt x="653" y="134"/>
                    <a:pt x="653" y="133"/>
                  </a:cubicBezTo>
                  <a:cubicBezTo>
                    <a:pt x="653" y="132"/>
                    <a:pt x="654" y="133"/>
                    <a:pt x="653" y="134"/>
                  </a:cubicBezTo>
                  <a:cubicBezTo>
                    <a:pt x="654" y="134"/>
                    <a:pt x="654" y="134"/>
                    <a:pt x="654" y="134"/>
                  </a:cubicBezTo>
                  <a:cubicBezTo>
                    <a:pt x="655" y="133"/>
                    <a:pt x="653" y="133"/>
                    <a:pt x="654" y="133"/>
                  </a:cubicBezTo>
                  <a:cubicBezTo>
                    <a:pt x="652" y="132"/>
                    <a:pt x="651" y="134"/>
                    <a:pt x="650" y="133"/>
                  </a:cubicBezTo>
                  <a:cubicBezTo>
                    <a:pt x="649" y="134"/>
                    <a:pt x="647" y="133"/>
                    <a:pt x="647" y="135"/>
                  </a:cubicBezTo>
                  <a:cubicBezTo>
                    <a:pt x="647" y="135"/>
                    <a:pt x="645" y="134"/>
                    <a:pt x="645" y="135"/>
                  </a:cubicBezTo>
                  <a:cubicBezTo>
                    <a:pt x="645" y="135"/>
                    <a:pt x="644" y="135"/>
                    <a:pt x="645" y="134"/>
                  </a:cubicBezTo>
                  <a:cubicBezTo>
                    <a:pt x="643" y="135"/>
                    <a:pt x="641" y="135"/>
                    <a:pt x="643" y="137"/>
                  </a:cubicBezTo>
                  <a:cubicBezTo>
                    <a:pt x="643" y="137"/>
                    <a:pt x="642" y="137"/>
                    <a:pt x="642" y="137"/>
                  </a:cubicBezTo>
                  <a:cubicBezTo>
                    <a:pt x="642" y="137"/>
                    <a:pt x="642" y="137"/>
                    <a:pt x="642" y="137"/>
                  </a:cubicBezTo>
                  <a:cubicBezTo>
                    <a:pt x="642" y="136"/>
                    <a:pt x="640" y="137"/>
                    <a:pt x="640" y="136"/>
                  </a:cubicBezTo>
                  <a:cubicBezTo>
                    <a:pt x="639" y="136"/>
                    <a:pt x="639" y="136"/>
                    <a:pt x="639" y="137"/>
                  </a:cubicBezTo>
                  <a:cubicBezTo>
                    <a:pt x="638" y="136"/>
                    <a:pt x="638" y="136"/>
                    <a:pt x="638" y="137"/>
                  </a:cubicBezTo>
                  <a:cubicBezTo>
                    <a:pt x="635" y="136"/>
                    <a:pt x="635" y="138"/>
                    <a:pt x="634" y="137"/>
                  </a:cubicBezTo>
                  <a:cubicBezTo>
                    <a:pt x="633" y="139"/>
                    <a:pt x="632" y="138"/>
                    <a:pt x="632" y="139"/>
                  </a:cubicBezTo>
                  <a:cubicBezTo>
                    <a:pt x="632" y="139"/>
                    <a:pt x="632" y="138"/>
                    <a:pt x="631" y="138"/>
                  </a:cubicBezTo>
                  <a:cubicBezTo>
                    <a:pt x="630" y="138"/>
                    <a:pt x="632" y="140"/>
                    <a:pt x="630" y="139"/>
                  </a:cubicBezTo>
                  <a:cubicBezTo>
                    <a:pt x="630" y="139"/>
                    <a:pt x="630" y="139"/>
                    <a:pt x="630" y="140"/>
                  </a:cubicBezTo>
                  <a:cubicBezTo>
                    <a:pt x="631" y="140"/>
                    <a:pt x="631" y="139"/>
                    <a:pt x="632" y="140"/>
                  </a:cubicBezTo>
                  <a:cubicBezTo>
                    <a:pt x="632" y="140"/>
                    <a:pt x="632" y="140"/>
                    <a:pt x="632" y="141"/>
                  </a:cubicBezTo>
                  <a:cubicBezTo>
                    <a:pt x="630" y="140"/>
                    <a:pt x="630" y="141"/>
                    <a:pt x="629" y="142"/>
                  </a:cubicBezTo>
                  <a:cubicBezTo>
                    <a:pt x="629" y="141"/>
                    <a:pt x="629" y="141"/>
                    <a:pt x="629" y="141"/>
                  </a:cubicBezTo>
                  <a:cubicBezTo>
                    <a:pt x="628" y="140"/>
                    <a:pt x="629" y="142"/>
                    <a:pt x="628" y="142"/>
                  </a:cubicBezTo>
                  <a:cubicBezTo>
                    <a:pt x="628" y="142"/>
                    <a:pt x="628" y="141"/>
                    <a:pt x="628" y="140"/>
                  </a:cubicBezTo>
                  <a:cubicBezTo>
                    <a:pt x="628" y="140"/>
                    <a:pt x="628" y="139"/>
                    <a:pt x="628" y="139"/>
                  </a:cubicBezTo>
                  <a:cubicBezTo>
                    <a:pt x="627" y="139"/>
                    <a:pt x="628" y="140"/>
                    <a:pt x="627" y="140"/>
                  </a:cubicBezTo>
                  <a:cubicBezTo>
                    <a:pt x="627" y="141"/>
                    <a:pt x="628" y="141"/>
                    <a:pt x="628" y="141"/>
                  </a:cubicBezTo>
                  <a:cubicBezTo>
                    <a:pt x="628" y="141"/>
                    <a:pt x="627" y="142"/>
                    <a:pt x="627" y="142"/>
                  </a:cubicBezTo>
                  <a:cubicBezTo>
                    <a:pt x="627" y="142"/>
                    <a:pt x="627" y="142"/>
                    <a:pt x="626" y="142"/>
                  </a:cubicBezTo>
                  <a:cubicBezTo>
                    <a:pt x="627" y="141"/>
                    <a:pt x="627" y="141"/>
                    <a:pt x="626" y="140"/>
                  </a:cubicBezTo>
                  <a:cubicBezTo>
                    <a:pt x="625" y="141"/>
                    <a:pt x="624" y="140"/>
                    <a:pt x="624" y="142"/>
                  </a:cubicBezTo>
                  <a:cubicBezTo>
                    <a:pt x="623" y="142"/>
                    <a:pt x="624" y="141"/>
                    <a:pt x="623" y="141"/>
                  </a:cubicBezTo>
                  <a:cubicBezTo>
                    <a:pt x="623" y="141"/>
                    <a:pt x="623" y="142"/>
                    <a:pt x="622" y="142"/>
                  </a:cubicBezTo>
                  <a:cubicBezTo>
                    <a:pt x="623" y="143"/>
                    <a:pt x="624" y="143"/>
                    <a:pt x="624" y="142"/>
                  </a:cubicBezTo>
                  <a:cubicBezTo>
                    <a:pt x="625" y="144"/>
                    <a:pt x="621" y="144"/>
                    <a:pt x="618" y="144"/>
                  </a:cubicBezTo>
                  <a:cubicBezTo>
                    <a:pt x="619" y="144"/>
                    <a:pt x="619" y="143"/>
                    <a:pt x="620" y="143"/>
                  </a:cubicBezTo>
                  <a:cubicBezTo>
                    <a:pt x="620" y="144"/>
                    <a:pt x="620" y="143"/>
                    <a:pt x="621" y="143"/>
                  </a:cubicBezTo>
                  <a:cubicBezTo>
                    <a:pt x="621" y="142"/>
                    <a:pt x="619" y="142"/>
                    <a:pt x="621" y="142"/>
                  </a:cubicBezTo>
                  <a:cubicBezTo>
                    <a:pt x="620" y="141"/>
                    <a:pt x="619" y="144"/>
                    <a:pt x="619" y="142"/>
                  </a:cubicBezTo>
                  <a:cubicBezTo>
                    <a:pt x="618" y="142"/>
                    <a:pt x="618" y="142"/>
                    <a:pt x="618" y="142"/>
                  </a:cubicBezTo>
                  <a:cubicBezTo>
                    <a:pt x="618" y="143"/>
                    <a:pt x="618" y="143"/>
                    <a:pt x="619" y="143"/>
                  </a:cubicBezTo>
                  <a:cubicBezTo>
                    <a:pt x="619" y="144"/>
                    <a:pt x="618" y="145"/>
                    <a:pt x="618" y="145"/>
                  </a:cubicBezTo>
                  <a:cubicBezTo>
                    <a:pt x="617" y="144"/>
                    <a:pt x="617" y="144"/>
                    <a:pt x="618" y="144"/>
                  </a:cubicBezTo>
                  <a:cubicBezTo>
                    <a:pt x="616" y="144"/>
                    <a:pt x="617" y="145"/>
                    <a:pt x="617" y="146"/>
                  </a:cubicBezTo>
                  <a:cubicBezTo>
                    <a:pt x="616" y="145"/>
                    <a:pt x="616" y="146"/>
                    <a:pt x="616" y="144"/>
                  </a:cubicBezTo>
                  <a:cubicBezTo>
                    <a:pt x="614" y="145"/>
                    <a:pt x="613" y="147"/>
                    <a:pt x="611" y="146"/>
                  </a:cubicBezTo>
                  <a:cubicBezTo>
                    <a:pt x="611" y="148"/>
                    <a:pt x="610" y="147"/>
                    <a:pt x="610" y="149"/>
                  </a:cubicBezTo>
                  <a:cubicBezTo>
                    <a:pt x="610" y="149"/>
                    <a:pt x="610" y="149"/>
                    <a:pt x="611" y="148"/>
                  </a:cubicBezTo>
                  <a:cubicBezTo>
                    <a:pt x="611" y="149"/>
                    <a:pt x="612" y="148"/>
                    <a:pt x="612" y="149"/>
                  </a:cubicBezTo>
                  <a:cubicBezTo>
                    <a:pt x="611" y="149"/>
                    <a:pt x="611" y="151"/>
                    <a:pt x="610" y="150"/>
                  </a:cubicBezTo>
                  <a:cubicBezTo>
                    <a:pt x="610" y="151"/>
                    <a:pt x="612" y="150"/>
                    <a:pt x="612" y="150"/>
                  </a:cubicBezTo>
                  <a:cubicBezTo>
                    <a:pt x="611" y="151"/>
                    <a:pt x="612" y="151"/>
                    <a:pt x="610" y="151"/>
                  </a:cubicBezTo>
                  <a:cubicBezTo>
                    <a:pt x="611" y="151"/>
                    <a:pt x="610" y="152"/>
                    <a:pt x="611" y="153"/>
                  </a:cubicBezTo>
                  <a:cubicBezTo>
                    <a:pt x="610" y="153"/>
                    <a:pt x="609" y="153"/>
                    <a:pt x="609" y="152"/>
                  </a:cubicBezTo>
                  <a:cubicBezTo>
                    <a:pt x="608" y="151"/>
                    <a:pt x="608" y="152"/>
                    <a:pt x="608" y="152"/>
                  </a:cubicBezTo>
                  <a:cubicBezTo>
                    <a:pt x="608" y="152"/>
                    <a:pt x="606" y="152"/>
                    <a:pt x="606" y="153"/>
                  </a:cubicBezTo>
                  <a:cubicBezTo>
                    <a:pt x="607" y="153"/>
                    <a:pt x="607" y="152"/>
                    <a:pt x="608" y="152"/>
                  </a:cubicBezTo>
                  <a:cubicBezTo>
                    <a:pt x="609" y="152"/>
                    <a:pt x="607" y="153"/>
                    <a:pt x="607" y="153"/>
                  </a:cubicBezTo>
                  <a:cubicBezTo>
                    <a:pt x="608" y="153"/>
                    <a:pt x="607" y="154"/>
                    <a:pt x="608" y="154"/>
                  </a:cubicBezTo>
                  <a:cubicBezTo>
                    <a:pt x="608" y="155"/>
                    <a:pt x="607" y="154"/>
                    <a:pt x="607" y="153"/>
                  </a:cubicBezTo>
                  <a:cubicBezTo>
                    <a:pt x="606" y="154"/>
                    <a:pt x="607" y="155"/>
                    <a:pt x="606" y="155"/>
                  </a:cubicBezTo>
                  <a:cubicBezTo>
                    <a:pt x="606" y="155"/>
                    <a:pt x="606" y="154"/>
                    <a:pt x="606" y="154"/>
                  </a:cubicBezTo>
                  <a:cubicBezTo>
                    <a:pt x="605" y="154"/>
                    <a:pt x="605" y="154"/>
                    <a:pt x="605" y="154"/>
                  </a:cubicBezTo>
                  <a:cubicBezTo>
                    <a:pt x="605" y="154"/>
                    <a:pt x="605" y="155"/>
                    <a:pt x="605" y="156"/>
                  </a:cubicBezTo>
                  <a:cubicBezTo>
                    <a:pt x="605" y="155"/>
                    <a:pt x="604" y="156"/>
                    <a:pt x="603" y="156"/>
                  </a:cubicBezTo>
                  <a:cubicBezTo>
                    <a:pt x="603" y="155"/>
                    <a:pt x="604" y="155"/>
                    <a:pt x="605" y="155"/>
                  </a:cubicBezTo>
                  <a:cubicBezTo>
                    <a:pt x="605" y="155"/>
                    <a:pt x="604" y="154"/>
                    <a:pt x="604" y="154"/>
                  </a:cubicBezTo>
                  <a:cubicBezTo>
                    <a:pt x="603" y="154"/>
                    <a:pt x="602" y="153"/>
                    <a:pt x="602" y="155"/>
                  </a:cubicBezTo>
                  <a:cubicBezTo>
                    <a:pt x="602" y="154"/>
                    <a:pt x="601" y="155"/>
                    <a:pt x="601" y="156"/>
                  </a:cubicBezTo>
                  <a:cubicBezTo>
                    <a:pt x="600" y="155"/>
                    <a:pt x="600" y="155"/>
                    <a:pt x="599" y="155"/>
                  </a:cubicBezTo>
                  <a:cubicBezTo>
                    <a:pt x="599" y="154"/>
                    <a:pt x="600" y="155"/>
                    <a:pt x="600" y="154"/>
                  </a:cubicBezTo>
                  <a:cubicBezTo>
                    <a:pt x="600" y="154"/>
                    <a:pt x="600" y="154"/>
                    <a:pt x="599" y="154"/>
                  </a:cubicBezTo>
                  <a:cubicBezTo>
                    <a:pt x="600" y="154"/>
                    <a:pt x="599" y="153"/>
                    <a:pt x="600" y="153"/>
                  </a:cubicBezTo>
                  <a:cubicBezTo>
                    <a:pt x="600" y="152"/>
                    <a:pt x="599" y="153"/>
                    <a:pt x="599" y="152"/>
                  </a:cubicBezTo>
                  <a:cubicBezTo>
                    <a:pt x="599" y="153"/>
                    <a:pt x="598" y="153"/>
                    <a:pt x="597" y="154"/>
                  </a:cubicBezTo>
                  <a:cubicBezTo>
                    <a:pt x="597" y="154"/>
                    <a:pt x="597" y="155"/>
                    <a:pt x="598" y="155"/>
                  </a:cubicBezTo>
                  <a:cubicBezTo>
                    <a:pt x="597" y="156"/>
                    <a:pt x="596" y="155"/>
                    <a:pt x="596" y="156"/>
                  </a:cubicBezTo>
                  <a:cubicBezTo>
                    <a:pt x="594" y="155"/>
                    <a:pt x="594" y="157"/>
                    <a:pt x="593" y="158"/>
                  </a:cubicBezTo>
                  <a:cubicBezTo>
                    <a:pt x="593" y="157"/>
                    <a:pt x="593" y="157"/>
                    <a:pt x="592" y="157"/>
                  </a:cubicBezTo>
                  <a:cubicBezTo>
                    <a:pt x="593" y="157"/>
                    <a:pt x="594" y="156"/>
                    <a:pt x="595" y="155"/>
                  </a:cubicBezTo>
                  <a:cubicBezTo>
                    <a:pt x="592" y="156"/>
                    <a:pt x="589" y="156"/>
                    <a:pt x="587" y="159"/>
                  </a:cubicBezTo>
                  <a:cubicBezTo>
                    <a:pt x="586" y="159"/>
                    <a:pt x="587" y="159"/>
                    <a:pt x="586" y="158"/>
                  </a:cubicBezTo>
                  <a:cubicBezTo>
                    <a:pt x="585" y="158"/>
                    <a:pt x="585" y="159"/>
                    <a:pt x="585" y="160"/>
                  </a:cubicBezTo>
                  <a:cubicBezTo>
                    <a:pt x="584" y="159"/>
                    <a:pt x="584" y="160"/>
                    <a:pt x="584" y="161"/>
                  </a:cubicBezTo>
                  <a:cubicBezTo>
                    <a:pt x="583" y="160"/>
                    <a:pt x="583" y="160"/>
                    <a:pt x="582" y="160"/>
                  </a:cubicBezTo>
                  <a:cubicBezTo>
                    <a:pt x="581" y="161"/>
                    <a:pt x="583" y="160"/>
                    <a:pt x="582" y="161"/>
                  </a:cubicBezTo>
                  <a:cubicBezTo>
                    <a:pt x="581" y="161"/>
                    <a:pt x="580" y="162"/>
                    <a:pt x="580" y="161"/>
                  </a:cubicBezTo>
                  <a:cubicBezTo>
                    <a:pt x="580" y="162"/>
                    <a:pt x="579" y="161"/>
                    <a:pt x="579" y="162"/>
                  </a:cubicBezTo>
                  <a:cubicBezTo>
                    <a:pt x="578" y="161"/>
                    <a:pt x="577" y="162"/>
                    <a:pt x="576" y="162"/>
                  </a:cubicBezTo>
                  <a:cubicBezTo>
                    <a:pt x="576" y="163"/>
                    <a:pt x="577" y="163"/>
                    <a:pt x="577" y="163"/>
                  </a:cubicBezTo>
                  <a:cubicBezTo>
                    <a:pt x="577" y="163"/>
                    <a:pt x="575" y="163"/>
                    <a:pt x="576" y="164"/>
                  </a:cubicBezTo>
                  <a:cubicBezTo>
                    <a:pt x="576" y="164"/>
                    <a:pt x="573" y="165"/>
                    <a:pt x="574" y="164"/>
                  </a:cubicBezTo>
                  <a:cubicBezTo>
                    <a:pt x="573" y="164"/>
                    <a:pt x="571" y="165"/>
                    <a:pt x="570" y="166"/>
                  </a:cubicBezTo>
                  <a:cubicBezTo>
                    <a:pt x="569" y="165"/>
                    <a:pt x="570" y="165"/>
                    <a:pt x="570" y="165"/>
                  </a:cubicBezTo>
                  <a:cubicBezTo>
                    <a:pt x="569" y="164"/>
                    <a:pt x="567" y="165"/>
                    <a:pt x="567" y="166"/>
                  </a:cubicBezTo>
                  <a:cubicBezTo>
                    <a:pt x="567" y="166"/>
                    <a:pt x="567" y="165"/>
                    <a:pt x="568" y="166"/>
                  </a:cubicBezTo>
                  <a:cubicBezTo>
                    <a:pt x="568" y="166"/>
                    <a:pt x="567" y="166"/>
                    <a:pt x="567" y="167"/>
                  </a:cubicBezTo>
                  <a:cubicBezTo>
                    <a:pt x="567" y="167"/>
                    <a:pt x="566" y="167"/>
                    <a:pt x="566" y="166"/>
                  </a:cubicBezTo>
                  <a:cubicBezTo>
                    <a:pt x="566" y="166"/>
                    <a:pt x="566" y="166"/>
                    <a:pt x="566" y="165"/>
                  </a:cubicBezTo>
                  <a:cubicBezTo>
                    <a:pt x="566" y="165"/>
                    <a:pt x="566" y="166"/>
                    <a:pt x="565" y="165"/>
                  </a:cubicBezTo>
                  <a:cubicBezTo>
                    <a:pt x="565" y="166"/>
                    <a:pt x="566" y="166"/>
                    <a:pt x="566" y="166"/>
                  </a:cubicBezTo>
                  <a:cubicBezTo>
                    <a:pt x="565" y="166"/>
                    <a:pt x="562" y="168"/>
                    <a:pt x="560" y="168"/>
                  </a:cubicBezTo>
                  <a:cubicBezTo>
                    <a:pt x="560" y="168"/>
                    <a:pt x="562" y="167"/>
                    <a:pt x="561" y="167"/>
                  </a:cubicBezTo>
                  <a:cubicBezTo>
                    <a:pt x="560" y="167"/>
                    <a:pt x="560" y="168"/>
                    <a:pt x="560" y="168"/>
                  </a:cubicBezTo>
                  <a:cubicBezTo>
                    <a:pt x="558" y="168"/>
                    <a:pt x="557" y="169"/>
                    <a:pt x="556" y="170"/>
                  </a:cubicBezTo>
                  <a:cubicBezTo>
                    <a:pt x="556" y="169"/>
                    <a:pt x="556" y="169"/>
                    <a:pt x="556" y="169"/>
                  </a:cubicBezTo>
                  <a:cubicBezTo>
                    <a:pt x="556" y="169"/>
                    <a:pt x="555" y="169"/>
                    <a:pt x="555" y="170"/>
                  </a:cubicBezTo>
                  <a:cubicBezTo>
                    <a:pt x="554" y="169"/>
                    <a:pt x="554" y="170"/>
                    <a:pt x="553" y="171"/>
                  </a:cubicBezTo>
                  <a:cubicBezTo>
                    <a:pt x="551" y="170"/>
                    <a:pt x="550" y="171"/>
                    <a:pt x="549" y="170"/>
                  </a:cubicBezTo>
                  <a:cubicBezTo>
                    <a:pt x="550" y="172"/>
                    <a:pt x="547" y="171"/>
                    <a:pt x="547" y="173"/>
                  </a:cubicBezTo>
                  <a:cubicBezTo>
                    <a:pt x="546" y="172"/>
                    <a:pt x="545" y="174"/>
                    <a:pt x="545" y="172"/>
                  </a:cubicBezTo>
                  <a:cubicBezTo>
                    <a:pt x="543" y="173"/>
                    <a:pt x="546" y="174"/>
                    <a:pt x="545" y="174"/>
                  </a:cubicBezTo>
                  <a:cubicBezTo>
                    <a:pt x="545" y="175"/>
                    <a:pt x="545" y="173"/>
                    <a:pt x="546" y="174"/>
                  </a:cubicBezTo>
                  <a:cubicBezTo>
                    <a:pt x="546" y="174"/>
                    <a:pt x="543" y="175"/>
                    <a:pt x="544" y="174"/>
                  </a:cubicBezTo>
                  <a:cubicBezTo>
                    <a:pt x="544" y="176"/>
                    <a:pt x="541" y="175"/>
                    <a:pt x="540" y="177"/>
                  </a:cubicBezTo>
                  <a:cubicBezTo>
                    <a:pt x="538" y="177"/>
                    <a:pt x="536" y="179"/>
                    <a:pt x="533" y="179"/>
                  </a:cubicBezTo>
                  <a:cubicBezTo>
                    <a:pt x="534" y="179"/>
                    <a:pt x="534" y="179"/>
                    <a:pt x="535" y="179"/>
                  </a:cubicBezTo>
                  <a:cubicBezTo>
                    <a:pt x="534" y="178"/>
                    <a:pt x="536" y="179"/>
                    <a:pt x="536" y="177"/>
                  </a:cubicBezTo>
                  <a:cubicBezTo>
                    <a:pt x="534" y="175"/>
                    <a:pt x="533" y="178"/>
                    <a:pt x="531" y="177"/>
                  </a:cubicBezTo>
                  <a:cubicBezTo>
                    <a:pt x="531" y="177"/>
                    <a:pt x="531" y="177"/>
                    <a:pt x="531" y="176"/>
                  </a:cubicBezTo>
                  <a:cubicBezTo>
                    <a:pt x="531" y="176"/>
                    <a:pt x="531" y="176"/>
                    <a:pt x="531" y="176"/>
                  </a:cubicBezTo>
                  <a:cubicBezTo>
                    <a:pt x="531" y="177"/>
                    <a:pt x="533" y="176"/>
                    <a:pt x="534" y="175"/>
                  </a:cubicBezTo>
                  <a:cubicBezTo>
                    <a:pt x="534" y="175"/>
                    <a:pt x="533" y="175"/>
                    <a:pt x="533" y="175"/>
                  </a:cubicBezTo>
                  <a:cubicBezTo>
                    <a:pt x="532" y="176"/>
                    <a:pt x="531" y="176"/>
                    <a:pt x="530" y="176"/>
                  </a:cubicBezTo>
                  <a:cubicBezTo>
                    <a:pt x="530" y="178"/>
                    <a:pt x="528" y="177"/>
                    <a:pt x="528" y="179"/>
                  </a:cubicBezTo>
                  <a:cubicBezTo>
                    <a:pt x="527" y="179"/>
                    <a:pt x="526" y="179"/>
                    <a:pt x="526" y="178"/>
                  </a:cubicBezTo>
                  <a:cubicBezTo>
                    <a:pt x="523" y="180"/>
                    <a:pt x="521" y="182"/>
                    <a:pt x="518" y="182"/>
                  </a:cubicBezTo>
                  <a:cubicBezTo>
                    <a:pt x="518" y="183"/>
                    <a:pt x="517" y="183"/>
                    <a:pt x="517" y="183"/>
                  </a:cubicBezTo>
                  <a:cubicBezTo>
                    <a:pt x="516" y="183"/>
                    <a:pt x="514" y="184"/>
                    <a:pt x="513" y="185"/>
                  </a:cubicBezTo>
                  <a:cubicBezTo>
                    <a:pt x="513" y="185"/>
                    <a:pt x="513" y="185"/>
                    <a:pt x="513" y="185"/>
                  </a:cubicBezTo>
                  <a:cubicBezTo>
                    <a:pt x="513" y="186"/>
                    <a:pt x="513" y="186"/>
                    <a:pt x="514" y="186"/>
                  </a:cubicBezTo>
                  <a:cubicBezTo>
                    <a:pt x="514" y="187"/>
                    <a:pt x="514" y="186"/>
                    <a:pt x="514" y="187"/>
                  </a:cubicBezTo>
                  <a:cubicBezTo>
                    <a:pt x="513" y="187"/>
                    <a:pt x="513" y="187"/>
                    <a:pt x="513" y="187"/>
                  </a:cubicBezTo>
                  <a:cubicBezTo>
                    <a:pt x="512" y="187"/>
                    <a:pt x="513" y="187"/>
                    <a:pt x="513" y="188"/>
                  </a:cubicBezTo>
                  <a:cubicBezTo>
                    <a:pt x="513" y="189"/>
                    <a:pt x="512" y="187"/>
                    <a:pt x="512" y="186"/>
                  </a:cubicBezTo>
                  <a:cubicBezTo>
                    <a:pt x="510" y="187"/>
                    <a:pt x="507" y="189"/>
                    <a:pt x="505" y="191"/>
                  </a:cubicBezTo>
                  <a:cubicBezTo>
                    <a:pt x="504" y="190"/>
                    <a:pt x="504" y="190"/>
                    <a:pt x="504" y="190"/>
                  </a:cubicBezTo>
                  <a:cubicBezTo>
                    <a:pt x="504" y="190"/>
                    <a:pt x="504" y="190"/>
                    <a:pt x="503" y="190"/>
                  </a:cubicBezTo>
                  <a:cubicBezTo>
                    <a:pt x="503" y="191"/>
                    <a:pt x="504" y="190"/>
                    <a:pt x="504" y="191"/>
                  </a:cubicBezTo>
                  <a:cubicBezTo>
                    <a:pt x="504" y="192"/>
                    <a:pt x="503" y="191"/>
                    <a:pt x="502" y="191"/>
                  </a:cubicBezTo>
                  <a:cubicBezTo>
                    <a:pt x="502" y="191"/>
                    <a:pt x="502" y="191"/>
                    <a:pt x="501" y="191"/>
                  </a:cubicBezTo>
                  <a:cubicBezTo>
                    <a:pt x="501" y="192"/>
                    <a:pt x="503" y="191"/>
                    <a:pt x="502" y="192"/>
                  </a:cubicBezTo>
                  <a:cubicBezTo>
                    <a:pt x="501" y="192"/>
                    <a:pt x="501" y="192"/>
                    <a:pt x="500" y="192"/>
                  </a:cubicBezTo>
                  <a:cubicBezTo>
                    <a:pt x="500" y="192"/>
                    <a:pt x="500" y="193"/>
                    <a:pt x="500" y="193"/>
                  </a:cubicBezTo>
                  <a:cubicBezTo>
                    <a:pt x="496" y="195"/>
                    <a:pt x="492" y="196"/>
                    <a:pt x="488" y="199"/>
                  </a:cubicBezTo>
                  <a:cubicBezTo>
                    <a:pt x="487" y="199"/>
                    <a:pt x="487" y="200"/>
                    <a:pt x="487" y="199"/>
                  </a:cubicBezTo>
                  <a:cubicBezTo>
                    <a:pt x="487" y="200"/>
                    <a:pt x="486" y="200"/>
                    <a:pt x="486" y="201"/>
                  </a:cubicBezTo>
                  <a:cubicBezTo>
                    <a:pt x="485" y="200"/>
                    <a:pt x="484" y="201"/>
                    <a:pt x="484" y="200"/>
                  </a:cubicBezTo>
                  <a:cubicBezTo>
                    <a:pt x="485" y="200"/>
                    <a:pt x="486" y="199"/>
                    <a:pt x="487" y="198"/>
                  </a:cubicBezTo>
                  <a:cubicBezTo>
                    <a:pt x="487" y="198"/>
                    <a:pt x="487" y="198"/>
                    <a:pt x="487" y="197"/>
                  </a:cubicBezTo>
                  <a:cubicBezTo>
                    <a:pt x="488" y="197"/>
                    <a:pt x="488" y="198"/>
                    <a:pt x="488" y="197"/>
                  </a:cubicBezTo>
                  <a:cubicBezTo>
                    <a:pt x="488" y="197"/>
                    <a:pt x="488" y="196"/>
                    <a:pt x="488" y="196"/>
                  </a:cubicBezTo>
                  <a:cubicBezTo>
                    <a:pt x="487" y="196"/>
                    <a:pt x="487" y="196"/>
                    <a:pt x="487" y="196"/>
                  </a:cubicBezTo>
                  <a:cubicBezTo>
                    <a:pt x="487" y="197"/>
                    <a:pt x="486" y="197"/>
                    <a:pt x="486" y="196"/>
                  </a:cubicBezTo>
                  <a:cubicBezTo>
                    <a:pt x="485" y="197"/>
                    <a:pt x="485" y="197"/>
                    <a:pt x="485" y="198"/>
                  </a:cubicBezTo>
                  <a:cubicBezTo>
                    <a:pt x="485" y="198"/>
                    <a:pt x="486" y="198"/>
                    <a:pt x="486" y="198"/>
                  </a:cubicBezTo>
                  <a:cubicBezTo>
                    <a:pt x="486" y="199"/>
                    <a:pt x="485" y="199"/>
                    <a:pt x="484" y="200"/>
                  </a:cubicBezTo>
                  <a:cubicBezTo>
                    <a:pt x="484" y="199"/>
                    <a:pt x="484" y="197"/>
                    <a:pt x="483" y="197"/>
                  </a:cubicBezTo>
                  <a:cubicBezTo>
                    <a:pt x="482" y="199"/>
                    <a:pt x="479" y="198"/>
                    <a:pt x="479" y="201"/>
                  </a:cubicBezTo>
                  <a:cubicBezTo>
                    <a:pt x="479" y="201"/>
                    <a:pt x="479" y="200"/>
                    <a:pt x="479" y="200"/>
                  </a:cubicBezTo>
                  <a:cubicBezTo>
                    <a:pt x="478" y="200"/>
                    <a:pt x="477" y="201"/>
                    <a:pt x="475" y="201"/>
                  </a:cubicBezTo>
                  <a:cubicBezTo>
                    <a:pt x="476" y="202"/>
                    <a:pt x="475" y="203"/>
                    <a:pt x="475" y="204"/>
                  </a:cubicBezTo>
                  <a:cubicBezTo>
                    <a:pt x="474" y="203"/>
                    <a:pt x="475" y="203"/>
                    <a:pt x="475" y="202"/>
                  </a:cubicBezTo>
                  <a:cubicBezTo>
                    <a:pt x="474" y="202"/>
                    <a:pt x="474" y="202"/>
                    <a:pt x="473" y="202"/>
                  </a:cubicBezTo>
                  <a:cubicBezTo>
                    <a:pt x="473" y="202"/>
                    <a:pt x="473" y="202"/>
                    <a:pt x="473" y="203"/>
                  </a:cubicBezTo>
                  <a:cubicBezTo>
                    <a:pt x="473" y="203"/>
                    <a:pt x="473" y="203"/>
                    <a:pt x="472" y="203"/>
                  </a:cubicBezTo>
                  <a:cubicBezTo>
                    <a:pt x="470" y="202"/>
                    <a:pt x="467" y="204"/>
                    <a:pt x="465" y="205"/>
                  </a:cubicBezTo>
                  <a:cubicBezTo>
                    <a:pt x="465" y="205"/>
                    <a:pt x="466" y="204"/>
                    <a:pt x="465" y="204"/>
                  </a:cubicBezTo>
                  <a:cubicBezTo>
                    <a:pt x="465" y="205"/>
                    <a:pt x="463" y="205"/>
                    <a:pt x="463" y="206"/>
                  </a:cubicBezTo>
                  <a:cubicBezTo>
                    <a:pt x="464" y="207"/>
                    <a:pt x="464" y="205"/>
                    <a:pt x="465" y="206"/>
                  </a:cubicBezTo>
                  <a:cubicBezTo>
                    <a:pt x="464" y="207"/>
                    <a:pt x="463" y="207"/>
                    <a:pt x="462" y="207"/>
                  </a:cubicBezTo>
                  <a:cubicBezTo>
                    <a:pt x="462" y="207"/>
                    <a:pt x="463" y="207"/>
                    <a:pt x="463" y="206"/>
                  </a:cubicBezTo>
                  <a:cubicBezTo>
                    <a:pt x="461" y="207"/>
                    <a:pt x="460" y="209"/>
                    <a:pt x="458" y="208"/>
                  </a:cubicBezTo>
                  <a:cubicBezTo>
                    <a:pt x="459" y="208"/>
                    <a:pt x="459" y="208"/>
                    <a:pt x="460" y="207"/>
                  </a:cubicBezTo>
                  <a:cubicBezTo>
                    <a:pt x="459" y="206"/>
                    <a:pt x="457" y="207"/>
                    <a:pt x="457" y="208"/>
                  </a:cubicBezTo>
                  <a:cubicBezTo>
                    <a:pt x="456" y="208"/>
                    <a:pt x="456" y="208"/>
                    <a:pt x="455" y="208"/>
                  </a:cubicBezTo>
                  <a:cubicBezTo>
                    <a:pt x="456" y="209"/>
                    <a:pt x="454" y="209"/>
                    <a:pt x="454" y="210"/>
                  </a:cubicBezTo>
                  <a:cubicBezTo>
                    <a:pt x="454" y="211"/>
                    <a:pt x="454" y="209"/>
                    <a:pt x="454" y="209"/>
                  </a:cubicBezTo>
                  <a:cubicBezTo>
                    <a:pt x="452" y="208"/>
                    <a:pt x="453" y="210"/>
                    <a:pt x="451" y="210"/>
                  </a:cubicBezTo>
                  <a:cubicBezTo>
                    <a:pt x="451" y="211"/>
                    <a:pt x="452" y="211"/>
                    <a:pt x="452" y="212"/>
                  </a:cubicBezTo>
                  <a:cubicBezTo>
                    <a:pt x="452" y="212"/>
                    <a:pt x="451" y="211"/>
                    <a:pt x="451" y="211"/>
                  </a:cubicBezTo>
                  <a:cubicBezTo>
                    <a:pt x="451" y="213"/>
                    <a:pt x="448" y="213"/>
                    <a:pt x="448" y="214"/>
                  </a:cubicBezTo>
                  <a:cubicBezTo>
                    <a:pt x="447" y="214"/>
                    <a:pt x="447" y="213"/>
                    <a:pt x="445" y="214"/>
                  </a:cubicBezTo>
                  <a:cubicBezTo>
                    <a:pt x="445" y="213"/>
                    <a:pt x="446" y="213"/>
                    <a:pt x="447" y="213"/>
                  </a:cubicBezTo>
                  <a:cubicBezTo>
                    <a:pt x="447" y="212"/>
                    <a:pt x="447" y="212"/>
                    <a:pt x="447" y="211"/>
                  </a:cubicBezTo>
                  <a:cubicBezTo>
                    <a:pt x="447" y="211"/>
                    <a:pt x="447" y="211"/>
                    <a:pt x="446" y="211"/>
                  </a:cubicBezTo>
                  <a:cubicBezTo>
                    <a:pt x="446" y="212"/>
                    <a:pt x="447" y="212"/>
                    <a:pt x="447" y="212"/>
                  </a:cubicBezTo>
                  <a:cubicBezTo>
                    <a:pt x="446" y="213"/>
                    <a:pt x="445" y="212"/>
                    <a:pt x="445" y="213"/>
                  </a:cubicBezTo>
                  <a:cubicBezTo>
                    <a:pt x="444" y="212"/>
                    <a:pt x="446" y="212"/>
                    <a:pt x="446" y="211"/>
                  </a:cubicBezTo>
                  <a:cubicBezTo>
                    <a:pt x="446" y="212"/>
                    <a:pt x="446" y="211"/>
                    <a:pt x="447" y="211"/>
                  </a:cubicBezTo>
                  <a:cubicBezTo>
                    <a:pt x="446" y="210"/>
                    <a:pt x="442" y="212"/>
                    <a:pt x="442" y="214"/>
                  </a:cubicBezTo>
                  <a:cubicBezTo>
                    <a:pt x="441" y="214"/>
                    <a:pt x="441" y="215"/>
                    <a:pt x="440" y="215"/>
                  </a:cubicBezTo>
                  <a:cubicBezTo>
                    <a:pt x="441" y="214"/>
                    <a:pt x="441" y="214"/>
                    <a:pt x="442" y="214"/>
                  </a:cubicBezTo>
                  <a:cubicBezTo>
                    <a:pt x="442" y="214"/>
                    <a:pt x="441" y="213"/>
                    <a:pt x="442" y="213"/>
                  </a:cubicBezTo>
                  <a:cubicBezTo>
                    <a:pt x="441" y="213"/>
                    <a:pt x="440" y="213"/>
                    <a:pt x="439" y="213"/>
                  </a:cubicBezTo>
                  <a:cubicBezTo>
                    <a:pt x="439" y="213"/>
                    <a:pt x="438" y="214"/>
                    <a:pt x="439" y="215"/>
                  </a:cubicBezTo>
                  <a:cubicBezTo>
                    <a:pt x="438" y="215"/>
                    <a:pt x="438" y="215"/>
                    <a:pt x="437" y="215"/>
                  </a:cubicBezTo>
                  <a:cubicBezTo>
                    <a:pt x="437" y="216"/>
                    <a:pt x="438" y="216"/>
                    <a:pt x="438" y="216"/>
                  </a:cubicBezTo>
                  <a:cubicBezTo>
                    <a:pt x="438" y="216"/>
                    <a:pt x="437" y="216"/>
                    <a:pt x="437" y="215"/>
                  </a:cubicBezTo>
                  <a:cubicBezTo>
                    <a:pt x="436" y="215"/>
                    <a:pt x="436" y="217"/>
                    <a:pt x="437" y="216"/>
                  </a:cubicBezTo>
                  <a:cubicBezTo>
                    <a:pt x="435" y="216"/>
                    <a:pt x="435" y="218"/>
                    <a:pt x="433" y="218"/>
                  </a:cubicBezTo>
                  <a:cubicBezTo>
                    <a:pt x="433" y="217"/>
                    <a:pt x="434" y="217"/>
                    <a:pt x="434" y="217"/>
                  </a:cubicBezTo>
                  <a:cubicBezTo>
                    <a:pt x="433" y="216"/>
                    <a:pt x="433" y="217"/>
                    <a:pt x="433" y="217"/>
                  </a:cubicBezTo>
                  <a:cubicBezTo>
                    <a:pt x="433" y="219"/>
                    <a:pt x="431" y="219"/>
                    <a:pt x="429" y="219"/>
                  </a:cubicBezTo>
                  <a:cubicBezTo>
                    <a:pt x="429" y="218"/>
                    <a:pt x="430" y="218"/>
                    <a:pt x="430" y="218"/>
                  </a:cubicBezTo>
                  <a:cubicBezTo>
                    <a:pt x="430" y="217"/>
                    <a:pt x="430" y="218"/>
                    <a:pt x="429" y="218"/>
                  </a:cubicBezTo>
                  <a:cubicBezTo>
                    <a:pt x="429" y="219"/>
                    <a:pt x="429" y="219"/>
                    <a:pt x="428" y="220"/>
                  </a:cubicBezTo>
                  <a:cubicBezTo>
                    <a:pt x="428" y="220"/>
                    <a:pt x="428" y="219"/>
                    <a:pt x="428" y="219"/>
                  </a:cubicBezTo>
                  <a:cubicBezTo>
                    <a:pt x="428" y="219"/>
                    <a:pt x="427" y="219"/>
                    <a:pt x="427" y="219"/>
                  </a:cubicBezTo>
                  <a:cubicBezTo>
                    <a:pt x="429" y="221"/>
                    <a:pt x="424" y="220"/>
                    <a:pt x="424" y="222"/>
                  </a:cubicBezTo>
                  <a:cubicBezTo>
                    <a:pt x="423" y="221"/>
                    <a:pt x="422" y="223"/>
                    <a:pt x="420" y="223"/>
                  </a:cubicBezTo>
                  <a:cubicBezTo>
                    <a:pt x="421" y="222"/>
                    <a:pt x="422" y="221"/>
                    <a:pt x="423" y="222"/>
                  </a:cubicBezTo>
                  <a:cubicBezTo>
                    <a:pt x="424" y="221"/>
                    <a:pt x="425" y="219"/>
                    <a:pt x="426" y="219"/>
                  </a:cubicBezTo>
                  <a:cubicBezTo>
                    <a:pt x="423" y="218"/>
                    <a:pt x="422" y="221"/>
                    <a:pt x="419" y="222"/>
                  </a:cubicBezTo>
                  <a:cubicBezTo>
                    <a:pt x="419" y="221"/>
                    <a:pt x="420" y="221"/>
                    <a:pt x="421" y="221"/>
                  </a:cubicBezTo>
                  <a:cubicBezTo>
                    <a:pt x="420" y="220"/>
                    <a:pt x="417" y="221"/>
                    <a:pt x="417" y="222"/>
                  </a:cubicBezTo>
                  <a:cubicBezTo>
                    <a:pt x="417" y="223"/>
                    <a:pt x="416" y="221"/>
                    <a:pt x="415" y="222"/>
                  </a:cubicBezTo>
                  <a:cubicBezTo>
                    <a:pt x="415" y="222"/>
                    <a:pt x="416" y="223"/>
                    <a:pt x="416" y="223"/>
                  </a:cubicBezTo>
                  <a:cubicBezTo>
                    <a:pt x="413" y="223"/>
                    <a:pt x="410" y="227"/>
                    <a:pt x="408" y="225"/>
                  </a:cubicBezTo>
                  <a:cubicBezTo>
                    <a:pt x="407" y="225"/>
                    <a:pt x="407" y="227"/>
                    <a:pt x="408" y="227"/>
                  </a:cubicBezTo>
                  <a:cubicBezTo>
                    <a:pt x="407" y="226"/>
                    <a:pt x="406" y="228"/>
                    <a:pt x="404" y="228"/>
                  </a:cubicBezTo>
                  <a:cubicBezTo>
                    <a:pt x="404" y="227"/>
                    <a:pt x="405" y="228"/>
                    <a:pt x="405" y="227"/>
                  </a:cubicBezTo>
                  <a:cubicBezTo>
                    <a:pt x="405" y="227"/>
                    <a:pt x="403" y="227"/>
                    <a:pt x="404" y="228"/>
                  </a:cubicBezTo>
                  <a:cubicBezTo>
                    <a:pt x="401" y="231"/>
                    <a:pt x="396" y="231"/>
                    <a:pt x="394" y="234"/>
                  </a:cubicBezTo>
                  <a:cubicBezTo>
                    <a:pt x="392" y="235"/>
                    <a:pt x="390" y="235"/>
                    <a:pt x="390" y="232"/>
                  </a:cubicBezTo>
                  <a:cubicBezTo>
                    <a:pt x="390" y="232"/>
                    <a:pt x="390" y="232"/>
                    <a:pt x="389" y="232"/>
                  </a:cubicBezTo>
                  <a:cubicBezTo>
                    <a:pt x="389" y="233"/>
                    <a:pt x="390" y="233"/>
                    <a:pt x="389" y="233"/>
                  </a:cubicBezTo>
                  <a:cubicBezTo>
                    <a:pt x="389" y="232"/>
                    <a:pt x="389" y="234"/>
                    <a:pt x="388" y="233"/>
                  </a:cubicBezTo>
                  <a:cubicBezTo>
                    <a:pt x="388" y="234"/>
                    <a:pt x="386" y="235"/>
                    <a:pt x="385" y="235"/>
                  </a:cubicBezTo>
                  <a:cubicBezTo>
                    <a:pt x="385" y="235"/>
                    <a:pt x="386" y="235"/>
                    <a:pt x="386" y="234"/>
                  </a:cubicBezTo>
                  <a:cubicBezTo>
                    <a:pt x="384" y="234"/>
                    <a:pt x="385" y="236"/>
                    <a:pt x="385" y="237"/>
                  </a:cubicBezTo>
                  <a:cubicBezTo>
                    <a:pt x="385" y="236"/>
                    <a:pt x="383" y="236"/>
                    <a:pt x="383" y="237"/>
                  </a:cubicBezTo>
                  <a:cubicBezTo>
                    <a:pt x="383" y="237"/>
                    <a:pt x="383" y="236"/>
                    <a:pt x="384" y="237"/>
                  </a:cubicBezTo>
                  <a:cubicBezTo>
                    <a:pt x="383" y="238"/>
                    <a:pt x="382" y="237"/>
                    <a:pt x="381" y="237"/>
                  </a:cubicBezTo>
                  <a:cubicBezTo>
                    <a:pt x="381" y="236"/>
                    <a:pt x="382" y="236"/>
                    <a:pt x="381" y="236"/>
                  </a:cubicBezTo>
                  <a:cubicBezTo>
                    <a:pt x="381" y="236"/>
                    <a:pt x="382" y="237"/>
                    <a:pt x="381" y="238"/>
                  </a:cubicBezTo>
                  <a:cubicBezTo>
                    <a:pt x="381" y="238"/>
                    <a:pt x="380" y="238"/>
                    <a:pt x="380" y="238"/>
                  </a:cubicBezTo>
                  <a:cubicBezTo>
                    <a:pt x="380" y="237"/>
                    <a:pt x="380" y="237"/>
                    <a:pt x="381" y="237"/>
                  </a:cubicBezTo>
                  <a:cubicBezTo>
                    <a:pt x="380" y="236"/>
                    <a:pt x="378" y="237"/>
                    <a:pt x="378" y="238"/>
                  </a:cubicBezTo>
                  <a:cubicBezTo>
                    <a:pt x="377" y="238"/>
                    <a:pt x="378" y="238"/>
                    <a:pt x="378" y="238"/>
                  </a:cubicBezTo>
                  <a:cubicBezTo>
                    <a:pt x="377" y="237"/>
                    <a:pt x="377" y="238"/>
                    <a:pt x="377" y="239"/>
                  </a:cubicBezTo>
                  <a:cubicBezTo>
                    <a:pt x="377" y="239"/>
                    <a:pt x="377" y="238"/>
                    <a:pt x="377" y="238"/>
                  </a:cubicBezTo>
                  <a:cubicBezTo>
                    <a:pt x="376" y="238"/>
                    <a:pt x="376" y="238"/>
                    <a:pt x="375" y="238"/>
                  </a:cubicBezTo>
                  <a:cubicBezTo>
                    <a:pt x="375" y="239"/>
                    <a:pt x="376" y="239"/>
                    <a:pt x="376" y="240"/>
                  </a:cubicBezTo>
                  <a:cubicBezTo>
                    <a:pt x="375" y="239"/>
                    <a:pt x="375" y="240"/>
                    <a:pt x="375" y="240"/>
                  </a:cubicBezTo>
                  <a:cubicBezTo>
                    <a:pt x="374" y="240"/>
                    <a:pt x="374" y="240"/>
                    <a:pt x="374" y="239"/>
                  </a:cubicBezTo>
                  <a:cubicBezTo>
                    <a:pt x="373" y="239"/>
                    <a:pt x="373" y="240"/>
                    <a:pt x="373" y="239"/>
                  </a:cubicBezTo>
                  <a:cubicBezTo>
                    <a:pt x="374" y="240"/>
                    <a:pt x="373" y="241"/>
                    <a:pt x="373" y="242"/>
                  </a:cubicBezTo>
                  <a:cubicBezTo>
                    <a:pt x="371" y="241"/>
                    <a:pt x="370" y="244"/>
                    <a:pt x="368" y="243"/>
                  </a:cubicBezTo>
                  <a:cubicBezTo>
                    <a:pt x="369" y="242"/>
                    <a:pt x="370" y="243"/>
                    <a:pt x="371" y="242"/>
                  </a:cubicBezTo>
                  <a:cubicBezTo>
                    <a:pt x="370" y="241"/>
                    <a:pt x="369" y="242"/>
                    <a:pt x="369" y="242"/>
                  </a:cubicBezTo>
                  <a:cubicBezTo>
                    <a:pt x="370" y="242"/>
                    <a:pt x="370" y="241"/>
                    <a:pt x="371" y="242"/>
                  </a:cubicBezTo>
                  <a:cubicBezTo>
                    <a:pt x="372" y="242"/>
                    <a:pt x="371" y="240"/>
                    <a:pt x="372" y="240"/>
                  </a:cubicBezTo>
                  <a:cubicBezTo>
                    <a:pt x="372" y="240"/>
                    <a:pt x="372" y="240"/>
                    <a:pt x="372" y="240"/>
                  </a:cubicBezTo>
                  <a:cubicBezTo>
                    <a:pt x="370" y="240"/>
                    <a:pt x="369" y="241"/>
                    <a:pt x="368" y="242"/>
                  </a:cubicBezTo>
                  <a:cubicBezTo>
                    <a:pt x="368" y="242"/>
                    <a:pt x="369" y="242"/>
                    <a:pt x="368" y="241"/>
                  </a:cubicBezTo>
                  <a:cubicBezTo>
                    <a:pt x="367" y="241"/>
                    <a:pt x="368" y="242"/>
                    <a:pt x="367" y="242"/>
                  </a:cubicBezTo>
                  <a:cubicBezTo>
                    <a:pt x="366" y="242"/>
                    <a:pt x="364" y="244"/>
                    <a:pt x="362" y="244"/>
                  </a:cubicBezTo>
                  <a:cubicBezTo>
                    <a:pt x="362" y="243"/>
                    <a:pt x="363" y="243"/>
                    <a:pt x="363" y="242"/>
                  </a:cubicBezTo>
                  <a:cubicBezTo>
                    <a:pt x="362" y="243"/>
                    <a:pt x="360" y="243"/>
                    <a:pt x="360" y="244"/>
                  </a:cubicBezTo>
                  <a:cubicBezTo>
                    <a:pt x="359" y="243"/>
                    <a:pt x="358" y="244"/>
                    <a:pt x="358" y="243"/>
                  </a:cubicBezTo>
                  <a:cubicBezTo>
                    <a:pt x="356" y="244"/>
                    <a:pt x="355" y="247"/>
                    <a:pt x="353" y="247"/>
                  </a:cubicBezTo>
                  <a:cubicBezTo>
                    <a:pt x="353" y="248"/>
                    <a:pt x="353" y="248"/>
                    <a:pt x="353" y="249"/>
                  </a:cubicBezTo>
                  <a:cubicBezTo>
                    <a:pt x="351" y="247"/>
                    <a:pt x="349" y="251"/>
                    <a:pt x="347" y="251"/>
                  </a:cubicBezTo>
                  <a:cubicBezTo>
                    <a:pt x="347" y="251"/>
                    <a:pt x="347" y="251"/>
                    <a:pt x="346" y="252"/>
                  </a:cubicBezTo>
                  <a:cubicBezTo>
                    <a:pt x="346" y="251"/>
                    <a:pt x="345" y="252"/>
                    <a:pt x="344" y="252"/>
                  </a:cubicBezTo>
                  <a:cubicBezTo>
                    <a:pt x="344" y="252"/>
                    <a:pt x="344" y="252"/>
                    <a:pt x="344" y="253"/>
                  </a:cubicBezTo>
                  <a:cubicBezTo>
                    <a:pt x="343" y="253"/>
                    <a:pt x="344" y="252"/>
                    <a:pt x="343" y="252"/>
                  </a:cubicBezTo>
                  <a:cubicBezTo>
                    <a:pt x="343" y="253"/>
                    <a:pt x="343" y="253"/>
                    <a:pt x="343" y="253"/>
                  </a:cubicBezTo>
                  <a:cubicBezTo>
                    <a:pt x="343" y="254"/>
                    <a:pt x="342" y="253"/>
                    <a:pt x="343" y="252"/>
                  </a:cubicBezTo>
                  <a:cubicBezTo>
                    <a:pt x="342" y="253"/>
                    <a:pt x="342" y="253"/>
                    <a:pt x="341" y="254"/>
                  </a:cubicBezTo>
                  <a:cubicBezTo>
                    <a:pt x="341" y="254"/>
                    <a:pt x="341" y="253"/>
                    <a:pt x="340" y="254"/>
                  </a:cubicBezTo>
                  <a:cubicBezTo>
                    <a:pt x="340" y="254"/>
                    <a:pt x="341" y="253"/>
                    <a:pt x="342" y="253"/>
                  </a:cubicBezTo>
                  <a:cubicBezTo>
                    <a:pt x="341" y="252"/>
                    <a:pt x="339" y="253"/>
                    <a:pt x="338" y="253"/>
                  </a:cubicBezTo>
                  <a:cubicBezTo>
                    <a:pt x="338" y="254"/>
                    <a:pt x="338" y="255"/>
                    <a:pt x="337" y="255"/>
                  </a:cubicBezTo>
                  <a:cubicBezTo>
                    <a:pt x="336" y="254"/>
                    <a:pt x="338" y="255"/>
                    <a:pt x="337" y="254"/>
                  </a:cubicBezTo>
                  <a:cubicBezTo>
                    <a:pt x="335" y="254"/>
                    <a:pt x="333" y="255"/>
                    <a:pt x="331" y="257"/>
                  </a:cubicBezTo>
                  <a:cubicBezTo>
                    <a:pt x="331" y="258"/>
                    <a:pt x="332" y="256"/>
                    <a:pt x="333" y="257"/>
                  </a:cubicBezTo>
                  <a:cubicBezTo>
                    <a:pt x="332" y="258"/>
                    <a:pt x="330" y="259"/>
                    <a:pt x="329" y="259"/>
                  </a:cubicBezTo>
                  <a:cubicBezTo>
                    <a:pt x="328" y="259"/>
                    <a:pt x="328" y="259"/>
                    <a:pt x="328" y="258"/>
                  </a:cubicBezTo>
                  <a:cubicBezTo>
                    <a:pt x="325" y="259"/>
                    <a:pt x="323" y="262"/>
                    <a:pt x="320" y="262"/>
                  </a:cubicBezTo>
                  <a:cubicBezTo>
                    <a:pt x="320" y="263"/>
                    <a:pt x="320" y="263"/>
                    <a:pt x="320" y="263"/>
                  </a:cubicBezTo>
                  <a:cubicBezTo>
                    <a:pt x="319" y="263"/>
                    <a:pt x="319" y="263"/>
                    <a:pt x="318" y="262"/>
                  </a:cubicBezTo>
                  <a:cubicBezTo>
                    <a:pt x="318" y="262"/>
                    <a:pt x="317" y="262"/>
                    <a:pt x="317" y="263"/>
                  </a:cubicBezTo>
                  <a:cubicBezTo>
                    <a:pt x="318" y="263"/>
                    <a:pt x="317" y="264"/>
                    <a:pt x="316" y="263"/>
                  </a:cubicBezTo>
                  <a:cubicBezTo>
                    <a:pt x="316" y="264"/>
                    <a:pt x="316" y="264"/>
                    <a:pt x="316" y="264"/>
                  </a:cubicBezTo>
                  <a:cubicBezTo>
                    <a:pt x="316" y="265"/>
                    <a:pt x="316" y="265"/>
                    <a:pt x="315" y="266"/>
                  </a:cubicBezTo>
                  <a:cubicBezTo>
                    <a:pt x="315" y="266"/>
                    <a:pt x="314" y="266"/>
                    <a:pt x="313" y="265"/>
                  </a:cubicBezTo>
                  <a:cubicBezTo>
                    <a:pt x="313" y="266"/>
                    <a:pt x="314" y="266"/>
                    <a:pt x="313" y="267"/>
                  </a:cubicBezTo>
                  <a:cubicBezTo>
                    <a:pt x="313" y="267"/>
                    <a:pt x="312" y="267"/>
                    <a:pt x="312" y="267"/>
                  </a:cubicBezTo>
                  <a:cubicBezTo>
                    <a:pt x="312" y="267"/>
                    <a:pt x="313" y="267"/>
                    <a:pt x="312" y="268"/>
                  </a:cubicBezTo>
                  <a:cubicBezTo>
                    <a:pt x="312" y="268"/>
                    <a:pt x="312" y="268"/>
                    <a:pt x="312" y="268"/>
                  </a:cubicBezTo>
                  <a:cubicBezTo>
                    <a:pt x="311" y="268"/>
                    <a:pt x="311" y="268"/>
                    <a:pt x="311" y="267"/>
                  </a:cubicBezTo>
                  <a:cubicBezTo>
                    <a:pt x="311" y="267"/>
                    <a:pt x="311" y="268"/>
                    <a:pt x="311" y="267"/>
                  </a:cubicBezTo>
                  <a:cubicBezTo>
                    <a:pt x="310" y="268"/>
                    <a:pt x="311" y="269"/>
                    <a:pt x="310" y="269"/>
                  </a:cubicBezTo>
                  <a:cubicBezTo>
                    <a:pt x="310" y="269"/>
                    <a:pt x="309" y="269"/>
                    <a:pt x="309" y="269"/>
                  </a:cubicBezTo>
                  <a:cubicBezTo>
                    <a:pt x="309" y="268"/>
                    <a:pt x="309" y="270"/>
                    <a:pt x="309" y="270"/>
                  </a:cubicBezTo>
                  <a:cubicBezTo>
                    <a:pt x="308" y="270"/>
                    <a:pt x="309" y="269"/>
                    <a:pt x="307" y="269"/>
                  </a:cubicBezTo>
                  <a:cubicBezTo>
                    <a:pt x="308" y="270"/>
                    <a:pt x="307" y="270"/>
                    <a:pt x="307" y="270"/>
                  </a:cubicBezTo>
                  <a:cubicBezTo>
                    <a:pt x="307" y="270"/>
                    <a:pt x="305" y="271"/>
                    <a:pt x="305" y="270"/>
                  </a:cubicBezTo>
                  <a:cubicBezTo>
                    <a:pt x="305" y="272"/>
                    <a:pt x="305" y="271"/>
                    <a:pt x="304" y="272"/>
                  </a:cubicBezTo>
                  <a:cubicBezTo>
                    <a:pt x="303" y="271"/>
                    <a:pt x="302" y="274"/>
                    <a:pt x="301" y="273"/>
                  </a:cubicBezTo>
                  <a:cubicBezTo>
                    <a:pt x="300" y="273"/>
                    <a:pt x="301" y="274"/>
                    <a:pt x="301" y="274"/>
                  </a:cubicBezTo>
                  <a:cubicBezTo>
                    <a:pt x="299" y="274"/>
                    <a:pt x="298" y="275"/>
                    <a:pt x="297" y="276"/>
                  </a:cubicBezTo>
                  <a:cubicBezTo>
                    <a:pt x="297" y="276"/>
                    <a:pt x="297" y="276"/>
                    <a:pt x="296" y="276"/>
                  </a:cubicBezTo>
                  <a:cubicBezTo>
                    <a:pt x="296" y="276"/>
                    <a:pt x="297" y="276"/>
                    <a:pt x="297" y="276"/>
                  </a:cubicBezTo>
                  <a:cubicBezTo>
                    <a:pt x="296" y="277"/>
                    <a:pt x="295" y="277"/>
                    <a:pt x="295" y="276"/>
                  </a:cubicBezTo>
                  <a:cubicBezTo>
                    <a:pt x="295" y="277"/>
                    <a:pt x="295" y="277"/>
                    <a:pt x="294" y="278"/>
                  </a:cubicBezTo>
                  <a:cubicBezTo>
                    <a:pt x="294" y="278"/>
                    <a:pt x="294" y="277"/>
                    <a:pt x="294" y="277"/>
                  </a:cubicBezTo>
                  <a:cubicBezTo>
                    <a:pt x="293" y="279"/>
                    <a:pt x="293" y="278"/>
                    <a:pt x="292" y="279"/>
                  </a:cubicBezTo>
                  <a:cubicBezTo>
                    <a:pt x="292" y="279"/>
                    <a:pt x="292" y="279"/>
                    <a:pt x="291" y="279"/>
                  </a:cubicBezTo>
                  <a:cubicBezTo>
                    <a:pt x="291" y="279"/>
                    <a:pt x="291" y="279"/>
                    <a:pt x="292" y="280"/>
                  </a:cubicBezTo>
                  <a:cubicBezTo>
                    <a:pt x="291" y="280"/>
                    <a:pt x="290" y="279"/>
                    <a:pt x="289" y="280"/>
                  </a:cubicBezTo>
                  <a:cubicBezTo>
                    <a:pt x="290" y="280"/>
                    <a:pt x="289" y="281"/>
                    <a:pt x="290" y="281"/>
                  </a:cubicBezTo>
                  <a:cubicBezTo>
                    <a:pt x="289" y="282"/>
                    <a:pt x="289" y="280"/>
                    <a:pt x="288" y="280"/>
                  </a:cubicBezTo>
                  <a:cubicBezTo>
                    <a:pt x="288" y="282"/>
                    <a:pt x="287" y="280"/>
                    <a:pt x="287" y="283"/>
                  </a:cubicBezTo>
                  <a:cubicBezTo>
                    <a:pt x="287" y="281"/>
                    <a:pt x="286" y="281"/>
                    <a:pt x="285" y="283"/>
                  </a:cubicBezTo>
                  <a:cubicBezTo>
                    <a:pt x="287" y="282"/>
                    <a:pt x="286" y="283"/>
                    <a:pt x="286" y="284"/>
                  </a:cubicBezTo>
                  <a:cubicBezTo>
                    <a:pt x="286" y="283"/>
                    <a:pt x="285" y="284"/>
                    <a:pt x="285" y="283"/>
                  </a:cubicBezTo>
                  <a:cubicBezTo>
                    <a:pt x="285" y="283"/>
                    <a:pt x="285" y="283"/>
                    <a:pt x="285" y="283"/>
                  </a:cubicBezTo>
                  <a:cubicBezTo>
                    <a:pt x="284" y="283"/>
                    <a:pt x="284" y="283"/>
                    <a:pt x="284" y="282"/>
                  </a:cubicBezTo>
                  <a:cubicBezTo>
                    <a:pt x="283" y="283"/>
                    <a:pt x="285" y="283"/>
                    <a:pt x="284" y="284"/>
                  </a:cubicBezTo>
                  <a:cubicBezTo>
                    <a:pt x="284" y="284"/>
                    <a:pt x="283" y="284"/>
                    <a:pt x="283" y="284"/>
                  </a:cubicBezTo>
                  <a:cubicBezTo>
                    <a:pt x="282" y="285"/>
                    <a:pt x="283" y="285"/>
                    <a:pt x="283" y="286"/>
                  </a:cubicBezTo>
                  <a:cubicBezTo>
                    <a:pt x="282" y="285"/>
                    <a:pt x="282" y="287"/>
                    <a:pt x="282" y="287"/>
                  </a:cubicBezTo>
                  <a:cubicBezTo>
                    <a:pt x="281" y="287"/>
                    <a:pt x="281" y="286"/>
                    <a:pt x="281" y="286"/>
                  </a:cubicBezTo>
                  <a:cubicBezTo>
                    <a:pt x="280" y="285"/>
                    <a:pt x="280" y="286"/>
                    <a:pt x="280" y="286"/>
                  </a:cubicBezTo>
                  <a:cubicBezTo>
                    <a:pt x="280" y="285"/>
                    <a:pt x="279" y="284"/>
                    <a:pt x="278" y="285"/>
                  </a:cubicBezTo>
                  <a:cubicBezTo>
                    <a:pt x="279" y="285"/>
                    <a:pt x="278" y="284"/>
                    <a:pt x="278" y="284"/>
                  </a:cubicBezTo>
                  <a:cubicBezTo>
                    <a:pt x="277" y="284"/>
                    <a:pt x="277" y="285"/>
                    <a:pt x="276" y="285"/>
                  </a:cubicBezTo>
                  <a:cubicBezTo>
                    <a:pt x="276" y="286"/>
                    <a:pt x="277" y="286"/>
                    <a:pt x="277" y="286"/>
                  </a:cubicBezTo>
                  <a:cubicBezTo>
                    <a:pt x="276" y="287"/>
                    <a:pt x="275" y="287"/>
                    <a:pt x="275" y="286"/>
                  </a:cubicBezTo>
                  <a:cubicBezTo>
                    <a:pt x="275" y="285"/>
                    <a:pt x="275" y="286"/>
                    <a:pt x="276" y="286"/>
                  </a:cubicBezTo>
                  <a:cubicBezTo>
                    <a:pt x="276" y="285"/>
                    <a:pt x="274" y="285"/>
                    <a:pt x="275" y="284"/>
                  </a:cubicBezTo>
                  <a:cubicBezTo>
                    <a:pt x="275" y="284"/>
                    <a:pt x="275" y="284"/>
                    <a:pt x="274" y="284"/>
                  </a:cubicBezTo>
                  <a:cubicBezTo>
                    <a:pt x="274" y="285"/>
                    <a:pt x="275" y="285"/>
                    <a:pt x="274" y="285"/>
                  </a:cubicBezTo>
                  <a:cubicBezTo>
                    <a:pt x="274" y="285"/>
                    <a:pt x="274" y="286"/>
                    <a:pt x="274" y="286"/>
                  </a:cubicBezTo>
                  <a:cubicBezTo>
                    <a:pt x="274" y="286"/>
                    <a:pt x="273" y="285"/>
                    <a:pt x="273" y="285"/>
                  </a:cubicBezTo>
                  <a:cubicBezTo>
                    <a:pt x="272" y="286"/>
                    <a:pt x="274" y="287"/>
                    <a:pt x="274" y="286"/>
                  </a:cubicBezTo>
                  <a:cubicBezTo>
                    <a:pt x="274" y="287"/>
                    <a:pt x="274" y="287"/>
                    <a:pt x="273" y="288"/>
                  </a:cubicBezTo>
                  <a:cubicBezTo>
                    <a:pt x="272" y="288"/>
                    <a:pt x="273" y="288"/>
                    <a:pt x="273" y="287"/>
                  </a:cubicBezTo>
                  <a:cubicBezTo>
                    <a:pt x="273" y="287"/>
                    <a:pt x="272" y="287"/>
                    <a:pt x="272" y="287"/>
                  </a:cubicBezTo>
                  <a:cubicBezTo>
                    <a:pt x="272" y="286"/>
                    <a:pt x="272" y="288"/>
                    <a:pt x="272" y="288"/>
                  </a:cubicBezTo>
                  <a:cubicBezTo>
                    <a:pt x="270" y="288"/>
                    <a:pt x="270" y="289"/>
                    <a:pt x="268" y="288"/>
                  </a:cubicBezTo>
                  <a:cubicBezTo>
                    <a:pt x="268" y="289"/>
                    <a:pt x="270" y="290"/>
                    <a:pt x="269" y="290"/>
                  </a:cubicBezTo>
                  <a:cubicBezTo>
                    <a:pt x="269" y="290"/>
                    <a:pt x="270" y="290"/>
                    <a:pt x="270" y="289"/>
                  </a:cubicBezTo>
                  <a:cubicBezTo>
                    <a:pt x="271" y="290"/>
                    <a:pt x="270" y="291"/>
                    <a:pt x="269" y="291"/>
                  </a:cubicBezTo>
                  <a:cubicBezTo>
                    <a:pt x="268" y="291"/>
                    <a:pt x="268" y="289"/>
                    <a:pt x="268" y="291"/>
                  </a:cubicBezTo>
                  <a:cubicBezTo>
                    <a:pt x="267" y="290"/>
                    <a:pt x="269" y="289"/>
                    <a:pt x="268" y="289"/>
                  </a:cubicBezTo>
                  <a:cubicBezTo>
                    <a:pt x="268" y="289"/>
                    <a:pt x="268" y="289"/>
                    <a:pt x="267" y="290"/>
                  </a:cubicBezTo>
                  <a:cubicBezTo>
                    <a:pt x="267" y="291"/>
                    <a:pt x="268" y="290"/>
                    <a:pt x="268" y="291"/>
                  </a:cubicBezTo>
                  <a:cubicBezTo>
                    <a:pt x="268" y="291"/>
                    <a:pt x="268" y="292"/>
                    <a:pt x="267" y="292"/>
                  </a:cubicBezTo>
                  <a:cubicBezTo>
                    <a:pt x="267" y="291"/>
                    <a:pt x="268" y="291"/>
                    <a:pt x="267" y="290"/>
                  </a:cubicBezTo>
                  <a:cubicBezTo>
                    <a:pt x="267" y="291"/>
                    <a:pt x="266" y="291"/>
                    <a:pt x="266" y="292"/>
                  </a:cubicBezTo>
                  <a:cubicBezTo>
                    <a:pt x="265" y="292"/>
                    <a:pt x="265" y="292"/>
                    <a:pt x="265" y="292"/>
                  </a:cubicBezTo>
                  <a:cubicBezTo>
                    <a:pt x="265" y="292"/>
                    <a:pt x="265" y="293"/>
                    <a:pt x="265" y="293"/>
                  </a:cubicBezTo>
                  <a:cubicBezTo>
                    <a:pt x="265" y="294"/>
                    <a:pt x="264" y="294"/>
                    <a:pt x="263" y="293"/>
                  </a:cubicBezTo>
                  <a:cubicBezTo>
                    <a:pt x="264" y="295"/>
                    <a:pt x="261" y="294"/>
                    <a:pt x="260" y="293"/>
                  </a:cubicBezTo>
                  <a:cubicBezTo>
                    <a:pt x="260" y="293"/>
                    <a:pt x="261" y="295"/>
                    <a:pt x="260" y="296"/>
                  </a:cubicBezTo>
                  <a:cubicBezTo>
                    <a:pt x="257" y="294"/>
                    <a:pt x="257" y="300"/>
                    <a:pt x="255" y="298"/>
                  </a:cubicBezTo>
                  <a:cubicBezTo>
                    <a:pt x="254" y="298"/>
                    <a:pt x="254" y="300"/>
                    <a:pt x="254" y="300"/>
                  </a:cubicBezTo>
                  <a:cubicBezTo>
                    <a:pt x="253" y="300"/>
                    <a:pt x="253" y="299"/>
                    <a:pt x="253" y="299"/>
                  </a:cubicBezTo>
                  <a:cubicBezTo>
                    <a:pt x="252" y="299"/>
                    <a:pt x="253" y="300"/>
                    <a:pt x="253" y="300"/>
                  </a:cubicBezTo>
                  <a:cubicBezTo>
                    <a:pt x="253" y="300"/>
                    <a:pt x="252" y="300"/>
                    <a:pt x="252" y="301"/>
                  </a:cubicBezTo>
                  <a:cubicBezTo>
                    <a:pt x="252" y="300"/>
                    <a:pt x="252" y="300"/>
                    <a:pt x="252" y="299"/>
                  </a:cubicBezTo>
                  <a:cubicBezTo>
                    <a:pt x="252" y="299"/>
                    <a:pt x="250" y="299"/>
                    <a:pt x="250" y="298"/>
                  </a:cubicBezTo>
                  <a:cubicBezTo>
                    <a:pt x="251" y="298"/>
                    <a:pt x="251" y="298"/>
                    <a:pt x="251" y="298"/>
                  </a:cubicBezTo>
                  <a:cubicBezTo>
                    <a:pt x="251" y="298"/>
                    <a:pt x="251" y="298"/>
                    <a:pt x="251" y="298"/>
                  </a:cubicBezTo>
                  <a:cubicBezTo>
                    <a:pt x="251" y="297"/>
                    <a:pt x="252" y="297"/>
                    <a:pt x="253" y="297"/>
                  </a:cubicBezTo>
                  <a:cubicBezTo>
                    <a:pt x="253" y="297"/>
                    <a:pt x="253" y="297"/>
                    <a:pt x="253" y="297"/>
                  </a:cubicBezTo>
                  <a:cubicBezTo>
                    <a:pt x="253" y="297"/>
                    <a:pt x="252" y="296"/>
                    <a:pt x="252" y="297"/>
                  </a:cubicBezTo>
                  <a:cubicBezTo>
                    <a:pt x="251" y="296"/>
                    <a:pt x="253" y="296"/>
                    <a:pt x="253" y="296"/>
                  </a:cubicBezTo>
                  <a:cubicBezTo>
                    <a:pt x="253" y="296"/>
                    <a:pt x="254" y="296"/>
                    <a:pt x="254" y="295"/>
                  </a:cubicBezTo>
                  <a:cubicBezTo>
                    <a:pt x="255" y="295"/>
                    <a:pt x="255" y="295"/>
                    <a:pt x="255" y="296"/>
                  </a:cubicBezTo>
                  <a:cubicBezTo>
                    <a:pt x="256" y="296"/>
                    <a:pt x="255" y="295"/>
                    <a:pt x="255" y="295"/>
                  </a:cubicBezTo>
                  <a:cubicBezTo>
                    <a:pt x="256" y="293"/>
                    <a:pt x="257" y="294"/>
                    <a:pt x="257" y="293"/>
                  </a:cubicBezTo>
                  <a:cubicBezTo>
                    <a:pt x="258" y="293"/>
                    <a:pt x="258" y="294"/>
                    <a:pt x="259" y="293"/>
                  </a:cubicBezTo>
                  <a:cubicBezTo>
                    <a:pt x="259" y="293"/>
                    <a:pt x="258" y="293"/>
                    <a:pt x="258" y="292"/>
                  </a:cubicBezTo>
                  <a:cubicBezTo>
                    <a:pt x="258" y="291"/>
                    <a:pt x="260" y="292"/>
                    <a:pt x="259" y="292"/>
                  </a:cubicBezTo>
                  <a:cubicBezTo>
                    <a:pt x="260" y="292"/>
                    <a:pt x="259" y="291"/>
                    <a:pt x="260" y="291"/>
                  </a:cubicBezTo>
                  <a:cubicBezTo>
                    <a:pt x="261" y="290"/>
                    <a:pt x="260" y="291"/>
                    <a:pt x="261" y="290"/>
                  </a:cubicBezTo>
                  <a:cubicBezTo>
                    <a:pt x="260" y="290"/>
                    <a:pt x="261" y="290"/>
                    <a:pt x="261" y="289"/>
                  </a:cubicBezTo>
                  <a:cubicBezTo>
                    <a:pt x="262" y="289"/>
                    <a:pt x="262" y="290"/>
                    <a:pt x="263" y="289"/>
                  </a:cubicBezTo>
                  <a:cubicBezTo>
                    <a:pt x="263" y="289"/>
                    <a:pt x="263" y="290"/>
                    <a:pt x="263" y="291"/>
                  </a:cubicBezTo>
                  <a:cubicBezTo>
                    <a:pt x="264" y="290"/>
                    <a:pt x="263" y="290"/>
                    <a:pt x="263" y="289"/>
                  </a:cubicBezTo>
                  <a:cubicBezTo>
                    <a:pt x="264" y="291"/>
                    <a:pt x="266" y="287"/>
                    <a:pt x="266" y="290"/>
                  </a:cubicBezTo>
                  <a:cubicBezTo>
                    <a:pt x="266" y="289"/>
                    <a:pt x="267" y="288"/>
                    <a:pt x="267" y="287"/>
                  </a:cubicBezTo>
                  <a:cubicBezTo>
                    <a:pt x="268" y="287"/>
                    <a:pt x="267" y="287"/>
                    <a:pt x="268" y="287"/>
                  </a:cubicBezTo>
                  <a:cubicBezTo>
                    <a:pt x="268" y="287"/>
                    <a:pt x="268" y="286"/>
                    <a:pt x="268" y="285"/>
                  </a:cubicBezTo>
                  <a:cubicBezTo>
                    <a:pt x="269" y="285"/>
                    <a:pt x="269" y="284"/>
                    <a:pt x="270" y="285"/>
                  </a:cubicBezTo>
                  <a:cubicBezTo>
                    <a:pt x="270" y="285"/>
                    <a:pt x="269" y="285"/>
                    <a:pt x="269" y="286"/>
                  </a:cubicBezTo>
                  <a:cubicBezTo>
                    <a:pt x="269" y="287"/>
                    <a:pt x="270" y="285"/>
                    <a:pt x="271" y="286"/>
                  </a:cubicBezTo>
                  <a:cubicBezTo>
                    <a:pt x="271" y="285"/>
                    <a:pt x="271" y="285"/>
                    <a:pt x="272" y="284"/>
                  </a:cubicBezTo>
                  <a:cubicBezTo>
                    <a:pt x="272" y="284"/>
                    <a:pt x="272" y="285"/>
                    <a:pt x="272" y="285"/>
                  </a:cubicBezTo>
                  <a:cubicBezTo>
                    <a:pt x="273" y="285"/>
                    <a:pt x="271" y="284"/>
                    <a:pt x="273" y="284"/>
                  </a:cubicBezTo>
                  <a:cubicBezTo>
                    <a:pt x="273" y="284"/>
                    <a:pt x="273" y="284"/>
                    <a:pt x="273" y="285"/>
                  </a:cubicBezTo>
                  <a:cubicBezTo>
                    <a:pt x="273" y="284"/>
                    <a:pt x="274" y="284"/>
                    <a:pt x="274" y="285"/>
                  </a:cubicBezTo>
                  <a:cubicBezTo>
                    <a:pt x="274" y="283"/>
                    <a:pt x="273" y="284"/>
                    <a:pt x="274" y="282"/>
                  </a:cubicBezTo>
                  <a:cubicBezTo>
                    <a:pt x="275" y="284"/>
                    <a:pt x="276" y="283"/>
                    <a:pt x="277" y="282"/>
                  </a:cubicBezTo>
                  <a:cubicBezTo>
                    <a:pt x="276" y="281"/>
                    <a:pt x="277" y="282"/>
                    <a:pt x="277" y="281"/>
                  </a:cubicBezTo>
                  <a:cubicBezTo>
                    <a:pt x="277" y="280"/>
                    <a:pt x="279" y="281"/>
                    <a:pt x="279" y="282"/>
                  </a:cubicBezTo>
                  <a:cubicBezTo>
                    <a:pt x="280" y="282"/>
                    <a:pt x="279" y="282"/>
                    <a:pt x="280" y="281"/>
                  </a:cubicBezTo>
                  <a:cubicBezTo>
                    <a:pt x="279" y="280"/>
                    <a:pt x="279" y="281"/>
                    <a:pt x="278" y="281"/>
                  </a:cubicBezTo>
                  <a:cubicBezTo>
                    <a:pt x="279" y="280"/>
                    <a:pt x="280" y="280"/>
                    <a:pt x="281" y="279"/>
                  </a:cubicBezTo>
                  <a:cubicBezTo>
                    <a:pt x="281" y="279"/>
                    <a:pt x="282" y="280"/>
                    <a:pt x="282" y="280"/>
                  </a:cubicBezTo>
                  <a:cubicBezTo>
                    <a:pt x="282" y="279"/>
                    <a:pt x="282" y="279"/>
                    <a:pt x="282" y="279"/>
                  </a:cubicBezTo>
                  <a:cubicBezTo>
                    <a:pt x="282" y="278"/>
                    <a:pt x="282" y="278"/>
                    <a:pt x="282" y="278"/>
                  </a:cubicBezTo>
                  <a:cubicBezTo>
                    <a:pt x="283" y="278"/>
                    <a:pt x="281" y="279"/>
                    <a:pt x="283" y="279"/>
                  </a:cubicBezTo>
                  <a:cubicBezTo>
                    <a:pt x="284" y="279"/>
                    <a:pt x="283" y="278"/>
                    <a:pt x="284" y="277"/>
                  </a:cubicBezTo>
                  <a:cubicBezTo>
                    <a:pt x="285" y="278"/>
                    <a:pt x="283" y="278"/>
                    <a:pt x="284" y="278"/>
                  </a:cubicBezTo>
                  <a:cubicBezTo>
                    <a:pt x="284" y="278"/>
                    <a:pt x="285" y="278"/>
                    <a:pt x="286" y="277"/>
                  </a:cubicBezTo>
                  <a:cubicBezTo>
                    <a:pt x="286" y="277"/>
                    <a:pt x="286" y="278"/>
                    <a:pt x="287" y="278"/>
                  </a:cubicBezTo>
                  <a:cubicBezTo>
                    <a:pt x="286" y="276"/>
                    <a:pt x="288" y="275"/>
                    <a:pt x="290" y="274"/>
                  </a:cubicBezTo>
                  <a:cubicBezTo>
                    <a:pt x="292" y="274"/>
                    <a:pt x="294" y="272"/>
                    <a:pt x="296" y="270"/>
                  </a:cubicBezTo>
                  <a:cubicBezTo>
                    <a:pt x="296" y="270"/>
                    <a:pt x="295" y="270"/>
                    <a:pt x="295" y="270"/>
                  </a:cubicBezTo>
                  <a:cubicBezTo>
                    <a:pt x="293" y="272"/>
                    <a:pt x="290" y="272"/>
                    <a:pt x="288" y="274"/>
                  </a:cubicBezTo>
                  <a:cubicBezTo>
                    <a:pt x="287" y="273"/>
                    <a:pt x="286" y="273"/>
                    <a:pt x="286" y="274"/>
                  </a:cubicBezTo>
                  <a:cubicBezTo>
                    <a:pt x="285" y="273"/>
                    <a:pt x="284" y="276"/>
                    <a:pt x="282" y="275"/>
                  </a:cubicBezTo>
                  <a:cubicBezTo>
                    <a:pt x="282" y="275"/>
                    <a:pt x="282" y="275"/>
                    <a:pt x="281" y="276"/>
                  </a:cubicBezTo>
                  <a:cubicBezTo>
                    <a:pt x="281" y="276"/>
                    <a:pt x="281" y="276"/>
                    <a:pt x="281" y="276"/>
                  </a:cubicBezTo>
                  <a:cubicBezTo>
                    <a:pt x="279" y="277"/>
                    <a:pt x="278" y="278"/>
                    <a:pt x="276" y="279"/>
                  </a:cubicBezTo>
                  <a:cubicBezTo>
                    <a:pt x="278" y="279"/>
                    <a:pt x="275" y="280"/>
                    <a:pt x="274" y="280"/>
                  </a:cubicBezTo>
                  <a:cubicBezTo>
                    <a:pt x="274" y="280"/>
                    <a:pt x="275" y="280"/>
                    <a:pt x="275" y="279"/>
                  </a:cubicBezTo>
                  <a:cubicBezTo>
                    <a:pt x="274" y="280"/>
                    <a:pt x="273" y="278"/>
                    <a:pt x="272" y="280"/>
                  </a:cubicBezTo>
                  <a:cubicBezTo>
                    <a:pt x="272" y="279"/>
                    <a:pt x="271" y="280"/>
                    <a:pt x="270" y="280"/>
                  </a:cubicBezTo>
                  <a:cubicBezTo>
                    <a:pt x="270" y="280"/>
                    <a:pt x="270" y="281"/>
                    <a:pt x="269" y="280"/>
                  </a:cubicBezTo>
                  <a:cubicBezTo>
                    <a:pt x="269" y="282"/>
                    <a:pt x="268" y="282"/>
                    <a:pt x="267" y="282"/>
                  </a:cubicBezTo>
                  <a:cubicBezTo>
                    <a:pt x="267" y="282"/>
                    <a:pt x="267" y="282"/>
                    <a:pt x="267" y="282"/>
                  </a:cubicBezTo>
                  <a:cubicBezTo>
                    <a:pt x="264" y="283"/>
                    <a:pt x="260" y="285"/>
                    <a:pt x="258" y="286"/>
                  </a:cubicBezTo>
                  <a:cubicBezTo>
                    <a:pt x="257" y="286"/>
                    <a:pt x="257" y="287"/>
                    <a:pt x="257" y="288"/>
                  </a:cubicBezTo>
                  <a:cubicBezTo>
                    <a:pt x="254" y="287"/>
                    <a:pt x="252" y="290"/>
                    <a:pt x="249" y="290"/>
                  </a:cubicBezTo>
                  <a:cubicBezTo>
                    <a:pt x="247" y="293"/>
                    <a:pt x="243" y="293"/>
                    <a:pt x="239" y="295"/>
                  </a:cubicBezTo>
                  <a:cubicBezTo>
                    <a:pt x="238" y="295"/>
                    <a:pt x="238" y="295"/>
                    <a:pt x="237" y="295"/>
                  </a:cubicBezTo>
                  <a:cubicBezTo>
                    <a:pt x="237" y="295"/>
                    <a:pt x="238" y="295"/>
                    <a:pt x="238" y="296"/>
                  </a:cubicBezTo>
                  <a:cubicBezTo>
                    <a:pt x="236" y="296"/>
                    <a:pt x="235" y="297"/>
                    <a:pt x="235" y="298"/>
                  </a:cubicBezTo>
                  <a:cubicBezTo>
                    <a:pt x="231" y="298"/>
                    <a:pt x="228" y="301"/>
                    <a:pt x="225" y="302"/>
                  </a:cubicBezTo>
                  <a:cubicBezTo>
                    <a:pt x="225" y="302"/>
                    <a:pt x="225" y="302"/>
                    <a:pt x="225" y="301"/>
                  </a:cubicBezTo>
                  <a:cubicBezTo>
                    <a:pt x="224" y="302"/>
                    <a:pt x="222" y="302"/>
                    <a:pt x="222" y="304"/>
                  </a:cubicBezTo>
                  <a:cubicBezTo>
                    <a:pt x="219" y="304"/>
                    <a:pt x="216" y="305"/>
                    <a:pt x="213" y="307"/>
                  </a:cubicBezTo>
                  <a:cubicBezTo>
                    <a:pt x="213" y="307"/>
                    <a:pt x="212" y="308"/>
                    <a:pt x="211" y="308"/>
                  </a:cubicBezTo>
                  <a:cubicBezTo>
                    <a:pt x="211" y="308"/>
                    <a:pt x="211" y="308"/>
                    <a:pt x="211" y="308"/>
                  </a:cubicBezTo>
                  <a:cubicBezTo>
                    <a:pt x="210" y="309"/>
                    <a:pt x="209" y="309"/>
                    <a:pt x="207" y="310"/>
                  </a:cubicBezTo>
                  <a:cubicBezTo>
                    <a:pt x="206" y="311"/>
                    <a:pt x="205" y="312"/>
                    <a:pt x="204" y="311"/>
                  </a:cubicBezTo>
                  <a:cubicBezTo>
                    <a:pt x="204" y="311"/>
                    <a:pt x="204" y="312"/>
                    <a:pt x="204" y="312"/>
                  </a:cubicBezTo>
                  <a:cubicBezTo>
                    <a:pt x="201" y="313"/>
                    <a:pt x="198" y="313"/>
                    <a:pt x="196" y="315"/>
                  </a:cubicBezTo>
                  <a:cubicBezTo>
                    <a:pt x="194" y="315"/>
                    <a:pt x="190" y="316"/>
                    <a:pt x="190" y="318"/>
                  </a:cubicBezTo>
                  <a:cubicBezTo>
                    <a:pt x="190" y="318"/>
                    <a:pt x="190" y="318"/>
                    <a:pt x="189" y="317"/>
                  </a:cubicBezTo>
                  <a:cubicBezTo>
                    <a:pt x="190" y="319"/>
                    <a:pt x="186" y="319"/>
                    <a:pt x="186" y="320"/>
                  </a:cubicBezTo>
                  <a:cubicBezTo>
                    <a:pt x="186" y="320"/>
                    <a:pt x="185" y="320"/>
                    <a:pt x="185" y="320"/>
                  </a:cubicBezTo>
                  <a:cubicBezTo>
                    <a:pt x="184" y="320"/>
                    <a:pt x="184" y="321"/>
                    <a:pt x="184" y="321"/>
                  </a:cubicBezTo>
                  <a:cubicBezTo>
                    <a:pt x="180" y="322"/>
                    <a:pt x="177" y="323"/>
                    <a:pt x="174" y="326"/>
                  </a:cubicBezTo>
                  <a:cubicBezTo>
                    <a:pt x="169" y="326"/>
                    <a:pt x="166" y="330"/>
                    <a:pt x="161" y="331"/>
                  </a:cubicBezTo>
                  <a:cubicBezTo>
                    <a:pt x="160" y="331"/>
                    <a:pt x="161" y="332"/>
                    <a:pt x="160" y="332"/>
                  </a:cubicBezTo>
                  <a:cubicBezTo>
                    <a:pt x="159" y="332"/>
                    <a:pt x="160" y="331"/>
                    <a:pt x="160" y="331"/>
                  </a:cubicBezTo>
                  <a:cubicBezTo>
                    <a:pt x="159" y="331"/>
                    <a:pt x="160" y="332"/>
                    <a:pt x="160" y="332"/>
                  </a:cubicBezTo>
                  <a:cubicBezTo>
                    <a:pt x="159" y="332"/>
                    <a:pt x="158" y="334"/>
                    <a:pt x="157" y="332"/>
                  </a:cubicBezTo>
                  <a:cubicBezTo>
                    <a:pt x="156" y="333"/>
                    <a:pt x="156" y="334"/>
                    <a:pt x="155" y="335"/>
                  </a:cubicBezTo>
                  <a:cubicBezTo>
                    <a:pt x="155" y="334"/>
                    <a:pt x="155" y="334"/>
                    <a:pt x="156" y="334"/>
                  </a:cubicBezTo>
                  <a:cubicBezTo>
                    <a:pt x="155" y="334"/>
                    <a:pt x="155" y="334"/>
                    <a:pt x="155" y="335"/>
                  </a:cubicBezTo>
                  <a:cubicBezTo>
                    <a:pt x="154" y="334"/>
                    <a:pt x="154" y="335"/>
                    <a:pt x="153" y="335"/>
                  </a:cubicBezTo>
                  <a:cubicBezTo>
                    <a:pt x="153" y="336"/>
                    <a:pt x="152" y="335"/>
                    <a:pt x="152" y="337"/>
                  </a:cubicBezTo>
                  <a:cubicBezTo>
                    <a:pt x="151" y="337"/>
                    <a:pt x="151" y="336"/>
                    <a:pt x="150" y="336"/>
                  </a:cubicBezTo>
                  <a:cubicBezTo>
                    <a:pt x="149" y="337"/>
                    <a:pt x="148" y="338"/>
                    <a:pt x="146" y="339"/>
                  </a:cubicBezTo>
                  <a:cubicBezTo>
                    <a:pt x="146" y="340"/>
                    <a:pt x="146" y="340"/>
                    <a:pt x="147" y="340"/>
                  </a:cubicBezTo>
                  <a:cubicBezTo>
                    <a:pt x="146" y="340"/>
                    <a:pt x="146" y="340"/>
                    <a:pt x="145" y="340"/>
                  </a:cubicBezTo>
                  <a:cubicBezTo>
                    <a:pt x="146" y="340"/>
                    <a:pt x="146" y="340"/>
                    <a:pt x="146" y="339"/>
                  </a:cubicBezTo>
                  <a:cubicBezTo>
                    <a:pt x="145" y="342"/>
                    <a:pt x="142" y="340"/>
                    <a:pt x="142" y="342"/>
                  </a:cubicBezTo>
                  <a:cubicBezTo>
                    <a:pt x="142" y="342"/>
                    <a:pt x="141" y="342"/>
                    <a:pt x="141" y="342"/>
                  </a:cubicBezTo>
                  <a:cubicBezTo>
                    <a:pt x="140" y="345"/>
                    <a:pt x="137" y="344"/>
                    <a:pt x="135" y="347"/>
                  </a:cubicBezTo>
                  <a:cubicBezTo>
                    <a:pt x="135" y="347"/>
                    <a:pt x="136" y="346"/>
                    <a:pt x="135" y="346"/>
                  </a:cubicBezTo>
                  <a:cubicBezTo>
                    <a:pt x="134" y="348"/>
                    <a:pt x="132" y="347"/>
                    <a:pt x="131" y="350"/>
                  </a:cubicBezTo>
                  <a:cubicBezTo>
                    <a:pt x="131" y="349"/>
                    <a:pt x="131" y="349"/>
                    <a:pt x="130" y="349"/>
                  </a:cubicBezTo>
                  <a:cubicBezTo>
                    <a:pt x="129" y="350"/>
                    <a:pt x="127" y="352"/>
                    <a:pt x="125" y="352"/>
                  </a:cubicBezTo>
                  <a:cubicBezTo>
                    <a:pt x="125" y="352"/>
                    <a:pt x="125" y="353"/>
                    <a:pt x="126" y="353"/>
                  </a:cubicBezTo>
                  <a:cubicBezTo>
                    <a:pt x="125" y="353"/>
                    <a:pt x="123" y="352"/>
                    <a:pt x="123" y="354"/>
                  </a:cubicBezTo>
                  <a:cubicBezTo>
                    <a:pt x="123" y="354"/>
                    <a:pt x="122" y="354"/>
                    <a:pt x="122" y="354"/>
                  </a:cubicBezTo>
                  <a:cubicBezTo>
                    <a:pt x="122" y="355"/>
                    <a:pt x="121" y="355"/>
                    <a:pt x="121" y="356"/>
                  </a:cubicBezTo>
                  <a:cubicBezTo>
                    <a:pt x="120" y="355"/>
                    <a:pt x="120" y="355"/>
                    <a:pt x="120" y="357"/>
                  </a:cubicBezTo>
                  <a:cubicBezTo>
                    <a:pt x="120" y="357"/>
                    <a:pt x="119" y="357"/>
                    <a:pt x="119" y="357"/>
                  </a:cubicBezTo>
                  <a:cubicBezTo>
                    <a:pt x="118" y="357"/>
                    <a:pt x="118" y="358"/>
                    <a:pt x="117" y="358"/>
                  </a:cubicBezTo>
                  <a:cubicBezTo>
                    <a:pt x="117" y="358"/>
                    <a:pt x="117" y="358"/>
                    <a:pt x="117" y="357"/>
                  </a:cubicBezTo>
                  <a:cubicBezTo>
                    <a:pt x="115" y="358"/>
                    <a:pt x="117" y="359"/>
                    <a:pt x="115" y="359"/>
                  </a:cubicBezTo>
                  <a:cubicBezTo>
                    <a:pt x="116" y="359"/>
                    <a:pt x="116" y="358"/>
                    <a:pt x="115" y="358"/>
                  </a:cubicBezTo>
                  <a:cubicBezTo>
                    <a:pt x="115" y="359"/>
                    <a:pt x="113" y="360"/>
                    <a:pt x="112" y="360"/>
                  </a:cubicBezTo>
                  <a:cubicBezTo>
                    <a:pt x="111" y="360"/>
                    <a:pt x="112" y="361"/>
                    <a:pt x="112" y="361"/>
                  </a:cubicBezTo>
                  <a:cubicBezTo>
                    <a:pt x="110" y="362"/>
                    <a:pt x="109" y="362"/>
                    <a:pt x="109" y="363"/>
                  </a:cubicBezTo>
                  <a:cubicBezTo>
                    <a:pt x="107" y="362"/>
                    <a:pt x="106" y="366"/>
                    <a:pt x="105" y="365"/>
                  </a:cubicBezTo>
                  <a:cubicBezTo>
                    <a:pt x="104" y="365"/>
                    <a:pt x="104" y="366"/>
                    <a:pt x="103" y="365"/>
                  </a:cubicBezTo>
                  <a:cubicBezTo>
                    <a:pt x="103" y="366"/>
                    <a:pt x="103" y="366"/>
                    <a:pt x="103" y="366"/>
                  </a:cubicBezTo>
                  <a:cubicBezTo>
                    <a:pt x="103" y="366"/>
                    <a:pt x="103" y="366"/>
                    <a:pt x="103" y="366"/>
                  </a:cubicBezTo>
                  <a:cubicBezTo>
                    <a:pt x="101" y="368"/>
                    <a:pt x="100" y="367"/>
                    <a:pt x="99" y="370"/>
                  </a:cubicBezTo>
                  <a:cubicBezTo>
                    <a:pt x="99" y="370"/>
                    <a:pt x="99" y="369"/>
                    <a:pt x="99" y="370"/>
                  </a:cubicBezTo>
                  <a:cubicBezTo>
                    <a:pt x="99" y="369"/>
                    <a:pt x="99" y="369"/>
                    <a:pt x="99" y="368"/>
                  </a:cubicBezTo>
                  <a:cubicBezTo>
                    <a:pt x="99" y="368"/>
                    <a:pt x="98" y="368"/>
                    <a:pt x="98" y="368"/>
                  </a:cubicBezTo>
                  <a:cubicBezTo>
                    <a:pt x="98" y="369"/>
                    <a:pt x="99" y="369"/>
                    <a:pt x="99" y="369"/>
                  </a:cubicBezTo>
                  <a:cubicBezTo>
                    <a:pt x="98" y="369"/>
                    <a:pt x="97" y="370"/>
                    <a:pt x="98" y="370"/>
                  </a:cubicBezTo>
                  <a:cubicBezTo>
                    <a:pt x="98" y="371"/>
                    <a:pt x="95" y="370"/>
                    <a:pt x="96" y="372"/>
                  </a:cubicBezTo>
                  <a:cubicBezTo>
                    <a:pt x="94" y="372"/>
                    <a:pt x="92" y="372"/>
                    <a:pt x="91" y="374"/>
                  </a:cubicBezTo>
                  <a:cubicBezTo>
                    <a:pt x="91" y="373"/>
                    <a:pt x="90" y="375"/>
                    <a:pt x="89" y="375"/>
                  </a:cubicBezTo>
                  <a:cubicBezTo>
                    <a:pt x="89" y="376"/>
                    <a:pt x="89" y="376"/>
                    <a:pt x="88" y="377"/>
                  </a:cubicBezTo>
                  <a:cubicBezTo>
                    <a:pt x="88" y="376"/>
                    <a:pt x="88" y="376"/>
                    <a:pt x="87" y="376"/>
                  </a:cubicBezTo>
                  <a:cubicBezTo>
                    <a:pt x="86" y="376"/>
                    <a:pt x="88" y="377"/>
                    <a:pt x="87" y="377"/>
                  </a:cubicBezTo>
                  <a:cubicBezTo>
                    <a:pt x="87" y="378"/>
                    <a:pt x="87" y="377"/>
                    <a:pt x="87" y="376"/>
                  </a:cubicBezTo>
                  <a:cubicBezTo>
                    <a:pt x="86" y="377"/>
                    <a:pt x="86" y="377"/>
                    <a:pt x="86" y="378"/>
                  </a:cubicBezTo>
                  <a:cubicBezTo>
                    <a:pt x="85" y="377"/>
                    <a:pt x="84" y="379"/>
                    <a:pt x="84" y="379"/>
                  </a:cubicBezTo>
                  <a:cubicBezTo>
                    <a:pt x="83" y="379"/>
                    <a:pt x="83" y="379"/>
                    <a:pt x="83" y="378"/>
                  </a:cubicBezTo>
                  <a:cubicBezTo>
                    <a:pt x="82" y="378"/>
                    <a:pt x="83" y="379"/>
                    <a:pt x="83" y="379"/>
                  </a:cubicBezTo>
                  <a:cubicBezTo>
                    <a:pt x="82" y="380"/>
                    <a:pt x="80" y="380"/>
                    <a:pt x="79" y="381"/>
                  </a:cubicBezTo>
                  <a:cubicBezTo>
                    <a:pt x="79" y="381"/>
                    <a:pt x="78" y="381"/>
                    <a:pt x="78" y="381"/>
                  </a:cubicBezTo>
                  <a:cubicBezTo>
                    <a:pt x="78" y="381"/>
                    <a:pt x="77" y="382"/>
                    <a:pt x="77" y="383"/>
                  </a:cubicBezTo>
                  <a:cubicBezTo>
                    <a:pt x="77" y="382"/>
                    <a:pt x="76" y="383"/>
                    <a:pt x="76" y="383"/>
                  </a:cubicBezTo>
                  <a:cubicBezTo>
                    <a:pt x="75" y="383"/>
                    <a:pt x="75" y="383"/>
                    <a:pt x="75" y="384"/>
                  </a:cubicBezTo>
                  <a:cubicBezTo>
                    <a:pt x="74" y="384"/>
                    <a:pt x="73" y="384"/>
                    <a:pt x="73" y="385"/>
                  </a:cubicBezTo>
                  <a:cubicBezTo>
                    <a:pt x="73" y="384"/>
                    <a:pt x="71" y="385"/>
                    <a:pt x="71" y="385"/>
                  </a:cubicBezTo>
                  <a:cubicBezTo>
                    <a:pt x="70" y="385"/>
                    <a:pt x="71" y="386"/>
                    <a:pt x="71" y="386"/>
                  </a:cubicBezTo>
                  <a:cubicBezTo>
                    <a:pt x="71" y="386"/>
                    <a:pt x="70" y="386"/>
                    <a:pt x="70" y="387"/>
                  </a:cubicBezTo>
                  <a:cubicBezTo>
                    <a:pt x="70" y="387"/>
                    <a:pt x="70" y="386"/>
                    <a:pt x="69" y="386"/>
                  </a:cubicBezTo>
                  <a:cubicBezTo>
                    <a:pt x="69" y="387"/>
                    <a:pt x="67" y="387"/>
                    <a:pt x="66" y="388"/>
                  </a:cubicBezTo>
                  <a:cubicBezTo>
                    <a:pt x="65" y="387"/>
                    <a:pt x="64" y="389"/>
                    <a:pt x="64" y="390"/>
                  </a:cubicBezTo>
                  <a:cubicBezTo>
                    <a:pt x="63" y="390"/>
                    <a:pt x="63" y="389"/>
                    <a:pt x="63" y="389"/>
                  </a:cubicBezTo>
                  <a:cubicBezTo>
                    <a:pt x="63" y="392"/>
                    <a:pt x="57" y="390"/>
                    <a:pt x="57" y="393"/>
                  </a:cubicBezTo>
                  <a:cubicBezTo>
                    <a:pt x="56" y="393"/>
                    <a:pt x="56" y="393"/>
                    <a:pt x="56" y="393"/>
                  </a:cubicBezTo>
                  <a:cubicBezTo>
                    <a:pt x="56" y="393"/>
                    <a:pt x="56" y="393"/>
                    <a:pt x="56" y="392"/>
                  </a:cubicBezTo>
                  <a:cubicBezTo>
                    <a:pt x="55" y="392"/>
                    <a:pt x="56" y="393"/>
                    <a:pt x="56" y="394"/>
                  </a:cubicBezTo>
                  <a:cubicBezTo>
                    <a:pt x="55" y="394"/>
                    <a:pt x="54" y="394"/>
                    <a:pt x="53" y="395"/>
                  </a:cubicBezTo>
                  <a:cubicBezTo>
                    <a:pt x="53" y="395"/>
                    <a:pt x="53" y="394"/>
                    <a:pt x="53" y="394"/>
                  </a:cubicBezTo>
                  <a:cubicBezTo>
                    <a:pt x="51" y="396"/>
                    <a:pt x="46" y="397"/>
                    <a:pt x="42" y="396"/>
                  </a:cubicBezTo>
                  <a:cubicBezTo>
                    <a:pt x="42" y="395"/>
                    <a:pt x="43" y="395"/>
                    <a:pt x="44" y="394"/>
                  </a:cubicBezTo>
                  <a:cubicBezTo>
                    <a:pt x="43" y="394"/>
                    <a:pt x="43" y="396"/>
                    <a:pt x="42" y="395"/>
                  </a:cubicBezTo>
                  <a:cubicBezTo>
                    <a:pt x="42" y="396"/>
                    <a:pt x="43" y="396"/>
                    <a:pt x="42" y="397"/>
                  </a:cubicBezTo>
                  <a:cubicBezTo>
                    <a:pt x="42" y="396"/>
                    <a:pt x="42" y="396"/>
                    <a:pt x="42" y="395"/>
                  </a:cubicBezTo>
                  <a:cubicBezTo>
                    <a:pt x="41" y="396"/>
                    <a:pt x="41" y="396"/>
                    <a:pt x="41" y="397"/>
                  </a:cubicBezTo>
                  <a:cubicBezTo>
                    <a:pt x="39" y="396"/>
                    <a:pt x="39" y="399"/>
                    <a:pt x="38" y="399"/>
                  </a:cubicBezTo>
                  <a:cubicBezTo>
                    <a:pt x="39" y="399"/>
                    <a:pt x="38" y="400"/>
                    <a:pt x="39" y="400"/>
                  </a:cubicBezTo>
                  <a:cubicBezTo>
                    <a:pt x="38" y="400"/>
                    <a:pt x="38" y="402"/>
                    <a:pt x="37" y="402"/>
                  </a:cubicBezTo>
                  <a:cubicBezTo>
                    <a:pt x="37" y="402"/>
                    <a:pt x="39" y="402"/>
                    <a:pt x="39" y="402"/>
                  </a:cubicBezTo>
                  <a:cubicBezTo>
                    <a:pt x="39" y="402"/>
                    <a:pt x="39" y="401"/>
                    <a:pt x="40" y="401"/>
                  </a:cubicBezTo>
                  <a:cubicBezTo>
                    <a:pt x="40" y="401"/>
                    <a:pt x="40" y="402"/>
                    <a:pt x="40" y="402"/>
                  </a:cubicBezTo>
                  <a:cubicBezTo>
                    <a:pt x="41" y="401"/>
                    <a:pt x="44" y="401"/>
                    <a:pt x="45" y="400"/>
                  </a:cubicBezTo>
                  <a:cubicBezTo>
                    <a:pt x="46" y="400"/>
                    <a:pt x="46" y="400"/>
                    <a:pt x="47" y="400"/>
                  </a:cubicBezTo>
                  <a:cubicBezTo>
                    <a:pt x="52" y="397"/>
                    <a:pt x="58" y="395"/>
                    <a:pt x="64" y="391"/>
                  </a:cubicBezTo>
                  <a:cubicBezTo>
                    <a:pt x="65" y="392"/>
                    <a:pt x="65" y="391"/>
                    <a:pt x="65" y="392"/>
                  </a:cubicBezTo>
                  <a:cubicBezTo>
                    <a:pt x="66" y="391"/>
                    <a:pt x="67" y="390"/>
                    <a:pt x="68" y="390"/>
                  </a:cubicBezTo>
                  <a:cubicBezTo>
                    <a:pt x="69" y="390"/>
                    <a:pt x="69" y="390"/>
                    <a:pt x="69" y="390"/>
                  </a:cubicBezTo>
                  <a:cubicBezTo>
                    <a:pt x="70" y="390"/>
                    <a:pt x="70" y="389"/>
                    <a:pt x="70" y="390"/>
                  </a:cubicBezTo>
                  <a:cubicBezTo>
                    <a:pt x="70" y="389"/>
                    <a:pt x="70" y="389"/>
                    <a:pt x="70" y="389"/>
                  </a:cubicBezTo>
                  <a:cubicBezTo>
                    <a:pt x="71" y="387"/>
                    <a:pt x="73" y="387"/>
                    <a:pt x="75" y="386"/>
                  </a:cubicBezTo>
                  <a:cubicBezTo>
                    <a:pt x="76" y="386"/>
                    <a:pt x="76" y="386"/>
                    <a:pt x="76" y="387"/>
                  </a:cubicBezTo>
                  <a:cubicBezTo>
                    <a:pt x="77" y="387"/>
                    <a:pt x="78" y="386"/>
                    <a:pt x="79" y="385"/>
                  </a:cubicBezTo>
                  <a:cubicBezTo>
                    <a:pt x="79" y="385"/>
                    <a:pt x="79" y="385"/>
                    <a:pt x="80" y="385"/>
                  </a:cubicBezTo>
                  <a:cubicBezTo>
                    <a:pt x="79" y="383"/>
                    <a:pt x="85" y="385"/>
                    <a:pt x="86" y="383"/>
                  </a:cubicBezTo>
                  <a:cubicBezTo>
                    <a:pt x="86" y="382"/>
                    <a:pt x="85" y="382"/>
                    <a:pt x="85" y="382"/>
                  </a:cubicBezTo>
                  <a:cubicBezTo>
                    <a:pt x="84" y="382"/>
                    <a:pt x="86" y="382"/>
                    <a:pt x="86" y="380"/>
                  </a:cubicBezTo>
                  <a:cubicBezTo>
                    <a:pt x="90" y="380"/>
                    <a:pt x="92" y="378"/>
                    <a:pt x="95" y="376"/>
                  </a:cubicBezTo>
                  <a:cubicBezTo>
                    <a:pt x="95" y="376"/>
                    <a:pt x="96" y="377"/>
                    <a:pt x="95" y="376"/>
                  </a:cubicBezTo>
                  <a:cubicBezTo>
                    <a:pt x="96" y="376"/>
                    <a:pt x="94" y="377"/>
                    <a:pt x="94" y="378"/>
                  </a:cubicBezTo>
                  <a:cubicBezTo>
                    <a:pt x="94" y="378"/>
                    <a:pt x="94" y="378"/>
                    <a:pt x="94" y="378"/>
                  </a:cubicBezTo>
                  <a:cubicBezTo>
                    <a:pt x="95" y="379"/>
                    <a:pt x="95" y="378"/>
                    <a:pt x="96" y="377"/>
                  </a:cubicBezTo>
                  <a:cubicBezTo>
                    <a:pt x="97" y="378"/>
                    <a:pt x="97" y="376"/>
                    <a:pt x="98" y="376"/>
                  </a:cubicBezTo>
                  <a:cubicBezTo>
                    <a:pt x="98" y="376"/>
                    <a:pt x="98" y="375"/>
                    <a:pt x="99" y="376"/>
                  </a:cubicBezTo>
                  <a:cubicBezTo>
                    <a:pt x="99" y="376"/>
                    <a:pt x="99" y="375"/>
                    <a:pt x="99" y="375"/>
                  </a:cubicBezTo>
                  <a:cubicBezTo>
                    <a:pt x="98" y="374"/>
                    <a:pt x="97" y="375"/>
                    <a:pt x="97" y="376"/>
                  </a:cubicBezTo>
                  <a:cubicBezTo>
                    <a:pt x="97" y="376"/>
                    <a:pt x="96" y="376"/>
                    <a:pt x="96" y="377"/>
                  </a:cubicBezTo>
                  <a:cubicBezTo>
                    <a:pt x="95" y="375"/>
                    <a:pt x="97" y="375"/>
                    <a:pt x="97" y="374"/>
                  </a:cubicBezTo>
                  <a:cubicBezTo>
                    <a:pt x="99" y="375"/>
                    <a:pt x="99" y="373"/>
                    <a:pt x="101" y="373"/>
                  </a:cubicBezTo>
                  <a:cubicBezTo>
                    <a:pt x="100" y="374"/>
                    <a:pt x="100" y="374"/>
                    <a:pt x="100" y="374"/>
                  </a:cubicBezTo>
                  <a:cubicBezTo>
                    <a:pt x="100" y="375"/>
                    <a:pt x="100" y="375"/>
                    <a:pt x="101" y="375"/>
                  </a:cubicBezTo>
                  <a:cubicBezTo>
                    <a:pt x="101" y="375"/>
                    <a:pt x="102" y="375"/>
                    <a:pt x="102" y="374"/>
                  </a:cubicBezTo>
                  <a:cubicBezTo>
                    <a:pt x="102" y="374"/>
                    <a:pt x="102" y="374"/>
                    <a:pt x="103" y="374"/>
                  </a:cubicBezTo>
                  <a:cubicBezTo>
                    <a:pt x="104" y="374"/>
                    <a:pt x="104" y="372"/>
                    <a:pt x="106" y="373"/>
                  </a:cubicBezTo>
                  <a:cubicBezTo>
                    <a:pt x="108" y="370"/>
                    <a:pt x="110" y="371"/>
                    <a:pt x="112" y="369"/>
                  </a:cubicBezTo>
                  <a:cubicBezTo>
                    <a:pt x="115" y="368"/>
                    <a:pt x="117" y="366"/>
                    <a:pt x="120" y="365"/>
                  </a:cubicBezTo>
                  <a:cubicBezTo>
                    <a:pt x="121" y="364"/>
                    <a:pt x="123" y="364"/>
                    <a:pt x="124" y="362"/>
                  </a:cubicBezTo>
                  <a:cubicBezTo>
                    <a:pt x="125" y="362"/>
                    <a:pt x="125" y="362"/>
                    <a:pt x="125" y="362"/>
                  </a:cubicBezTo>
                  <a:cubicBezTo>
                    <a:pt x="124" y="362"/>
                    <a:pt x="127" y="361"/>
                    <a:pt x="127" y="360"/>
                  </a:cubicBezTo>
                  <a:cubicBezTo>
                    <a:pt x="127" y="360"/>
                    <a:pt x="127" y="359"/>
                    <a:pt x="127" y="360"/>
                  </a:cubicBezTo>
                  <a:cubicBezTo>
                    <a:pt x="129" y="358"/>
                    <a:pt x="131" y="356"/>
                    <a:pt x="133" y="354"/>
                  </a:cubicBezTo>
                  <a:cubicBezTo>
                    <a:pt x="134" y="355"/>
                    <a:pt x="135" y="354"/>
                    <a:pt x="136" y="354"/>
                  </a:cubicBezTo>
                  <a:cubicBezTo>
                    <a:pt x="136" y="354"/>
                    <a:pt x="135" y="353"/>
                    <a:pt x="135" y="353"/>
                  </a:cubicBezTo>
                  <a:cubicBezTo>
                    <a:pt x="135" y="352"/>
                    <a:pt x="136" y="353"/>
                    <a:pt x="136" y="352"/>
                  </a:cubicBezTo>
                  <a:cubicBezTo>
                    <a:pt x="136" y="352"/>
                    <a:pt x="137" y="353"/>
                    <a:pt x="137" y="353"/>
                  </a:cubicBezTo>
                  <a:cubicBezTo>
                    <a:pt x="137" y="353"/>
                    <a:pt x="136" y="352"/>
                    <a:pt x="138" y="352"/>
                  </a:cubicBezTo>
                  <a:cubicBezTo>
                    <a:pt x="138" y="352"/>
                    <a:pt x="137" y="352"/>
                    <a:pt x="137" y="351"/>
                  </a:cubicBezTo>
                  <a:cubicBezTo>
                    <a:pt x="138" y="351"/>
                    <a:pt x="138" y="351"/>
                    <a:pt x="139" y="350"/>
                  </a:cubicBezTo>
                  <a:cubicBezTo>
                    <a:pt x="140" y="351"/>
                    <a:pt x="139" y="351"/>
                    <a:pt x="138" y="352"/>
                  </a:cubicBezTo>
                  <a:cubicBezTo>
                    <a:pt x="138" y="352"/>
                    <a:pt x="139" y="351"/>
                    <a:pt x="139" y="352"/>
                  </a:cubicBezTo>
                  <a:cubicBezTo>
                    <a:pt x="139" y="350"/>
                    <a:pt x="140" y="350"/>
                    <a:pt x="140" y="349"/>
                  </a:cubicBezTo>
                  <a:cubicBezTo>
                    <a:pt x="142" y="349"/>
                    <a:pt x="141" y="348"/>
                    <a:pt x="143" y="348"/>
                  </a:cubicBezTo>
                  <a:cubicBezTo>
                    <a:pt x="143" y="348"/>
                    <a:pt x="141" y="350"/>
                    <a:pt x="140" y="350"/>
                  </a:cubicBezTo>
                  <a:cubicBezTo>
                    <a:pt x="141" y="350"/>
                    <a:pt x="142" y="349"/>
                    <a:pt x="143" y="350"/>
                  </a:cubicBezTo>
                  <a:cubicBezTo>
                    <a:pt x="142" y="352"/>
                    <a:pt x="140" y="351"/>
                    <a:pt x="141" y="353"/>
                  </a:cubicBezTo>
                  <a:cubicBezTo>
                    <a:pt x="140" y="352"/>
                    <a:pt x="137" y="353"/>
                    <a:pt x="137" y="354"/>
                  </a:cubicBezTo>
                  <a:cubicBezTo>
                    <a:pt x="136" y="354"/>
                    <a:pt x="134" y="354"/>
                    <a:pt x="134" y="357"/>
                  </a:cubicBezTo>
                  <a:cubicBezTo>
                    <a:pt x="133" y="357"/>
                    <a:pt x="134" y="357"/>
                    <a:pt x="134" y="356"/>
                  </a:cubicBezTo>
                  <a:cubicBezTo>
                    <a:pt x="133" y="356"/>
                    <a:pt x="132" y="356"/>
                    <a:pt x="132" y="357"/>
                  </a:cubicBezTo>
                  <a:cubicBezTo>
                    <a:pt x="130" y="356"/>
                    <a:pt x="130" y="358"/>
                    <a:pt x="129" y="359"/>
                  </a:cubicBezTo>
                  <a:cubicBezTo>
                    <a:pt x="131" y="359"/>
                    <a:pt x="133" y="357"/>
                    <a:pt x="134" y="357"/>
                  </a:cubicBezTo>
                  <a:cubicBezTo>
                    <a:pt x="134" y="357"/>
                    <a:pt x="134" y="356"/>
                    <a:pt x="134" y="356"/>
                  </a:cubicBezTo>
                  <a:cubicBezTo>
                    <a:pt x="135" y="357"/>
                    <a:pt x="136" y="356"/>
                    <a:pt x="136" y="355"/>
                  </a:cubicBezTo>
                  <a:cubicBezTo>
                    <a:pt x="136" y="356"/>
                    <a:pt x="137" y="356"/>
                    <a:pt x="138" y="356"/>
                  </a:cubicBezTo>
                  <a:cubicBezTo>
                    <a:pt x="138" y="356"/>
                    <a:pt x="135" y="357"/>
                    <a:pt x="134" y="358"/>
                  </a:cubicBezTo>
                  <a:cubicBezTo>
                    <a:pt x="134" y="358"/>
                    <a:pt x="135" y="358"/>
                    <a:pt x="134" y="359"/>
                  </a:cubicBezTo>
                  <a:cubicBezTo>
                    <a:pt x="137" y="357"/>
                    <a:pt x="140" y="357"/>
                    <a:pt x="142" y="354"/>
                  </a:cubicBezTo>
                  <a:cubicBezTo>
                    <a:pt x="144" y="354"/>
                    <a:pt x="147" y="351"/>
                    <a:pt x="148" y="350"/>
                  </a:cubicBezTo>
                  <a:cubicBezTo>
                    <a:pt x="148" y="350"/>
                    <a:pt x="148" y="351"/>
                    <a:pt x="148" y="351"/>
                  </a:cubicBezTo>
                  <a:cubicBezTo>
                    <a:pt x="149" y="351"/>
                    <a:pt x="150" y="350"/>
                    <a:pt x="149" y="350"/>
                  </a:cubicBezTo>
                  <a:cubicBezTo>
                    <a:pt x="150" y="350"/>
                    <a:pt x="154" y="349"/>
                    <a:pt x="153" y="347"/>
                  </a:cubicBezTo>
                  <a:cubicBezTo>
                    <a:pt x="153" y="346"/>
                    <a:pt x="154" y="347"/>
                    <a:pt x="154" y="347"/>
                  </a:cubicBezTo>
                  <a:cubicBezTo>
                    <a:pt x="155" y="347"/>
                    <a:pt x="154" y="346"/>
                    <a:pt x="153" y="346"/>
                  </a:cubicBezTo>
                  <a:cubicBezTo>
                    <a:pt x="153" y="345"/>
                    <a:pt x="155" y="346"/>
                    <a:pt x="155" y="345"/>
                  </a:cubicBezTo>
                  <a:cubicBezTo>
                    <a:pt x="155" y="345"/>
                    <a:pt x="156" y="346"/>
                    <a:pt x="155" y="347"/>
                  </a:cubicBezTo>
                  <a:cubicBezTo>
                    <a:pt x="156" y="347"/>
                    <a:pt x="158" y="345"/>
                    <a:pt x="158" y="346"/>
                  </a:cubicBezTo>
                  <a:cubicBezTo>
                    <a:pt x="159" y="344"/>
                    <a:pt x="164" y="343"/>
                    <a:pt x="166" y="339"/>
                  </a:cubicBezTo>
                  <a:cubicBezTo>
                    <a:pt x="166" y="340"/>
                    <a:pt x="166" y="340"/>
                    <a:pt x="166" y="340"/>
                  </a:cubicBezTo>
                  <a:cubicBezTo>
                    <a:pt x="168" y="340"/>
                    <a:pt x="168" y="339"/>
                    <a:pt x="171" y="338"/>
                  </a:cubicBezTo>
                  <a:cubicBezTo>
                    <a:pt x="171" y="336"/>
                    <a:pt x="172" y="336"/>
                    <a:pt x="174" y="337"/>
                  </a:cubicBezTo>
                  <a:cubicBezTo>
                    <a:pt x="175" y="336"/>
                    <a:pt x="175" y="336"/>
                    <a:pt x="177" y="336"/>
                  </a:cubicBezTo>
                  <a:cubicBezTo>
                    <a:pt x="177" y="336"/>
                    <a:pt x="177" y="336"/>
                    <a:pt x="177" y="335"/>
                  </a:cubicBezTo>
                  <a:cubicBezTo>
                    <a:pt x="177" y="335"/>
                    <a:pt x="177" y="335"/>
                    <a:pt x="178" y="335"/>
                  </a:cubicBezTo>
                  <a:cubicBezTo>
                    <a:pt x="178" y="335"/>
                    <a:pt x="177" y="335"/>
                    <a:pt x="178" y="334"/>
                  </a:cubicBezTo>
                  <a:cubicBezTo>
                    <a:pt x="181" y="334"/>
                    <a:pt x="183" y="330"/>
                    <a:pt x="186" y="331"/>
                  </a:cubicBezTo>
                  <a:cubicBezTo>
                    <a:pt x="188" y="328"/>
                    <a:pt x="191" y="328"/>
                    <a:pt x="192" y="326"/>
                  </a:cubicBezTo>
                  <a:cubicBezTo>
                    <a:pt x="193" y="327"/>
                    <a:pt x="195" y="325"/>
                    <a:pt x="195" y="325"/>
                  </a:cubicBezTo>
                  <a:cubicBezTo>
                    <a:pt x="196" y="325"/>
                    <a:pt x="197" y="325"/>
                    <a:pt x="198" y="325"/>
                  </a:cubicBezTo>
                  <a:cubicBezTo>
                    <a:pt x="196" y="324"/>
                    <a:pt x="198" y="323"/>
                    <a:pt x="199" y="324"/>
                  </a:cubicBezTo>
                  <a:cubicBezTo>
                    <a:pt x="198" y="324"/>
                    <a:pt x="198" y="325"/>
                    <a:pt x="198" y="326"/>
                  </a:cubicBezTo>
                  <a:cubicBezTo>
                    <a:pt x="199" y="326"/>
                    <a:pt x="199" y="325"/>
                    <a:pt x="200" y="326"/>
                  </a:cubicBezTo>
                  <a:cubicBezTo>
                    <a:pt x="200" y="326"/>
                    <a:pt x="200" y="325"/>
                    <a:pt x="200" y="325"/>
                  </a:cubicBezTo>
                  <a:cubicBezTo>
                    <a:pt x="201" y="325"/>
                    <a:pt x="201" y="324"/>
                    <a:pt x="201" y="323"/>
                  </a:cubicBezTo>
                  <a:cubicBezTo>
                    <a:pt x="202" y="323"/>
                    <a:pt x="202" y="324"/>
                    <a:pt x="202" y="324"/>
                  </a:cubicBezTo>
                  <a:cubicBezTo>
                    <a:pt x="203" y="323"/>
                    <a:pt x="203" y="323"/>
                    <a:pt x="204" y="323"/>
                  </a:cubicBezTo>
                  <a:cubicBezTo>
                    <a:pt x="203" y="323"/>
                    <a:pt x="205" y="323"/>
                    <a:pt x="204" y="322"/>
                  </a:cubicBezTo>
                  <a:cubicBezTo>
                    <a:pt x="204" y="322"/>
                    <a:pt x="203" y="322"/>
                    <a:pt x="203" y="323"/>
                  </a:cubicBezTo>
                  <a:cubicBezTo>
                    <a:pt x="203" y="323"/>
                    <a:pt x="202" y="322"/>
                    <a:pt x="202" y="322"/>
                  </a:cubicBezTo>
                  <a:cubicBezTo>
                    <a:pt x="202" y="322"/>
                    <a:pt x="203" y="321"/>
                    <a:pt x="203" y="322"/>
                  </a:cubicBezTo>
                  <a:cubicBezTo>
                    <a:pt x="203" y="321"/>
                    <a:pt x="205" y="321"/>
                    <a:pt x="205" y="321"/>
                  </a:cubicBezTo>
                  <a:cubicBezTo>
                    <a:pt x="205" y="321"/>
                    <a:pt x="205" y="321"/>
                    <a:pt x="205" y="322"/>
                  </a:cubicBezTo>
                  <a:cubicBezTo>
                    <a:pt x="206" y="322"/>
                    <a:pt x="206" y="322"/>
                    <a:pt x="207" y="322"/>
                  </a:cubicBezTo>
                  <a:cubicBezTo>
                    <a:pt x="207" y="322"/>
                    <a:pt x="206" y="321"/>
                    <a:pt x="207" y="321"/>
                  </a:cubicBezTo>
                  <a:cubicBezTo>
                    <a:pt x="207" y="320"/>
                    <a:pt x="206" y="321"/>
                    <a:pt x="206" y="320"/>
                  </a:cubicBezTo>
                  <a:cubicBezTo>
                    <a:pt x="207" y="319"/>
                    <a:pt x="208" y="319"/>
                    <a:pt x="210" y="318"/>
                  </a:cubicBezTo>
                  <a:cubicBezTo>
                    <a:pt x="209" y="319"/>
                    <a:pt x="211" y="319"/>
                    <a:pt x="211" y="320"/>
                  </a:cubicBezTo>
                  <a:cubicBezTo>
                    <a:pt x="211" y="320"/>
                    <a:pt x="211" y="319"/>
                    <a:pt x="212" y="319"/>
                  </a:cubicBezTo>
                  <a:cubicBezTo>
                    <a:pt x="212" y="318"/>
                    <a:pt x="211" y="318"/>
                    <a:pt x="211" y="319"/>
                  </a:cubicBezTo>
                  <a:cubicBezTo>
                    <a:pt x="211" y="318"/>
                    <a:pt x="210" y="318"/>
                    <a:pt x="210" y="317"/>
                  </a:cubicBezTo>
                  <a:cubicBezTo>
                    <a:pt x="211" y="318"/>
                    <a:pt x="213" y="317"/>
                    <a:pt x="213" y="318"/>
                  </a:cubicBezTo>
                  <a:cubicBezTo>
                    <a:pt x="213" y="318"/>
                    <a:pt x="213" y="317"/>
                    <a:pt x="213" y="317"/>
                  </a:cubicBezTo>
                  <a:cubicBezTo>
                    <a:pt x="214" y="317"/>
                    <a:pt x="214" y="315"/>
                    <a:pt x="215" y="315"/>
                  </a:cubicBezTo>
                  <a:cubicBezTo>
                    <a:pt x="215" y="315"/>
                    <a:pt x="215" y="315"/>
                    <a:pt x="214" y="315"/>
                  </a:cubicBezTo>
                  <a:cubicBezTo>
                    <a:pt x="216" y="314"/>
                    <a:pt x="216" y="313"/>
                    <a:pt x="218" y="313"/>
                  </a:cubicBezTo>
                  <a:cubicBezTo>
                    <a:pt x="217" y="313"/>
                    <a:pt x="218" y="315"/>
                    <a:pt x="217" y="314"/>
                  </a:cubicBezTo>
                  <a:cubicBezTo>
                    <a:pt x="217" y="315"/>
                    <a:pt x="218" y="314"/>
                    <a:pt x="218" y="315"/>
                  </a:cubicBezTo>
                  <a:cubicBezTo>
                    <a:pt x="218" y="315"/>
                    <a:pt x="218" y="315"/>
                    <a:pt x="218" y="315"/>
                  </a:cubicBezTo>
                  <a:cubicBezTo>
                    <a:pt x="218" y="314"/>
                    <a:pt x="218" y="314"/>
                    <a:pt x="217" y="314"/>
                  </a:cubicBezTo>
                  <a:cubicBezTo>
                    <a:pt x="218" y="313"/>
                    <a:pt x="218" y="312"/>
                    <a:pt x="219" y="312"/>
                  </a:cubicBezTo>
                  <a:cubicBezTo>
                    <a:pt x="221" y="312"/>
                    <a:pt x="223" y="310"/>
                    <a:pt x="225" y="309"/>
                  </a:cubicBezTo>
                  <a:cubicBezTo>
                    <a:pt x="226" y="309"/>
                    <a:pt x="225" y="309"/>
                    <a:pt x="226" y="309"/>
                  </a:cubicBezTo>
                  <a:cubicBezTo>
                    <a:pt x="225" y="309"/>
                    <a:pt x="224" y="311"/>
                    <a:pt x="224" y="310"/>
                  </a:cubicBezTo>
                  <a:cubicBezTo>
                    <a:pt x="223" y="311"/>
                    <a:pt x="224" y="311"/>
                    <a:pt x="223" y="312"/>
                  </a:cubicBezTo>
                  <a:cubicBezTo>
                    <a:pt x="223" y="312"/>
                    <a:pt x="223" y="311"/>
                    <a:pt x="223" y="311"/>
                  </a:cubicBezTo>
                  <a:cubicBezTo>
                    <a:pt x="222" y="311"/>
                    <a:pt x="223" y="312"/>
                    <a:pt x="222" y="312"/>
                  </a:cubicBezTo>
                  <a:cubicBezTo>
                    <a:pt x="221" y="313"/>
                    <a:pt x="223" y="312"/>
                    <a:pt x="223" y="313"/>
                  </a:cubicBezTo>
                  <a:cubicBezTo>
                    <a:pt x="223" y="313"/>
                    <a:pt x="223" y="312"/>
                    <a:pt x="223" y="312"/>
                  </a:cubicBezTo>
                  <a:cubicBezTo>
                    <a:pt x="224" y="312"/>
                    <a:pt x="223" y="312"/>
                    <a:pt x="223" y="313"/>
                  </a:cubicBezTo>
                  <a:cubicBezTo>
                    <a:pt x="225" y="312"/>
                    <a:pt x="224" y="312"/>
                    <a:pt x="225" y="311"/>
                  </a:cubicBezTo>
                  <a:cubicBezTo>
                    <a:pt x="227" y="311"/>
                    <a:pt x="227" y="312"/>
                    <a:pt x="229" y="312"/>
                  </a:cubicBezTo>
                  <a:cubicBezTo>
                    <a:pt x="229" y="311"/>
                    <a:pt x="226" y="312"/>
                    <a:pt x="227" y="310"/>
                  </a:cubicBezTo>
                  <a:cubicBezTo>
                    <a:pt x="227" y="310"/>
                    <a:pt x="227" y="311"/>
                    <a:pt x="226" y="310"/>
                  </a:cubicBezTo>
                  <a:cubicBezTo>
                    <a:pt x="229" y="309"/>
                    <a:pt x="230" y="308"/>
                    <a:pt x="232" y="307"/>
                  </a:cubicBezTo>
                  <a:cubicBezTo>
                    <a:pt x="233" y="308"/>
                    <a:pt x="234" y="307"/>
                    <a:pt x="235" y="308"/>
                  </a:cubicBezTo>
                  <a:cubicBezTo>
                    <a:pt x="235" y="307"/>
                    <a:pt x="234" y="307"/>
                    <a:pt x="234" y="306"/>
                  </a:cubicBezTo>
                  <a:cubicBezTo>
                    <a:pt x="236" y="306"/>
                    <a:pt x="238" y="303"/>
                    <a:pt x="239" y="305"/>
                  </a:cubicBezTo>
                  <a:cubicBezTo>
                    <a:pt x="239" y="305"/>
                    <a:pt x="239" y="304"/>
                    <a:pt x="239" y="305"/>
                  </a:cubicBezTo>
                  <a:cubicBezTo>
                    <a:pt x="239" y="304"/>
                    <a:pt x="240" y="304"/>
                    <a:pt x="240" y="303"/>
                  </a:cubicBezTo>
                  <a:cubicBezTo>
                    <a:pt x="240" y="303"/>
                    <a:pt x="241" y="302"/>
                    <a:pt x="241" y="303"/>
                  </a:cubicBezTo>
                  <a:cubicBezTo>
                    <a:pt x="242" y="303"/>
                    <a:pt x="241" y="303"/>
                    <a:pt x="242" y="302"/>
                  </a:cubicBezTo>
                  <a:cubicBezTo>
                    <a:pt x="242" y="302"/>
                    <a:pt x="242" y="303"/>
                    <a:pt x="243" y="303"/>
                  </a:cubicBezTo>
                  <a:cubicBezTo>
                    <a:pt x="243" y="302"/>
                    <a:pt x="243" y="302"/>
                    <a:pt x="243" y="301"/>
                  </a:cubicBezTo>
                  <a:cubicBezTo>
                    <a:pt x="245" y="301"/>
                    <a:pt x="244" y="301"/>
                    <a:pt x="246" y="302"/>
                  </a:cubicBezTo>
                  <a:cubicBezTo>
                    <a:pt x="246" y="301"/>
                    <a:pt x="245" y="301"/>
                    <a:pt x="245" y="300"/>
                  </a:cubicBezTo>
                  <a:cubicBezTo>
                    <a:pt x="245" y="300"/>
                    <a:pt x="246" y="300"/>
                    <a:pt x="246" y="300"/>
                  </a:cubicBezTo>
                  <a:cubicBezTo>
                    <a:pt x="246" y="300"/>
                    <a:pt x="246" y="300"/>
                    <a:pt x="247" y="300"/>
                  </a:cubicBezTo>
                  <a:cubicBezTo>
                    <a:pt x="248" y="300"/>
                    <a:pt x="246" y="300"/>
                    <a:pt x="247" y="299"/>
                  </a:cubicBezTo>
                  <a:cubicBezTo>
                    <a:pt x="247" y="299"/>
                    <a:pt x="248" y="299"/>
                    <a:pt x="247" y="300"/>
                  </a:cubicBezTo>
                  <a:cubicBezTo>
                    <a:pt x="248" y="300"/>
                    <a:pt x="248" y="298"/>
                    <a:pt x="249" y="298"/>
                  </a:cubicBezTo>
                  <a:cubicBezTo>
                    <a:pt x="249" y="299"/>
                    <a:pt x="249" y="298"/>
                    <a:pt x="250" y="298"/>
                  </a:cubicBezTo>
                  <a:cubicBezTo>
                    <a:pt x="250" y="299"/>
                    <a:pt x="250" y="299"/>
                    <a:pt x="251" y="300"/>
                  </a:cubicBezTo>
                  <a:cubicBezTo>
                    <a:pt x="251" y="300"/>
                    <a:pt x="250" y="300"/>
                    <a:pt x="250" y="300"/>
                  </a:cubicBezTo>
                  <a:cubicBezTo>
                    <a:pt x="251" y="300"/>
                    <a:pt x="251" y="300"/>
                    <a:pt x="251" y="299"/>
                  </a:cubicBezTo>
                  <a:cubicBezTo>
                    <a:pt x="252" y="300"/>
                    <a:pt x="251" y="302"/>
                    <a:pt x="250" y="301"/>
                  </a:cubicBezTo>
                  <a:cubicBezTo>
                    <a:pt x="250" y="302"/>
                    <a:pt x="251" y="301"/>
                    <a:pt x="251" y="302"/>
                  </a:cubicBezTo>
                  <a:cubicBezTo>
                    <a:pt x="251" y="302"/>
                    <a:pt x="251" y="302"/>
                    <a:pt x="251" y="303"/>
                  </a:cubicBezTo>
                  <a:cubicBezTo>
                    <a:pt x="250" y="303"/>
                    <a:pt x="250" y="302"/>
                    <a:pt x="249" y="302"/>
                  </a:cubicBezTo>
                  <a:cubicBezTo>
                    <a:pt x="249" y="301"/>
                    <a:pt x="250" y="301"/>
                    <a:pt x="250" y="301"/>
                  </a:cubicBezTo>
                  <a:cubicBezTo>
                    <a:pt x="249" y="301"/>
                    <a:pt x="250" y="301"/>
                    <a:pt x="248" y="300"/>
                  </a:cubicBezTo>
                  <a:cubicBezTo>
                    <a:pt x="248" y="301"/>
                    <a:pt x="249" y="301"/>
                    <a:pt x="249" y="302"/>
                  </a:cubicBezTo>
                  <a:cubicBezTo>
                    <a:pt x="249" y="302"/>
                    <a:pt x="249" y="302"/>
                    <a:pt x="249" y="302"/>
                  </a:cubicBezTo>
                  <a:cubicBezTo>
                    <a:pt x="249" y="303"/>
                    <a:pt x="249" y="304"/>
                    <a:pt x="248" y="304"/>
                  </a:cubicBezTo>
                  <a:cubicBezTo>
                    <a:pt x="247" y="303"/>
                    <a:pt x="248" y="302"/>
                    <a:pt x="246" y="302"/>
                  </a:cubicBezTo>
                  <a:cubicBezTo>
                    <a:pt x="248" y="304"/>
                    <a:pt x="245" y="305"/>
                    <a:pt x="243" y="305"/>
                  </a:cubicBezTo>
                  <a:cubicBezTo>
                    <a:pt x="243" y="307"/>
                    <a:pt x="245" y="306"/>
                    <a:pt x="244" y="308"/>
                  </a:cubicBezTo>
                  <a:cubicBezTo>
                    <a:pt x="243" y="308"/>
                    <a:pt x="242" y="307"/>
                    <a:pt x="242" y="308"/>
                  </a:cubicBezTo>
                  <a:cubicBezTo>
                    <a:pt x="242" y="308"/>
                    <a:pt x="242" y="308"/>
                    <a:pt x="242" y="307"/>
                  </a:cubicBezTo>
                  <a:cubicBezTo>
                    <a:pt x="241" y="307"/>
                    <a:pt x="241" y="307"/>
                    <a:pt x="240" y="308"/>
                  </a:cubicBezTo>
                  <a:cubicBezTo>
                    <a:pt x="240" y="308"/>
                    <a:pt x="242" y="308"/>
                    <a:pt x="242" y="308"/>
                  </a:cubicBezTo>
                  <a:cubicBezTo>
                    <a:pt x="241" y="308"/>
                    <a:pt x="240" y="309"/>
                    <a:pt x="239" y="310"/>
                  </a:cubicBezTo>
                  <a:cubicBezTo>
                    <a:pt x="239" y="309"/>
                    <a:pt x="240" y="309"/>
                    <a:pt x="240" y="308"/>
                  </a:cubicBezTo>
                  <a:cubicBezTo>
                    <a:pt x="239" y="309"/>
                    <a:pt x="239" y="309"/>
                    <a:pt x="238" y="310"/>
                  </a:cubicBezTo>
                  <a:cubicBezTo>
                    <a:pt x="238" y="310"/>
                    <a:pt x="239" y="310"/>
                    <a:pt x="238" y="310"/>
                  </a:cubicBezTo>
                  <a:cubicBezTo>
                    <a:pt x="238" y="311"/>
                    <a:pt x="237" y="310"/>
                    <a:pt x="237" y="312"/>
                  </a:cubicBezTo>
                  <a:cubicBezTo>
                    <a:pt x="236" y="311"/>
                    <a:pt x="235" y="311"/>
                    <a:pt x="236" y="310"/>
                  </a:cubicBezTo>
                  <a:cubicBezTo>
                    <a:pt x="234" y="311"/>
                    <a:pt x="235" y="312"/>
                    <a:pt x="234" y="312"/>
                  </a:cubicBezTo>
                  <a:cubicBezTo>
                    <a:pt x="233" y="313"/>
                    <a:pt x="235" y="312"/>
                    <a:pt x="234" y="313"/>
                  </a:cubicBezTo>
                  <a:cubicBezTo>
                    <a:pt x="234" y="313"/>
                    <a:pt x="233" y="312"/>
                    <a:pt x="233" y="312"/>
                  </a:cubicBezTo>
                  <a:cubicBezTo>
                    <a:pt x="233" y="312"/>
                    <a:pt x="233" y="313"/>
                    <a:pt x="232" y="313"/>
                  </a:cubicBezTo>
                  <a:cubicBezTo>
                    <a:pt x="232" y="313"/>
                    <a:pt x="232" y="314"/>
                    <a:pt x="231" y="313"/>
                  </a:cubicBezTo>
                  <a:cubicBezTo>
                    <a:pt x="232" y="314"/>
                    <a:pt x="231" y="313"/>
                    <a:pt x="231" y="315"/>
                  </a:cubicBezTo>
                  <a:cubicBezTo>
                    <a:pt x="231" y="315"/>
                    <a:pt x="230" y="314"/>
                    <a:pt x="231" y="314"/>
                  </a:cubicBezTo>
                  <a:cubicBezTo>
                    <a:pt x="230" y="314"/>
                    <a:pt x="230" y="314"/>
                    <a:pt x="229" y="313"/>
                  </a:cubicBezTo>
                  <a:cubicBezTo>
                    <a:pt x="230" y="315"/>
                    <a:pt x="228" y="316"/>
                    <a:pt x="228" y="317"/>
                  </a:cubicBezTo>
                  <a:cubicBezTo>
                    <a:pt x="228" y="317"/>
                    <a:pt x="228" y="316"/>
                    <a:pt x="227" y="316"/>
                  </a:cubicBezTo>
                  <a:cubicBezTo>
                    <a:pt x="227" y="316"/>
                    <a:pt x="228" y="316"/>
                    <a:pt x="228" y="315"/>
                  </a:cubicBezTo>
                  <a:cubicBezTo>
                    <a:pt x="227" y="316"/>
                    <a:pt x="227" y="316"/>
                    <a:pt x="226" y="315"/>
                  </a:cubicBezTo>
                  <a:cubicBezTo>
                    <a:pt x="226" y="316"/>
                    <a:pt x="226" y="317"/>
                    <a:pt x="226" y="316"/>
                  </a:cubicBezTo>
                  <a:cubicBezTo>
                    <a:pt x="226" y="318"/>
                    <a:pt x="224" y="318"/>
                    <a:pt x="225" y="318"/>
                  </a:cubicBezTo>
                  <a:cubicBezTo>
                    <a:pt x="224" y="319"/>
                    <a:pt x="223" y="319"/>
                    <a:pt x="223" y="317"/>
                  </a:cubicBezTo>
                  <a:cubicBezTo>
                    <a:pt x="223" y="317"/>
                    <a:pt x="222" y="318"/>
                    <a:pt x="222" y="317"/>
                  </a:cubicBezTo>
                  <a:cubicBezTo>
                    <a:pt x="222" y="318"/>
                    <a:pt x="222" y="318"/>
                    <a:pt x="222" y="318"/>
                  </a:cubicBezTo>
                  <a:cubicBezTo>
                    <a:pt x="222" y="319"/>
                    <a:pt x="222" y="318"/>
                    <a:pt x="221" y="318"/>
                  </a:cubicBezTo>
                  <a:cubicBezTo>
                    <a:pt x="221" y="319"/>
                    <a:pt x="222" y="318"/>
                    <a:pt x="222" y="319"/>
                  </a:cubicBezTo>
                  <a:cubicBezTo>
                    <a:pt x="222" y="320"/>
                    <a:pt x="222" y="318"/>
                    <a:pt x="221" y="319"/>
                  </a:cubicBezTo>
                  <a:cubicBezTo>
                    <a:pt x="221" y="319"/>
                    <a:pt x="222" y="320"/>
                    <a:pt x="223" y="319"/>
                  </a:cubicBezTo>
                  <a:cubicBezTo>
                    <a:pt x="222" y="321"/>
                    <a:pt x="221" y="319"/>
                    <a:pt x="220" y="320"/>
                  </a:cubicBezTo>
                  <a:cubicBezTo>
                    <a:pt x="220" y="320"/>
                    <a:pt x="221" y="320"/>
                    <a:pt x="220" y="321"/>
                  </a:cubicBezTo>
                  <a:cubicBezTo>
                    <a:pt x="220" y="321"/>
                    <a:pt x="219" y="320"/>
                    <a:pt x="220" y="321"/>
                  </a:cubicBezTo>
                  <a:cubicBezTo>
                    <a:pt x="219" y="322"/>
                    <a:pt x="219" y="320"/>
                    <a:pt x="220" y="320"/>
                  </a:cubicBezTo>
                  <a:cubicBezTo>
                    <a:pt x="219" y="320"/>
                    <a:pt x="218" y="320"/>
                    <a:pt x="218" y="321"/>
                  </a:cubicBezTo>
                  <a:cubicBezTo>
                    <a:pt x="218" y="320"/>
                    <a:pt x="219" y="322"/>
                    <a:pt x="220" y="321"/>
                  </a:cubicBezTo>
                  <a:cubicBezTo>
                    <a:pt x="221" y="322"/>
                    <a:pt x="219" y="322"/>
                    <a:pt x="219" y="322"/>
                  </a:cubicBezTo>
                  <a:cubicBezTo>
                    <a:pt x="218" y="322"/>
                    <a:pt x="219" y="322"/>
                    <a:pt x="219" y="322"/>
                  </a:cubicBezTo>
                  <a:cubicBezTo>
                    <a:pt x="218" y="322"/>
                    <a:pt x="217" y="323"/>
                    <a:pt x="216" y="323"/>
                  </a:cubicBezTo>
                  <a:cubicBezTo>
                    <a:pt x="215" y="323"/>
                    <a:pt x="217" y="322"/>
                    <a:pt x="216" y="321"/>
                  </a:cubicBezTo>
                  <a:cubicBezTo>
                    <a:pt x="215" y="321"/>
                    <a:pt x="215" y="322"/>
                    <a:pt x="215" y="322"/>
                  </a:cubicBezTo>
                  <a:cubicBezTo>
                    <a:pt x="214" y="322"/>
                    <a:pt x="215" y="321"/>
                    <a:pt x="215" y="320"/>
                  </a:cubicBezTo>
                  <a:cubicBezTo>
                    <a:pt x="214" y="320"/>
                    <a:pt x="215" y="322"/>
                    <a:pt x="214" y="321"/>
                  </a:cubicBezTo>
                  <a:cubicBezTo>
                    <a:pt x="213" y="320"/>
                    <a:pt x="215" y="320"/>
                    <a:pt x="213" y="320"/>
                  </a:cubicBezTo>
                  <a:cubicBezTo>
                    <a:pt x="213" y="321"/>
                    <a:pt x="213" y="321"/>
                    <a:pt x="213" y="322"/>
                  </a:cubicBezTo>
                  <a:cubicBezTo>
                    <a:pt x="213" y="322"/>
                    <a:pt x="213" y="321"/>
                    <a:pt x="214" y="322"/>
                  </a:cubicBezTo>
                  <a:cubicBezTo>
                    <a:pt x="214" y="323"/>
                    <a:pt x="213" y="322"/>
                    <a:pt x="213" y="324"/>
                  </a:cubicBezTo>
                  <a:cubicBezTo>
                    <a:pt x="214" y="324"/>
                    <a:pt x="214" y="324"/>
                    <a:pt x="214" y="323"/>
                  </a:cubicBezTo>
                  <a:cubicBezTo>
                    <a:pt x="214" y="323"/>
                    <a:pt x="215" y="323"/>
                    <a:pt x="215" y="324"/>
                  </a:cubicBezTo>
                  <a:cubicBezTo>
                    <a:pt x="214" y="323"/>
                    <a:pt x="214" y="325"/>
                    <a:pt x="213" y="324"/>
                  </a:cubicBezTo>
                  <a:cubicBezTo>
                    <a:pt x="213" y="323"/>
                    <a:pt x="212" y="323"/>
                    <a:pt x="212" y="322"/>
                  </a:cubicBezTo>
                  <a:cubicBezTo>
                    <a:pt x="211" y="323"/>
                    <a:pt x="213" y="324"/>
                    <a:pt x="212" y="325"/>
                  </a:cubicBezTo>
                  <a:cubicBezTo>
                    <a:pt x="212" y="325"/>
                    <a:pt x="212" y="325"/>
                    <a:pt x="212" y="326"/>
                  </a:cubicBezTo>
                  <a:cubicBezTo>
                    <a:pt x="211" y="325"/>
                    <a:pt x="212" y="325"/>
                    <a:pt x="212" y="324"/>
                  </a:cubicBezTo>
                  <a:cubicBezTo>
                    <a:pt x="212" y="324"/>
                    <a:pt x="211" y="325"/>
                    <a:pt x="211" y="324"/>
                  </a:cubicBezTo>
                  <a:cubicBezTo>
                    <a:pt x="211" y="325"/>
                    <a:pt x="210" y="325"/>
                    <a:pt x="210" y="326"/>
                  </a:cubicBezTo>
                  <a:cubicBezTo>
                    <a:pt x="210" y="326"/>
                    <a:pt x="209" y="326"/>
                    <a:pt x="208" y="326"/>
                  </a:cubicBezTo>
                  <a:cubicBezTo>
                    <a:pt x="209" y="325"/>
                    <a:pt x="210" y="326"/>
                    <a:pt x="210" y="325"/>
                  </a:cubicBezTo>
                  <a:cubicBezTo>
                    <a:pt x="210" y="325"/>
                    <a:pt x="209" y="325"/>
                    <a:pt x="210" y="324"/>
                  </a:cubicBezTo>
                  <a:cubicBezTo>
                    <a:pt x="209" y="325"/>
                    <a:pt x="209" y="325"/>
                    <a:pt x="208" y="325"/>
                  </a:cubicBezTo>
                  <a:cubicBezTo>
                    <a:pt x="208" y="326"/>
                    <a:pt x="208" y="326"/>
                    <a:pt x="208" y="327"/>
                  </a:cubicBezTo>
                  <a:cubicBezTo>
                    <a:pt x="207" y="326"/>
                    <a:pt x="208" y="326"/>
                    <a:pt x="208" y="324"/>
                  </a:cubicBezTo>
                  <a:cubicBezTo>
                    <a:pt x="209" y="325"/>
                    <a:pt x="210" y="324"/>
                    <a:pt x="210" y="323"/>
                  </a:cubicBezTo>
                  <a:cubicBezTo>
                    <a:pt x="209" y="323"/>
                    <a:pt x="209" y="324"/>
                    <a:pt x="208" y="324"/>
                  </a:cubicBezTo>
                  <a:cubicBezTo>
                    <a:pt x="209" y="324"/>
                    <a:pt x="208" y="323"/>
                    <a:pt x="208" y="322"/>
                  </a:cubicBezTo>
                  <a:cubicBezTo>
                    <a:pt x="208" y="323"/>
                    <a:pt x="207" y="323"/>
                    <a:pt x="207" y="323"/>
                  </a:cubicBezTo>
                  <a:cubicBezTo>
                    <a:pt x="208" y="327"/>
                    <a:pt x="204" y="326"/>
                    <a:pt x="202" y="325"/>
                  </a:cubicBezTo>
                  <a:cubicBezTo>
                    <a:pt x="202" y="326"/>
                    <a:pt x="204" y="326"/>
                    <a:pt x="204" y="327"/>
                  </a:cubicBezTo>
                  <a:cubicBezTo>
                    <a:pt x="204" y="326"/>
                    <a:pt x="205" y="326"/>
                    <a:pt x="205" y="327"/>
                  </a:cubicBezTo>
                  <a:cubicBezTo>
                    <a:pt x="205" y="326"/>
                    <a:pt x="206" y="327"/>
                    <a:pt x="208" y="328"/>
                  </a:cubicBezTo>
                  <a:cubicBezTo>
                    <a:pt x="207" y="328"/>
                    <a:pt x="206" y="328"/>
                    <a:pt x="206" y="329"/>
                  </a:cubicBezTo>
                  <a:cubicBezTo>
                    <a:pt x="205" y="329"/>
                    <a:pt x="205" y="328"/>
                    <a:pt x="205" y="329"/>
                  </a:cubicBezTo>
                  <a:cubicBezTo>
                    <a:pt x="204" y="328"/>
                    <a:pt x="205" y="328"/>
                    <a:pt x="205" y="328"/>
                  </a:cubicBezTo>
                  <a:cubicBezTo>
                    <a:pt x="205" y="327"/>
                    <a:pt x="204" y="328"/>
                    <a:pt x="204" y="327"/>
                  </a:cubicBezTo>
                  <a:cubicBezTo>
                    <a:pt x="203" y="328"/>
                    <a:pt x="205" y="328"/>
                    <a:pt x="204" y="329"/>
                  </a:cubicBezTo>
                  <a:cubicBezTo>
                    <a:pt x="203" y="328"/>
                    <a:pt x="203" y="328"/>
                    <a:pt x="202" y="328"/>
                  </a:cubicBezTo>
                  <a:cubicBezTo>
                    <a:pt x="202" y="329"/>
                    <a:pt x="202" y="329"/>
                    <a:pt x="202" y="329"/>
                  </a:cubicBezTo>
                  <a:cubicBezTo>
                    <a:pt x="202" y="329"/>
                    <a:pt x="200" y="329"/>
                    <a:pt x="200" y="331"/>
                  </a:cubicBezTo>
                  <a:cubicBezTo>
                    <a:pt x="200" y="330"/>
                    <a:pt x="199" y="331"/>
                    <a:pt x="199" y="330"/>
                  </a:cubicBezTo>
                  <a:cubicBezTo>
                    <a:pt x="199" y="330"/>
                    <a:pt x="198" y="331"/>
                    <a:pt x="198" y="331"/>
                  </a:cubicBezTo>
                  <a:cubicBezTo>
                    <a:pt x="198" y="331"/>
                    <a:pt x="198" y="330"/>
                    <a:pt x="197" y="330"/>
                  </a:cubicBezTo>
                  <a:cubicBezTo>
                    <a:pt x="199" y="330"/>
                    <a:pt x="196" y="333"/>
                    <a:pt x="196" y="331"/>
                  </a:cubicBezTo>
                  <a:cubicBezTo>
                    <a:pt x="196" y="331"/>
                    <a:pt x="197" y="331"/>
                    <a:pt x="197" y="331"/>
                  </a:cubicBezTo>
                  <a:cubicBezTo>
                    <a:pt x="197" y="331"/>
                    <a:pt x="197" y="331"/>
                    <a:pt x="197" y="330"/>
                  </a:cubicBezTo>
                  <a:cubicBezTo>
                    <a:pt x="196" y="330"/>
                    <a:pt x="196" y="331"/>
                    <a:pt x="195" y="331"/>
                  </a:cubicBezTo>
                  <a:cubicBezTo>
                    <a:pt x="195" y="331"/>
                    <a:pt x="196" y="331"/>
                    <a:pt x="195" y="332"/>
                  </a:cubicBezTo>
                  <a:cubicBezTo>
                    <a:pt x="194" y="331"/>
                    <a:pt x="194" y="331"/>
                    <a:pt x="193" y="330"/>
                  </a:cubicBezTo>
                  <a:cubicBezTo>
                    <a:pt x="193" y="330"/>
                    <a:pt x="194" y="331"/>
                    <a:pt x="193" y="331"/>
                  </a:cubicBezTo>
                  <a:cubicBezTo>
                    <a:pt x="193" y="331"/>
                    <a:pt x="193" y="331"/>
                    <a:pt x="193" y="331"/>
                  </a:cubicBezTo>
                  <a:cubicBezTo>
                    <a:pt x="194" y="331"/>
                    <a:pt x="194" y="331"/>
                    <a:pt x="193" y="331"/>
                  </a:cubicBezTo>
                  <a:cubicBezTo>
                    <a:pt x="194" y="331"/>
                    <a:pt x="194" y="333"/>
                    <a:pt x="196" y="332"/>
                  </a:cubicBezTo>
                  <a:cubicBezTo>
                    <a:pt x="196" y="333"/>
                    <a:pt x="195" y="333"/>
                    <a:pt x="195" y="333"/>
                  </a:cubicBezTo>
                  <a:cubicBezTo>
                    <a:pt x="194" y="334"/>
                    <a:pt x="195" y="333"/>
                    <a:pt x="195" y="334"/>
                  </a:cubicBezTo>
                  <a:cubicBezTo>
                    <a:pt x="196" y="334"/>
                    <a:pt x="195" y="333"/>
                    <a:pt x="195" y="333"/>
                  </a:cubicBezTo>
                  <a:cubicBezTo>
                    <a:pt x="196" y="334"/>
                    <a:pt x="196" y="334"/>
                    <a:pt x="197" y="334"/>
                  </a:cubicBezTo>
                  <a:cubicBezTo>
                    <a:pt x="197" y="335"/>
                    <a:pt x="196" y="334"/>
                    <a:pt x="195" y="334"/>
                  </a:cubicBezTo>
                  <a:cubicBezTo>
                    <a:pt x="195" y="334"/>
                    <a:pt x="194" y="334"/>
                    <a:pt x="194" y="334"/>
                  </a:cubicBezTo>
                  <a:cubicBezTo>
                    <a:pt x="194" y="334"/>
                    <a:pt x="194" y="333"/>
                    <a:pt x="194" y="333"/>
                  </a:cubicBezTo>
                  <a:cubicBezTo>
                    <a:pt x="194" y="333"/>
                    <a:pt x="194" y="333"/>
                    <a:pt x="194" y="333"/>
                  </a:cubicBezTo>
                  <a:cubicBezTo>
                    <a:pt x="193" y="334"/>
                    <a:pt x="195" y="334"/>
                    <a:pt x="195" y="336"/>
                  </a:cubicBezTo>
                  <a:cubicBezTo>
                    <a:pt x="194" y="335"/>
                    <a:pt x="194" y="335"/>
                    <a:pt x="192" y="335"/>
                  </a:cubicBezTo>
                  <a:cubicBezTo>
                    <a:pt x="192" y="334"/>
                    <a:pt x="192" y="333"/>
                    <a:pt x="192" y="334"/>
                  </a:cubicBezTo>
                  <a:cubicBezTo>
                    <a:pt x="191" y="333"/>
                    <a:pt x="192" y="333"/>
                    <a:pt x="191" y="332"/>
                  </a:cubicBezTo>
                  <a:cubicBezTo>
                    <a:pt x="192" y="333"/>
                    <a:pt x="190" y="334"/>
                    <a:pt x="191" y="335"/>
                  </a:cubicBezTo>
                  <a:cubicBezTo>
                    <a:pt x="192" y="335"/>
                    <a:pt x="191" y="334"/>
                    <a:pt x="191" y="334"/>
                  </a:cubicBezTo>
                  <a:cubicBezTo>
                    <a:pt x="192" y="334"/>
                    <a:pt x="192" y="335"/>
                    <a:pt x="192" y="335"/>
                  </a:cubicBezTo>
                  <a:cubicBezTo>
                    <a:pt x="191" y="334"/>
                    <a:pt x="192" y="336"/>
                    <a:pt x="191" y="336"/>
                  </a:cubicBezTo>
                  <a:cubicBezTo>
                    <a:pt x="191" y="336"/>
                    <a:pt x="192" y="336"/>
                    <a:pt x="192" y="336"/>
                  </a:cubicBezTo>
                  <a:cubicBezTo>
                    <a:pt x="192" y="337"/>
                    <a:pt x="190" y="336"/>
                    <a:pt x="189" y="337"/>
                  </a:cubicBezTo>
                  <a:cubicBezTo>
                    <a:pt x="189" y="337"/>
                    <a:pt x="190" y="337"/>
                    <a:pt x="190" y="338"/>
                  </a:cubicBezTo>
                  <a:cubicBezTo>
                    <a:pt x="189" y="337"/>
                    <a:pt x="189" y="337"/>
                    <a:pt x="188" y="337"/>
                  </a:cubicBezTo>
                  <a:cubicBezTo>
                    <a:pt x="188" y="338"/>
                    <a:pt x="189" y="338"/>
                    <a:pt x="188" y="339"/>
                  </a:cubicBezTo>
                  <a:cubicBezTo>
                    <a:pt x="188" y="339"/>
                    <a:pt x="188" y="339"/>
                    <a:pt x="187" y="339"/>
                  </a:cubicBezTo>
                  <a:cubicBezTo>
                    <a:pt x="187" y="338"/>
                    <a:pt x="188" y="338"/>
                    <a:pt x="188" y="337"/>
                  </a:cubicBezTo>
                  <a:cubicBezTo>
                    <a:pt x="188" y="337"/>
                    <a:pt x="187" y="337"/>
                    <a:pt x="187" y="337"/>
                  </a:cubicBezTo>
                  <a:cubicBezTo>
                    <a:pt x="187" y="338"/>
                    <a:pt x="187" y="338"/>
                    <a:pt x="187" y="338"/>
                  </a:cubicBezTo>
                  <a:cubicBezTo>
                    <a:pt x="186" y="339"/>
                    <a:pt x="186" y="337"/>
                    <a:pt x="185" y="337"/>
                  </a:cubicBezTo>
                  <a:cubicBezTo>
                    <a:pt x="186" y="339"/>
                    <a:pt x="186" y="338"/>
                    <a:pt x="186" y="340"/>
                  </a:cubicBezTo>
                  <a:cubicBezTo>
                    <a:pt x="185" y="340"/>
                    <a:pt x="185" y="339"/>
                    <a:pt x="186" y="339"/>
                  </a:cubicBezTo>
                  <a:cubicBezTo>
                    <a:pt x="185" y="339"/>
                    <a:pt x="184" y="341"/>
                    <a:pt x="184" y="340"/>
                  </a:cubicBezTo>
                  <a:cubicBezTo>
                    <a:pt x="184" y="340"/>
                    <a:pt x="184" y="340"/>
                    <a:pt x="183" y="340"/>
                  </a:cubicBezTo>
                  <a:cubicBezTo>
                    <a:pt x="184" y="341"/>
                    <a:pt x="183" y="342"/>
                    <a:pt x="183" y="342"/>
                  </a:cubicBezTo>
                  <a:cubicBezTo>
                    <a:pt x="183" y="342"/>
                    <a:pt x="181" y="342"/>
                    <a:pt x="181" y="342"/>
                  </a:cubicBezTo>
                  <a:cubicBezTo>
                    <a:pt x="181" y="342"/>
                    <a:pt x="181" y="342"/>
                    <a:pt x="181" y="342"/>
                  </a:cubicBezTo>
                  <a:cubicBezTo>
                    <a:pt x="181" y="341"/>
                    <a:pt x="180" y="342"/>
                    <a:pt x="180" y="341"/>
                  </a:cubicBezTo>
                  <a:cubicBezTo>
                    <a:pt x="180" y="341"/>
                    <a:pt x="179" y="342"/>
                    <a:pt x="179" y="343"/>
                  </a:cubicBezTo>
                  <a:cubicBezTo>
                    <a:pt x="179" y="343"/>
                    <a:pt x="179" y="342"/>
                    <a:pt x="178" y="342"/>
                  </a:cubicBezTo>
                  <a:cubicBezTo>
                    <a:pt x="178" y="343"/>
                    <a:pt x="178" y="343"/>
                    <a:pt x="179" y="344"/>
                  </a:cubicBezTo>
                  <a:cubicBezTo>
                    <a:pt x="179" y="344"/>
                    <a:pt x="177" y="344"/>
                    <a:pt x="178" y="343"/>
                  </a:cubicBezTo>
                  <a:cubicBezTo>
                    <a:pt x="177" y="344"/>
                    <a:pt x="178" y="346"/>
                    <a:pt x="177" y="346"/>
                  </a:cubicBezTo>
                  <a:cubicBezTo>
                    <a:pt x="176" y="346"/>
                    <a:pt x="177" y="346"/>
                    <a:pt x="177" y="345"/>
                  </a:cubicBezTo>
                  <a:cubicBezTo>
                    <a:pt x="177" y="345"/>
                    <a:pt x="176" y="345"/>
                    <a:pt x="176" y="346"/>
                  </a:cubicBezTo>
                  <a:cubicBezTo>
                    <a:pt x="175" y="346"/>
                    <a:pt x="175" y="345"/>
                    <a:pt x="174" y="345"/>
                  </a:cubicBezTo>
                  <a:cubicBezTo>
                    <a:pt x="174" y="345"/>
                    <a:pt x="174" y="345"/>
                    <a:pt x="174" y="345"/>
                  </a:cubicBezTo>
                  <a:cubicBezTo>
                    <a:pt x="175" y="345"/>
                    <a:pt x="174" y="346"/>
                    <a:pt x="174" y="346"/>
                  </a:cubicBezTo>
                  <a:cubicBezTo>
                    <a:pt x="174" y="346"/>
                    <a:pt x="177" y="346"/>
                    <a:pt x="175" y="347"/>
                  </a:cubicBezTo>
                  <a:cubicBezTo>
                    <a:pt x="175" y="347"/>
                    <a:pt x="174" y="347"/>
                    <a:pt x="173" y="347"/>
                  </a:cubicBezTo>
                  <a:cubicBezTo>
                    <a:pt x="172" y="348"/>
                    <a:pt x="171" y="349"/>
                    <a:pt x="170" y="349"/>
                  </a:cubicBezTo>
                  <a:cubicBezTo>
                    <a:pt x="170" y="350"/>
                    <a:pt x="170" y="350"/>
                    <a:pt x="170" y="350"/>
                  </a:cubicBezTo>
                  <a:cubicBezTo>
                    <a:pt x="170" y="351"/>
                    <a:pt x="169" y="350"/>
                    <a:pt x="169" y="351"/>
                  </a:cubicBezTo>
                  <a:cubicBezTo>
                    <a:pt x="169" y="351"/>
                    <a:pt x="169" y="350"/>
                    <a:pt x="169" y="350"/>
                  </a:cubicBezTo>
                  <a:cubicBezTo>
                    <a:pt x="169" y="349"/>
                    <a:pt x="168" y="351"/>
                    <a:pt x="168" y="350"/>
                  </a:cubicBezTo>
                  <a:cubicBezTo>
                    <a:pt x="168" y="351"/>
                    <a:pt x="166" y="351"/>
                    <a:pt x="167" y="352"/>
                  </a:cubicBezTo>
                  <a:cubicBezTo>
                    <a:pt x="165" y="353"/>
                    <a:pt x="163" y="353"/>
                    <a:pt x="162" y="355"/>
                  </a:cubicBezTo>
                  <a:cubicBezTo>
                    <a:pt x="161" y="355"/>
                    <a:pt x="161" y="355"/>
                    <a:pt x="161" y="355"/>
                  </a:cubicBezTo>
                  <a:cubicBezTo>
                    <a:pt x="161" y="356"/>
                    <a:pt x="160" y="355"/>
                    <a:pt x="160" y="357"/>
                  </a:cubicBezTo>
                  <a:cubicBezTo>
                    <a:pt x="159" y="356"/>
                    <a:pt x="158" y="357"/>
                    <a:pt x="158" y="356"/>
                  </a:cubicBezTo>
                  <a:cubicBezTo>
                    <a:pt x="158" y="356"/>
                    <a:pt x="158" y="356"/>
                    <a:pt x="158" y="356"/>
                  </a:cubicBezTo>
                  <a:cubicBezTo>
                    <a:pt x="159" y="357"/>
                    <a:pt x="157" y="358"/>
                    <a:pt x="156" y="358"/>
                  </a:cubicBezTo>
                  <a:cubicBezTo>
                    <a:pt x="156" y="359"/>
                    <a:pt x="156" y="359"/>
                    <a:pt x="156" y="360"/>
                  </a:cubicBezTo>
                  <a:cubicBezTo>
                    <a:pt x="155" y="360"/>
                    <a:pt x="155" y="359"/>
                    <a:pt x="155" y="360"/>
                  </a:cubicBezTo>
                  <a:cubicBezTo>
                    <a:pt x="154" y="360"/>
                    <a:pt x="155" y="359"/>
                    <a:pt x="155" y="359"/>
                  </a:cubicBezTo>
                  <a:cubicBezTo>
                    <a:pt x="155" y="359"/>
                    <a:pt x="153" y="360"/>
                    <a:pt x="153" y="359"/>
                  </a:cubicBezTo>
                  <a:cubicBezTo>
                    <a:pt x="153" y="360"/>
                    <a:pt x="153" y="360"/>
                    <a:pt x="153" y="360"/>
                  </a:cubicBezTo>
                  <a:cubicBezTo>
                    <a:pt x="154" y="360"/>
                    <a:pt x="153" y="360"/>
                    <a:pt x="154" y="359"/>
                  </a:cubicBezTo>
                  <a:cubicBezTo>
                    <a:pt x="155" y="360"/>
                    <a:pt x="153" y="360"/>
                    <a:pt x="154" y="361"/>
                  </a:cubicBezTo>
                  <a:cubicBezTo>
                    <a:pt x="154" y="362"/>
                    <a:pt x="153" y="360"/>
                    <a:pt x="154" y="362"/>
                  </a:cubicBezTo>
                  <a:cubicBezTo>
                    <a:pt x="153" y="362"/>
                    <a:pt x="153" y="361"/>
                    <a:pt x="153" y="360"/>
                  </a:cubicBezTo>
                  <a:cubicBezTo>
                    <a:pt x="152" y="360"/>
                    <a:pt x="152" y="361"/>
                    <a:pt x="152" y="362"/>
                  </a:cubicBezTo>
                  <a:cubicBezTo>
                    <a:pt x="152" y="361"/>
                    <a:pt x="151" y="361"/>
                    <a:pt x="151" y="360"/>
                  </a:cubicBezTo>
                  <a:cubicBezTo>
                    <a:pt x="150" y="360"/>
                    <a:pt x="151" y="361"/>
                    <a:pt x="151" y="361"/>
                  </a:cubicBezTo>
                  <a:cubicBezTo>
                    <a:pt x="151" y="362"/>
                    <a:pt x="151" y="361"/>
                    <a:pt x="151" y="362"/>
                  </a:cubicBezTo>
                  <a:cubicBezTo>
                    <a:pt x="150" y="362"/>
                    <a:pt x="150" y="362"/>
                    <a:pt x="149" y="362"/>
                  </a:cubicBezTo>
                  <a:cubicBezTo>
                    <a:pt x="149" y="361"/>
                    <a:pt x="149" y="361"/>
                    <a:pt x="149" y="361"/>
                  </a:cubicBezTo>
                  <a:cubicBezTo>
                    <a:pt x="148" y="361"/>
                    <a:pt x="149" y="362"/>
                    <a:pt x="148" y="362"/>
                  </a:cubicBezTo>
                  <a:cubicBezTo>
                    <a:pt x="149" y="363"/>
                    <a:pt x="150" y="363"/>
                    <a:pt x="149" y="364"/>
                  </a:cubicBezTo>
                  <a:cubicBezTo>
                    <a:pt x="149" y="364"/>
                    <a:pt x="149" y="364"/>
                    <a:pt x="149" y="363"/>
                  </a:cubicBezTo>
                  <a:cubicBezTo>
                    <a:pt x="148" y="364"/>
                    <a:pt x="148" y="363"/>
                    <a:pt x="147" y="363"/>
                  </a:cubicBezTo>
                  <a:cubicBezTo>
                    <a:pt x="147" y="363"/>
                    <a:pt x="147" y="364"/>
                    <a:pt x="148" y="364"/>
                  </a:cubicBezTo>
                  <a:cubicBezTo>
                    <a:pt x="148" y="365"/>
                    <a:pt x="147" y="364"/>
                    <a:pt x="147" y="363"/>
                  </a:cubicBezTo>
                  <a:cubicBezTo>
                    <a:pt x="145" y="364"/>
                    <a:pt x="146" y="365"/>
                    <a:pt x="145" y="366"/>
                  </a:cubicBezTo>
                  <a:cubicBezTo>
                    <a:pt x="146" y="366"/>
                    <a:pt x="146" y="365"/>
                    <a:pt x="147" y="366"/>
                  </a:cubicBezTo>
                  <a:cubicBezTo>
                    <a:pt x="146" y="366"/>
                    <a:pt x="146" y="366"/>
                    <a:pt x="145" y="367"/>
                  </a:cubicBezTo>
                  <a:cubicBezTo>
                    <a:pt x="144" y="367"/>
                    <a:pt x="146" y="366"/>
                    <a:pt x="145" y="366"/>
                  </a:cubicBezTo>
                  <a:cubicBezTo>
                    <a:pt x="144" y="367"/>
                    <a:pt x="143" y="367"/>
                    <a:pt x="143" y="368"/>
                  </a:cubicBezTo>
                  <a:cubicBezTo>
                    <a:pt x="143" y="368"/>
                    <a:pt x="142" y="368"/>
                    <a:pt x="143" y="367"/>
                  </a:cubicBezTo>
                  <a:cubicBezTo>
                    <a:pt x="142" y="367"/>
                    <a:pt x="140" y="370"/>
                    <a:pt x="141" y="368"/>
                  </a:cubicBezTo>
                  <a:cubicBezTo>
                    <a:pt x="139" y="368"/>
                    <a:pt x="140" y="369"/>
                    <a:pt x="140" y="370"/>
                  </a:cubicBezTo>
                  <a:cubicBezTo>
                    <a:pt x="139" y="370"/>
                    <a:pt x="138" y="370"/>
                    <a:pt x="139" y="369"/>
                  </a:cubicBezTo>
                  <a:cubicBezTo>
                    <a:pt x="138" y="369"/>
                    <a:pt x="138" y="370"/>
                    <a:pt x="137" y="370"/>
                  </a:cubicBezTo>
                  <a:cubicBezTo>
                    <a:pt x="137" y="370"/>
                    <a:pt x="138" y="370"/>
                    <a:pt x="138" y="370"/>
                  </a:cubicBezTo>
                  <a:cubicBezTo>
                    <a:pt x="138" y="371"/>
                    <a:pt x="137" y="370"/>
                    <a:pt x="137" y="371"/>
                  </a:cubicBezTo>
                  <a:cubicBezTo>
                    <a:pt x="137" y="371"/>
                    <a:pt x="137" y="371"/>
                    <a:pt x="136" y="371"/>
                  </a:cubicBezTo>
                  <a:cubicBezTo>
                    <a:pt x="137" y="371"/>
                    <a:pt x="136" y="370"/>
                    <a:pt x="136" y="369"/>
                  </a:cubicBezTo>
                  <a:cubicBezTo>
                    <a:pt x="136" y="370"/>
                    <a:pt x="135" y="370"/>
                    <a:pt x="134" y="370"/>
                  </a:cubicBezTo>
                  <a:cubicBezTo>
                    <a:pt x="134" y="371"/>
                    <a:pt x="134" y="370"/>
                    <a:pt x="134" y="371"/>
                  </a:cubicBezTo>
                  <a:cubicBezTo>
                    <a:pt x="134" y="371"/>
                    <a:pt x="135" y="371"/>
                    <a:pt x="135" y="370"/>
                  </a:cubicBezTo>
                  <a:cubicBezTo>
                    <a:pt x="136" y="371"/>
                    <a:pt x="134" y="372"/>
                    <a:pt x="134" y="373"/>
                  </a:cubicBezTo>
                  <a:cubicBezTo>
                    <a:pt x="133" y="373"/>
                    <a:pt x="132" y="373"/>
                    <a:pt x="132" y="374"/>
                  </a:cubicBezTo>
                  <a:cubicBezTo>
                    <a:pt x="133" y="373"/>
                    <a:pt x="132" y="371"/>
                    <a:pt x="130" y="371"/>
                  </a:cubicBezTo>
                  <a:cubicBezTo>
                    <a:pt x="130" y="372"/>
                    <a:pt x="130" y="372"/>
                    <a:pt x="131" y="372"/>
                  </a:cubicBezTo>
                  <a:cubicBezTo>
                    <a:pt x="131" y="373"/>
                    <a:pt x="130" y="372"/>
                    <a:pt x="130" y="373"/>
                  </a:cubicBezTo>
                  <a:cubicBezTo>
                    <a:pt x="130" y="373"/>
                    <a:pt x="130" y="374"/>
                    <a:pt x="130" y="375"/>
                  </a:cubicBezTo>
                  <a:cubicBezTo>
                    <a:pt x="131" y="375"/>
                    <a:pt x="131" y="373"/>
                    <a:pt x="130" y="373"/>
                  </a:cubicBezTo>
                  <a:cubicBezTo>
                    <a:pt x="131" y="373"/>
                    <a:pt x="131" y="374"/>
                    <a:pt x="131" y="373"/>
                  </a:cubicBezTo>
                  <a:cubicBezTo>
                    <a:pt x="132" y="373"/>
                    <a:pt x="130" y="375"/>
                    <a:pt x="132" y="374"/>
                  </a:cubicBezTo>
                  <a:cubicBezTo>
                    <a:pt x="131" y="375"/>
                    <a:pt x="130" y="375"/>
                    <a:pt x="130" y="376"/>
                  </a:cubicBezTo>
                  <a:cubicBezTo>
                    <a:pt x="129" y="375"/>
                    <a:pt x="130" y="375"/>
                    <a:pt x="130" y="374"/>
                  </a:cubicBezTo>
                  <a:cubicBezTo>
                    <a:pt x="129" y="375"/>
                    <a:pt x="129" y="375"/>
                    <a:pt x="128" y="375"/>
                  </a:cubicBezTo>
                  <a:cubicBezTo>
                    <a:pt x="128" y="375"/>
                    <a:pt x="130" y="375"/>
                    <a:pt x="129" y="376"/>
                  </a:cubicBezTo>
                  <a:cubicBezTo>
                    <a:pt x="128" y="376"/>
                    <a:pt x="128" y="376"/>
                    <a:pt x="128" y="375"/>
                  </a:cubicBezTo>
                  <a:cubicBezTo>
                    <a:pt x="128" y="376"/>
                    <a:pt x="127" y="378"/>
                    <a:pt x="126" y="378"/>
                  </a:cubicBezTo>
                  <a:cubicBezTo>
                    <a:pt x="126" y="376"/>
                    <a:pt x="126" y="375"/>
                    <a:pt x="128" y="375"/>
                  </a:cubicBezTo>
                  <a:cubicBezTo>
                    <a:pt x="128" y="374"/>
                    <a:pt x="127" y="374"/>
                    <a:pt x="127" y="374"/>
                  </a:cubicBezTo>
                  <a:cubicBezTo>
                    <a:pt x="127" y="374"/>
                    <a:pt x="127" y="375"/>
                    <a:pt x="127" y="375"/>
                  </a:cubicBezTo>
                  <a:cubicBezTo>
                    <a:pt x="126" y="375"/>
                    <a:pt x="126" y="374"/>
                    <a:pt x="126" y="374"/>
                  </a:cubicBezTo>
                  <a:cubicBezTo>
                    <a:pt x="126" y="375"/>
                    <a:pt x="126" y="376"/>
                    <a:pt x="125" y="377"/>
                  </a:cubicBezTo>
                  <a:cubicBezTo>
                    <a:pt x="124" y="376"/>
                    <a:pt x="123" y="377"/>
                    <a:pt x="122" y="376"/>
                  </a:cubicBezTo>
                  <a:cubicBezTo>
                    <a:pt x="121" y="376"/>
                    <a:pt x="122" y="378"/>
                    <a:pt x="122" y="379"/>
                  </a:cubicBezTo>
                  <a:cubicBezTo>
                    <a:pt x="122" y="379"/>
                    <a:pt x="122" y="378"/>
                    <a:pt x="121" y="378"/>
                  </a:cubicBezTo>
                  <a:cubicBezTo>
                    <a:pt x="121" y="379"/>
                    <a:pt x="121" y="379"/>
                    <a:pt x="121" y="380"/>
                  </a:cubicBezTo>
                  <a:cubicBezTo>
                    <a:pt x="121" y="379"/>
                    <a:pt x="120" y="380"/>
                    <a:pt x="120" y="380"/>
                  </a:cubicBezTo>
                  <a:cubicBezTo>
                    <a:pt x="120" y="381"/>
                    <a:pt x="119" y="382"/>
                    <a:pt x="118" y="383"/>
                  </a:cubicBezTo>
                  <a:cubicBezTo>
                    <a:pt x="118" y="382"/>
                    <a:pt x="118" y="382"/>
                    <a:pt x="117" y="381"/>
                  </a:cubicBezTo>
                  <a:cubicBezTo>
                    <a:pt x="117" y="381"/>
                    <a:pt x="117" y="382"/>
                    <a:pt x="117" y="382"/>
                  </a:cubicBezTo>
                  <a:cubicBezTo>
                    <a:pt x="117" y="382"/>
                    <a:pt x="116" y="382"/>
                    <a:pt x="116" y="382"/>
                  </a:cubicBezTo>
                  <a:cubicBezTo>
                    <a:pt x="115" y="382"/>
                    <a:pt x="115" y="383"/>
                    <a:pt x="115" y="383"/>
                  </a:cubicBezTo>
                  <a:cubicBezTo>
                    <a:pt x="114" y="383"/>
                    <a:pt x="114" y="384"/>
                    <a:pt x="113" y="384"/>
                  </a:cubicBezTo>
                  <a:cubicBezTo>
                    <a:pt x="113" y="383"/>
                    <a:pt x="113" y="383"/>
                    <a:pt x="113" y="382"/>
                  </a:cubicBezTo>
                  <a:cubicBezTo>
                    <a:pt x="113" y="382"/>
                    <a:pt x="112" y="382"/>
                    <a:pt x="112" y="383"/>
                  </a:cubicBezTo>
                  <a:cubicBezTo>
                    <a:pt x="113" y="383"/>
                    <a:pt x="111" y="384"/>
                    <a:pt x="112" y="384"/>
                  </a:cubicBezTo>
                  <a:cubicBezTo>
                    <a:pt x="112" y="386"/>
                    <a:pt x="109" y="383"/>
                    <a:pt x="110" y="386"/>
                  </a:cubicBezTo>
                  <a:cubicBezTo>
                    <a:pt x="110" y="387"/>
                    <a:pt x="109" y="385"/>
                    <a:pt x="108" y="385"/>
                  </a:cubicBezTo>
                  <a:cubicBezTo>
                    <a:pt x="106" y="386"/>
                    <a:pt x="106" y="388"/>
                    <a:pt x="104" y="388"/>
                  </a:cubicBezTo>
                  <a:cubicBezTo>
                    <a:pt x="104" y="387"/>
                    <a:pt x="105" y="387"/>
                    <a:pt x="106" y="387"/>
                  </a:cubicBezTo>
                  <a:cubicBezTo>
                    <a:pt x="106" y="386"/>
                    <a:pt x="104" y="387"/>
                    <a:pt x="105" y="386"/>
                  </a:cubicBezTo>
                  <a:cubicBezTo>
                    <a:pt x="104" y="386"/>
                    <a:pt x="104" y="386"/>
                    <a:pt x="103" y="386"/>
                  </a:cubicBezTo>
                  <a:cubicBezTo>
                    <a:pt x="104" y="387"/>
                    <a:pt x="101" y="389"/>
                    <a:pt x="100" y="388"/>
                  </a:cubicBezTo>
                  <a:cubicBezTo>
                    <a:pt x="98" y="390"/>
                    <a:pt x="97" y="390"/>
                    <a:pt x="95" y="392"/>
                  </a:cubicBezTo>
                  <a:cubicBezTo>
                    <a:pt x="95" y="392"/>
                    <a:pt x="95" y="391"/>
                    <a:pt x="95" y="392"/>
                  </a:cubicBezTo>
                  <a:cubicBezTo>
                    <a:pt x="94" y="392"/>
                    <a:pt x="95" y="392"/>
                    <a:pt x="94" y="392"/>
                  </a:cubicBezTo>
                  <a:cubicBezTo>
                    <a:pt x="93" y="391"/>
                    <a:pt x="94" y="393"/>
                    <a:pt x="92" y="393"/>
                  </a:cubicBezTo>
                  <a:cubicBezTo>
                    <a:pt x="92" y="393"/>
                    <a:pt x="93" y="393"/>
                    <a:pt x="93" y="394"/>
                  </a:cubicBezTo>
                  <a:cubicBezTo>
                    <a:pt x="92" y="393"/>
                    <a:pt x="92" y="395"/>
                    <a:pt x="91" y="395"/>
                  </a:cubicBezTo>
                  <a:cubicBezTo>
                    <a:pt x="90" y="393"/>
                    <a:pt x="89" y="397"/>
                    <a:pt x="88" y="396"/>
                  </a:cubicBezTo>
                  <a:cubicBezTo>
                    <a:pt x="88" y="396"/>
                    <a:pt x="88" y="396"/>
                    <a:pt x="88" y="397"/>
                  </a:cubicBezTo>
                  <a:cubicBezTo>
                    <a:pt x="86" y="396"/>
                    <a:pt x="87" y="399"/>
                    <a:pt x="86" y="398"/>
                  </a:cubicBezTo>
                  <a:cubicBezTo>
                    <a:pt x="86" y="398"/>
                    <a:pt x="86" y="398"/>
                    <a:pt x="86" y="397"/>
                  </a:cubicBezTo>
                  <a:cubicBezTo>
                    <a:pt x="85" y="397"/>
                    <a:pt x="85" y="398"/>
                    <a:pt x="84" y="397"/>
                  </a:cubicBezTo>
                  <a:cubicBezTo>
                    <a:pt x="84" y="398"/>
                    <a:pt x="85" y="398"/>
                    <a:pt x="85" y="398"/>
                  </a:cubicBezTo>
                  <a:cubicBezTo>
                    <a:pt x="85" y="399"/>
                    <a:pt x="85" y="398"/>
                    <a:pt x="85" y="398"/>
                  </a:cubicBezTo>
                  <a:cubicBezTo>
                    <a:pt x="85" y="399"/>
                    <a:pt x="85" y="400"/>
                    <a:pt x="86" y="400"/>
                  </a:cubicBezTo>
                  <a:cubicBezTo>
                    <a:pt x="86" y="400"/>
                    <a:pt x="84" y="400"/>
                    <a:pt x="85" y="401"/>
                  </a:cubicBezTo>
                  <a:cubicBezTo>
                    <a:pt x="84" y="401"/>
                    <a:pt x="84" y="402"/>
                    <a:pt x="83" y="401"/>
                  </a:cubicBezTo>
                  <a:cubicBezTo>
                    <a:pt x="83" y="402"/>
                    <a:pt x="83" y="402"/>
                    <a:pt x="83" y="402"/>
                  </a:cubicBezTo>
                  <a:cubicBezTo>
                    <a:pt x="85" y="402"/>
                    <a:pt x="86" y="401"/>
                    <a:pt x="87" y="401"/>
                  </a:cubicBezTo>
                  <a:cubicBezTo>
                    <a:pt x="87" y="400"/>
                    <a:pt x="86" y="400"/>
                    <a:pt x="86" y="400"/>
                  </a:cubicBezTo>
                  <a:cubicBezTo>
                    <a:pt x="87" y="399"/>
                    <a:pt x="87" y="398"/>
                    <a:pt x="89" y="398"/>
                  </a:cubicBezTo>
                  <a:cubicBezTo>
                    <a:pt x="88" y="398"/>
                    <a:pt x="88" y="399"/>
                    <a:pt x="87" y="399"/>
                  </a:cubicBezTo>
                  <a:cubicBezTo>
                    <a:pt x="87" y="400"/>
                    <a:pt x="88" y="400"/>
                    <a:pt x="87" y="400"/>
                  </a:cubicBezTo>
                  <a:cubicBezTo>
                    <a:pt x="89" y="400"/>
                    <a:pt x="88" y="398"/>
                    <a:pt x="90" y="398"/>
                  </a:cubicBezTo>
                  <a:cubicBezTo>
                    <a:pt x="90" y="396"/>
                    <a:pt x="92" y="396"/>
                    <a:pt x="94" y="395"/>
                  </a:cubicBezTo>
                  <a:cubicBezTo>
                    <a:pt x="95" y="395"/>
                    <a:pt x="94" y="396"/>
                    <a:pt x="95" y="396"/>
                  </a:cubicBezTo>
                  <a:cubicBezTo>
                    <a:pt x="95" y="395"/>
                    <a:pt x="95" y="395"/>
                    <a:pt x="94" y="395"/>
                  </a:cubicBezTo>
                  <a:cubicBezTo>
                    <a:pt x="95" y="394"/>
                    <a:pt x="96" y="395"/>
                    <a:pt x="96" y="393"/>
                  </a:cubicBezTo>
                  <a:cubicBezTo>
                    <a:pt x="99" y="393"/>
                    <a:pt x="100" y="390"/>
                    <a:pt x="102" y="390"/>
                  </a:cubicBezTo>
                  <a:cubicBezTo>
                    <a:pt x="103" y="390"/>
                    <a:pt x="102" y="389"/>
                    <a:pt x="102" y="389"/>
                  </a:cubicBezTo>
                  <a:cubicBezTo>
                    <a:pt x="104" y="390"/>
                    <a:pt x="101" y="392"/>
                    <a:pt x="101" y="393"/>
                  </a:cubicBezTo>
                  <a:cubicBezTo>
                    <a:pt x="99" y="393"/>
                    <a:pt x="99" y="395"/>
                    <a:pt x="97" y="394"/>
                  </a:cubicBezTo>
                  <a:cubicBezTo>
                    <a:pt x="97" y="397"/>
                    <a:pt x="94" y="398"/>
                    <a:pt x="92" y="399"/>
                  </a:cubicBezTo>
                  <a:cubicBezTo>
                    <a:pt x="92" y="399"/>
                    <a:pt x="92" y="399"/>
                    <a:pt x="92" y="400"/>
                  </a:cubicBezTo>
                  <a:cubicBezTo>
                    <a:pt x="90" y="401"/>
                    <a:pt x="88" y="401"/>
                    <a:pt x="86" y="403"/>
                  </a:cubicBezTo>
                  <a:cubicBezTo>
                    <a:pt x="86" y="403"/>
                    <a:pt x="85" y="403"/>
                    <a:pt x="85" y="402"/>
                  </a:cubicBezTo>
                  <a:cubicBezTo>
                    <a:pt x="85" y="402"/>
                    <a:pt x="85" y="403"/>
                    <a:pt x="85" y="403"/>
                  </a:cubicBezTo>
                  <a:cubicBezTo>
                    <a:pt x="83" y="403"/>
                    <a:pt x="82" y="405"/>
                    <a:pt x="81" y="404"/>
                  </a:cubicBezTo>
                  <a:cubicBezTo>
                    <a:pt x="81" y="405"/>
                    <a:pt x="82" y="405"/>
                    <a:pt x="82" y="405"/>
                  </a:cubicBezTo>
                  <a:cubicBezTo>
                    <a:pt x="78" y="407"/>
                    <a:pt x="74" y="410"/>
                    <a:pt x="69" y="411"/>
                  </a:cubicBezTo>
                  <a:cubicBezTo>
                    <a:pt x="69" y="412"/>
                    <a:pt x="67" y="412"/>
                    <a:pt x="67" y="413"/>
                  </a:cubicBezTo>
                  <a:cubicBezTo>
                    <a:pt x="65" y="411"/>
                    <a:pt x="65" y="416"/>
                    <a:pt x="63" y="414"/>
                  </a:cubicBezTo>
                  <a:cubicBezTo>
                    <a:pt x="62" y="414"/>
                    <a:pt x="63" y="415"/>
                    <a:pt x="62" y="416"/>
                  </a:cubicBezTo>
                  <a:cubicBezTo>
                    <a:pt x="62" y="416"/>
                    <a:pt x="62" y="416"/>
                    <a:pt x="61" y="416"/>
                  </a:cubicBezTo>
                  <a:cubicBezTo>
                    <a:pt x="60" y="419"/>
                    <a:pt x="56" y="418"/>
                    <a:pt x="53" y="420"/>
                  </a:cubicBezTo>
                  <a:cubicBezTo>
                    <a:pt x="53" y="420"/>
                    <a:pt x="54" y="419"/>
                    <a:pt x="54" y="419"/>
                  </a:cubicBezTo>
                  <a:cubicBezTo>
                    <a:pt x="54" y="419"/>
                    <a:pt x="56" y="418"/>
                    <a:pt x="57" y="416"/>
                  </a:cubicBezTo>
                  <a:cubicBezTo>
                    <a:pt x="57" y="417"/>
                    <a:pt x="57" y="417"/>
                    <a:pt x="57" y="418"/>
                  </a:cubicBezTo>
                  <a:cubicBezTo>
                    <a:pt x="58" y="418"/>
                    <a:pt x="58" y="415"/>
                    <a:pt x="60" y="416"/>
                  </a:cubicBezTo>
                  <a:cubicBezTo>
                    <a:pt x="60" y="415"/>
                    <a:pt x="60" y="415"/>
                    <a:pt x="60" y="414"/>
                  </a:cubicBezTo>
                  <a:cubicBezTo>
                    <a:pt x="62" y="413"/>
                    <a:pt x="64" y="414"/>
                    <a:pt x="65" y="412"/>
                  </a:cubicBezTo>
                  <a:cubicBezTo>
                    <a:pt x="65" y="412"/>
                    <a:pt x="65" y="412"/>
                    <a:pt x="65" y="412"/>
                  </a:cubicBezTo>
                  <a:cubicBezTo>
                    <a:pt x="66" y="412"/>
                    <a:pt x="65" y="411"/>
                    <a:pt x="64" y="411"/>
                  </a:cubicBezTo>
                  <a:cubicBezTo>
                    <a:pt x="65" y="411"/>
                    <a:pt x="67" y="411"/>
                    <a:pt x="67" y="411"/>
                  </a:cubicBezTo>
                  <a:cubicBezTo>
                    <a:pt x="68" y="411"/>
                    <a:pt x="68" y="410"/>
                    <a:pt x="67" y="409"/>
                  </a:cubicBezTo>
                  <a:cubicBezTo>
                    <a:pt x="67" y="410"/>
                    <a:pt x="65" y="411"/>
                    <a:pt x="65" y="409"/>
                  </a:cubicBezTo>
                  <a:cubicBezTo>
                    <a:pt x="65" y="410"/>
                    <a:pt x="64" y="411"/>
                    <a:pt x="63" y="409"/>
                  </a:cubicBezTo>
                  <a:cubicBezTo>
                    <a:pt x="63" y="409"/>
                    <a:pt x="63" y="409"/>
                    <a:pt x="63" y="410"/>
                  </a:cubicBezTo>
                  <a:cubicBezTo>
                    <a:pt x="64" y="410"/>
                    <a:pt x="63" y="411"/>
                    <a:pt x="63" y="412"/>
                  </a:cubicBezTo>
                  <a:cubicBezTo>
                    <a:pt x="63" y="413"/>
                    <a:pt x="62" y="411"/>
                    <a:pt x="63" y="411"/>
                  </a:cubicBezTo>
                  <a:cubicBezTo>
                    <a:pt x="62" y="411"/>
                    <a:pt x="63" y="412"/>
                    <a:pt x="62" y="412"/>
                  </a:cubicBezTo>
                  <a:cubicBezTo>
                    <a:pt x="62" y="412"/>
                    <a:pt x="62" y="412"/>
                    <a:pt x="62" y="412"/>
                  </a:cubicBezTo>
                  <a:cubicBezTo>
                    <a:pt x="62" y="412"/>
                    <a:pt x="61" y="411"/>
                    <a:pt x="61" y="411"/>
                  </a:cubicBezTo>
                  <a:cubicBezTo>
                    <a:pt x="60" y="411"/>
                    <a:pt x="60" y="412"/>
                    <a:pt x="60" y="413"/>
                  </a:cubicBezTo>
                  <a:cubicBezTo>
                    <a:pt x="60" y="413"/>
                    <a:pt x="59" y="413"/>
                    <a:pt x="59" y="414"/>
                  </a:cubicBezTo>
                  <a:cubicBezTo>
                    <a:pt x="59" y="414"/>
                    <a:pt x="59" y="414"/>
                    <a:pt x="59" y="414"/>
                  </a:cubicBezTo>
                  <a:cubicBezTo>
                    <a:pt x="59" y="415"/>
                    <a:pt x="59" y="414"/>
                    <a:pt x="58" y="415"/>
                  </a:cubicBezTo>
                  <a:cubicBezTo>
                    <a:pt x="58" y="415"/>
                    <a:pt x="58" y="414"/>
                    <a:pt x="58" y="414"/>
                  </a:cubicBezTo>
                  <a:cubicBezTo>
                    <a:pt x="58" y="414"/>
                    <a:pt x="57" y="414"/>
                    <a:pt x="57" y="414"/>
                  </a:cubicBezTo>
                  <a:cubicBezTo>
                    <a:pt x="57" y="414"/>
                    <a:pt x="56" y="414"/>
                    <a:pt x="56" y="415"/>
                  </a:cubicBezTo>
                  <a:cubicBezTo>
                    <a:pt x="55" y="415"/>
                    <a:pt x="55" y="415"/>
                    <a:pt x="56" y="414"/>
                  </a:cubicBezTo>
                  <a:cubicBezTo>
                    <a:pt x="55" y="413"/>
                    <a:pt x="55" y="413"/>
                    <a:pt x="54" y="414"/>
                  </a:cubicBezTo>
                  <a:cubicBezTo>
                    <a:pt x="54" y="414"/>
                    <a:pt x="54" y="414"/>
                    <a:pt x="54" y="415"/>
                  </a:cubicBezTo>
                  <a:cubicBezTo>
                    <a:pt x="54" y="415"/>
                    <a:pt x="54" y="414"/>
                    <a:pt x="55" y="414"/>
                  </a:cubicBezTo>
                  <a:cubicBezTo>
                    <a:pt x="54" y="415"/>
                    <a:pt x="55" y="415"/>
                    <a:pt x="54" y="416"/>
                  </a:cubicBezTo>
                  <a:cubicBezTo>
                    <a:pt x="54" y="416"/>
                    <a:pt x="54" y="415"/>
                    <a:pt x="53" y="415"/>
                  </a:cubicBezTo>
                  <a:cubicBezTo>
                    <a:pt x="53" y="416"/>
                    <a:pt x="52" y="417"/>
                    <a:pt x="53" y="418"/>
                  </a:cubicBezTo>
                  <a:cubicBezTo>
                    <a:pt x="52" y="418"/>
                    <a:pt x="52" y="418"/>
                    <a:pt x="52" y="419"/>
                  </a:cubicBezTo>
                  <a:cubicBezTo>
                    <a:pt x="52" y="419"/>
                    <a:pt x="52" y="418"/>
                    <a:pt x="51" y="417"/>
                  </a:cubicBezTo>
                  <a:cubicBezTo>
                    <a:pt x="52" y="417"/>
                    <a:pt x="53" y="415"/>
                    <a:pt x="51" y="415"/>
                  </a:cubicBezTo>
                  <a:cubicBezTo>
                    <a:pt x="51" y="416"/>
                    <a:pt x="52" y="415"/>
                    <a:pt x="52" y="416"/>
                  </a:cubicBezTo>
                  <a:cubicBezTo>
                    <a:pt x="51" y="415"/>
                    <a:pt x="51" y="417"/>
                    <a:pt x="50" y="418"/>
                  </a:cubicBezTo>
                  <a:cubicBezTo>
                    <a:pt x="50" y="416"/>
                    <a:pt x="50" y="419"/>
                    <a:pt x="49" y="417"/>
                  </a:cubicBezTo>
                  <a:cubicBezTo>
                    <a:pt x="49" y="417"/>
                    <a:pt x="49" y="419"/>
                    <a:pt x="49" y="419"/>
                  </a:cubicBezTo>
                  <a:cubicBezTo>
                    <a:pt x="48" y="419"/>
                    <a:pt x="47" y="418"/>
                    <a:pt x="48" y="418"/>
                  </a:cubicBezTo>
                  <a:cubicBezTo>
                    <a:pt x="47" y="418"/>
                    <a:pt x="47" y="419"/>
                    <a:pt x="47" y="420"/>
                  </a:cubicBezTo>
                  <a:cubicBezTo>
                    <a:pt x="45" y="418"/>
                    <a:pt x="46" y="420"/>
                    <a:pt x="45" y="420"/>
                  </a:cubicBezTo>
                  <a:cubicBezTo>
                    <a:pt x="46" y="421"/>
                    <a:pt x="45" y="421"/>
                    <a:pt x="45" y="421"/>
                  </a:cubicBezTo>
                  <a:cubicBezTo>
                    <a:pt x="44" y="421"/>
                    <a:pt x="43" y="421"/>
                    <a:pt x="43" y="420"/>
                  </a:cubicBezTo>
                  <a:cubicBezTo>
                    <a:pt x="43" y="420"/>
                    <a:pt x="43" y="420"/>
                    <a:pt x="43" y="420"/>
                  </a:cubicBezTo>
                  <a:cubicBezTo>
                    <a:pt x="42" y="420"/>
                    <a:pt x="40" y="423"/>
                    <a:pt x="40" y="422"/>
                  </a:cubicBezTo>
                  <a:cubicBezTo>
                    <a:pt x="39" y="422"/>
                    <a:pt x="40" y="422"/>
                    <a:pt x="40" y="423"/>
                  </a:cubicBezTo>
                  <a:cubicBezTo>
                    <a:pt x="39" y="422"/>
                    <a:pt x="38" y="423"/>
                    <a:pt x="38" y="423"/>
                  </a:cubicBezTo>
                  <a:cubicBezTo>
                    <a:pt x="38" y="424"/>
                    <a:pt x="37" y="423"/>
                    <a:pt x="38" y="423"/>
                  </a:cubicBezTo>
                  <a:cubicBezTo>
                    <a:pt x="37" y="422"/>
                    <a:pt x="37" y="424"/>
                    <a:pt x="36" y="423"/>
                  </a:cubicBezTo>
                  <a:cubicBezTo>
                    <a:pt x="37" y="424"/>
                    <a:pt x="36" y="423"/>
                    <a:pt x="36" y="424"/>
                  </a:cubicBezTo>
                  <a:cubicBezTo>
                    <a:pt x="35" y="424"/>
                    <a:pt x="35" y="424"/>
                    <a:pt x="36" y="423"/>
                  </a:cubicBezTo>
                  <a:cubicBezTo>
                    <a:pt x="35" y="423"/>
                    <a:pt x="36" y="425"/>
                    <a:pt x="35" y="425"/>
                  </a:cubicBezTo>
                  <a:cubicBezTo>
                    <a:pt x="35" y="425"/>
                    <a:pt x="35" y="426"/>
                    <a:pt x="36" y="426"/>
                  </a:cubicBezTo>
                  <a:cubicBezTo>
                    <a:pt x="34" y="426"/>
                    <a:pt x="33" y="425"/>
                    <a:pt x="31" y="426"/>
                  </a:cubicBezTo>
                  <a:cubicBezTo>
                    <a:pt x="31" y="427"/>
                    <a:pt x="31" y="427"/>
                    <a:pt x="31" y="427"/>
                  </a:cubicBezTo>
                  <a:cubicBezTo>
                    <a:pt x="30" y="427"/>
                    <a:pt x="31" y="427"/>
                    <a:pt x="30" y="427"/>
                  </a:cubicBezTo>
                  <a:cubicBezTo>
                    <a:pt x="30" y="427"/>
                    <a:pt x="30" y="428"/>
                    <a:pt x="29" y="427"/>
                  </a:cubicBezTo>
                  <a:cubicBezTo>
                    <a:pt x="29" y="427"/>
                    <a:pt x="29" y="428"/>
                    <a:pt x="29" y="428"/>
                  </a:cubicBezTo>
                  <a:cubicBezTo>
                    <a:pt x="29" y="428"/>
                    <a:pt x="29" y="428"/>
                    <a:pt x="29" y="427"/>
                  </a:cubicBezTo>
                  <a:cubicBezTo>
                    <a:pt x="30" y="428"/>
                    <a:pt x="29" y="428"/>
                    <a:pt x="29" y="429"/>
                  </a:cubicBezTo>
                  <a:cubicBezTo>
                    <a:pt x="28" y="428"/>
                    <a:pt x="28" y="428"/>
                    <a:pt x="28" y="429"/>
                  </a:cubicBezTo>
                  <a:cubicBezTo>
                    <a:pt x="28" y="428"/>
                    <a:pt x="28" y="428"/>
                    <a:pt x="28" y="428"/>
                  </a:cubicBezTo>
                  <a:cubicBezTo>
                    <a:pt x="27" y="428"/>
                    <a:pt x="26" y="428"/>
                    <a:pt x="26" y="429"/>
                  </a:cubicBezTo>
                  <a:cubicBezTo>
                    <a:pt x="25" y="428"/>
                    <a:pt x="23" y="429"/>
                    <a:pt x="22" y="430"/>
                  </a:cubicBezTo>
                  <a:cubicBezTo>
                    <a:pt x="19" y="429"/>
                    <a:pt x="21" y="431"/>
                    <a:pt x="20" y="432"/>
                  </a:cubicBezTo>
                  <a:cubicBezTo>
                    <a:pt x="18" y="431"/>
                    <a:pt x="18" y="432"/>
                    <a:pt x="17" y="431"/>
                  </a:cubicBezTo>
                  <a:cubicBezTo>
                    <a:pt x="16" y="431"/>
                    <a:pt x="16" y="433"/>
                    <a:pt x="15" y="432"/>
                  </a:cubicBezTo>
                  <a:cubicBezTo>
                    <a:pt x="15" y="433"/>
                    <a:pt x="16" y="433"/>
                    <a:pt x="16" y="432"/>
                  </a:cubicBezTo>
                  <a:cubicBezTo>
                    <a:pt x="17" y="433"/>
                    <a:pt x="16" y="433"/>
                    <a:pt x="16" y="434"/>
                  </a:cubicBezTo>
                  <a:cubicBezTo>
                    <a:pt x="16" y="434"/>
                    <a:pt x="15" y="433"/>
                    <a:pt x="15" y="432"/>
                  </a:cubicBezTo>
                  <a:cubicBezTo>
                    <a:pt x="13" y="433"/>
                    <a:pt x="10" y="434"/>
                    <a:pt x="9" y="433"/>
                  </a:cubicBezTo>
                  <a:cubicBezTo>
                    <a:pt x="9" y="433"/>
                    <a:pt x="9" y="433"/>
                    <a:pt x="9" y="433"/>
                  </a:cubicBezTo>
                  <a:cubicBezTo>
                    <a:pt x="8" y="433"/>
                    <a:pt x="6" y="433"/>
                    <a:pt x="5" y="432"/>
                  </a:cubicBezTo>
                  <a:cubicBezTo>
                    <a:pt x="4" y="431"/>
                    <a:pt x="5" y="432"/>
                    <a:pt x="3" y="432"/>
                  </a:cubicBezTo>
                  <a:cubicBezTo>
                    <a:pt x="2" y="431"/>
                    <a:pt x="1" y="429"/>
                    <a:pt x="0" y="428"/>
                  </a:cubicBezTo>
                  <a:cubicBezTo>
                    <a:pt x="2" y="428"/>
                    <a:pt x="4" y="431"/>
                    <a:pt x="5" y="431"/>
                  </a:cubicBezTo>
                  <a:cubicBezTo>
                    <a:pt x="7" y="431"/>
                    <a:pt x="9" y="430"/>
                    <a:pt x="9" y="431"/>
                  </a:cubicBezTo>
                  <a:cubicBezTo>
                    <a:pt x="10" y="429"/>
                    <a:pt x="6" y="430"/>
                    <a:pt x="6" y="428"/>
                  </a:cubicBezTo>
                  <a:cubicBezTo>
                    <a:pt x="6" y="429"/>
                    <a:pt x="6" y="429"/>
                    <a:pt x="6" y="429"/>
                  </a:cubicBezTo>
                  <a:cubicBezTo>
                    <a:pt x="6" y="427"/>
                    <a:pt x="2" y="426"/>
                    <a:pt x="2" y="425"/>
                  </a:cubicBezTo>
                  <a:cubicBezTo>
                    <a:pt x="2" y="424"/>
                    <a:pt x="1" y="425"/>
                    <a:pt x="1" y="425"/>
                  </a:cubicBezTo>
                  <a:cubicBezTo>
                    <a:pt x="1" y="424"/>
                    <a:pt x="0" y="424"/>
                    <a:pt x="0" y="424"/>
                  </a:cubicBezTo>
                  <a:cubicBezTo>
                    <a:pt x="1" y="424"/>
                    <a:pt x="1" y="423"/>
                    <a:pt x="2" y="423"/>
                  </a:cubicBezTo>
                  <a:cubicBezTo>
                    <a:pt x="3" y="423"/>
                    <a:pt x="2" y="423"/>
                    <a:pt x="2" y="424"/>
                  </a:cubicBezTo>
                  <a:cubicBezTo>
                    <a:pt x="3" y="424"/>
                    <a:pt x="2" y="423"/>
                    <a:pt x="2" y="423"/>
                  </a:cubicBezTo>
                  <a:cubicBezTo>
                    <a:pt x="3" y="422"/>
                    <a:pt x="3" y="423"/>
                    <a:pt x="3" y="424"/>
                  </a:cubicBezTo>
                  <a:cubicBezTo>
                    <a:pt x="3" y="421"/>
                    <a:pt x="4" y="421"/>
                    <a:pt x="4" y="418"/>
                  </a:cubicBezTo>
                  <a:cubicBezTo>
                    <a:pt x="4" y="417"/>
                    <a:pt x="5" y="417"/>
                    <a:pt x="6" y="416"/>
                  </a:cubicBezTo>
                  <a:cubicBezTo>
                    <a:pt x="5" y="416"/>
                    <a:pt x="5" y="417"/>
                    <a:pt x="4" y="417"/>
                  </a:cubicBezTo>
                  <a:cubicBezTo>
                    <a:pt x="5" y="414"/>
                    <a:pt x="7" y="414"/>
                    <a:pt x="7" y="411"/>
                  </a:cubicBezTo>
                  <a:cubicBezTo>
                    <a:pt x="9" y="410"/>
                    <a:pt x="10" y="408"/>
                    <a:pt x="11" y="406"/>
                  </a:cubicBezTo>
                  <a:cubicBezTo>
                    <a:pt x="10" y="405"/>
                    <a:pt x="9" y="406"/>
                    <a:pt x="8" y="404"/>
                  </a:cubicBezTo>
                  <a:cubicBezTo>
                    <a:pt x="6" y="404"/>
                    <a:pt x="6" y="405"/>
                    <a:pt x="5" y="404"/>
                  </a:cubicBezTo>
                  <a:cubicBezTo>
                    <a:pt x="5" y="403"/>
                    <a:pt x="7" y="405"/>
                    <a:pt x="6" y="404"/>
                  </a:cubicBezTo>
                  <a:cubicBezTo>
                    <a:pt x="7" y="404"/>
                    <a:pt x="9" y="404"/>
                    <a:pt x="10" y="404"/>
                  </a:cubicBezTo>
                  <a:cubicBezTo>
                    <a:pt x="8" y="403"/>
                    <a:pt x="8" y="402"/>
                    <a:pt x="7" y="401"/>
                  </a:cubicBezTo>
                  <a:cubicBezTo>
                    <a:pt x="7" y="401"/>
                    <a:pt x="9" y="401"/>
                    <a:pt x="8" y="402"/>
                  </a:cubicBezTo>
                  <a:cubicBezTo>
                    <a:pt x="9" y="402"/>
                    <a:pt x="9" y="401"/>
                    <a:pt x="10" y="401"/>
                  </a:cubicBezTo>
                  <a:cubicBezTo>
                    <a:pt x="10" y="401"/>
                    <a:pt x="10" y="402"/>
                    <a:pt x="9" y="402"/>
                  </a:cubicBezTo>
                  <a:cubicBezTo>
                    <a:pt x="9" y="402"/>
                    <a:pt x="9" y="402"/>
                    <a:pt x="10" y="402"/>
                  </a:cubicBezTo>
                  <a:cubicBezTo>
                    <a:pt x="10" y="402"/>
                    <a:pt x="10" y="401"/>
                    <a:pt x="11" y="401"/>
                  </a:cubicBezTo>
                  <a:cubicBezTo>
                    <a:pt x="11" y="401"/>
                    <a:pt x="9" y="400"/>
                    <a:pt x="10" y="399"/>
                  </a:cubicBezTo>
                  <a:cubicBezTo>
                    <a:pt x="10" y="399"/>
                    <a:pt x="9" y="400"/>
                    <a:pt x="8" y="400"/>
                  </a:cubicBezTo>
                  <a:cubicBezTo>
                    <a:pt x="9" y="399"/>
                    <a:pt x="8" y="399"/>
                    <a:pt x="8" y="398"/>
                  </a:cubicBezTo>
                  <a:cubicBezTo>
                    <a:pt x="9" y="399"/>
                    <a:pt x="9" y="399"/>
                    <a:pt x="10" y="399"/>
                  </a:cubicBezTo>
                  <a:cubicBezTo>
                    <a:pt x="10" y="398"/>
                    <a:pt x="9" y="398"/>
                    <a:pt x="9" y="397"/>
                  </a:cubicBezTo>
                  <a:cubicBezTo>
                    <a:pt x="11" y="398"/>
                    <a:pt x="11" y="396"/>
                    <a:pt x="12" y="397"/>
                  </a:cubicBezTo>
                  <a:cubicBezTo>
                    <a:pt x="12" y="397"/>
                    <a:pt x="12" y="395"/>
                    <a:pt x="11" y="395"/>
                  </a:cubicBezTo>
                  <a:cubicBezTo>
                    <a:pt x="11" y="395"/>
                    <a:pt x="12" y="394"/>
                    <a:pt x="12" y="393"/>
                  </a:cubicBezTo>
                  <a:cubicBezTo>
                    <a:pt x="12" y="393"/>
                    <a:pt x="13" y="392"/>
                    <a:pt x="14" y="392"/>
                  </a:cubicBezTo>
                  <a:cubicBezTo>
                    <a:pt x="14" y="392"/>
                    <a:pt x="13" y="392"/>
                    <a:pt x="13" y="392"/>
                  </a:cubicBezTo>
                  <a:cubicBezTo>
                    <a:pt x="19" y="387"/>
                    <a:pt x="24" y="384"/>
                    <a:pt x="30" y="379"/>
                  </a:cubicBezTo>
                  <a:cubicBezTo>
                    <a:pt x="30" y="378"/>
                    <a:pt x="30" y="378"/>
                    <a:pt x="29" y="378"/>
                  </a:cubicBezTo>
                  <a:cubicBezTo>
                    <a:pt x="33" y="377"/>
                    <a:pt x="33" y="373"/>
                    <a:pt x="37" y="372"/>
                  </a:cubicBezTo>
                  <a:cubicBezTo>
                    <a:pt x="39" y="369"/>
                    <a:pt x="42" y="363"/>
                    <a:pt x="46" y="363"/>
                  </a:cubicBezTo>
                  <a:cubicBezTo>
                    <a:pt x="46" y="360"/>
                    <a:pt x="50" y="360"/>
                    <a:pt x="51" y="358"/>
                  </a:cubicBezTo>
                  <a:cubicBezTo>
                    <a:pt x="53" y="358"/>
                    <a:pt x="53" y="357"/>
                    <a:pt x="54" y="357"/>
                  </a:cubicBezTo>
                  <a:cubicBezTo>
                    <a:pt x="60" y="353"/>
                    <a:pt x="67" y="349"/>
                    <a:pt x="73" y="345"/>
                  </a:cubicBezTo>
                  <a:cubicBezTo>
                    <a:pt x="74" y="343"/>
                    <a:pt x="76" y="343"/>
                    <a:pt x="76" y="342"/>
                  </a:cubicBezTo>
                  <a:cubicBezTo>
                    <a:pt x="79" y="341"/>
                    <a:pt x="81" y="338"/>
                    <a:pt x="84" y="337"/>
                  </a:cubicBezTo>
                  <a:cubicBezTo>
                    <a:pt x="84" y="336"/>
                    <a:pt x="84" y="335"/>
                    <a:pt x="85" y="336"/>
                  </a:cubicBezTo>
                  <a:cubicBezTo>
                    <a:pt x="85" y="335"/>
                    <a:pt x="85" y="335"/>
                    <a:pt x="85" y="334"/>
                  </a:cubicBezTo>
                  <a:cubicBezTo>
                    <a:pt x="86" y="334"/>
                    <a:pt x="87" y="334"/>
                    <a:pt x="88" y="334"/>
                  </a:cubicBezTo>
                  <a:cubicBezTo>
                    <a:pt x="88" y="333"/>
                    <a:pt x="87" y="334"/>
                    <a:pt x="87" y="333"/>
                  </a:cubicBezTo>
                  <a:cubicBezTo>
                    <a:pt x="87" y="333"/>
                    <a:pt x="88" y="333"/>
                    <a:pt x="88" y="332"/>
                  </a:cubicBezTo>
                  <a:cubicBezTo>
                    <a:pt x="88" y="332"/>
                    <a:pt x="89" y="332"/>
                    <a:pt x="89" y="333"/>
                  </a:cubicBezTo>
                  <a:cubicBezTo>
                    <a:pt x="89" y="332"/>
                    <a:pt x="88" y="332"/>
                    <a:pt x="89" y="332"/>
                  </a:cubicBezTo>
                  <a:cubicBezTo>
                    <a:pt x="89" y="332"/>
                    <a:pt x="89" y="331"/>
                    <a:pt x="88" y="330"/>
                  </a:cubicBezTo>
                  <a:cubicBezTo>
                    <a:pt x="90" y="330"/>
                    <a:pt x="90" y="329"/>
                    <a:pt x="91" y="330"/>
                  </a:cubicBezTo>
                  <a:cubicBezTo>
                    <a:pt x="92" y="328"/>
                    <a:pt x="93" y="327"/>
                    <a:pt x="94" y="326"/>
                  </a:cubicBezTo>
                  <a:cubicBezTo>
                    <a:pt x="94" y="326"/>
                    <a:pt x="96" y="327"/>
                    <a:pt x="96" y="325"/>
                  </a:cubicBezTo>
                  <a:cubicBezTo>
                    <a:pt x="96" y="325"/>
                    <a:pt x="95" y="325"/>
                    <a:pt x="95" y="324"/>
                  </a:cubicBezTo>
                  <a:cubicBezTo>
                    <a:pt x="96" y="325"/>
                    <a:pt x="96" y="324"/>
                    <a:pt x="97" y="325"/>
                  </a:cubicBezTo>
                  <a:cubicBezTo>
                    <a:pt x="97" y="324"/>
                    <a:pt x="96" y="324"/>
                    <a:pt x="96" y="323"/>
                  </a:cubicBezTo>
                  <a:cubicBezTo>
                    <a:pt x="97" y="323"/>
                    <a:pt x="97" y="324"/>
                    <a:pt x="98" y="324"/>
                  </a:cubicBezTo>
                  <a:cubicBezTo>
                    <a:pt x="98" y="323"/>
                    <a:pt x="97" y="323"/>
                    <a:pt x="98" y="323"/>
                  </a:cubicBezTo>
                  <a:cubicBezTo>
                    <a:pt x="98" y="322"/>
                    <a:pt x="97" y="323"/>
                    <a:pt x="97" y="322"/>
                  </a:cubicBezTo>
                  <a:cubicBezTo>
                    <a:pt x="97" y="322"/>
                    <a:pt x="98" y="322"/>
                    <a:pt x="98" y="322"/>
                  </a:cubicBezTo>
                  <a:cubicBezTo>
                    <a:pt x="98" y="321"/>
                    <a:pt x="99" y="319"/>
                    <a:pt x="100" y="320"/>
                  </a:cubicBezTo>
                  <a:cubicBezTo>
                    <a:pt x="102" y="315"/>
                    <a:pt x="107" y="311"/>
                    <a:pt x="111" y="309"/>
                  </a:cubicBezTo>
                  <a:cubicBezTo>
                    <a:pt x="117" y="304"/>
                    <a:pt x="123" y="299"/>
                    <a:pt x="130" y="296"/>
                  </a:cubicBezTo>
                  <a:cubicBezTo>
                    <a:pt x="141" y="289"/>
                    <a:pt x="154" y="282"/>
                    <a:pt x="166" y="277"/>
                  </a:cubicBezTo>
                  <a:cubicBezTo>
                    <a:pt x="167" y="275"/>
                    <a:pt x="170" y="276"/>
                    <a:pt x="171" y="274"/>
                  </a:cubicBezTo>
                  <a:cubicBezTo>
                    <a:pt x="171" y="274"/>
                    <a:pt x="171" y="274"/>
                    <a:pt x="172" y="274"/>
                  </a:cubicBezTo>
                  <a:cubicBezTo>
                    <a:pt x="184" y="267"/>
                    <a:pt x="197" y="262"/>
                    <a:pt x="209" y="256"/>
                  </a:cubicBezTo>
                  <a:cubicBezTo>
                    <a:pt x="209" y="255"/>
                    <a:pt x="210" y="255"/>
                    <a:pt x="209" y="255"/>
                  </a:cubicBezTo>
                  <a:cubicBezTo>
                    <a:pt x="210" y="254"/>
                    <a:pt x="210" y="255"/>
                    <a:pt x="211" y="255"/>
                  </a:cubicBezTo>
                  <a:cubicBezTo>
                    <a:pt x="215" y="252"/>
                    <a:pt x="220" y="250"/>
                    <a:pt x="225" y="248"/>
                  </a:cubicBezTo>
                  <a:cubicBezTo>
                    <a:pt x="225" y="247"/>
                    <a:pt x="226" y="248"/>
                    <a:pt x="226" y="247"/>
                  </a:cubicBezTo>
                  <a:cubicBezTo>
                    <a:pt x="224" y="247"/>
                    <a:pt x="223" y="247"/>
                    <a:pt x="221" y="248"/>
                  </a:cubicBezTo>
                  <a:cubicBezTo>
                    <a:pt x="220" y="248"/>
                    <a:pt x="219" y="250"/>
                    <a:pt x="218" y="249"/>
                  </a:cubicBezTo>
                  <a:cubicBezTo>
                    <a:pt x="218" y="250"/>
                    <a:pt x="217" y="250"/>
                    <a:pt x="217" y="251"/>
                  </a:cubicBezTo>
                  <a:cubicBezTo>
                    <a:pt x="214" y="251"/>
                    <a:pt x="212" y="253"/>
                    <a:pt x="209" y="253"/>
                  </a:cubicBezTo>
                  <a:cubicBezTo>
                    <a:pt x="209" y="254"/>
                    <a:pt x="210" y="254"/>
                    <a:pt x="209" y="254"/>
                  </a:cubicBezTo>
                  <a:cubicBezTo>
                    <a:pt x="209" y="254"/>
                    <a:pt x="208" y="254"/>
                    <a:pt x="207" y="254"/>
                  </a:cubicBezTo>
                  <a:cubicBezTo>
                    <a:pt x="207" y="255"/>
                    <a:pt x="207" y="255"/>
                    <a:pt x="207" y="255"/>
                  </a:cubicBezTo>
                  <a:cubicBezTo>
                    <a:pt x="206" y="255"/>
                    <a:pt x="207" y="255"/>
                    <a:pt x="207" y="255"/>
                  </a:cubicBezTo>
                  <a:cubicBezTo>
                    <a:pt x="205" y="255"/>
                    <a:pt x="202" y="256"/>
                    <a:pt x="201" y="257"/>
                  </a:cubicBezTo>
                  <a:cubicBezTo>
                    <a:pt x="198" y="258"/>
                    <a:pt x="195" y="259"/>
                    <a:pt x="194" y="261"/>
                  </a:cubicBezTo>
                  <a:cubicBezTo>
                    <a:pt x="193" y="260"/>
                    <a:pt x="191" y="262"/>
                    <a:pt x="190" y="261"/>
                  </a:cubicBezTo>
                  <a:cubicBezTo>
                    <a:pt x="190" y="261"/>
                    <a:pt x="190" y="262"/>
                    <a:pt x="190" y="262"/>
                  </a:cubicBezTo>
                  <a:cubicBezTo>
                    <a:pt x="189" y="262"/>
                    <a:pt x="188" y="262"/>
                    <a:pt x="188" y="263"/>
                  </a:cubicBezTo>
                  <a:cubicBezTo>
                    <a:pt x="187" y="263"/>
                    <a:pt x="188" y="262"/>
                    <a:pt x="187" y="262"/>
                  </a:cubicBezTo>
                  <a:cubicBezTo>
                    <a:pt x="187" y="263"/>
                    <a:pt x="185" y="264"/>
                    <a:pt x="184" y="265"/>
                  </a:cubicBezTo>
                  <a:cubicBezTo>
                    <a:pt x="184" y="265"/>
                    <a:pt x="183" y="264"/>
                    <a:pt x="181" y="265"/>
                  </a:cubicBezTo>
                  <a:cubicBezTo>
                    <a:pt x="178" y="266"/>
                    <a:pt x="173" y="269"/>
                    <a:pt x="170" y="269"/>
                  </a:cubicBezTo>
                  <a:cubicBezTo>
                    <a:pt x="169" y="272"/>
                    <a:pt x="165" y="271"/>
                    <a:pt x="164" y="273"/>
                  </a:cubicBezTo>
                  <a:cubicBezTo>
                    <a:pt x="162" y="271"/>
                    <a:pt x="161" y="275"/>
                    <a:pt x="159" y="273"/>
                  </a:cubicBezTo>
                  <a:cubicBezTo>
                    <a:pt x="158" y="273"/>
                    <a:pt x="159" y="275"/>
                    <a:pt x="160" y="274"/>
                  </a:cubicBezTo>
                  <a:cubicBezTo>
                    <a:pt x="159" y="275"/>
                    <a:pt x="157" y="274"/>
                    <a:pt x="157" y="276"/>
                  </a:cubicBezTo>
                  <a:cubicBezTo>
                    <a:pt x="152" y="277"/>
                    <a:pt x="147" y="279"/>
                    <a:pt x="142" y="281"/>
                  </a:cubicBezTo>
                  <a:cubicBezTo>
                    <a:pt x="138" y="281"/>
                    <a:pt x="134" y="286"/>
                    <a:pt x="130" y="285"/>
                  </a:cubicBezTo>
                  <a:cubicBezTo>
                    <a:pt x="129" y="285"/>
                    <a:pt x="130" y="285"/>
                    <a:pt x="130" y="286"/>
                  </a:cubicBezTo>
                  <a:cubicBezTo>
                    <a:pt x="123" y="288"/>
                    <a:pt x="116" y="292"/>
                    <a:pt x="110" y="292"/>
                  </a:cubicBezTo>
                  <a:cubicBezTo>
                    <a:pt x="110" y="293"/>
                    <a:pt x="111" y="292"/>
                    <a:pt x="111" y="293"/>
                  </a:cubicBezTo>
                  <a:cubicBezTo>
                    <a:pt x="107" y="295"/>
                    <a:pt x="101" y="296"/>
                    <a:pt x="97" y="298"/>
                  </a:cubicBezTo>
                  <a:cubicBezTo>
                    <a:pt x="97" y="298"/>
                    <a:pt x="97" y="298"/>
                    <a:pt x="97" y="297"/>
                  </a:cubicBezTo>
                  <a:cubicBezTo>
                    <a:pt x="96" y="297"/>
                    <a:pt x="96" y="298"/>
                    <a:pt x="96" y="299"/>
                  </a:cubicBezTo>
                  <a:cubicBezTo>
                    <a:pt x="93" y="299"/>
                    <a:pt x="91" y="300"/>
                    <a:pt x="88" y="300"/>
                  </a:cubicBezTo>
                  <a:cubicBezTo>
                    <a:pt x="86" y="301"/>
                    <a:pt x="84" y="301"/>
                    <a:pt x="81" y="301"/>
                  </a:cubicBezTo>
                  <a:cubicBezTo>
                    <a:pt x="78" y="299"/>
                    <a:pt x="75" y="297"/>
                    <a:pt x="74" y="294"/>
                  </a:cubicBezTo>
                  <a:cubicBezTo>
                    <a:pt x="73" y="286"/>
                    <a:pt x="81" y="283"/>
                    <a:pt x="84" y="278"/>
                  </a:cubicBezTo>
                  <a:cubicBezTo>
                    <a:pt x="84" y="278"/>
                    <a:pt x="84" y="278"/>
                    <a:pt x="84" y="279"/>
                  </a:cubicBezTo>
                  <a:cubicBezTo>
                    <a:pt x="85" y="278"/>
                    <a:pt x="84" y="278"/>
                    <a:pt x="84" y="278"/>
                  </a:cubicBezTo>
                  <a:cubicBezTo>
                    <a:pt x="85" y="277"/>
                    <a:pt x="86" y="275"/>
                    <a:pt x="87" y="275"/>
                  </a:cubicBezTo>
                  <a:cubicBezTo>
                    <a:pt x="95" y="268"/>
                    <a:pt x="102" y="260"/>
                    <a:pt x="112" y="255"/>
                  </a:cubicBezTo>
                  <a:cubicBezTo>
                    <a:pt x="133" y="243"/>
                    <a:pt x="154" y="230"/>
                    <a:pt x="177" y="219"/>
                  </a:cubicBezTo>
                  <a:cubicBezTo>
                    <a:pt x="183" y="216"/>
                    <a:pt x="188" y="213"/>
                    <a:pt x="195" y="211"/>
                  </a:cubicBezTo>
                  <a:cubicBezTo>
                    <a:pt x="196" y="210"/>
                    <a:pt x="196" y="209"/>
                    <a:pt x="198" y="209"/>
                  </a:cubicBezTo>
                  <a:cubicBezTo>
                    <a:pt x="218" y="199"/>
                    <a:pt x="239" y="190"/>
                    <a:pt x="260" y="181"/>
                  </a:cubicBezTo>
                  <a:cubicBezTo>
                    <a:pt x="261" y="181"/>
                    <a:pt x="263" y="181"/>
                    <a:pt x="264" y="180"/>
                  </a:cubicBezTo>
                  <a:cubicBezTo>
                    <a:pt x="267" y="179"/>
                    <a:pt x="271" y="178"/>
                    <a:pt x="274" y="176"/>
                  </a:cubicBezTo>
                  <a:cubicBezTo>
                    <a:pt x="281" y="174"/>
                    <a:pt x="287" y="172"/>
                    <a:pt x="294" y="169"/>
                  </a:cubicBezTo>
                  <a:cubicBezTo>
                    <a:pt x="302" y="165"/>
                    <a:pt x="311" y="163"/>
                    <a:pt x="319" y="159"/>
                  </a:cubicBezTo>
                  <a:cubicBezTo>
                    <a:pt x="341" y="153"/>
                    <a:pt x="362" y="145"/>
                    <a:pt x="383" y="140"/>
                  </a:cubicBezTo>
                  <a:cubicBezTo>
                    <a:pt x="389" y="137"/>
                    <a:pt x="396" y="136"/>
                    <a:pt x="402" y="134"/>
                  </a:cubicBezTo>
                  <a:cubicBezTo>
                    <a:pt x="420" y="129"/>
                    <a:pt x="437" y="123"/>
                    <a:pt x="456" y="119"/>
                  </a:cubicBezTo>
                  <a:cubicBezTo>
                    <a:pt x="458" y="118"/>
                    <a:pt x="462" y="118"/>
                    <a:pt x="465" y="116"/>
                  </a:cubicBezTo>
                  <a:cubicBezTo>
                    <a:pt x="465" y="116"/>
                    <a:pt x="465" y="116"/>
                    <a:pt x="465" y="117"/>
                  </a:cubicBezTo>
                  <a:cubicBezTo>
                    <a:pt x="468" y="115"/>
                    <a:pt x="472" y="114"/>
                    <a:pt x="474" y="114"/>
                  </a:cubicBezTo>
                  <a:cubicBezTo>
                    <a:pt x="478" y="112"/>
                    <a:pt x="485" y="111"/>
                    <a:pt x="490" y="109"/>
                  </a:cubicBezTo>
                  <a:cubicBezTo>
                    <a:pt x="493" y="109"/>
                    <a:pt x="495" y="107"/>
                    <a:pt x="498" y="108"/>
                  </a:cubicBezTo>
                  <a:cubicBezTo>
                    <a:pt x="498" y="108"/>
                    <a:pt x="498" y="107"/>
                    <a:pt x="498" y="107"/>
                  </a:cubicBezTo>
                  <a:cubicBezTo>
                    <a:pt x="509" y="104"/>
                    <a:pt x="519" y="102"/>
                    <a:pt x="530" y="100"/>
                  </a:cubicBezTo>
                  <a:cubicBezTo>
                    <a:pt x="530" y="100"/>
                    <a:pt x="531" y="99"/>
                    <a:pt x="532" y="99"/>
                  </a:cubicBezTo>
                  <a:cubicBezTo>
                    <a:pt x="538" y="97"/>
                    <a:pt x="544" y="96"/>
                    <a:pt x="550" y="94"/>
                  </a:cubicBezTo>
                  <a:cubicBezTo>
                    <a:pt x="563" y="90"/>
                    <a:pt x="577" y="87"/>
                    <a:pt x="590" y="84"/>
                  </a:cubicBezTo>
                  <a:cubicBezTo>
                    <a:pt x="597" y="83"/>
                    <a:pt x="604" y="81"/>
                    <a:pt x="610" y="80"/>
                  </a:cubicBezTo>
                  <a:cubicBezTo>
                    <a:pt x="612" y="80"/>
                    <a:pt x="614" y="79"/>
                    <a:pt x="617" y="79"/>
                  </a:cubicBezTo>
                  <a:cubicBezTo>
                    <a:pt x="620" y="78"/>
                    <a:pt x="622" y="77"/>
                    <a:pt x="626" y="77"/>
                  </a:cubicBezTo>
                  <a:cubicBezTo>
                    <a:pt x="630" y="76"/>
                    <a:pt x="635" y="75"/>
                    <a:pt x="639" y="74"/>
                  </a:cubicBezTo>
                  <a:cubicBezTo>
                    <a:pt x="654" y="71"/>
                    <a:pt x="668" y="67"/>
                    <a:pt x="683" y="65"/>
                  </a:cubicBezTo>
                  <a:cubicBezTo>
                    <a:pt x="692" y="63"/>
                    <a:pt x="700" y="61"/>
                    <a:pt x="709" y="59"/>
                  </a:cubicBezTo>
                  <a:cubicBezTo>
                    <a:pt x="710" y="58"/>
                    <a:pt x="712" y="59"/>
                    <a:pt x="713" y="58"/>
                  </a:cubicBezTo>
                  <a:cubicBezTo>
                    <a:pt x="719" y="58"/>
                    <a:pt x="726" y="56"/>
                    <a:pt x="732" y="55"/>
                  </a:cubicBezTo>
                  <a:cubicBezTo>
                    <a:pt x="735" y="54"/>
                    <a:pt x="738" y="53"/>
                    <a:pt x="741" y="53"/>
                  </a:cubicBezTo>
                  <a:cubicBezTo>
                    <a:pt x="745" y="52"/>
                    <a:pt x="749" y="51"/>
                    <a:pt x="752" y="51"/>
                  </a:cubicBezTo>
                  <a:cubicBezTo>
                    <a:pt x="761" y="49"/>
                    <a:pt x="771" y="47"/>
                    <a:pt x="780" y="45"/>
                  </a:cubicBezTo>
                  <a:cubicBezTo>
                    <a:pt x="781" y="45"/>
                    <a:pt x="784" y="44"/>
                    <a:pt x="785" y="45"/>
                  </a:cubicBezTo>
                  <a:cubicBezTo>
                    <a:pt x="803" y="40"/>
                    <a:pt x="821" y="37"/>
                    <a:pt x="838" y="32"/>
                  </a:cubicBezTo>
                  <a:cubicBezTo>
                    <a:pt x="839" y="31"/>
                    <a:pt x="841" y="30"/>
                    <a:pt x="842" y="28"/>
                  </a:cubicBezTo>
                  <a:cubicBezTo>
                    <a:pt x="838" y="25"/>
                    <a:pt x="833" y="26"/>
                    <a:pt x="828" y="24"/>
                  </a:cubicBezTo>
                  <a:cubicBezTo>
                    <a:pt x="827" y="23"/>
                    <a:pt x="827" y="25"/>
                    <a:pt x="826" y="24"/>
                  </a:cubicBezTo>
                  <a:cubicBezTo>
                    <a:pt x="821" y="23"/>
                    <a:pt x="815" y="23"/>
                    <a:pt x="812" y="23"/>
                  </a:cubicBezTo>
                  <a:cubicBezTo>
                    <a:pt x="812" y="23"/>
                    <a:pt x="812" y="23"/>
                    <a:pt x="811" y="23"/>
                  </a:cubicBezTo>
                  <a:cubicBezTo>
                    <a:pt x="805" y="24"/>
                    <a:pt x="797" y="22"/>
                    <a:pt x="791" y="24"/>
                  </a:cubicBezTo>
                  <a:cubicBezTo>
                    <a:pt x="790" y="24"/>
                    <a:pt x="790" y="24"/>
                    <a:pt x="790" y="23"/>
                  </a:cubicBezTo>
                  <a:cubicBezTo>
                    <a:pt x="779" y="24"/>
                    <a:pt x="770" y="26"/>
                    <a:pt x="757" y="25"/>
                  </a:cubicBezTo>
                  <a:cubicBezTo>
                    <a:pt x="755" y="27"/>
                    <a:pt x="752" y="26"/>
                    <a:pt x="750" y="26"/>
                  </a:cubicBezTo>
                  <a:cubicBezTo>
                    <a:pt x="747" y="27"/>
                    <a:pt x="745" y="27"/>
                    <a:pt x="742" y="27"/>
                  </a:cubicBezTo>
                  <a:cubicBezTo>
                    <a:pt x="739" y="28"/>
                    <a:pt x="734" y="28"/>
                    <a:pt x="730" y="28"/>
                  </a:cubicBezTo>
                  <a:cubicBezTo>
                    <a:pt x="729" y="28"/>
                    <a:pt x="729" y="28"/>
                    <a:pt x="729" y="28"/>
                  </a:cubicBezTo>
                  <a:cubicBezTo>
                    <a:pt x="723" y="29"/>
                    <a:pt x="715" y="30"/>
                    <a:pt x="708" y="31"/>
                  </a:cubicBezTo>
                  <a:cubicBezTo>
                    <a:pt x="707" y="31"/>
                    <a:pt x="707" y="30"/>
                    <a:pt x="707" y="30"/>
                  </a:cubicBezTo>
                  <a:cubicBezTo>
                    <a:pt x="701" y="32"/>
                    <a:pt x="693" y="32"/>
                    <a:pt x="688" y="33"/>
                  </a:cubicBezTo>
                  <a:cubicBezTo>
                    <a:pt x="688" y="33"/>
                    <a:pt x="688" y="32"/>
                    <a:pt x="687" y="32"/>
                  </a:cubicBezTo>
                  <a:cubicBezTo>
                    <a:pt x="687" y="32"/>
                    <a:pt x="688" y="32"/>
                    <a:pt x="688" y="33"/>
                  </a:cubicBezTo>
                  <a:cubicBezTo>
                    <a:pt x="682" y="34"/>
                    <a:pt x="674" y="34"/>
                    <a:pt x="668" y="35"/>
                  </a:cubicBezTo>
                  <a:cubicBezTo>
                    <a:pt x="667" y="35"/>
                    <a:pt x="666" y="35"/>
                    <a:pt x="665" y="35"/>
                  </a:cubicBezTo>
                  <a:cubicBezTo>
                    <a:pt x="662" y="37"/>
                    <a:pt x="657" y="36"/>
                    <a:pt x="654" y="37"/>
                  </a:cubicBezTo>
                  <a:cubicBezTo>
                    <a:pt x="647" y="37"/>
                    <a:pt x="642" y="40"/>
                    <a:pt x="637" y="39"/>
                  </a:cubicBezTo>
                  <a:cubicBezTo>
                    <a:pt x="636" y="39"/>
                    <a:pt x="636" y="40"/>
                    <a:pt x="636" y="40"/>
                  </a:cubicBezTo>
                  <a:cubicBezTo>
                    <a:pt x="635" y="40"/>
                    <a:pt x="634" y="40"/>
                    <a:pt x="634" y="40"/>
                  </a:cubicBezTo>
                  <a:cubicBezTo>
                    <a:pt x="633" y="40"/>
                    <a:pt x="633" y="41"/>
                    <a:pt x="633" y="41"/>
                  </a:cubicBezTo>
                  <a:cubicBezTo>
                    <a:pt x="632" y="41"/>
                    <a:pt x="630" y="42"/>
                    <a:pt x="629" y="41"/>
                  </a:cubicBezTo>
                  <a:cubicBezTo>
                    <a:pt x="628" y="41"/>
                    <a:pt x="628" y="42"/>
                    <a:pt x="628" y="42"/>
                  </a:cubicBezTo>
                  <a:cubicBezTo>
                    <a:pt x="614" y="42"/>
                    <a:pt x="603" y="47"/>
                    <a:pt x="590" y="48"/>
                  </a:cubicBezTo>
                  <a:cubicBezTo>
                    <a:pt x="587" y="50"/>
                    <a:pt x="583" y="50"/>
                    <a:pt x="581" y="50"/>
                  </a:cubicBezTo>
                  <a:cubicBezTo>
                    <a:pt x="580" y="50"/>
                    <a:pt x="578" y="51"/>
                    <a:pt x="576" y="51"/>
                  </a:cubicBezTo>
                  <a:cubicBezTo>
                    <a:pt x="567" y="54"/>
                    <a:pt x="556" y="56"/>
                    <a:pt x="546" y="58"/>
                  </a:cubicBezTo>
                  <a:cubicBezTo>
                    <a:pt x="545" y="58"/>
                    <a:pt x="543" y="58"/>
                    <a:pt x="543" y="59"/>
                  </a:cubicBezTo>
                  <a:cubicBezTo>
                    <a:pt x="542" y="59"/>
                    <a:pt x="542" y="59"/>
                    <a:pt x="541" y="59"/>
                  </a:cubicBezTo>
                  <a:cubicBezTo>
                    <a:pt x="540" y="60"/>
                    <a:pt x="536" y="61"/>
                    <a:pt x="533" y="61"/>
                  </a:cubicBezTo>
                  <a:cubicBezTo>
                    <a:pt x="530" y="62"/>
                    <a:pt x="525" y="64"/>
                    <a:pt x="522" y="64"/>
                  </a:cubicBezTo>
                  <a:cubicBezTo>
                    <a:pt x="519" y="65"/>
                    <a:pt x="517" y="66"/>
                    <a:pt x="513" y="66"/>
                  </a:cubicBezTo>
                  <a:cubicBezTo>
                    <a:pt x="509" y="68"/>
                    <a:pt x="504" y="70"/>
                    <a:pt x="500" y="70"/>
                  </a:cubicBezTo>
                  <a:cubicBezTo>
                    <a:pt x="495" y="72"/>
                    <a:pt x="488" y="73"/>
                    <a:pt x="483" y="74"/>
                  </a:cubicBezTo>
                  <a:cubicBezTo>
                    <a:pt x="477" y="76"/>
                    <a:pt x="471" y="80"/>
                    <a:pt x="464" y="80"/>
                  </a:cubicBezTo>
                  <a:cubicBezTo>
                    <a:pt x="464" y="80"/>
                    <a:pt x="464" y="81"/>
                    <a:pt x="464" y="81"/>
                  </a:cubicBezTo>
                  <a:cubicBezTo>
                    <a:pt x="460" y="82"/>
                    <a:pt x="454" y="84"/>
                    <a:pt x="449" y="84"/>
                  </a:cubicBezTo>
                  <a:cubicBezTo>
                    <a:pt x="449" y="85"/>
                    <a:pt x="448" y="85"/>
                    <a:pt x="448" y="86"/>
                  </a:cubicBezTo>
                  <a:cubicBezTo>
                    <a:pt x="445" y="85"/>
                    <a:pt x="441" y="89"/>
                    <a:pt x="438" y="88"/>
                  </a:cubicBezTo>
                  <a:cubicBezTo>
                    <a:pt x="438" y="88"/>
                    <a:pt x="438" y="88"/>
                    <a:pt x="438" y="88"/>
                  </a:cubicBezTo>
                  <a:cubicBezTo>
                    <a:pt x="437" y="88"/>
                    <a:pt x="436" y="90"/>
                    <a:pt x="435" y="88"/>
                  </a:cubicBezTo>
                  <a:cubicBezTo>
                    <a:pt x="435" y="88"/>
                    <a:pt x="435" y="90"/>
                    <a:pt x="435" y="90"/>
                  </a:cubicBezTo>
                  <a:cubicBezTo>
                    <a:pt x="433" y="89"/>
                    <a:pt x="432" y="90"/>
                    <a:pt x="431" y="91"/>
                  </a:cubicBezTo>
                  <a:cubicBezTo>
                    <a:pt x="424" y="91"/>
                    <a:pt x="419" y="94"/>
                    <a:pt x="413" y="95"/>
                  </a:cubicBezTo>
                  <a:cubicBezTo>
                    <a:pt x="412" y="96"/>
                    <a:pt x="411" y="97"/>
                    <a:pt x="409" y="97"/>
                  </a:cubicBezTo>
                  <a:cubicBezTo>
                    <a:pt x="407" y="97"/>
                    <a:pt x="407" y="99"/>
                    <a:pt x="405" y="98"/>
                  </a:cubicBezTo>
                  <a:cubicBezTo>
                    <a:pt x="405" y="98"/>
                    <a:pt x="405" y="98"/>
                    <a:pt x="405" y="98"/>
                  </a:cubicBezTo>
                  <a:cubicBezTo>
                    <a:pt x="401" y="99"/>
                    <a:pt x="397" y="101"/>
                    <a:pt x="393" y="102"/>
                  </a:cubicBezTo>
                  <a:cubicBezTo>
                    <a:pt x="393" y="102"/>
                    <a:pt x="392" y="102"/>
                    <a:pt x="392" y="103"/>
                  </a:cubicBezTo>
                  <a:cubicBezTo>
                    <a:pt x="387" y="102"/>
                    <a:pt x="384" y="106"/>
                    <a:pt x="379" y="106"/>
                  </a:cubicBezTo>
                  <a:cubicBezTo>
                    <a:pt x="378" y="106"/>
                    <a:pt x="378" y="107"/>
                    <a:pt x="377" y="107"/>
                  </a:cubicBezTo>
                  <a:cubicBezTo>
                    <a:pt x="374" y="106"/>
                    <a:pt x="373" y="110"/>
                    <a:pt x="369" y="109"/>
                  </a:cubicBezTo>
                  <a:cubicBezTo>
                    <a:pt x="363" y="112"/>
                    <a:pt x="356" y="112"/>
                    <a:pt x="350" y="115"/>
                  </a:cubicBezTo>
                  <a:cubicBezTo>
                    <a:pt x="347" y="115"/>
                    <a:pt x="344" y="118"/>
                    <a:pt x="341" y="118"/>
                  </a:cubicBezTo>
                  <a:cubicBezTo>
                    <a:pt x="339" y="119"/>
                    <a:pt x="338" y="119"/>
                    <a:pt x="336" y="119"/>
                  </a:cubicBezTo>
                  <a:cubicBezTo>
                    <a:pt x="333" y="120"/>
                    <a:pt x="330" y="121"/>
                    <a:pt x="327" y="121"/>
                  </a:cubicBezTo>
                  <a:cubicBezTo>
                    <a:pt x="326" y="122"/>
                    <a:pt x="325" y="123"/>
                    <a:pt x="324" y="122"/>
                  </a:cubicBezTo>
                  <a:cubicBezTo>
                    <a:pt x="323" y="124"/>
                    <a:pt x="320" y="123"/>
                    <a:pt x="319" y="125"/>
                  </a:cubicBezTo>
                  <a:cubicBezTo>
                    <a:pt x="316" y="125"/>
                    <a:pt x="313" y="126"/>
                    <a:pt x="310" y="128"/>
                  </a:cubicBezTo>
                  <a:cubicBezTo>
                    <a:pt x="309" y="128"/>
                    <a:pt x="308" y="128"/>
                    <a:pt x="308" y="128"/>
                  </a:cubicBezTo>
                  <a:cubicBezTo>
                    <a:pt x="304" y="130"/>
                    <a:pt x="299" y="131"/>
                    <a:pt x="295" y="132"/>
                  </a:cubicBezTo>
                  <a:cubicBezTo>
                    <a:pt x="294" y="134"/>
                    <a:pt x="290" y="133"/>
                    <a:pt x="289" y="135"/>
                  </a:cubicBezTo>
                  <a:cubicBezTo>
                    <a:pt x="288" y="133"/>
                    <a:pt x="286" y="137"/>
                    <a:pt x="285" y="135"/>
                  </a:cubicBezTo>
                  <a:cubicBezTo>
                    <a:pt x="283" y="136"/>
                    <a:pt x="281" y="136"/>
                    <a:pt x="280" y="138"/>
                  </a:cubicBezTo>
                  <a:cubicBezTo>
                    <a:pt x="278" y="137"/>
                    <a:pt x="275" y="138"/>
                    <a:pt x="274" y="140"/>
                  </a:cubicBezTo>
                  <a:cubicBezTo>
                    <a:pt x="273" y="139"/>
                    <a:pt x="272" y="140"/>
                    <a:pt x="271" y="141"/>
                  </a:cubicBezTo>
                  <a:cubicBezTo>
                    <a:pt x="269" y="141"/>
                    <a:pt x="264" y="143"/>
                    <a:pt x="261" y="144"/>
                  </a:cubicBezTo>
                  <a:cubicBezTo>
                    <a:pt x="260" y="144"/>
                    <a:pt x="258" y="146"/>
                    <a:pt x="256" y="145"/>
                  </a:cubicBezTo>
                  <a:cubicBezTo>
                    <a:pt x="256" y="145"/>
                    <a:pt x="256" y="145"/>
                    <a:pt x="256" y="145"/>
                  </a:cubicBezTo>
                  <a:cubicBezTo>
                    <a:pt x="253" y="145"/>
                    <a:pt x="252" y="148"/>
                    <a:pt x="249" y="148"/>
                  </a:cubicBezTo>
                  <a:cubicBezTo>
                    <a:pt x="247" y="149"/>
                    <a:pt x="245" y="148"/>
                    <a:pt x="244" y="150"/>
                  </a:cubicBezTo>
                  <a:cubicBezTo>
                    <a:pt x="239" y="149"/>
                    <a:pt x="236" y="154"/>
                    <a:pt x="232" y="153"/>
                  </a:cubicBezTo>
                  <a:cubicBezTo>
                    <a:pt x="230" y="155"/>
                    <a:pt x="227" y="155"/>
                    <a:pt x="225" y="157"/>
                  </a:cubicBezTo>
                  <a:cubicBezTo>
                    <a:pt x="222" y="156"/>
                    <a:pt x="219" y="159"/>
                    <a:pt x="216" y="160"/>
                  </a:cubicBezTo>
                  <a:cubicBezTo>
                    <a:pt x="214" y="160"/>
                    <a:pt x="212" y="159"/>
                    <a:pt x="210" y="161"/>
                  </a:cubicBezTo>
                  <a:cubicBezTo>
                    <a:pt x="204" y="162"/>
                    <a:pt x="197" y="165"/>
                    <a:pt x="191" y="166"/>
                  </a:cubicBezTo>
                  <a:cubicBezTo>
                    <a:pt x="187" y="168"/>
                    <a:pt x="182" y="167"/>
                    <a:pt x="177" y="169"/>
                  </a:cubicBezTo>
                  <a:cubicBezTo>
                    <a:pt x="177" y="168"/>
                    <a:pt x="177" y="168"/>
                    <a:pt x="177" y="168"/>
                  </a:cubicBezTo>
                  <a:cubicBezTo>
                    <a:pt x="166" y="171"/>
                    <a:pt x="155" y="167"/>
                    <a:pt x="149" y="160"/>
                  </a:cubicBezTo>
                  <a:cubicBezTo>
                    <a:pt x="148" y="158"/>
                    <a:pt x="146" y="157"/>
                    <a:pt x="148" y="154"/>
                  </a:cubicBezTo>
                  <a:cubicBezTo>
                    <a:pt x="149" y="152"/>
                    <a:pt x="151" y="151"/>
                    <a:pt x="154" y="148"/>
                  </a:cubicBezTo>
                  <a:cubicBezTo>
                    <a:pt x="156" y="146"/>
                    <a:pt x="157" y="144"/>
                    <a:pt x="159" y="143"/>
                  </a:cubicBezTo>
                  <a:cubicBezTo>
                    <a:pt x="161" y="141"/>
                    <a:pt x="164" y="139"/>
                    <a:pt x="166" y="138"/>
                  </a:cubicBezTo>
                  <a:cubicBezTo>
                    <a:pt x="166" y="138"/>
                    <a:pt x="166" y="138"/>
                    <a:pt x="166" y="138"/>
                  </a:cubicBezTo>
                  <a:cubicBezTo>
                    <a:pt x="169" y="134"/>
                    <a:pt x="173" y="132"/>
                    <a:pt x="176" y="128"/>
                  </a:cubicBezTo>
                  <a:cubicBezTo>
                    <a:pt x="177" y="128"/>
                    <a:pt x="177" y="128"/>
                    <a:pt x="178" y="128"/>
                  </a:cubicBezTo>
                  <a:cubicBezTo>
                    <a:pt x="181" y="124"/>
                    <a:pt x="187" y="122"/>
                    <a:pt x="191" y="118"/>
                  </a:cubicBezTo>
                  <a:cubicBezTo>
                    <a:pt x="197" y="115"/>
                    <a:pt x="203" y="111"/>
                    <a:pt x="209" y="108"/>
                  </a:cubicBezTo>
                  <a:cubicBezTo>
                    <a:pt x="218" y="103"/>
                    <a:pt x="228" y="99"/>
                    <a:pt x="238" y="94"/>
                  </a:cubicBezTo>
                  <a:cubicBezTo>
                    <a:pt x="250" y="87"/>
                    <a:pt x="264" y="82"/>
                    <a:pt x="277" y="75"/>
                  </a:cubicBezTo>
                  <a:cubicBezTo>
                    <a:pt x="288" y="72"/>
                    <a:pt x="298" y="66"/>
                    <a:pt x="308" y="62"/>
                  </a:cubicBezTo>
                  <a:cubicBezTo>
                    <a:pt x="314" y="60"/>
                    <a:pt x="320" y="57"/>
                    <a:pt x="325" y="55"/>
                  </a:cubicBezTo>
                  <a:cubicBezTo>
                    <a:pt x="329" y="54"/>
                    <a:pt x="334" y="53"/>
                    <a:pt x="338" y="50"/>
                  </a:cubicBezTo>
                  <a:cubicBezTo>
                    <a:pt x="354" y="44"/>
                    <a:pt x="370" y="38"/>
                    <a:pt x="387" y="33"/>
                  </a:cubicBezTo>
                  <a:cubicBezTo>
                    <a:pt x="417" y="23"/>
                    <a:pt x="447" y="14"/>
                    <a:pt x="480" y="8"/>
                  </a:cubicBezTo>
                  <a:cubicBezTo>
                    <a:pt x="486" y="7"/>
                    <a:pt x="492" y="5"/>
                    <a:pt x="498" y="5"/>
                  </a:cubicBezTo>
                  <a:cubicBezTo>
                    <a:pt x="502" y="4"/>
                    <a:pt x="507" y="3"/>
                    <a:pt x="511" y="3"/>
                  </a:cubicBezTo>
                  <a:cubicBezTo>
                    <a:pt x="512" y="3"/>
                    <a:pt x="512" y="3"/>
                    <a:pt x="512" y="2"/>
                  </a:cubicBezTo>
                  <a:cubicBezTo>
                    <a:pt x="513" y="2"/>
                    <a:pt x="513" y="3"/>
                    <a:pt x="514" y="3"/>
                  </a:cubicBezTo>
                  <a:cubicBezTo>
                    <a:pt x="514" y="2"/>
                    <a:pt x="516" y="3"/>
                    <a:pt x="517" y="2"/>
                  </a:cubicBezTo>
                  <a:cubicBezTo>
                    <a:pt x="518" y="2"/>
                    <a:pt x="518" y="2"/>
                    <a:pt x="518" y="2"/>
                  </a:cubicBezTo>
                  <a:cubicBezTo>
                    <a:pt x="524" y="0"/>
                    <a:pt x="530" y="0"/>
                    <a:pt x="537" y="0"/>
                  </a:cubicBezTo>
                  <a:cubicBezTo>
                    <a:pt x="533" y="6"/>
                    <a:pt x="524" y="4"/>
                    <a:pt x="521" y="9"/>
                  </a:cubicBezTo>
                  <a:cubicBezTo>
                    <a:pt x="520" y="10"/>
                    <a:pt x="518" y="9"/>
                    <a:pt x="517" y="10"/>
                  </a:cubicBezTo>
                  <a:cubicBezTo>
                    <a:pt x="517" y="10"/>
                    <a:pt x="517" y="11"/>
                    <a:pt x="517" y="11"/>
                  </a:cubicBezTo>
                  <a:cubicBezTo>
                    <a:pt x="516" y="13"/>
                    <a:pt x="512" y="13"/>
                    <a:pt x="511" y="14"/>
                  </a:cubicBezTo>
                  <a:cubicBezTo>
                    <a:pt x="507" y="15"/>
                    <a:pt x="503" y="17"/>
                    <a:pt x="498" y="17"/>
                  </a:cubicBezTo>
                  <a:cubicBezTo>
                    <a:pt x="494" y="19"/>
                    <a:pt x="490" y="20"/>
                    <a:pt x="486" y="20"/>
                  </a:cubicBezTo>
                  <a:cubicBezTo>
                    <a:pt x="484" y="21"/>
                    <a:pt x="482" y="22"/>
                    <a:pt x="479" y="21"/>
                  </a:cubicBezTo>
                  <a:cubicBezTo>
                    <a:pt x="473" y="24"/>
                    <a:pt x="464" y="25"/>
                    <a:pt x="457" y="27"/>
                  </a:cubicBezTo>
                  <a:cubicBezTo>
                    <a:pt x="454" y="28"/>
                    <a:pt x="450" y="29"/>
                    <a:pt x="446" y="30"/>
                  </a:cubicBezTo>
                  <a:cubicBezTo>
                    <a:pt x="444" y="31"/>
                    <a:pt x="442" y="31"/>
                    <a:pt x="439" y="31"/>
                  </a:cubicBezTo>
                  <a:cubicBezTo>
                    <a:pt x="434" y="34"/>
                    <a:pt x="428" y="35"/>
                    <a:pt x="422" y="36"/>
                  </a:cubicBezTo>
                  <a:cubicBezTo>
                    <a:pt x="415" y="40"/>
                    <a:pt x="407" y="40"/>
                    <a:pt x="400" y="44"/>
                  </a:cubicBezTo>
                  <a:cubicBezTo>
                    <a:pt x="390" y="45"/>
                    <a:pt x="382" y="50"/>
                    <a:pt x="372" y="52"/>
                  </a:cubicBezTo>
                  <a:cubicBezTo>
                    <a:pt x="368" y="54"/>
                    <a:pt x="363" y="54"/>
                    <a:pt x="360" y="57"/>
                  </a:cubicBezTo>
                  <a:cubicBezTo>
                    <a:pt x="357" y="57"/>
                    <a:pt x="354" y="58"/>
                    <a:pt x="352" y="60"/>
                  </a:cubicBezTo>
                  <a:cubicBezTo>
                    <a:pt x="352" y="60"/>
                    <a:pt x="351" y="59"/>
                    <a:pt x="351" y="59"/>
                  </a:cubicBezTo>
                  <a:cubicBezTo>
                    <a:pt x="350" y="61"/>
                    <a:pt x="347" y="61"/>
                    <a:pt x="346" y="62"/>
                  </a:cubicBezTo>
                  <a:cubicBezTo>
                    <a:pt x="342" y="62"/>
                    <a:pt x="340" y="65"/>
                    <a:pt x="336" y="65"/>
                  </a:cubicBezTo>
                  <a:cubicBezTo>
                    <a:pt x="334" y="66"/>
                    <a:pt x="333" y="67"/>
                    <a:pt x="330" y="68"/>
                  </a:cubicBezTo>
                  <a:cubicBezTo>
                    <a:pt x="327" y="70"/>
                    <a:pt x="322" y="70"/>
                    <a:pt x="318" y="73"/>
                  </a:cubicBezTo>
                  <a:cubicBezTo>
                    <a:pt x="316" y="74"/>
                    <a:pt x="314" y="75"/>
                    <a:pt x="312" y="76"/>
                  </a:cubicBezTo>
                  <a:cubicBezTo>
                    <a:pt x="310" y="76"/>
                    <a:pt x="309" y="77"/>
                    <a:pt x="307" y="77"/>
                  </a:cubicBezTo>
                  <a:cubicBezTo>
                    <a:pt x="307" y="77"/>
                    <a:pt x="307" y="78"/>
                    <a:pt x="307" y="78"/>
                  </a:cubicBezTo>
                  <a:cubicBezTo>
                    <a:pt x="303" y="78"/>
                    <a:pt x="301" y="81"/>
                    <a:pt x="297" y="82"/>
                  </a:cubicBezTo>
                  <a:cubicBezTo>
                    <a:pt x="295" y="82"/>
                    <a:pt x="295" y="84"/>
                    <a:pt x="292" y="84"/>
                  </a:cubicBezTo>
                  <a:cubicBezTo>
                    <a:pt x="291" y="85"/>
                    <a:pt x="288" y="84"/>
                    <a:pt x="287" y="86"/>
                  </a:cubicBezTo>
                  <a:cubicBezTo>
                    <a:pt x="285" y="87"/>
                    <a:pt x="283" y="88"/>
                    <a:pt x="282" y="89"/>
                  </a:cubicBezTo>
                  <a:cubicBezTo>
                    <a:pt x="280" y="90"/>
                    <a:pt x="276" y="90"/>
                    <a:pt x="274" y="92"/>
                  </a:cubicBezTo>
                  <a:cubicBezTo>
                    <a:pt x="273" y="92"/>
                    <a:pt x="271" y="93"/>
                    <a:pt x="270" y="94"/>
                  </a:cubicBezTo>
                  <a:cubicBezTo>
                    <a:pt x="266" y="95"/>
                    <a:pt x="263" y="97"/>
                    <a:pt x="259" y="99"/>
                  </a:cubicBezTo>
                  <a:cubicBezTo>
                    <a:pt x="257" y="100"/>
                    <a:pt x="254" y="101"/>
                    <a:pt x="252" y="103"/>
                  </a:cubicBezTo>
                  <a:cubicBezTo>
                    <a:pt x="248" y="104"/>
                    <a:pt x="243" y="106"/>
                    <a:pt x="240" y="109"/>
                  </a:cubicBezTo>
                  <a:cubicBezTo>
                    <a:pt x="236" y="109"/>
                    <a:pt x="236" y="113"/>
                    <a:pt x="232" y="112"/>
                  </a:cubicBezTo>
                  <a:cubicBezTo>
                    <a:pt x="231" y="113"/>
                    <a:pt x="230" y="114"/>
                    <a:pt x="229" y="115"/>
                  </a:cubicBezTo>
                  <a:cubicBezTo>
                    <a:pt x="225" y="116"/>
                    <a:pt x="221" y="118"/>
                    <a:pt x="217" y="119"/>
                  </a:cubicBezTo>
                  <a:cubicBezTo>
                    <a:pt x="216" y="120"/>
                    <a:pt x="214" y="121"/>
                    <a:pt x="212" y="122"/>
                  </a:cubicBezTo>
                  <a:cubicBezTo>
                    <a:pt x="212" y="122"/>
                    <a:pt x="212" y="122"/>
                    <a:pt x="212" y="122"/>
                  </a:cubicBezTo>
                  <a:cubicBezTo>
                    <a:pt x="211" y="122"/>
                    <a:pt x="210" y="123"/>
                    <a:pt x="209" y="123"/>
                  </a:cubicBezTo>
                  <a:cubicBezTo>
                    <a:pt x="206" y="126"/>
                    <a:pt x="202" y="127"/>
                    <a:pt x="198" y="129"/>
                  </a:cubicBezTo>
                  <a:cubicBezTo>
                    <a:pt x="196" y="130"/>
                    <a:pt x="195" y="132"/>
                    <a:pt x="192" y="133"/>
                  </a:cubicBezTo>
                  <a:cubicBezTo>
                    <a:pt x="190" y="134"/>
                    <a:pt x="188" y="135"/>
                    <a:pt x="186" y="135"/>
                  </a:cubicBezTo>
                  <a:cubicBezTo>
                    <a:pt x="186" y="137"/>
                    <a:pt x="184" y="136"/>
                    <a:pt x="184" y="138"/>
                  </a:cubicBezTo>
                  <a:cubicBezTo>
                    <a:pt x="185" y="139"/>
                    <a:pt x="186" y="139"/>
                    <a:pt x="186" y="140"/>
                  </a:cubicBezTo>
                  <a:cubicBezTo>
                    <a:pt x="191" y="140"/>
                    <a:pt x="196" y="142"/>
                    <a:pt x="200" y="140"/>
                  </a:cubicBezTo>
                  <a:cubicBezTo>
                    <a:pt x="211" y="139"/>
                    <a:pt x="221" y="136"/>
                    <a:pt x="231" y="133"/>
                  </a:cubicBezTo>
                  <a:cubicBezTo>
                    <a:pt x="233" y="133"/>
                    <a:pt x="234" y="132"/>
                    <a:pt x="236" y="131"/>
                  </a:cubicBezTo>
                  <a:cubicBezTo>
                    <a:pt x="240" y="131"/>
                    <a:pt x="244" y="127"/>
                    <a:pt x="249" y="127"/>
                  </a:cubicBezTo>
                  <a:cubicBezTo>
                    <a:pt x="251" y="127"/>
                    <a:pt x="253" y="125"/>
                    <a:pt x="255" y="125"/>
                  </a:cubicBezTo>
                  <a:cubicBezTo>
                    <a:pt x="259" y="123"/>
                    <a:pt x="265" y="122"/>
                    <a:pt x="269" y="120"/>
                  </a:cubicBezTo>
                  <a:cubicBezTo>
                    <a:pt x="271" y="120"/>
                    <a:pt x="273" y="118"/>
                    <a:pt x="275" y="117"/>
                  </a:cubicBezTo>
                  <a:cubicBezTo>
                    <a:pt x="280" y="116"/>
                    <a:pt x="285" y="115"/>
                    <a:pt x="290" y="113"/>
                  </a:cubicBezTo>
                  <a:cubicBezTo>
                    <a:pt x="328" y="100"/>
                    <a:pt x="368" y="88"/>
                    <a:pt x="407" y="76"/>
                  </a:cubicBezTo>
                  <a:cubicBezTo>
                    <a:pt x="414" y="74"/>
                    <a:pt x="422" y="72"/>
                    <a:pt x="429" y="70"/>
                  </a:cubicBezTo>
                  <a:cubicBezTo>
                    <a:pt x="458" y="63"/>
                    <a:pt x="486" y="54"/>
                    <a:pt x="515" y="48"/>
                  </a:cubicBezTo>
                  <a:cubicBezTo>
                    <a:pt x="521" y="46"/>
                    <a:pt x="529" y="44"/>
                    <a:pt x="535" y="43"/>
                  </a:cubicBezTo>
                  <a:cubicBezTo>
                    <a:pt x="535" y="42"/>
                    <a:pt x="538" y="42"/>
                    <a:pt x="540" y="43"/>
                  </a:cubicBezTo>
                  <a:cubicBezTo>
                    <a:pt x="540" y="42"/>
                    <a:pt x="540" y="42"/>
                    <a:pt x="540" y="42"/>
                  </a:cubicBezTo>
                  <a:cubicBezTo>
                    <a:pt x="542" y="42"/>
                    <a:pt x="544" y="41"/>
                    <a:pt x="546" y="41"/>
                  </a:cubicBezTo>
                  <a:cubicBezTo>
                    <a:pt x="547" y="41"/>
                    <a:pt x="547" y="40"/>
                    <a:pt x="547" y="40"/>
                  </a:cubicBezTo>
                  <a:cubicBezTo>
                    <a:pt x="548" y="40"/>
                    <a:pt x="551" y="39"/>
                    <a:pt x="552" y="39"/>
                  </a:cubicBezTo>
                  <a:cubicBezTo>
                    <a:pt x="552" y="39"/>
                    <a:pt x="552" y="39"/>
                    <a:pt x="552" y="39"/>
                  </a:cubicBezTo>
                  <a:cubicBezTo>
                    <a:pt x="553" y="38"/>
                    <a:pt x="555" y="38"/>
                    <a:pt x="556" y="38"/>
                  </a:cubicBezTo>
                  <a:cubicBezTo>
                    <a:pt x="556" y="38"/>
                    <a:pt x="557" y="38"/>
                    <a:pt x="556" y="38"/>
                  </a:cubicBezTo>
                  <a:cubicBezTo>
                    <a:pt x="557" y="38"/>
                    <a:pt x="557" y="38"/>
                    <a:pt x="557" y="37"/>
                  </a:cubicBezTo>
                  <a:cubicBezTo>
                    <a:pt x="569" y="35"/>
                    <a:pt x="582" y="32"/>
                    <a:pt x="594" y="29"/>
                  </a:cubicBezTo>
                  <a:cubicBezTo>
                    <a:pt x="597" y="29"/>
                    <a:pt x="600" y="29"/>
                    <a:pt x="603" y="28"/>
                  </a:cubicBezTo>
                  <a:cubicBezTo>
                    <a:pt x="610" y="26"/>
                    <a:pt x="617" y="25"/>
                    <a:pt x="625" y="24"/>
                  </a:cubicBezTo>
                  <a:cubicBezTo>
                    <a:pt x="661" y="18"/>
                    <a:pt x="700" y="13"/>
                    <a:pt x="738" y="10"/>
                  </a:cubicBezTo>
                  <a:cubicBezTo>
                    <a:pt x="741" y="10"/>
                    <a:pt x="747" y="10"/>
                    <a:pt x="751" y="9"/>
                  </a:cubicBezTo>
                  <a:cubicBezTo>
                    <a:pt x="762" y="8"/>
                    <a:pt x="773" y="8"/>
                    <a:pt x="784" y="7"/>
                  </a:cubicBezTo>
                  <a:cubicBezTo>
                    <a:pt x="788" y="7"/>
                    <a:pt x="793" y="6"/>
                    <a:pt x="798" y="6"/>
                  </a:cubicBezTo>
                  <a:cubicBezTo>
                    <a:pt x="813" y="6"/>
                    <a:pt x="828" y="7"/>
                    <a:pt x="843" y="8"/>
                  </a:cubicBezTo>
                  <a:cubicBezTo>
                    <a:pt x="851" y="9"/>
                    <a:pt x="861" y="10"/>
                    <a:pt x="869" y="12"/>
                  </a:cubicBezTo>
                  <a:cubicBezTo>
                    <a:pt x="872" y="13"/>
                    <a:pt x="876" y="15"/>
                    <a:pt x="877" y="19"/>
                  </a:cubicBezTo>
                  <a:cubicBezTo>
                    <a:pt x="876" y="20"/>
                    <a:pt x="877" y="22"/>
                    <a:pt x="875" y="23"/>
                  </a:cubicBezTo>
                  <a:cubicBezTo>
                    <a:pt x="875" y="23"/>
                    <a:pt x="875" y="24"/>
                    <a:pt x="875" y="24"/>
                  </a:cubicBezTo>
                  <a:cubicBezTo>
                    <a:pt x="875" y="24"/>
                    <a:pt x="875" y="24"/>
                    <a:pt x="874" y="24"/>
                  </a:cubicBezTo>
                  <a:cubicBezTo>
                    <a:pt x="874" y="26"/>
                    <a:pt x="873" y="25"/>
                    <a:pt x="873" y="27"/>
                  </a:cubicBezTo>
                  <a:cubicBezTo>
                    <a:pt x="871" y="27"/>
                    <a:pt x="869" y="30"/>
                    <a:pt x="867" y="31"/>
                  </a:cubicBezTo>
                  <a:cubicBezTo>
                    <a:pt x="866" y="31"/>
                    <a:pt x="866" y="31"/>
                    <a:pt x="865" y="31"/>
                  </a:cubicBezTo>
                  <a:cubicBezTo>
                    <a:pt x="864" y="32"/>
                    <a:pt x="861" y="34"/>
                    <a:pt x="858" y="35"/>
                  </a:cubicBezTo>
                  <a:cubicBezTo>
                    <a:pt x="857" y="35"/>
                    <a:pt x="856" y="35"/>
                    <a:pt x="855" y="36"/>
                  </a:cubicBezTo>
                  <a:cubicBezTo>
                    <a:pt x="854" y="36"/>
                    <a:pt x="854" y="36"/>
                    <a:pt x="852" y="36"/>
                  </a:cubicBezTo>
                  <a:cubicBezTo>
                    <a:pt x="848" y="38"/>
                    <a:pt x="843" y="40"/>
                    <a:pt x="839" y="41"/>
                  </a:cubicBezTo>
                  <a:cubicBezTo>
                    <a:pt x="839" y="42"/>
                    <a:pt x="839" y="42"/>
                    <a:pt x="838" y="42"/>
                  </a:cubicBezTo>
                  <a:cubicBezTo>
                    <a:pt x="840" y="44"/>
                    <a:pt x="842" y="41"/>
                    <a:pt x="844" y="41"/>
                  </a:cubicBezTo>
                  <a:cubicBezTo>
                    <a:pt x="844" y="41"/>
                    <a:pt x="844" y="41"/>
                    <a:pt x="844" y="42"/>
                  </a:cubicBezTo>
                  <a:cubicBezTo>
                    <a:pt x="857" y="41"/>
                    <a:pt x="871" y="39"/>
                    <a:pt x="885" y="39"/>
                  </a:cubicBezTo>
                  <a:cubicBezTo>
                    <a:pt x="888" y="39"/>
                    <a:pt x="890" y="39"/>
                    <a:pt x="894" y="40"/>
                  </a:cubicBezTo>
                  <a:cubicBezTo>
                    <a:pt x="896" y="40"/>
                    <a:pt x="898" y="39"/>
                    <a:pt x="900" y="41"/>
                  </a:cubicBezTo>
                  <a:cubicBezTo>
                    <a:pt x="901" y="41"/>
                    <a:pt x="901" y="41"/>
                    <a:pt x="902" y="41"/>
                  </a:cubicBezTo>
                  <a:cubicBezTo>
                    <a:pt x="902" y="41"/>
                    <a:pt x="902" y="41"/>
                    <a:pt x="902" y="42"/>
                  </a:cubicBezTo>
                  <a:cubicBezTo>
                    <a:pt x="902" y="41"/>
                    <a:pt x="902" y="41"/>
                    <a:pt x="903" y="42"/>
                  </a:cubicBezTo>
                  <a:cubicBezTo>
                    <a:pt x="903" y="41"/>
                    <a:pt x="902" y="41"/>
                    <a:pt x="903" y="41"/>
                  </a:cubicBezTo>
                  <a:cubicBezTo>
                    <a:pt x="904" y="41"/>
                    <a:pt x="904" y="42"/>
                    <a:pt x="905" y="42"/>
                  </a:cubicBezTo>
                  <a:cubicBezTo>
                    <a:pt x="904" y="44"/>
                    <a:pt x="906" y="45"/>
                    <a:pt x="906" y="45"/>
                  </a:cubicBezTo>
                  <a:cubicBezTo>
                    <a:pt x="905" y="49"/>
                    <a:pt x="899" y="50"/>
                    <a:pt x="898" y="52"/>
                  </a:cubicBezTo>
                  <a:cubicBezTo>
                    <a:pt x="897" y="53"/>
                    <a:pt x="898" y="52"/>
                    <a:pt x="897" y="52"/>
                  </a:cubicBezTo>
                  <a:close/>
                  <a:moveTo>
                    <a:pt x="866" y="77"/>
                  </a:moveTo>
                  <a:cubicBezTo>
                    <a:pt x="866" y="76"/>
                    <a:pt x="865" y="76"/>
                    <a:pt x="865" y="76"/>
                  </a:cubicBezTo>
                  <a:cubicBezTo>
                    <a:pt x="865" y="76"/>
                    <a:pt x="865" y="76"/>
                    <a:pt x="864" y="76"/>
                  </a:cubicBezTo>
                  <a:cubicBezTo>
                    <a:pt x="864" y="75"/>
                    <a:pt x="865" y="75"/>
                    <a:pt x="864" y="75"/>
                  </a:cubicBezTo>
                  <a:cubicBezTo>
                    <a:pt x="864" y="75"/>
                    <a:pt x="864" y="75"/>
                    <a:pt x="864" y="74"/>
                  </a:cubicBezTo>
                  <a:cubicBezTo>
                    <a:pt x="864" y="74"/>
                    <a:pt x="864" y="74"/>
                    <a:pt x="864" y="74"/>
                  </a:cubicBezTo>
                  <a:cubicBezTo>
                    <a:pt x="864" y="74"/>
                    <a:pt x="863" y="74"/>
                    <a:pt x="863" y="74"/>
                  </a:cubicBezTo>
                  <a:cubicBezTo>
                    <a:pt x="864" y="74"/>
                    <a:pt x="862" y="75"/>
                    <a:pt x="863" y="75"/>
                  </a:cubicBezTo>
                  <a:cubicBezTo>
                    <a:pt x="863" y="75"/>
                    <a:pt x="865" y="77"/>
                    <a:pt x="866" y="77"/>
                  </a:cubicBezTo>
                  <a:close/>
                  <a:moveTo>
                    <a:pt x="850" y="83"/>
                  </a:moveTo>
                  <a:cubicBezTo>
                    <a:pt x="850" y="82"/>
                    <a:pt x="850" y="82"/>
                    <a:pt x="850" y="82"/>
                  </a:cubicBezTo>
                  <a:cubicBezTo>
                    <a:pt x="849" y="82"/>
                    <a:pt x="849" y="82"/>
                    <a:pt x="849" y="83"/>
                  </a:cubicBezTo>
                  <a:cubicBezTo>
                    <a:pt x="849" y="83"/>
                    <a:pt x="850" y="83"/>
                    <a:pt x="850" y="83"/>
                  </a:cubicBezTo>
                  <a:close/>
                  <a:moveTo>
                    <a:pt x="798" y="99"/>
                  </a:moveTo>
                  <a:cubicBezTo>
                    <a:pt x="798" y="99"/>
                    <a:pt x="797" y="99"/>
                    <a:pt x="797" y="99"/>
                  </a:cubicBezTo>
                  <a:cubicBezTo>
                    <a:pt x="798" y="99"/>
                    <a:pt x="797" y="100"/>
                    <a:pt x="798" y="101"/>
                  </a:cubicBezTo>
                  <a:cubicBezTo>
                    <a:pt x="797" y="99"/>
                    <a:pt x="798" y="100"/>
                    <a:pt x="798" y="99"/>
                  </a:cubicBezTo>
                  <a:close/>
                  <a:moveTo>
                    <a:pt x="653" y="137"/>
                  </a:moveTo>
                  <a:cubicBezTo>
                    <a:pt x="654" y="136"/>
                    <a:pt x="652" y="137"/>
                    <a:pt x="652" y="136"/>
                  </a:cubicBezTo>
                  <a:cubicBezTo>
                    <a:pt x="652" y="137"/>
                    <a:pt x="652" y="137"/>
                    <a:pt x="652" y="137"/>
                  </a:cubicBezTo>
                  <a:cubicBezTo>
                    <a:pt x="652" y="138"/>
                    <a:pt x="653" y="136"/>
                    <a:pt x="653" y="137"/>
                  </a:cubicBezTo>
                  <a:close/>
                  <a:moveTo>
                    <a:pt x="271" y="286"/>
                  </a:moveTo>
                  <a:cubicBezTo>
                    <a:pt x="271" y="287"/>
                    <a:pt x="271" y="287"/>
                    <a:pt x="271" y="288"/>
                  </a:cubicBezTo>
                  <a:cubicBezTo>
                    <a:pt x="272" y="288"/>
                    <a:pt x="272" y="287"/>
                    <a:pt x="272" y="287"/>
                  </a:cubicBezTo>
                  <a:cubicBezTo>
                    <a:pt x="272" y="287"/>
                    <a:pt x="271" y="287"/>
                    <a:pt x="271" y="286"/>
                  </a:cubicBezTo>
                  <a:close/>
                  <a:moveTo>
                    <a:pt x="281" y="283"/>
                  </a:moveTo>
                  <a:cubicBezTo>
                    <a:pt x="281" y="283"/>
                    <a:pt x="281" y="283"/>
                    <a:pt x="280" y="283"/>
                  </a:cubicBezTo>
                  <a:cubicBezTo>
                    <a:pt x="280" y="283"/>
                    <a:pt x="280" y="283"/>
                    <a:pt x="280" y="282"/>
                  </a:cubicBezTo>
                  <a:cubicBezTo>
                    <a:pt x="279" y="283"/>
                    <a:pt x="278" y="283"/>
                    <a:pt x="279" y="284"/>
                  </a:cubicBezTo>
                  <a:cubicBezTo>
                    <a:pt x="279" y="283"/>
                    <a:pt x="279" y="284"/>
                    <a:pt x="279" y="284"/>
                  </a:cubicBezTo>
                  <a:cubicBezTo>
                    <a:pt x="280" y="284"/>
                    <a:pt x="280" y="284"/>
                    <a:pt x="282" y="283"/>
                  </a:cubicBezTo>
                  <a:cubicBezTo>
                    <a:pt x="282" y="283"/>
                    <a:pt x="282" y="283"/>
                    <a:pt x="282" y="283"/>
                  </a:cubicBezTo>
                  <a:cubicBezTo>
                    <a:pt x="282" y="283"/>
                    <a:pt x="282" y="283"/>
                    <a:pt x="282" y="283"/>
                  </a:cubicBezTo>
                  <a:cubicBezTo>
                    <a:pt x="282" y="283"/>
                    <a:pt x="282" y="282"/>
                    <a:pt x="282" y="282"/>
                  </a:cubicBezTo>
                  <a:cubicBezTo>
                    <a:pt x="281" y="282"/>
                    <a:pt x="282" y="283"/>
                    <a:pt x="281" y="283"/>
                  </a:cubicBezTo>
                  <a:close/>
                  <a:moveTo>
                    <a:pt x="194" y="314"/>
                  </a:moveTo>
                  <a:cubicBezTo>
                    <a:pt x="193" y="314"/>
                    <a:pt x="192" y="315"/>
                    <a:pt x="191" y="316"/>
                  </a:cubicBezTo>
                  <a:cubicBezTo>
                    <a:pt x="192" y="316"/>
                    <a:pt x="193" y="315"/>
                    <a:pt x="194" y="314"/>
                  </a:cubicBezTo>
                  <a:close/>
                  <a:moveTo>
                    <a:pt x="94" y="378"/>
                  </a:moveTo>
                  <a:cubicBezTo>
                    <a:pt x="93" y="378"/>
                    <a:pt x="92" y="378"/>
                    <a:pt x="92" y="378"/>
                  </a:cubicBezTo>
                  <a:cubicBezTo>
                    <a:pt x="92" y="379"/>
                    <a:pt x="91" y="379"/>
                    <a:pt x="91" y="379"/>
                  </a:cubicBezTo>
                  <a:cubicBezTo>
                    <a:pt x="92" y="380"/>
                    <a:pt x="92" y="379"/>
                    <a:pt x="92" y="380"/>
                  </a:cubicBezTo>
                  <a:cubicBezTo>
                    <a:pt x="93" y="380"/>
                    <a:pt x="93" y="379"/>
                    <a:pt x="94" y="378"/>
                  </a:cubicBezTo>
                  <a:cubicBezTo>
                    <a:pt x="94" y="378"/>
                    <a:pt x="94" y="378"/>
                    <a:pt x="94" y="378"/>
                  </a:cubicBezTo>
                  <a:close/>
                  <a:moveTo>
                    <a:pt x="120" y="365"/>
                  </a:moveTo>
                  <a:cubicBezTo>
                    <a:pt x="120" y="365"/>
                    <a:pt x="120" y="365"/>
                    <a:pt x="120" y="366"/>
                  </a:cubicBezTo>
                  <a:cubicBezTo>
                    <a:pt x="119" y="366"/>
                    <a:pt x="119" y="367"/>
                    <a:pt x="118" y="367"/>
                  </a:cubicBezTo>
                  <a:cubicBezTo>
                    <a:pt x="120" y="367"/>
                    <a:pt x="120" y="367"/>
                    <a:pt x="121" y="367"/>
                  </a:cubicBezTo>
                  <a:cubicBezTo>
                    <a:pt x="121" y="366"/>
                    <a:pt x="121" y="364"/>
                    <a:pt x="120" y="365"/>
                  </a:cubicBezTo>
                  <a:close/>
                  <a:moveTo>
                    <a:pt x="218" y="315"/>
                  </a:moveTo>
                  <a:cubicBezTo>
                    <a:pt x="219" y="315"/>
                    <a:pt x="219" y="315"/>
                    <a:pt x="220" y="315"/>
                  </a:cubicBezTo>
                  <a:cubicBezTo>
                    <a:pt x="220" y="314"/>
                    <a:pt x="218" y="314"/>
                    <a:pt x="218" y="315"/>
                  </a:cubicBezTo>
                  <a:close/>
                  <a:moveTo>
                    <a:pt x="247" y="301"/>
                  </a:moveTo>
                  <a:cubicBezTo>
                    <a:pt x="248" y="301"/>
                    <a:pt x="247" y="302"/>
                    <a:pt x="247" y="302"/>
                  </a:cubicBezTo>
                  <a:cubicBezTo>
                    <a:pt x="248" y="302"/>
                    <a:pt x="248" y="302"/>
                    <a:pt x="248" y="302"/>
                  </a:cubicBezTo>
                  <a:cubicBezTo>
                    <a:pt x="248" y="302"/>
                    <a:pt x="248" y="301"/>
                    <a:pt x="248" y="301"/>
                  </a:cubicBezTo>
                  <a:cubicBezTo>
                    <a:pt x="248" y="301"/>
                    <a:pt x="247" y="300"/>
                    <a:pt x="247" y="301"/>
                  </a:cubicBezTo>
                  <a:close/>
                  <a:moveTo>
                    <a:pt x="211" y="324"/>
                  </a:moveTo>
                  <a:cubicBezTo>
                    <a:pt x="211" y="322"/>
                    <a:pt x="212" y="323"/>
                    <a:pt x="212" y="322"/>
                  </a:cubicBezTo>
                  <a:cubicBezTo>
                    <a:pt x="211" y="323"/>
                    <a:pt x="210" y="323"/>
                    <a:pt x="210" y="323"/>
                  </a:cubicBezTo>
                  <a:cubicBezTo>
                    <a:pt x="210" y="323"/>
                    <a:pt x="210" y="324"/>
                    <a:pt x="211" y="324"/>
                  </a:cubicBezTo>
                  <a:close/>
                  <a:moveTo>
                    <a:pt x="209" y="323"/>
                  </a:moveTo>
                  <a:cubicBezTo>
                    <a:pt x="210" y="323"/>
                    <a:pt x="210" y="322"/>
                    <a:pt x="210" y="322"/>
                  </a:cubicBezTo>
                  <a:cubicBezTo>
                    <a:pt x="210" y="321"/>
                    <a:pt x="212" y="322"/>
                    <a:pt x="211" y="321"/>
                  </a:cubicBezTo>
                  <a:cubicBezTo>
                    <a:pt x="209" y="320"/>
                    <a:pt x="210" y="321"/>
                    <a:pt x="209" y="323"/>
                  </a:cubicBezTo>
                  <a:close/>
                  <a:moveTo>
                    <a:pt x="107" y="386"/>
                  </a:moveTo>
                  <a:cubicBezTo>
                    <a:pt x="106" y="385"/>
                    <a:pt x="108" y="386"/>
                    <a:pt x="108" y="385"/>
                  </a:cubicBezTo>
                  <a:cubicBezTo>
                    <a:pt x="107" y="385"/>
                    <a:pt x="107" y="384"/>
                    <a:pt x="106" y="384"/>
                  </a:cubicBezTo>
                  <a:cubicBezTo>
                    <a:pt x="105" y="385"/>
                    <a:pt x="106" y="386"/>
                    <a:pt x="105" y="386"/>
                  </a:cubicBezTo>
                  <a:cubicBezTo>
                    <a:pt x="105" y="385"/>
                    <a:pt x="105" y="385"/>
                    <a:pt x="105" y="385"/>
                  </a:cubicBezTo>
                  <a:cubicBezTo>
                    <a:pt x="105" y="385"/>
                    <a:pt x="105" y="385"/>
                    <a:pt x="104" y="385"/>
                  </a:cubicBezTo>
                  <a:cubicBezTo>
                    <a:pt x="105" y="386"/>
                    <a:pt x="105" y="385"/>
                    <a:pt x="105" y="386"/>
                  </a:cubicBezTo>
                  <a:cubicBezTo>
                    <a:pt x="106" y="387"/>
                    <a:pt x="106" y="386"/>
                    <a:pt x="107" y="386"/>
                  </a:cubicBezTo>
                  <a:close/>
                  <a:moveTo>
                    <a:pt x="83" y="401"/>
                  </a:moveTo>
                  <a:cubicBezTo>
                    <a:pt x="84" y="401"/>
                    <a:pt x="84" y="401"/>
                    <a:pt x="84" y="401"/>
                  </a:cubicBezTo>
                  <a:cubicBezTo>
                    <a:pt x="84" y="400"/>
                    <a:pt x="85" y="400"/>
                    <a:pt x="84" y="399"/>
                  </a:cubicBezTo>
                  <a:cubicBezTo>
                    <a:pt x="84" y="400"/>
                    <a:pt x="83" y="400"/>
                    <a:pt x="83" y="401"/>
                  </a:cubicBezTo>
                  <a:close/>
                  <a:moveTo>
                    <a:pt x="82" y="404"/>
                  </a:moveTo>
                  <a:cubicBezTo>
                    <a:pt x="83" y="404"/>
                    <a:pt x="83" y="402"/>
                    <a:pt x="84" y="403"/>
                  </a:cubicBezTo>
                  <a:cubicBezTo>
                    <a:pt x="84" y="402"/>
                    <a:pt x="83" y="402"/>
                    <a:pt x="82" y="402"/>
                  </a:cubicBezTo>
                  <a:cubicBezTo>
                    <a:pt x="82" y="403"/>
                    <a:pt x="82" y="403"/>
                    <a:pt x="82" y="404"/>
                  </a:cubicBezTo>
                  <a:close/>
                  <a:moveTo>
                    <a:pt x="895" y="66"/>
                  </a:moveTo>
                  <a:cubicBezTo>
                    <a:pt x="894" y="67"/>
                    <a:pt x="895" y="67"/>
                    <a:pt x="895" y="67"/>
                  </a:cubicBezTo>
                  <a:cubicBezTo>
                    <a:pt x="895" y="67"/>
                    <a:pt x="894" y="67"/>
                    <a:pt x="895" y="68"/>
                  </a:cubicBezTo>
                  <a:cubicBezTo>
                    <a:pt x="895" y="67"/>
                    <a:pt x="896" y="68"/>
                    <a:pt x="896" y="67"/>
                  </a:cubicBezTo>
                  <a:cubicBezTo>
                    <a:pt x="896" y="67"/>
                    <a:pt x="896" y="67"/>
                    <a:pt x="896" y="66"/>
                  </a:cubicBezTo>
                  <a:cubicBezTo>
                    <a:pt x="895" y="67"/>
                    <a:pt x="895" y="66"/>
                    <a:pt x="895" y="66"/>
                  </a:cubicBezTo>
                  <a:close/>
                  <a:moveTo>
                    <a:pt x="886" y="71"/>
                  </a:moveTo>
                  <a:cubicBezTo>
                    <a:pt x="886" y="72"/>
                    <a:pt x="884" y="71"/>
                    <a:pt x="885" y="70"/>
                  </a:cubicBezTo>
                  <a:cubicBezTo>
                    <a:pt x="884" y="70"/>
                    <a:pt x="884" y="71"/>
                    <a:pt x="883" y="71"/>
                  </a:cubicBezTo>
                  <a:cubicBezTo>
                    <a:pt x="883" y="70"/>
                    <a:pt x="883" y="70"/>
                    <a:pt x="883" y="71"/>
                  </a:cubicBezTo>
                  <a:cubicBezTo>
                    <a:pt x="883" y="71"/>
                    <a:pt x="883" y="71"/>
                    <a:pt x="884" y="71"/>
                  </a:cubicBezTo>
                  <a:cubicBezTo>
                    <a:pt x="884" y="71"/>
                    <a:pt x="884" y="71"/>
                    <a:pt x="884" y="71"/>
                  </a:cubicBezTo>
                  <a:cubicBezTo>
                    <a:pt x="885" y="71"/>
                    <a:pt x="885" y="71"/>
                    <a:pt x="884" y="71"/>
                  </a:cubicBezTo>
                  <a:cubicBezTo>
                    <a:pt x="884" y="71"/>
                    <a:pt x="885" y="72"/>
                    <a:pt x="885" y="72"/>
                  </a:cubicBezTo>
                  <a:cubicBezTo>
                    <a:pt x="886" y="72"/>
                    <a:pt x="887" y="72"/>
                    <a:pt x="887" y="72"/>
                  </a:cubicBezTo>
                  <a:cubicBezTo>
                    <a:pt x="887" y="72"/>
                    <a:pt x="886" y="71"/>
                    <a:pt x="886" y="71"/>
                  </a:cubicBezTo>
                  <a:close/>
                  <a:moveTo>
                    <a:pt x="878" y="76"/>
                  </a:moveTo>
                  <a:cubicBezTo>
                    <a:pt x="879" y="75"/>
                    <a:pt x="879" y="76"/>
                    <a:pt x="879" y="76"/>
                  </a:cubicBezTo>
                  <a:cubicBezTo>
                    <a:pt x="880" y="76"/>
                    <a:pt x="880" y="76"/>
                    <a:pt x="880" y="75"/>
                  </a:cubicBezTo>
                  <a:cubicBezTo>
                    <a:pt x="879" y="75"/>
                    <a:pt x="878" y="75"/>
                    <a:pt x="878" y="76"/>
                  </a:cubicBezTo>
                  <a:close/>
                  <a:moveTo>
                    <a:pt x="876" y="76"/>
                  </a:moveTo>
                  <a:cubicBezTo>
                    <a:pt x="877" y="77"/>
                    <a:pt x="876" y="77"/>
                    <a:pt x="877" y="77"/>
                  </a:cubicBezTo>
                  <a:cubicBezTo>
                    <a:pt x="877" y="77"/>
                    <a:pt x="877" y="77"/>
                    <a:pt x="877" y="76"/>
                  </a:cubicBezTo>
                  <a:cubicBezTo>
                    <a:pt x="877" y="76"/>
                    <a:pt x="876" y="76"/>
                    <a:pt x="876" y="76"/>
                  </a:cubicBezTo>
                  <a:close/>
                  <a:moveTo>
                    <a:pt x="874" y="77"/>
                  </a:moveTo>
                  <a:cubicBezTo>
                    <a:pt x="873" y="76"/>
                    <a:pt x="873" y="77"/>
                    <a:pt x="872" y="77"/>
                  </a:cubicBezTo>
                  <a:cubicBezTo>
                    <a:pt x="873" y="78"/>
                    <a:pt x="874" y="77"/>
                    <a:pt x="874" y="77"/>
                  </a:cubicBezTo>
                  <a:close/>
                  <a:moveTo>
                    <a:pt x="868" y="76"/>
                  </a:moveTo>
                  <a:cubicBezTo>
                    <a:pt x="869" y="76"/>
                    <a:pt x="869" y="76"/>
                    <a:pt x="870" y="75"/>
                  </a:cubicBezTo>
                  <a:cubicBezTo>
                    <a:pt x="869" y="75"/>
                    <a:pt x="869" y="74"/>
                    <a:pt x="869" y="75"/>
                  </a:cubicBezTo>
                  <a:cubicBezTo>
                    <a:pt x="869" y="76"/>
                    <a:pt x="868" y="76"/>
                    <a:pt x="868" y="76"/>
                  </a:cubicBezTo>
                  <a:close/>
                  <a:moveTo>
                    <a:pt x="866" y="73"/>
                  </a:moveTo>
                  <a:cubicBezTo>
                    <a:pt x="866" y="74"/>
                    <a:pt x="867" y="74"/>
                    <a:pt x="866" y="75"/>
                  </a:cubicBezTo>
                  <a:cubicBezTo>
                    <a:pt x="869" y="75"/>
                    <a:pt x="867" y="74"/>
                    <a:pt x="866" y="73"/>
                  </a:cubicBezTo>
                  <a:close/>
                  <a:moveTo>
                    <a:pt x="869" y="25"/>
                  </a:moveTo>
                  <a:cubicBezTo>
                    <a:pt x="869" y="25"/>
                    <a:pt x="868" y="25"/>
                    <a:pt x="868" y="26"/>
                  </a:cubicBezTo>
                  <a:cubicBezTo>
                    <a:pt x="869" y="26"/>
                    <a:pt x="870" y="26"/>
                    <a:pt x="869" y="25"/>
                  </a:cubicBezTo>
                  <a:cubicBezTo>
                    <a:pt x="869" y="25"/>
                    <a:pt x="870" y="25"/>
                    <a:pt x="870" y="25"/>
                  </a:cubicBezTo>
                  <a:cubicBezTo>
                    <a:pt x="869" y="25"/>
                    <a:pt x="869" y="25"/>
                    <a:pt x="869" y="25"/>
                  </a:cubicBezTo>
                  <a:close/>
                  <a:moveTo>
                    <a:pt x="861" y="51"/>
                  </a:moveTo>
                  <a:cubicBezTo>
                    <a:pt x="860" y="51"/>
                    <a:pt x="860" y="51"/>
                    <a:pt x="859" y="52"/>
                  </a:cubicBezTo>
                  <a:cubicBezTo>
                    <a:pt x="860" y="52"/>
                    <a:pt x="861" y="52"/>
                    <a:pt x="861" y="51"/>
                  </a:cubicBezTo>
                  <a:cubicBezTo>
                    <a:pt x="861" y="51"/>
                    <a:pt x="861" y="51"/>
                    <a:pt x="861" y="51"/>
                  </a:cubicBezTo>
                  <a:close/>
                  <a:moveTo>
                    <a:pt x="845" y="83"/>
                  </a:moveTo>
                  <a:cubicBezTo>
                    <a:pt x="846" y="84"/>
                    <a:pt x="847" y="84"/>
                    <a:pt x="847" y="84"/>
                  </a:cubicBezTo>
                  <a:cubicBezTo>
                    <a:pt x="847" y="84"/>
                    <a:pt x="847" y="84"/>
                    <a:pt x="846" y="84"/>
                  </a:cubicBezTo>
                  <a:cubicBezTo>
                    <a:pt x="847" y="85"/>
                    <a:pt x="848" y="85"/>
                    <a:pt x="848" y="86"/>
                  </a:cubicBezTo>
                  <a:cubicBezTo>
                    <a:pt x="848" y="85"/>
                    <a:pt x="848" y="85"/>
                    <a:pt x="848" y="84"/>
                  </a:cubicBezTo>
                  <a:cubicBezTo>
                    <a:pt x="846" y="83"/>
                    <a:pt x="847" y="82"/>
                    <a:pt x="845" y="83"/>
                  </a:cubicBezTo>
                  <a:close/>
                  <a:moveTo>
                    <a:pt x="846" y="80"/>
                  </a:moveTo>
                  <a:cubicBezTo>
                    <a:pt x="845" y="80"/>
                    <a:pt x="845" y="80"/>
                    <a:pt x="846" y="79"/>
                  </a:cubicBezTo>
                  <a:cubicBezTo>
                    <a:pt x="846" y="79"/>
                    <a:pt x="847" y="79"/>
                    <a:pt x="846" y="78"/>
                  </a:cubicBezTo>
                  <a:cubicBezTo>
                    <a:pt x="846" y="79"/>
                    <a:pt x="846" y="77"/>
                    <a:pt x="847" y="77"/>
                  </a:cubicBezTo>
                  <a:cubicBezTo>
                    <a:pt x="845" y="77"/>
                    <a:pt x="845" y="79"/>
                    <a:pt x="843" y="78"/>
                  </a:cubicBezTo>
                  <a:cubicBezTo>
                    <a:pt x="843" y="79"/>
                    <a:pt x="843" y="79"/>
                    <a:pt x="843" y="79"/>
                  </a:cubicBezTo>
                  <a:cubicBezTo>
                    <a:pt x="844" y="79"/>
                    <a:pt x="844" y="80"/>
                    <a:pt x="845" y="81"/>
                  </a:cubicBezTo>
                  <a:cubicBezTo>
                    <a:pt x="846" y="80"/>
                    <a:pt x="845" y="81"/>
                    <a:pt x="846" y="80"/>
                  </a:cubicBezTo>
                  <a:close/>
                  <a:moveTo>
                    <a:pt x="840" y="85"/>
                  </a:moveTo>
                  <a:cubicBezTo>
                    <a:pt x="841" y="85"/>
                    <a:pt x="840" y="86"/>
                    <a:pt x="841" y="86"/>
                  </a:cubicBezTo>
                  <a:cubicBezTo>
                    <a:pt x="841" y="86"/>
                    <a:pt x="842" y="86"/>
                    <a:pt x="842" y="86"/>
                  </a:cubicBezTo>
                  <a:cubicBezTo>
                    <a:pt x="842" y="86"/>
                    <a:pt x="842" y="86"/>
                    <a:pt x="842" y="85"/>
                  </a:cubicBezTo>
                  <a:cubicBezTo>
                    <a:pt x="841" y="86"/>
                    <a:pt x="841" y="85"/>
                    <a:pt x="840" y="85"/>
                  </a:cubicBezTo>
                  <a:close/>
                  <a:moveTo>
                    <a:pt x="843" y="80"/>
                  </a:moveTo>
                  <a:cubicBezTo>
                    <a:pt x="842" y="79"/>
                    <a:pt x="842" y="80"/>
                    <a:pt x="842" y="81"/>
                  </a:cubicBezTo>
                  <a:cubicBezTo>
                    <a:pt x="843" y="81"/>
                    <a:pt x="843" y="80"/>
                    <a:pt x="843" y="80"/>
                  </a:cubicBezTo>
                  <a:close/>
                  <a:moveTo>
                    <a:pt x="839" y="87"/>
                  </a:moveTo>
                  <a:cubicBezTo>
                    <a:pt x="841" y="87"/>
                    <a:pt x="840" y="88"/>
                    <a:pt x="841" y="88"/>
                  </a:cubicBezTo>
                  <a:cubicBezTo>
                    <a:pt x="841" y="87"/>
                    <a:pt x="841" y="87"/>
                    <a:pt x="841" y="87"/>
                  </a:cubicBezTo>
                  <a:cubicBezTo>
                    <a:pt x="841" y="87"/>
                    <a:pt x="839" y="86"/>
                    <a:pt x="839" y="87"/>
                  </a:cubicBezTo>
                  <a:close/>
                  <a:moveTo>
                    <a:pt x="836" y="89"/>
                  </a:moveTo>
                  <a:cubicBezTo>
                    <a:pt x="836" y="89"/>
                    <a:pt x="837" y="90"/>
                    <a:pt x="838" y="90"/>
                  </a:cubicBezTo>
                  <a:cubicBezTo>
                    <a:pt x="838" y="88"/>
                    <a:pt x="839" y="90"/>
                    <a:pt x="839" y="89"/>
                  </a:cubicBezTo>
                  <a:cubicBezTo>
                    <a:pt x="839" y="89"/>
                    <a:pt x="839" y="88"/>
                    <a:pt x="838" y="88"/>
                  </a:cubicBezTo>
                  <a:cubicBezTo>
                    <a:pt x="838" y="88"/>
                    <a:pt x="838" y="88"/>
                    <a:pt x="837" y="88"/>
                  </a:cubicBezTo>
                  <a:cubicBezTo>
                    <a:pt x="837" y="88"/>
                    <a:pt x="838" y="89"/>
                    <a:pt x="837" y="89"/>
                  </a:cubicBezTo>
                  <a:cubicBezTo>
                    <a:pt x="837" y="87"/>
                    <a:pt x="834" y="89"/>
                    <a:pt x="836" y="89"/>
                  </a:cubicBezTo>
                  <a:close/>
                  <a:moveTo>
                    <a:pt x="836" y="85"/>
                  </a:moveTo>
                  <a:cubicBezTo>
                    <a:pt x="836" y="86"/>
                    <a:pt x="836" y="86"/>
                    <a:pt x="836" y="86"/>
                  </a:cubicBezTo>
                  <a:cubicBezTo>
                    <a:pt x="837" y="86"/>
                    <a:pt x="837" y="88"/>
                    <a:pt x="838" y="87"/>
                  </a:cubicBezTo>
                  <a:cubicBezTo>
                    <a:pt x="837" y="87"/>
                    <a:pt x="837" y="87"/>
                    <a:pt x="837" y="86"/>
                  </a:cubicBezTo>
                  <a:cubicBezTo>
                    <a:pt x="838" y="86"/>
                    <a:pt x="838" y="87"/>
                    <a:pt x="839" y="86"/>
                  </a:cubicBezTo>
                  <a:cubicBezTo>
                    <a:pt x="838" y="86"/>
                    <a:pt x="839" y="85"/>
                    <a:pt x="838" y="85"/>
                  </a:cubicBezTo>
                  <a:cubicBezTo>
                    <a:pt x="838" y="86"/>
                    <a:pt x="838" y="86"/>
                    <a:pt x="838" y="86"/>
                  </a:cubicBezTo>
                  <a:cubicBezTo>
                    <a:pt x="838" y="85"/>
                    <a:pt x="837" y="85"/>
                    <a:pt x="837" y="85"/>
                  </a:cubicBezTo>
                  <a:cubicBezTo>
                    <a:pt x="838" y="85"/>
                    <a:pt x="837" y="84"/>
                    <a:pt x="838" y="84"/>
                  </a:cubicBezTo>
                  <a:cubicBezTo>
                    <a:pt x="838" y="84"/>
                    <a:pt x="838" y="85"/>
                    <a:pt x="839" y="85"/>
                  </a:cubicBezTo>
                  <a:cubicBezTo>
                    <a:pt x="839" y="84"/>
                    <a:pt x="839" y="84"/>
                    <a:pt x="839" y="84"/>
                  </a:cubicBezTo>
                  <a:cubicBezTo>
                    <a:pt x="838" y="84"/>
                    <a:pt x="838" y="83"/>
                    <a:pt x="839" y="83"/>
                  </a:cubicBezTo>
                  <a:cubicBezTo>
                    <a:pt x="838" y="82"/>
                    <a:pt x="838" y="83"/>
                    <a:pt x="838" y="83"/>
                  </a:cubicBezTo>
                  <a:cubicBezTo>
                    <a:pt x="838" y="82"/>
                    <a:pt x="838" y="82"/>
                    <a:pt x="837" y="82"/>
                  </a:cubicBezTo>
                  <a:cubicBezTo>
                    <a:pt x="837" y="83"/>
                    <a:pt x="838" y="83"/>
                    <a:pt x="838" y="84"/>
                  </a:cubicBezTo>
                  <a:cubicBezTo>
                    <a:pt x="837" y="84"/>
                    <a:pt x="838" y="86"/>
                    <a:pt x="836" y="85"/>
                  </a:cubicBezTo>
                  <a:close/>
                  <a:moveTo>
                    <a:pt x="833" y="84"/>
                  </a:moveTo>
                  <a:cubicBezTo>
                    <a:pt x="834" y="83"/>
                    <a:pt x="834" y="86"/>
                    <a:pt x="836" y="84"/>
                  </a:cubicBezTo>
                  <a:cubicBezTo>
                    <a:pt x="835" y="83"/>
                    <a:pt x="835" y="85"/>
                    <a:pt x="834" y="84"/>
                  </a:cubicBezTo>
                  <a:cubicBezTo>
                    <a:pt x="834" y="83"/>
                    <a:pt x="834" y="83"/>
                    <a:pt x="834" y="82"/>
                  </a:cubicBezTo>
                  <a:cubicBezTo>
                    <a:pt x="834" y="83"/>
                    <a:pt x="834" y="82"/>
                    <a:pt x="834" y="82"/>
                  </a:cubicBezTo>
                  <a:cubicBezTo>
                    <a:pt x="833" y="83"/>
                    <a:pt x="832" y="83"/>
                    <a:pt x="833" y="84"/>
                  </a:cubicBezTo>
                  <a:close/>
                  <a:moveTo>
                    <a:pt x="831" y="87"/>
                  </a:moveTo>
                  <a:cubicBezTo>
                    <a:pt x="832" y="88"/>
                    <a:pt x="834" y="86"/>
                    <a:pt x="835" y="87"/>
                  </a:cubicBezTo>
                  <a:cubicBezTo>
                    <a:pt x="836" y="86"/>
                    <a:pt x="835" y="86"/>
                    <a:pt x="835" y="85"/>
                  </a:cubicBezTo>
                  <a:cubicBezTo>
                    <a:pt x="835" y="86"/>
                    <a:pt x="835" y="86"/>
                    <a:pt x="835" y="86"/>
                  </a:cubicBezTo>
                  <a:cubicBezTo>
                    <a:pt x="833" y="86"/>
                    <a:pt x="832" y="87"/>
                    <a:pt x="831" y="87"/>
                  </a:cubicBezTo>
                  <a:close/>
                  <a:moveTo>
                    <a:pt x="834" y="88"/>
                  </a:moveTo>
                  <a:cubicBezTo>
                    <a:pt x="833" y="88"/>
                    <a:pt x="831" y="89"/>
                    <a:pt x="831" y="88"/>
                  </a:cubicBezTo>
                  <a:cubicBezTo>
                    <a:pt x="831" y="88"/>
                    <a:pt x="831" y="88"/>
                    <a:pt x="831" y="89"/>
                  </a:cubicBezTo>
                  <a:cubicBezTo>
                    <a:pt x="831" y="89"/>
                    <a:pt x="832" y="89"/>
                    <a:pt x="832" y="89"/>
                  </a:cubicBezTo>
                  <a:cubicBezTo>
                    <a:pt x="833" y="88"/>
                    <a:pt x="834" y="88"/>
                    <a:pt x="835" y="89"/>
                  </a:cubicBezTo>
                  <a:cubicBezTo>
                    <a:pt x="835" y="88"/>
                    <a:pt x="835" y="88"/>
                    <a:pt x="834" y="88"/>
                  </a:cubicBezTo>
                  <a:close/>
                  <a:moveTo>
                    <a:pt x="830" y="82"/>
                  </a:moveTo>
                  <a:cubicBezTo>
                    <a:pt x="829" y="83"/>
                    <a:pt x="830" y="83"/>
                    <a:pt x="829" y="83"/>
                  </a:cubicBezTo>
                  <a:cubicBezTo>
                    <a:pt x="830" y="82"/>
                    <a:pt x="828" y="83"/>
                    <a:pt x="828" y="83"/>
                  </a:cubicBezTo>
                  <a:cubicBezTo>
                    <a:pt x="828" y="83"/>
                    <a:pt x="827" y="84"/>
                    <a:pt x="827" y="85"/>
                  </a:cubicBezTo>
                  <a:cubicBezTo>
                    <a:pt x="828" y="85"/>
                    <a:pt x="829" y="83"/>
                    <a:pt x="830" y="84"/>
                  </a:cubicBezTo>
                  <a:cubicBezTo>
                    <a:pt x="831" y="86"/>
                    <a:pt x="833" y="86"/>
                    <a:pt x="833" y="85"/>
                  </a:cubicBezTo>
                  <a:cubicBezTo>
                    <a:pt x="833" y="85"/>
                    <a:pt x="833" y="84"/>
                    <a:pt x="832" y="84"/>
                  </a:cubicBezTo>
                  <a:cubicBezTo>
                    <a:pt x="833" y="84"/>
                    <a:pt x="833" y="83"/>
                    <a:pt x="832" y="83"/>
                  </a:cubicBezTo>
                  <a:cubicBezTo>
                    <a:pt x="832" y="84"/>
                    <a:pt x="831" y="83"/>
                    <a:pt x="830" y="84"/>
                  </a:cubicBezTo>
                  <a:cubicBezTo>
                    <a:pt x="830" y="83"/>
                    <a:pt x="831" y="83"/>
                    <a:pt x="830" y="83"/>
                  </a:cubicBezTo>
                  <a:cubicBezTo>
                    <a:pt x="830" y="84"/>
                    <a:pt x="831" y="82"/>
                    <a:pt x="830" y="82"/>
                  </a:cubicBezTo>
                  <a:close/>
                  <a:moveTo>
                    <a:pt x="836" y="60"/>
                  </a:moveTo>
                  <a:cubicBezTo>
                    <a:pt x="837" y="59"/>
                    <a:pt x="838" y="59"/>
                    <a:pt x="838" y="58"/>
                  </a:cubicBezTo>
                  <a:cubicBezTo>
                    <a:pt x="837" y="58"/>
                    <a:pt x="837" y="58"/>
                    <a:pt x="836" y="58"/>
                  </a:cubicBezTo>
                  <a:cubicBezTo>
                    <a:pt x="835" y="60"/>
                    <a:pt x="834" y="57"/>
                    <a:pt x="834" y="60"/>
                  </a:cubicBezTo>
                  <a:cubicBezTo>
                    <a:pt x="835" y="60"/>
                    <a:pt x="836" y="58"/>
                    <a:pt x="836" y="60"/>
                  </a:cubicBezTo>
                  <a:close/>
                  <a:moveTo>
                    <a:pt x="830" y="88"/>
                  </a:moveTo>
                  <a:cubicBezTo>
                    <a:pt x="829" y="89"/>
                    <a:pt x="829" y="87"/>
                    <a:pt x="827" y="87"/>
                  </a:cubicBezTo>
                  <a:cubicBezTo>
                    <a:pt x="827" y="88"/>
                    <a:pt x="829" y="89"/>
                    <a:pt x="831" y="89"/>
                  </a:cubicBezTo>
                  <a:cubicBezTo>
                    <a:pt x="830" y="89"/>
                    <a:pt x="830" y="88"/>
                    <a:pt x="830" y="88"/>
                  </a:cubicBezTo>
                  <a:close/>
                  <a:moveTo>
                    <a:pt x="827" y="89"/>
                  </a:moveTo>
                  <a:cubicBezTo>
                    <a:pt x="827" y="90"/>
                    <a:pt x="826" y="90"/>
                    <a:pt x="826" y="90"/>
                  </a:cubicBezTo>
                  <a:cubicBezTo>
                    <a:pt x="827" y="90"/>
                    <a:pt x="827" y="91"/>
                    <a:pt x="828" y="90"/>
                  </a:cubicBezTo>
                  <a:cubicBezTo>
                    <a:pt x="827" y="90"/>
                    <a:pt x="828" y="90"/>
                    <a:pt x="828" y="90"/>
                  </a:cubicBezTo>
                  <a:cubicBezTo>
                    <a:pt x="827" y="90"/>
                    <a:pt x="827" y="89"/>
                    <a:pt x="827" y="89"/>
                  </a:cubicBezTo>
                  <a:close/>
                  <a:moveTo>
                    <a:pt x="825" y="89"/>
                  </a:moveTo>
                  <a:cubicBezTo>
                    <a:pt x="825" y="90"/>
                    <a:pt x="826" y="90"/>
                    <a:pt x="826" y="90"/>
                  </a:cubicBezTo>
                  <a:cubicBezTo>
                    <a:pt x="826" y="89"/>
                    <a:pt x="825" y="89"/>
                    <a:pt x="825" y="89"/>
                  </a:cubicBezTo>
                  <a:close/>
                  <a:moveTo>
                    <a:pt x="825" y="85"/>
                  </a:moveTo>
                  <a:cubicBezTo>
                    <a:pt x="825" y="85"/>
                    <a:pt x="825" y="85"/>
                    <a:pt x="825" y="86"/>
                  </a:cubicBezTo>
                  <a:cubicBezTo>
                    <a:pt x="825" y="86"/>
                    <a:pt x="825" y="86"/>
                    <a:pt x="825" y="86"/>
                  </a:cubicBezTo>
                  <a:cubicBezTo>
                    <a:pt x="826" y="85"/>
                    <a:pt x="826" y="86"/>
                    <a:pt x="826" y="86"/>
                  </a:cubicBezTo>
                  <a:cubicBezTo>
                    <a:pt x="826" y="85"/>
                    <a:pt x="826" y="84"/>
                    <a:pt x="826" y="84"/>
                  </a:cubicBezTo>
                  <a:cubicBezTo>
                    <a:pt x="826" y="84"/>
                    <a:pt x="825" y="85"/>
                    <a:pt x="825" y="85"/>
                  </a:cubicBezTo>
                  <a:close/>
                  <a:moveTo>
                    <a:pt x="824" y="88"/>
                  </a:moveTo>
                  <a:cubicBezTo>
                    <a:pt x="825" y="88"/>
                    <a:pt x="825" y="88"/>
                    <a:pt x="826" y="89"/>
                  </a:cubicBezTo>
                  <a:cubicBezTo>
                    <a:pt x="826" y="87"/>
                    <a:pt x="824" y="88"/>
                    <a:pt x="824" y="88"/>
                  </a:cubicBezTo>
                  <a:close/>
                  <a:moveTo>
                    <a:pt x="826" y="61"/>
                  </a:moveTo>
                  <a:cubicBezTo>
                    <a:pt x="827" y="60"/>
                    <a:pt x="828" y="61"/>
                    <a:pt x="828" y="60"/>
                  </a:cubicBezTo>
                  <a:cubicBezTo>
                    <a:pt x="827" y="60"/>
                    <a:pt x="827" y="60"/>
                    <a:pt x="826" y="60"/>
                  </a:cubicBezTo>
                  <a:cubicBezTo>
                    <a:pt x="826" y="61"/>
                    <a:pt x="826" y="61"/>
                    <a:pt x="826" y="61"/>
                  </a:cubicBezTo>
                  <a:cubicBezTo>
                    <a:pt x="825" y="61"/>
                    <a:pt x="822" y="62"/>
                    <a:pt x="823" y="63"/>
                  </a:cubicBezTo>
                  <a:cubicBezTo>
                    <a:pt x="824" y="61"/>
                    <a:pt x="827" y="63"/>
                    <a:pt x="828" y="61"/>
                  </a:cubicBezTo>
                  <a:cubicBezTo>
                    <a:pt x="828" y="60"/>
                    <a:pt x="826" y="62"/>
                    <a:pt x="826" y="61"/>
                  </a:cubicBezTo>
                  <a:close/>
                  <a:moveTo>
                    <a:pt x="821" y="93"/>
                  </a:moveTo>
                  <a:cubicBezTo>
                    <a:pt x="821" y="94"/>
                    <a:pt x="821" y="95"/>
                    <a:pt x="821" y="95"/>
                  </a:cubicBezTo>
                  <a:cubicBezTo>
                    <a:pt x="821" y="93"/>
                    <a:pt x="823" y="94"/>
                    <a:pt x="823" y="93"/>
                  </a:cubicBezTo>
                  <a:cubicBezTo>
                    <a:pt x="822" y="93"/>
                    <a:pt x="822" y="93"/>
                    <a:pt x="821" y="93"/>
                  </a:cubicBezTo>
                  <a:close/>
                  <a:moveTo>
                    <a:pt x="822" y="90"/>
                  </a:moveTo>
                  <a:cubicBezTo>
                    <a:pt x="822" y="91"/>
                    <a:pt x="821" y="90"/>
                    <a:pt x="820" y="91"/>
                  </a:cubicBezTo>
                  <a:cubicBezTo>
                    <a:pt x="821" y="92"/>
                    <a:pt x="821" y="91"/>
                    <a:pt x="822" y="91"/>
                  </a:cubicBezTo>
                  <a:cubicBezTo>
                    <a:pt x="822" y="91"/>
                    <a:pt x="822" y="90"/>
                    <a:pt x="822" y="90"/>
                  </a:cubicBezTo>
                  <a:close/>
                  <a:moveTo>
                    <a:pt x="817" y="91"/>
                  </a:moveTo>
                  <a:cubicBezTo>
                    <a:pt x="817" y="91"/>
                    <a:pt x="817" y="92"/>
                    <a:pt x="817" y="92"/>
                  </a:cubicBezTo>
                  <a:cubicBezTo>
                    <a:pt x="818" y="92"/>
                    <a:pt x="818" y="92"/>
                    <a:pt x="819" y="91"/>
                  </a:cubicBezTo>
                  <a:cubicBezTo>
                    <a:pt x="818" y="91"/>
                    <a:pt x="818" y="91"/>
                    <a:pt x="817" y="91"/>
                  </a:cubicBezTo>
                  <a:close/>
                  <a:moveTo>
                    <a:pt x="821" y="61"/>
                  </a:moveTo>
                  <a:cubicBezTo>
                    <a:pt x="821" y="62"/>
                    <a:pt x="820" y="61"/>
                    <a:pt x="819" y="63"/>
                  </a:cubicBezTo>
                  <a:cubicBezTo>
                    <a:pt x="820" y="63"/>
                    <a:pt x="820" y="63"/>
                    <a:pt x="820" y="64"/>
                  </a:cubicBezTo>
                  <a:cubicBezTo>
                    <a:pt x="821" y="64"/>
                    <a:pt x="821" y="63"/>
                    <a:pt x="822" y="64"/>
                  </a:cubicBezTo>
                  <a:cubicBezTo>
                    <a:pt x="822" y="62"/>
                    <a:pt x="823" y="62"/>
                    <a:pt x="824" y="61"/>
                  </a:cubicBezTo>
                  <a:cubicBezTo>
                    <a:pt x="822" y="60"/>
                    <a:pt x="822" y="62"/>
                    <a:pt x="821" y="61"/>
                  </a:cubicBezTo>
                  <a:close/>
                  <a:moveTo>
                    <a:pt x="812" y="93"/>
                  </a:moveTo>
                  <a:cubicBezTo>
                    <a:pt x="812" y="92"/>
                    <a:pt x="813" y="94"/>
                    <a:pt x="813" y="93"/>
                  </a:cubicBezTo>
                  <a:cubicBezTo>
                    <a:pt x="812" y="93"/>
                    <a:pt x="813" y="92"/>
                    <a:pt x="813" y="92"/>
                  </a:cubicBezTo>
                  <a:cubicBezTo>
                    <a:pt x="812" y="92"/>
                    <a:pt x="812" y="90"/>
                    <a:pt x="812" y="91"/>
                  </a:cubicBezTo>
                  <a:cubicBezTo>
                    <a:pt x="813" y="92"/>
                    <a:pt x="812" y="93"/>
                    <a:pt x="812" y="93"/>
                  </a:cubicBezTo>
                  <a:close/>
                  <a:moveTo>
                    <a:pt x="813" y="86"/>
                  </a:moveTo>
                  <a:cubicBezTo>
                    <a:pt x="813" y="86"/>
                    <a:pt x="812" y="86"/>
                    <a:pt x="812" y="87"/>
                  </a:cubicBezTo>
                  <a:cubicBezTo>
                    <a:pt x="813" y="87"/>
                    <a:pt x="814" y="87"/>
                    <a:pt x="814" y="86"/>
                  </a:cubicBezTo>
                  <a:cubicBezTo>
                    <a:pt x="814" y="86"/>
                    <a:pt x="813" y="85"/>
                    <a:pt x="813" y="86"/>
                  </a:cubicBezTo>
                  <a:close/>
                  <a:moveTo>
                    <a:pt x="817" y="63"/>
                  </a:moveTo>
                  <a:cubicBezTo>
                    <a:pt x="817" y="63"/>
                    <a:pt x="816" y="64"/>
                    <a:pt x="817" y="64"/>
                  </a:cubicBezTo>
                  <a:cubicBezTo>
                    <a:pt x="817" y="63"/>
                    <a:pt x="818" y="63"/>
                    <a:pt x="817" y="63"/>
                  </a:cubicBezTo>
                  <a:close/>
                  <a:moveTo>
                    <a:pt x="811" y="93"/>
                  </a:moveTo>
                  <a:cubicBezTo>
                    <a:pt x="811" y="93"/>
                    <a:pt x="812" y="93"/>
                    <a:pt x="812" y="92"/>
                  </a:cubicBezTo>
                  <a:cubicBezTo>
                    <a:pt x="811" y="92"/>
                    <a:pt x="811" y="92"/>
                    <a:pt x="811" y="92"/>
                  </a:cubicBezTo>
                  <a:cubicBezTo>
                    <a:pt x="811" y="93"/>
                    <a:pt x="810" y="92"/>
                    <a:pt x="810" y="92"/>
                  </a:cubicBezTo>
                  <a:cubicBezTo>
                    <a:pt x="810" y="92"/>
                    <a:pt x="810" y="93"/>
                    <a:pt x="810" y="93"/>
                  </a:cubicBezTo>
                  <a:cubicBezTo>
                    <a:pt x="810" y="93"/>
                    <a:pt x="811" y="94"/>
                    <a:pt x="811" y="93"/>
                  </a:cubicBezTo>
                  <a:cubicBezTo>
                    <a:pt x="811" y="93"/>
                    <a:pt x="811" y="93"/>
                    <a:pt x="811" y="93"/>
                  </a:cubicBezTo>
                  <a:close/>
                  <a:moveTo>
                    <a:pt x="811" y="63"/>
                  </a:moveTo>
                  <a:cubicBezTo>
                    <a:pt x="813" y="64"/>
                    <a:pt x="812" y="64"/>
                    <a:pt x="813" y="63"/>
                  </a:cubicBezTo>
                  <a:cubicBezTo>
                    <a:pt x="814" y="64"/>
                    <a:pt x="815" y="64"/>
                    <a:pt x="814" y="63"/>
                  </a:cubicBezTo>
                  <a:cubicBezTo>
                    <a:pt x="815" y="63"/>
                    <a:pt x="814" y="64"/>
                    <a:pt x="815" y="64"/>
                  </a:cubicBezTo>
                  <a:cubicBezTo>
                    <a:pt x="815" y="63"/>
                    <a:pt x="817" y="63"/>
                    <a:pt x="816" y="62"/>
                  </a:cubicBezTo>
                  <a:cubicBezTo>
                    <a:pt x="816" y="64"/>
                    <a:pt x="812" y="62"/>
                    <a:pt x="811" y="63"/>
                  </a:cubicBezTo>
                  <a:close/>
                  <a:moveTo>
                    <a:pt x="811" y="85"/>
                  </a:moveTo>
                  <a:cubicBezTo>
                    <a:pt x="812" y="85"/>
                    <a:pt x="811" y="86"/>
                    <a:pt x="811" y="86"/>
                  </a:cubicBezTo>
                  <a:cubicBezTo>
                    <a:pt x="811" y="86"/>
                    <a:pt x="811" y="86"/>
                    <a:pt x="812" y="86"/>
                  </a:cubicBezTo>
                  <a:cubicBezTo>
                    <a:pt x="812" y="85"/>
                    <a:pt x="811" y="84"/>
                    <a:pt x="811" y="85"/>
                  </a:cubicBezTo>
                  <a:close/>
                  <a:moveTo>
                    <a:pt x="808" y="92"/>
                  </a:moveTo>
                  <a:cubicBezTo>
                    <a:pt x="808" y="92"/>
                    <a:pt x="808" y="93"/>
                    <a:pt x="808" y="93"/>
                  </a:cubicBezTo>
                  <a:cubicBezTo>
                    <a:pt x="808" y="93"/>
                    <a:pt x="808" y="92"/>
                    <a:pt x="809" y="92"/>
                  </a:cubicBezTo>
                  <a:cubicBezTo>
                    <a:pt x="808" y="92"/>
                    <a:pt x="808" y="92"/>
                    <a:pt x="808" y="92"/>
                  </a:cubicBezTo>
                  <a:close/>
                  <a:moveTo>
                    <a:pt x="807" y="92"/>
                  </a:moveTo>
                  <a:cubicBezTo>
                    <a:pt x="807" y="92"/>
                    <a:pt x="807" y="91"/>
                    <a:pt x="806" y="92"/>
                  </a:cubicBezTo>
                  <a:cubicBezTo>
                    <a:pt x="807" y="92"/>
                    <a:pt x="807" y="94"/>
                    <a:pt x="807" y="94"/>
                  </a:cubicBezTo>
                  <a:cubicBezTo>
                    <a:pt x="807" y="94"/>
                    <a:pt x="807" y="93"/>
                    <a:pt x="807" y="92"/>
                  </a:cubicBezTo>
                  <a:close/>
                  <a:moveTo>
                    <a:pt x="805" y="95"/>
                  </a:moveTo>
                  <a:cubicBezTo>
                    <a:pt x="806" y="95"/>
                    <a:pt x="806" y="95"/>
                    <a:pt x="807" y="95"/>
                  </a:cubicBezTo>
                  <a:cubicBezTo>
                    <a:pt x="806" y="94"/>
                    <a:pt x="806" y="94"/>
                    <a:pt x="805" y="95"/>
                  </a:cubicBezTo>
                  <a:close/>
                  <a:moveTo>
                    <a:pt x="808" y="64"/>
                  </a:moveTo>
                  <a:cubicBezTo>
                    <a:pt x="808" y="65"/>
                    <a:pt x="809" y="64"/>
                    <a:pt x="809" y="65"/>
                  </a:cubicBezTo>
                  <a:cubicBezTo>
                    <a:pt x="808" y="65"/>
                    <a:pt x="808" y="64"/>
                    <a:pt x="807" y="64"/>
                  </a:cubicBezTo>
                  <a:cubicBezTo>
                    <a:pt x="805" y="65"/>
                    <a:pt x="803" y="66"/>
                    <a:pt x="801" y="65"/>
                  </a:cubicBezTo>
                  <a:cubicBezTo>
                    <a:pt x="801" y="65"/>
                    <a:pt x="801" y="66"/>
                    <a:pt x="802" y="66"/>
                  </a:cubicBezTo>
                  <a:cubicBezTo>
                    <a:pt x="801" y="66"/>
                    <a:pt x="799" y="65"/>
                    <a:pt x="799" y="66"/>
                  </a:cubicBezTo>
                  <a:cubicBezTo>
                    <a:pt x="799" y="66"/>
                    <a:pt x="800" y="66"/>
                    <a:pt x="800" y="66"/>
                  </a:cubicBezTo>
                  <a:cubicBezTo>
                    <a:pt x="799" y="66"/>
                    <a:pt x="798" y="68"/>
                    <a:pt x="797" y="67"/>
                  </a:cubicBezTo>
                  <a:cubicBezTo>
                    <a:pt x="797" y="67"/>
                    <a:pt x="797" y="66"/>
                    <a:pt x="797" y="65"/>
                  </a:cubicBezTo>
                  <a:cubicBezTo>
                    <a:pt x="796" y="65"/>
                    <a:pt x="796" y="65"/>
                    <a:pt x="796" y="66"/>
                  </a:cubicBezTo>
                  <a:cubicBezTo>
                    <a:pt x="796" y="66"/>
                    <a:pt x="797" y="66"/>
                    <a:pt x="797" y="66"/>
                  </a:cubicBezTo>
                  <a:cubicBezTo>
                    <a:pt x="795" y="66"/>
                    <a:pt x="797" y="67"/>
                    <a:pt x="797" y="67"/>
                  </a:cubicBezTo>
                  <a:cubicBezTo>
                    <a:pt x="796" y="67"/>
                    <a:pt x="796" y="66"/>
                    <a:pt x="795" y="66"/>
                  </a:cubicBezTo>
                  <a:cubicBezTo>
                    <a:pt x="795" y="67"/>
                    <a:pt x="794" y="66"/>
                    <a:pt x="794" y="67"/>
                  </a:cubicBezTo>
                  <a:cubicBezTo>
                    <a:pt x="795" y="67"/>
                    <a:pt x="794" y="68"/>
                    <a:pt x="794" y="68"/>
                  </a:cubicBezTo>
                  <a:cubicBezTo>
                    <a:pt x="794" y="68"/>
                    <a:pt x="794" y="69"/>
                    <a:pt x="794" y="69"/>
                  </a:cubicBezTo>
                  <a:cubicBezTo>
                    <a:pt x="794" y="68"/>
                    <a:pt x="794" y="67"/>
                    <a:pt x="793" y="67"/>
                  </a:cubicBezTo>
                  <a:cubicBezTo>
                    <a:pt x="793" y="67"/>
                    <a:pt x="793" y="67"/>
                    <a:pt x="793" y="67"/>
                  </a:cubicBezTo>
                  <a:cubicBezTo>
                    <a:pt x="792" y="68"/>
                    <a:pt x="794" y="67"/>
                    <a:pt x="793" y="68"/>
                  </a:cubicBezTo>
                  <a:cubicBezTo>
                    <a:pt x="792" y="67"/>
                    <a:pt x="792" y="68"/>
                    <a:pt x="792" y="68"/>
                  </a:cubicBezTo>
                  <a:cubicBezTo>
                    <a:pt x="792" y="68"/>
                    <a:pt x="792" y="68"/>
                    <a:pt x="792" y="68"/>
                  </a:cubicBezTo>
                  <a:cubicBezTo>
                    <a:pt x="792" y="68"/>
                    <a:pt x="791" y="68"/>
                    <a:pt x="791" y="68"/>
                  </a:cubicBezTo>
                  <a:cubicBezTo>
                    <a:pt x="791" y="69"/>
                    <a:pt x="791" y="69"/>
                    <a:pt x="790" y="69"/>
                  </a:cubicBezTo>
                  <a:cubicBezTo>
                    <a:pt x="789" y="69"/>
                    <a:pt x="790" y="68"/>
                    <a:pt x="789" y="67"/>
                  </a:cubicBezTo>
                  <a:cubicBezTo>
                    <a:pt x="788" y="68"/>
                    <a:pt x="790" y="68"/>
                    <a:pt x="789" y="69"/>
                  </a:cubicBezTo>
                  <a:cubicBezTo>
                    <a:pt x="789" y="69"/>
                    <a:pt x="787" y="68"/>
                    <a:pt x="788" y="69"/>
                  </a:cubicBezTo>
                  <a:cubicBezTo>
                    <a:pt x="788" y="69"/>
                    <a:pt x="788" y="69"/>
                    <a:pt x="788" y="69"/>
                  </a:cubicBezTo>
                  <a:cubicBezTo>
                    <a:pt x="788" y="69"/>
                    <a:pt x="788" y="69"/>
                    <a:pt x="788" y="70"/>
                  </a:cubicBezTo>
                  <a:cubicBezTo>
                    <a:pt x="788" y="69"/>
                    <a:pt x="787" y="70"/>
                    <a:pt x="787" y="69"/>
                  </a:cubicBezTo>
                  <a:cubicBezTo>
                    <a:pt x="786" y="68"/>
                    <a:pt x="785" y="70"/>
                    <a:pt x="785" y="69"/>
                  </a:cubicBezTo>
                  <a:cubicBezTo>
                    <a:pt x="784" y="69"/>
                    <a:pt x="783" y="68"/>
                    <a:pt x="783" y="69"/>
                  </a:cubicBezTo>
                  <a:cubicBezTo>
                    <a:pt x="784" y="70"/>
                    <a:pt x="784" y="69"/>
                    <a:pt x="785" y="70"/>
                  </a:cubicBezTo>
                  <a:cubicBezTo>
                    <a:pt x="785" y="70"/>
                    <a:pt x="785" y="70"/>
                    <a:pt x="786" y="71"/>
                  </a:cubicBezTo>
                  <a:cubicBezTo>
                    <a:pt x="785" y="71"/>
                    <a:pt x="785" y="69"/>
                    <a:pt x="785" y="71"/>
                  </a:cubicBezTo>
                  <a:cubicBezTo>
                    <a:pt x="785" y="72"/>
                    <a:pt x="786" y="71"/>
                    <a:pt x="785" y="72"/>
                  </a:cubicBezTo>
                  <a:cubicBezTo>
                    <a:pt x="786" y="72"/>
                    <a:pt x="789" y="70"/>
                    <a:pt x="789" y="72"/>
                  </a:cubicBezTo>
                  <a:cubicBezTo>
                    <a:pt x="789" y="71"/>
                    <a:pt x="790" y="70"/>
                    <a:pt x="791" y="71"/>
                  </a:cubicBezTo>
                  <a:cubicBezTo>
                    <a:pt x="791" y="70"/>
                    <a:pt x="792" y="69"/>
                    <a:pt x="793" y="70"/>
                  </a:cubicBezTo>
                  <a:cubicBezTo>
                    <a:pt x="793" y="69"/>
                    <a:pt x="794" y="69"/>
                    <a:pt x="794" y="69"/>
                  </a:cubicBezTo>
                  <a:cubicBezTo>
                    <a:pt x="794" y="69"/>
                    <a:pt x="795" y="69"/>
                    <a:pt x="795" y="69"/>
                  </a:cubicBezTo>
                  <a:cubicBezTo>
                    <a:pt x="796" y="68"/>
                    <a:pt x="799" y="67"/>
                    <a:pt x="800" y="67"/>
                  </a:cubicBezTo>
                  <a:cubicBezTo>
                    <a:pt x="800" y="68"/>
                    <a:pt x="798" y="68"/>
                    <a:pt x="799" y="68"/>
                  </a:cubicBezTo>
                  <a:cubicBezTo>
                    <a:pt x="800" y="68"/>
                    <a:pt x="804" y="68"/>
                    <a:pt x="802" y="67"/>
                  </a:cubicBezTo>
                  <a:cubicBezTo>
                    <a:pt x="803" y="67"/>
                    <a:pt x="803" y="66"/>
                    <a:pt x="803" y="66"/>
                  </a:cubicBezTo>
                  <a:cubicBezTo>
                    <a:pt x="804" y="67"/>
                    <a:pt x="803" y="68"/>
                    <a:pt x="803" y="68"/>
                  </a:cubicBezTo>
                  <a:cubicBezTo>
                    <a:pt x="805" y="67"/>
                    <a:pt x="808" y="66"/>
                    <a:pt x="809" y="67"/>
                  </a:cubicBezTo>
                  <a:cubicBezTo>
                    <a:pt x="808" y="66"/>
                    <a:pt x="809" y="66"/>
                    <a:pt x="809" y="64"/>
                  </a:cubicBezTo>
                  <a:cubicBezTo>
                    <a:pt x="809" y="64"/>
                    <a:pt x="808" y="63"/>
                    <a:pt x="808" y="64"/>
                  </a:cubicBezTo>
                  <a:close/>
                  <a:moveTo>
                    <a:pt x="810" y="65"/>
                  </a:moveTo>
                  <a:cubicBezTo>
                    <a:pt x="810" y="64"/>
                    <a:pt x="811" y="65"/>
                    <a:pt x="811" y="65"/>
                  </a:cubicBezTo>
                  <a:cubicBezTo>
                    <a:pt x="811" y="65"/>
                    <a:pt x="811" y="64"/>
                    <a:pt x="811" y="64"/>
                  </a:cubicBezTo>
                  <a:cubicBezTo>
                    <a:pt x="811" y="64"/>
                    <a:pt x="810" y="65"/>
                    <a:pt x="810" y="63"/>
                  </a:cubicBezTo>
                  <a:cubicBezTo>
                    <a:pt x="810" y="64"/>
                    <a:pt x="810" y="64"/>
                    <a:pt x="809" y="64"/>
                  </a:cubicBezTo>
                  <a:cubicBezTo>
                    <a:pt x="810" y="64"/>
                    <a:pt x="809" y="65"/>
                    <a:pt x="810" y="65"/>
                  </a:cubicBezTo>
                  <a:close/>
                  <a:moveTo>
                    <a:pt x="805" y="93"/>
                  </a:moveTo>
                  <a:cubicBezTo>
                    <a:pt x="805" y="93"/>
                    <a:pt x="804" y="93"/>
                    <a:pt x="805" y="94"/>
                  </a:cubicBezTo>
                  <a:cubicBezTo>
                    <a:pt x="805" y="94"/>
                    <a:pt x="806" y="94"/>
                    <a:pt x="806" y="93"/>
                  </a:cubicBezTo>
                  <a:cubicBezTo>
                    <a:pt x="806" y="93"/>
                    <a:pt x="805" y="93"/>
                    <a:pt x="805" y="93"/>
                  </a:cubicBezTo>
                  <a:close/>
                  <a:moveTo>
                    <a:pt x="803" y="95"/>
                  </a:moveTo>
                  <a:cubicBezTo>
                    <a:pt x="803" y="95"/>
                    <a:pt x="802" y="95"/>
                    <a:pt x="802" y="95"/>
                  </a:cubicBezTo>
                  <a:cubicBezTo>
                    <a:pt x="802" y="96"/>
                    <a:pt x="802" y="96"/>
                    <a:pt x="802" y="96"/>
                  </a:cubicBezTo>
                  <a:cubicBezTo>
                    <a:pt x="802" y="97"/>
                    <a:pt x="802" y="96"/>
                    <a:pt x="803" y="96"/>
                  </a:cubicBezTo>
                  <a:cubicBezTo>
                    <a:pt x="803" y="96"/>
                    <a:pt x="803" y="96"/>
                    <a:pt x="803" y="96"/>
                  </a:cubicBezTo>
                  <a:cubicBezTo>
                    <a:pt x="803" y="96"/>
                    <a:pt x="803" y="96"/>
                    <a:pt x="803" y="95"/>
                  </a:cubicBezTo>
                  <a:close/>
                  <a:moveTo>
                    <a:pt x="804" y="87"/>
                  </a:moveTo>
                  <a:cubicBezTo>
                    <a:pt x="803" y="86"/>
                    <a:pt x="803" y="87"/>
                    <a:pt x="803" y="87"/>
                  </a:cubicBezTo>
                  <a:cubicBezTo>
                    <a:pt x="803" y="87"/>
                    <a:pt x="803" y="87"/>
                    <a:pt x="802" y="87"/>
                  </a:cubicBezTo>
                  <a:cubicBezTo>
                    <a:pt x="803" y="88"/>
                    <a:pt x="803" y="87"/>
                    <a:pt x="804" y="87"/>
                  </a:cubicBezTo>
                  <a:cubicBezTo>
                    <a:pt x="804" y="88"/>
                    <a:pt x="804" y="88"/>
                    <a:pt x="804" y="88"/>
                  </a:cubicBezTo>
                  <a:cubicBezTo>
                    <a:pt x="804" y="87"/>
                    <a:pt x="804" y="87"/>
                    <a:pt x="804" y="87"/>
                  </a:cubicBezTo>
                  <a:close/>
                  <a:moveTo>
                    <a:pt x="799" y="96"/>
                  </a:moveTo>
                  <a:cubicBezTo>
                    <a:pt x="798" y="96"/>
                    <a:pt x="798" y="96"/>
                    <a:pt x="798" y="96"/>
                  </a:cubicBezTo>
                  <a:cubicBezTo>
                    <a:pt x="798" y="96"/>
                    <a:pt x="798" y="96"/>
                    <a:pt x="798" y="97"/>
                  </a:cubicBezTo>
                  <a:cubicBezTo>
                    <a:pt x="798" y="97"/>
                    <a:pt x="798" y="97"/>
                    <a:pt x="798" y="97"/>
                  </a:cubicBezTo>
                  <a:cubicBezTo>
                    <a:pt x="798" y="96"/>
                    <a:pt x="798" y="98"/>
                    <a:pt x="799" y="98"/>
                  </a:cubicBezTo>
                  <a:cubicBezTo>
                    <a:pt x="799" y="97"/>
                    <a:pt x="798" y="97"/>
                    <a:pt x="799" y="96"/>
                  </a:cubicBezTo>
                  <a:close/>
                  <a:moveTo>
                    <a:pt x="794" y="98"/>
                  </a:moveTo>
                  <a:cubicBezTo>
                    <a:pt x="794" y="97"/>
                    <a:pt x="795" y="98"/>
                    <a:pt x="795" y="97"/>
                  </a:cubicBezTo>
                  <a:cubicBezTo>
                    <a:pt x="794" y="97"/>
                    <a:pt x="795" y="97"/>
                    <a:pt x="795" y="96"/>
                  </a:cubicBezTo>
                  <a:cubicBezTo>
                    <a:pt x="794" y="97"/>
                    <a:pt x="793" y="97"/>
                    <a:pt x="792" y="97"/>
                  </a:cubicBezTo>
                  <a:cubicBezTo>
                    <a:pt x="793" y="98"/>
                    <a:pt x="794" y="97"/>
                    <a:pt x="794" y="98"/>
                  </a:cubicBezTo>
                  <a:cubicBezTo>
                    <a:pt x="793" y="98"/>
                    <a:pt x="793" y="98"/>
                    <a:pt x="794" y="98"/>
                  </a:cubicBezTo>
                  <a:close/>
                  <a:moveTo>
                    <a:pt x="792" y="98"/>
                  </a:moveTo>
                  <a:cubicBezTo>
                    <a:pt x="791" y="98"/>
                    <a:pt x="792" y="97"/>
                    <a:pt x="791" y="97"/>
                  </a:cubicBezTo>
                  <a:cubicBezTo>
                    <a:pt x="791" y="97"/>
                    <a:pt x="790" y="97"/>
                    <a:pt x="790" y="97"/>
                  </a:cubicBezTo>
                  <a:cubicBezTo>
                    <a:pt x="791" y="97"/>
                    <a:pt x="791" y="99"/>
                    <a:pt x="792" y="98"/>
                  </a:cubicBezTo>
                  <a:close/>
                  <a:moveTo>
                    <a:pt x="789" y="98"/>
                  </a:moveTo>
                  <a:cubicBezTo>
                    <a:pt x="789" y="99"/>
                    <a:pt x="789" y="99"/>
                    <a:pt x="790" y="99"/>
                  </a:cubicBezTo>
                  <a:cubicBezTo>
                    <a:pt x="790" y="98"/>
                    <a:pt x="790" y="98"/>
                    <a:pt x="789" y="98"/>
                  </a:cubicBezTo>
                  <a:close/>
                  <a:moveTo>
                    <a:pt x="788" y="98"/>
                  </a:moveTo>
                  <a:cubicBezTo>
                    <a:pt x="788" y="98"/>
                    <a:pt x="787" y="98"/>
                    <a:pt x="787" y="97"/>
                  </a:cubicBezTo>
                  <a:cubicBezTo>
                    <a:pt x="788" y="97"/>
                    <a:pt x="789" y="97"/>
                    <a:pt x="789" y="96"/>
                  </a:cubicBezTo>
                  <a:cubicBezTo>
                    <a:pt x="787" y="96"/>
                    <a:pt x="787" y="98"/>
                    <a:pt x="786" y="98"/>
                  </a:cubicBezTo>
                  <a:cubicBezTo>
                    <a:pt x="787" y="98"/>
                    <a:pt x="786" y="99"/>
                    <a:pt x="786" y="100"/>
                  </a:cubicBezTo>
                  <a:cubicBezTo>
                    <a:pt x="787" y="98"/>
                    <a:pt x="788" y="98"/>
                    <a:pt x="788" y="98"/>
                  </a:cubicBezTo>
                  <a:close/>
                  <a:moveTo>
                    <a:pt x="785" y="100"/>
                  </a:moveTo>
                  <a:cubicBezTo>
                    <a:pt x="785" y="99"/>
                    <a:pt x="786" y="100"/>
                    <a:pt x="786" y="99"/>
                  </a:cubicBezTo>
                  <a:cubicBezTo>
                    <a:pt x="785" y="99"/>
                    <a:pt x="787" y="98"/>
                    <a:pt x="786" y="98"/>
                  </a:cubicBezTo>
                  <a:cubicBezTo>
                    <a:pt x="786" y="99"/>
                    <a:pt x="785" y="98"/>
                    <a:pt x="785" y="99"/>
                  </a:cubicBezTo>
                  <a:cubicBezTo>
                    <a:pt x="785" y="99"/>
                    <a:pt x="786" y="99"/>
                    <a:pt x="785" y="99"/>
                  </a:cubicBezTo>
                  <a:cubicBezTo>
                    <a:pt x="785" y="100"/>
                    <a:pt x="784" y="99"/>
                    <a:pt x="785" y="100"/>
                  </a:cubicBezTo>
                  <a:close/>
                  <a:moveTo>
                    <a:pt x="790" y="73"/>
                  </a:moveTo>
                  <a:cubicBezTo>
                    <a:pt x="790" y="72"/>
                    <a:pt x="788" y="72"/>
                    <a:pt x="788" y="73"/>
                  </a:cubicBezTo>
                  <a:cubicBezTo>
                    <a:pt x="789" y="72"/>
                    <a:pt x="789" y="74"/>
                    <a:pt x="790" y="73"/>
                  </a:cubicBezTo>
                  <a:cubicBezTo>
                    <a:pt x="789" y="73"/>
                    <a:pt x="791" y="72"/>
                    <a:pt x="790" y="72"/>
                  </a:cubicBezTo>
                  <a:cubicBezTo>
                    <a:pt x="790" y="72"/>
                    <a:pt x="790" y="73"/>
                    <a:pt x="790" y="73"/>
                  </a:cubicBezTo>
                  <a:close/>
                  <a:moveTo>
                    <a:pt x="785" y="98"/>
                  </a:moveTo>
                  <a:cubicBezTo>
                    <a:pt x="787" y="97"/>
                    <a:pt x="785" y="96"/>
                    <a:pt x="785" y="95"/>
                  </a:cubicBezTo>
                  <a:cubicBezTo>
                    <a:pt x="785" y="96"/>
                    <a:pt x="785" y="97"/>
                    <a:pt x="785" y="98"/>
                  </a:cubicBezTo>
                  <a:close/>
                  <a:moveTo>
                    <a:pt x="784" y="97"/>
                  </a:moveTo>
                  <a:cubicBezTo>
                    <a:pt x="784" y="97"/>
                    <a:pt x="783" y="97"/>
                    <a:pt x="783" y="98"/>
                  </a:cubicBezTo>
                  <a:cubicBezTo>
                    <a:pt x="782" y="98"/>
                    <a:pt x="782" y="97"/>
                    <a:pt x="781" y="97"/>
                  </a:cubicBezTo>
                  <a:cubicBezTo>
                    <a:pt x="781" y="97"/>
                    <a:pt x="781" y="97"/>
                    <a:pt x="780" y="97"/>
                  </a:cubicBezTo>
                  <a:cubicBezTo>
                    <a:pt x="780" y="98"/>
                    <a:pt x="781" y="99"/>
                    <a:pt x="781" y="100"/>
                  </a:cubicBezTo>
                  <a:cubicBezTo>
                    <a:pt x="781" y="100"/>
                    <a:pt x="780" y="99"/>
                    <a:pt x="780" y="99"/>
                  </a:cubicBezTo>
                  <a:cubicBezTo>
                    <a:pt x="781" y="99"/>
                    <a:pt x="781" y="99"/>
                    <a:pt x="781" y="99"/>
                  </a:cubicBezTo>
                  <a:cubicBezTo>
                    <a:pt x="780" y="99"/>
                    <a:pt x="780" y="98"/>
                    <a:pt x="780" y="98"/>
                  </a:cubicBezTo>
                  <a:cubicBezTo>
                    <a:pt x="780" y="99"/>
                    <a:pt x="780" y="100"/>
                    <a:pt x="781" y="100"/>
                  </a:cubicBezTo>
                  <a:cubicBezTo>
                    <a:pt x="781" y="99"/>
                    <a:pt x="783" y="101"/>
                    <a:pt x="783" y="100"/>
                  </a:cubicBezTo>
                  <a:cubicBezTo>
                    <a:pt x="782" y="100"/>
                    <a:pt x="782" y="100"/>
                    <a:pt x="782" y="100"/>
                  </a:cubicBezTo>
                  <a:cubicBezTo>
                    <a:pt x="783" y="100"/>
                    <a:pt x="782" y="99"/>
                    <a:pt x="782" y="98"/>
                  </a:cubicBezTo>
                  <a:cubicBezTo>
                    <a:pt x="781" y="98"/>
                    <a:pt x="782" y="99"/>
                    <a:pt x="782" y="99"/>
                  </a:cubicBezTo>
                  <a:cubicBezTo>
                    <a:pt x="781" y="99"/>
                    <a:pt x="781" y="98"/>
                    <a:pt x="782" y="98"/>
                  </a:cubicBezTo>
                  <a:cubicBezTo>
                    <a:pt x="782" y="98"/>
                    <a:pt x="783" y="98"/>
                    <a:pt x="784" y="98"/>
                  </a:cubicBezTo>
                  <a:cubicBezTo>
                    <a:pt x="784" y="98"/>
                    <a:pt x="783" y="98"/>
                    <a:pt x="784" y="99"/>
                  </a:cubicBezTo>
                  <a:cubicBezTo>
                    <a:pt x="783" y="99"/>
                    <a:pt x="783" y="99"/>
                    <a:pt x="783" y="99"/>
                  </a:cubicBezTo>
                  <a:cubicBezTo>
                    <a:pt x="783" y="99"/>
                    <a:pt x="783" y="100"/>
                    <a:pt x="784" y="100"/>
                  </a:cubicBezTo>
                  <a:cubicBezTo>
                    <a:pt x="784" y="98"/>
                    <a:pt x="785" y="99"/>
                    <a:pt x="785" y="97"/>
                  </a:cubicBezTo>
                  <a:cubicBezTo>
                    <a:pt x="784" y="97"/>
                    <a:pt x="785" y="96"/>
                    <a:pt x="784" y="97"/>
                  </a:cubicBezTo>
                  <a:close/>
                  <a:moveTo>
                    <a:pt x="784" y="94"/>
                  </a:moveTo>
                  <a:cubicBezTo>
                    <a:pt x="784" y="94"/>
                    <a:pt x="785" y="93"/>
                    <a:pt x="784" y="93"/>
                  </a:cubicBezTo>
                  <a:cubicBezTo>
                    <a:pt x="784" y="94"/>
                    <a:pt x="783" y="94"/>
                    <a:pt x="784" y="95"/>
                  </a:cubicBezTo>
                  <a:cubicBezTo>
                    <a:pt x="784" y="94"/>
                    <a:pt x="786" y="95"/>
                    <a:pt x="786" y="94"/>
                  </a:cubicBezTo>
                  <a:cubicBezTo>
                    <a:pt x="786" y="94"/>
                    <a:pt x="785" y="94"/>
                    <a:pt x="784" y="94"/>
                  </a:cubicBezTo>
                  <a:close/>
                  <a:moveTo>
                    <a:pt x="787" y="72"/>
                  </a:moveTo>
                  <a:cubicBezTo>
                    <a:pt x="786" y="73"/>
                    <a:pt x="788" y="73"/>
                    <a:pt x="788" y="74"/>
                  </a:cubicBezTo>
                  <a:cubicBezTo>
                    <a:pt x="788" y="74"/>
                    <a:pt x="789" y="74"/>
                    <a:pt x="789" y="74"/>
                  </a:cubicBezTo>
                  <a:cubicBezTo>
                    <a:pt x="788" y="73"/>
                    <a:pt x="787" y="73"/>
                    <a:pt x="787" y="72"/>
                  </a:cubicBezTo>
                  <a:close/>
                  <a:moveTo>
                    <a:pt x="786" y="73"/>
                  </a:moveTo>
                  <a:cubicBezTo>
                    <a:pt x="786" y="73"/>
                    <a:pt x="786" y="72"/>
                    <a:pt x="786" y="72"/>
                  </a:cubicBezTo>
                  <a:cubicBezTo>
                    <a:pt x="785" y="73"/>
                    <a:pt x="785" y="73"/>
                    <a:pt x="786" y="74"/>
                  </a:cubicBezTo>
                  <a:cubicBezTo>
                    <a:pt x="785" y="74"/>
                    <a:pt x="785" y="74"/>
                    <a:pt x="785" y="74"/>
                  </a:cubicBezTo>
                  <a:cubicBezTo>
                    <a:pt x="786" y="74"/>
                    <a:pt x="784" y="75"/>
                    <a:pt x="785" y="75"/>
                  </a:cubicBezTo>
                  <a:cubicBezTo>
                    <a:pt x="785" y="74"/>
                    <a:pt x="785" y="76"/>
                    <a:pt x="786" y="76"/>
                  </a:cubicBezTo>
                  <a:cubicBezTo>
                    <a:pt x="785" y="75"/>
                    <a:pt x="787" y="74"/>
                    <a:pt x="786" y="73"/>
                  </a:cubicBezTo>
                  <a:close/>
                  <a:moveTo>
                    <a:pt x="784" y="74"/>
                  </a:moveTo>
                  <a:cubicBezTo>
                    <a:pt x="784" y="74"/>
                    <a:pt x="783" y="74"/>
                    <a:pt x="783" y="74"/>
                  </a:cubicBezTo>
                  <a:cubicBezTo>
                    <a:pt x="784" y="73"/>
                    <a:pt x="784" y="74"/>
                    <a:pt x="784" y="74"/>
                  </a:cubicBezTo>
                  <a:cubicBezTo>
                    <a:pt x="784" y="73"/>
                    <a:pt x="784" y="73"/>
                    <a:pt x="784" y="73"/>
                  </a:cubicBezTo>
                  <a:cubicBezTo>
                    <a:pt x="784" y="74"/>
                    <a:pt x="783" y="73"/>
                    <a:pt x="782" y="74"/>
                  </a:cubicBezTo>
                  <a:cubicBezTo>
                    <a:pt x="783" y="74"/>
                    <a:pt x="781" y="74"/>
                    <a:pt x="781" y="74"/>
                  </a:cubicBezTo>
                  <a:cubicBezTo>
                    <a:pt x="781" y="74"/>
                    <a:pt x="782" y="76"/>
                    <a:pt x="782" y="75"/>
                  </a:cubicBezTo>
                  <a:cubicBezTo>
                    <a:pt x="781" y="74"/>
                    <a:pt x="783" y="74"/>
                    <a:pt x="783" y="74"/>
                  </a:cubicBezTo>
                  <a:cubicBezTo>
                    <a:pt x="783" y="75"/>
                    <a:pt x="782" y="77"/>
                    <a:pt x="782" y="77"/>
                  </a:cubicBezTo>
                  <a:cubicBezTo>
                    <a:pt x="783" y="76"/>
                    <a:pt x="783" y="75"/>
                    <a:pt x="783" y="75"/>
                  </a:cubicBezTo>
                  <a:cubicBezTo>
                    <a:pt x="784" y="76"/>
                    <a:pt x="784" y="74"/>
                    <a:pt x="784" y="75"/>
                  </a:cubicBezTo>
                  <a:cubicBezTo>
                    <a:pt x="784" y="75"/>
                    <a:pt x="784" y="75"/>
                    <a:pt x="785" y="75"/>
                  </a:cubicBezTo>
                  <a:cubicBezTo>
                    <a:pt x="785" y="75"/>
                    <a:pt x="784" y="75"/>
                    <a:pt x="784" y="74"/>
                  </a:cubicBezTo>
                  <a:close/>
                  <a:moveTo>
                    <a:pt x="778" y="100"/>
                  </a:moveTo>
                  <a:cubicBezTo>
                    <a:pt x="778" y="101"/>
                    <a:pt x="779" y="101"/>
                    <a:pt x="779" y="102"/>
                  </a:cubicBezTo>
                  <a:cubicBezTo>
                    <a:pt x="779" y="101"/>
                    <a:pt x="780" y="102"/>
                    <a:pt x="780" y="101"/>
                  </a:cubicBezTo>
                  <a:cubicBezTo>
                    <a:pt x="779" y="101"/>
                    <a:pt x="780" y="101"/>
                    <a:pt x="780" y="100"/>
                  </a:cubicBezTo>
                  <a:cubicBezTo>
                    <a:pt x="779" y="100"/>
                    <a:pt x="780" y="100"/>
                    <a:pt x="779" y="100"/>
                  </a:cubicBezTo>
                  <a:cubicBezTo>
                    <a:pt x="779" y="100"/>
                    <a:pt x="779" y="101"/>
                    <a:pt x="779" y="101"/>
                  </a:cubicBezTo>
                  <a:cubicBezTo>
                    <a:pt x="779" y="101"/>
                    <a:pt x="779" y="101"/>
                    <a:pt x="778" y="100"/>
                  </a:cubicBezTo>
                  <a:close/>
                  <a:moveTo>
                    <a:pt x="779" y="102"/>
                  </a:moveTo>
                  <a:cubicBezTo>
                    <a:pt x="779" y="103"/>
                    <a:pt x="778" y="103"/>
                    <a:pt x="778" y="102"/>
                  </a:cubicBezTo>
                  <a:cubicBezTo>
                    <a:pt x="778" y="102"/>
                    <a:pt x="778" y="102"/>
                    <a:pt x="778" y="101"/>
                  </a:cubicBezTo>
                  <a:cubicBezTo>
                    <a:pt x="777" y="101"/>
                    <a:pt x="778" y="103"/>
                    <a:pt x="776" y="102"/>
                  </a:cubicBezTo>
                  <a:cubicBezTo>
                    <a:pt x="776" y="103"/>
                    <a:pt x="777" y="103"/>
                    <a:pt x="777" y="103"/>
                  </a:cubicBezTo>
                  <a:cubicBezTo>
                    <a:pt x="778" y="102"/>
                    <a:pt x="779" y="105"/>
                    <a:pt x="780" y="103"/>
                  </a:cubicBezTo>
                  <a:cubicBezTo>
                    <a:pt x="779" y="103"/>
                    <a:pt x="779" y="102"/>
                    <a:pt x="779" y="102"/>
                  </a:cubicBezTo>
                  <a:close/>
                  <a:moveTo>
                    <a:pt x="780" y="71"/>
                  </a:moveTo>
                  <a:cubicBezTo>
                    <a:pt x="780" y="72"/>
                    <a:pt x="781" y="72"/>
                    <a:pt x="781" y="72"/>
                  </a:cubicBezTo>
                  <a:cubicBezTo>
                    <a:pt x="780" y="72"/>
                    <a:pt x="780" y="72"/>
                    <a:pt x="780" y="73"/>
                  </a:cubicBezTo>
                  <a:cubicBezTo>
                    <a:pt x="780" y="71"/>
                    <a:pt x="779" y="73"/>
                    <a:pt x="780" y="72"/>
                  </a:cubicBezTo>
                  <a:cubicBezTo>
                    <a:pt x="779" y="71"/>
                    <a:pt x="780" y="71"/>
                    <a:pt x="780" y="71"/>
                  </a:cubicBezTo>
                  <a:cubicBezTo>
                    <a:pt x="780" y="70"/>
                    <a:pt x="779" y="71"/>
                    <a:pt x="779" y="71"/>
                  </a:cubicBezTo>
                  <a:cubicBezTo>
                    <a:pt x="779" y="71"/>
                    <a:pt x="779" y="70"/>
                    <a:pt x="780" y="70"/>
                  </a:cubicBezTo>
                  <a:cubicBezTo>
                    <a:pt x="778" y="70"/>
                    <a:pt x="777" y="70"/>
                    <a:pt x="775" y="71"/>
                  </a:cubicBezTo>
                  <a:cubicBezTo>
                    <a:pt x="776" y="72"/>
                    <a:pt x="776" y="72"/>
                    <a:pt x="776" y="73"/>
                  </a:cubicBezTo>
                  <a:cubicBezTo>
                    <a:pt x="776" y="73"/>
                    <a:pt x="776" y="73"/>
                    <a:pt x="775" y="73"/>
                  </a:cubicBezTo>
                  <a:cubicBezTo>
                    <a:pt x="775" y="73"/>
                    <a:pt x="775" y="73"/>
                    <a:pt x="776" y="72"/>
                  </a:cubicBezTo>
                  <a:cubicBezTo>
                    <a:pt x="776" y="72"/>
                    <a:pt x="775" y="72"/>
                    <a:pt x="775" y="71"/>
                  </a:cubicBezTo>
                  <a:cubicBezTo>
                    <a:pt x="774" y="71"/>
                    <a:pt x="774" y="72"/>
                    <a:pt x="774" y="71"/>
                  </a:cubicBezTo>
                  <a:cubicBezTo>
                    <a:pt x="773" y="72"/>
                    <a:pt x="775" y="72"/>
                    <a:pt x="774" y="73"/>
                  </a:cubicBezTo>
                  <a:cubicBezTo>
                    <a:pt x="773" y="72"/>
                    <a:pt x="773" y="74"/>
                    <a:pt x="773" y="74"/>
                  </a:cubicBezTo>
                  <a:cubicBezTo>
                    <a:pt x="773" y="73"/>
                    <a:pt x="772" y="74"/>
                    <a:pt x="772" y="73"/>
                  </a:cubicBezTo>
                  <a:cubicBezTo>
                    <a:pt x="772" y="73"/>
                    <a:pt x="772" y="73"/>
                    <a:pt x="772" y="73"/>
                  </a:cubicBezTo>
                  <a:cubicBezTo>
                    <a:pt x="772" y="73"/>
                    <a:pt x="773" y="73"/>
                    <a:pt x="773" y="73"/>
                  </a:cubicBezTo>
                  <a:cubicBezTo>
                    <a:pt x="773" y="73"/>
                    <a:pt x="773" y="72"/>
                    <a:pt x="773" y="72"/>
                  </a:cubicBezTo>
                  <a:cubicBezTo>
                    <a:pt x="773" y="71"/>
                    <a:pt x="773" y="72"/>
                    <a:pt x="772" y="72"/>
                  </a:cubicBezTo>
                  <a:cubicBezTo>
                    <a:pt x="772" y="73"/>
                    <a:pt x="771" y="72"/>
                    <a:pt x="770" y="73"/>
                  </a:cubicBezTo>
                  <a:cubicBezTo>
                    <a:pt x="771" y="73"/>
                    <a:pt x="768" y="74"/>
                    <a:pt x="769" y="75"/>
                  </a:cubicBezTo>
                  <a:cubicBezTo>
                    <a:pt x="769" y="75"/>
                    <a:pt x="769" y="75"/>
                    <a:pt x="769" y="74"/>
                  </a:cubicBezTo>
                  <a:cubicBezTo>
                    <a:pt x="769" y="74"/>
                    <a:pt x="769" y="73"/>
                    <a:pt x="769" y="73"/>
                  </a:cubicBezTo>
                  <a:cubicBezTo>
                    <a:pt x="768" y="73"/>
                    <a:pt x="768" y="75"/>
                    <a:pt x="767" y="74"/>
                  </a:cubicBezTo>
                  <a:cubicBezTo>
                    <a:pt x="767" y="75"/>
                    <a:pt x="766" y="74"/>
                    <a:pt x="766" y="75"/>
                  </a:cubicBezTo>
                  <a:cubicBezTo>
                    <a:pt x="766" y="75"/>
                    <a:pt x="766" y="75"/>
                    <a:pt x="767" y="76"/>
                  </a:cubicBezTo>
                  <a:cubicBezTo>
                    <a:pt x="767" y="75"/>
                    <a:pt x="768" y="75"/>
                    <a:pt x="768" y="75"/>
                  </a:cubicBezTo>
                  <a:cubicBezTo>
                    <a:pt x="768" y="75"/>
                    <a:pt x="768" y="75"/>
                    <a:pt x="769" y="75"/>
                  </a:cubicBezTo>
                  <a:cubicBezTo>
                    <a:pt x="768" y="76"/>
                    <a:pt x="768" y="76"/>
                    <a:pt x="769" y="77"/>
                  </a:cubicBezTo>
                  <a:cubicBezTo>
                    <a:pt x="769" y="76"/>
                    <a:pt x="769" y="76"/>
                    <a:pt x="770" y="76"/>
                  </a:cubicBezTo>
                  <a:cubicBezTo>
                    <a:pt x="770" y="76"/>
                    <a:pt x="770" y="78"/>
                    <a:pt x="771" y="78"/>
                  </a:cubicBezTo>
                  <a:cubicBezTo>
                    <a:pt x="771" y="77"/>
                    <a:pt x="771" y="77"/>
                    <a:pt x="771" y="77"/>
                  </a:cubicBezTo>
                  <a:cubicBezTo>
                    <a:pt x="771" y="78"/>
                    <a:pt x="771" y="77"/>
                    <a:pt x="772" y="77"/>
                  </a:cubicBezTo>
                  <a:cubicBezTo>
                    <a:pt x="772" y="79"/>
                    <a:pt x="773" y="78"/>
                    <a:pt x="774" y="78"/>
                  </a:cubicBezTo>
                  <a:cubicBezTo>
                    <a:pt x="774" y="78"/>
                    <a:pt x="773" y="79"/>
                    <a:pt x="774" y="79"/>
                  </a:cubicBezTo>
                  <a:cubicBezTo>
                    <a:pt x="774" y="79"/>
                    <a:pt x="776" y="78"/>
                    <a:pt x="776" y="78"/>
                  </a:cubicBezTo>
                  <a:cubicBezTo>
                    <a:pt x="776" y="79"/>
                    <a:pt x="775" y="79"/>
                    <a:pt x="776" y="80"/>
                  </a:cubicBezTo>
                  <a:cubicBezTo>
                    <a:pt x="776" y="79"/>
                    <a:pt x="776" y="77"/>
                    <a:pt x="777" y="78"/>
                  </a:cubicBezTo>
                  <a:cubicBezTo>
                    <a:pt x="777" y="78"/>
                    <a:pt x="778" y="78"/>
                    <a:pt x="778" y="78"/>
                  </a:cubicBezTo>
                  <a:cubicBezTo>
                    <a:pt x="777" y="77"/>
                    <a:pt x="777" y="76"/>
                    <a:pt x="777" y="76"/>
                  </a:cubicBezTo>
                  <a:cubicBezTo>
                    <a:pt x="776" y="77"/>
                    <a:pt x="778" y="77"/>
                    <a:pt x="777" y="78"/>
                  </a:cubicBezTo>
                  <a:cubicBezTo>
                    <a:pt x="776" y="76"/>
                    <a:pt x="775" y="77"/>
                    <a:pt x="774" y="76"/>
                  </a:cubicBezTo>
                  <a:cubicBezTo>
                    <a:pt x="775" y="76"/>
                    <a:pt x="775" y="76"/>
                    <a:pt x="775" y="76"/>
                  </a:cubicBezTo>
                  <a:cubicBezTo>
                    <a:pt x="775" y="76"/>
                    <a:pt x="775" y="76"/>
                    <a:pt x="776" y="76"/>
                  </a:cubicBezTo>
                  <a:cubicBezTo>
                    <a:pt x="775" y="76"/>
                    <a:pt x="776" y="75"/>
                    <a:pt x="775" y="75"/>
                  </a:cubicBezTo>
                  <a:cubicBezTo>
                    <a:pt x="775" y="75"/>
                    <a:pt x="774" y="75"/>
                    <a:pt x="774" y="76"/>
                  </a:cubicBezTo>
                  <a:cubicBezTo>
                    <a:pt x="774" y="76"/>
                    <a:pt x="774" y="77"/>
                    <a:pt x="773" y="77"/>
                  </a:cubicBezTo>
                  <a:cubicBezTo>
                    <a:pt x="774" y="76"/>
                    <a:pt x="772" y="76"/>
                    <a:pt x="771" y="76"/>
                  </a:cubicBezTo>
                  <a:cubicBezTo>
                    <a:pt x="772" y="76"/>
                    <a:pt x="772" y="76"/>
                    <a:pt x="772" y="76"/>
                  </a:cubicBezTo>
                  <a:cubicBezTo>
                    <a:pt x="772" y="76"/>
                    <a:pt x="771" y="76"/>
                    <a:pt x="771" y="76"/>
                  </a:cubicBezTo>
                  <a:cubicBezTo>
                    <a:pt x="771" y="75"/>
                    <a:pt x="772" y="75"/>
                    <a:pt x="772" y="75"/>
                  </a:cubicBezTo>
                  <a:cubicBezTo>
                    <a:pt x="772" y="75"/>
                    <a:pt x="774" y="74"/>
                    <a:pt x="775" y="75"/>
                  </a:cubicBezTo>
                  <a:cubicBezTo>
                    <a:pt x="775" y="73"/>
                    <a:pt x="777" y="75"/>
                    <a:pt x="778" y="73"/>
                  </a:cubicBezTo>
                  <a:cubicBezTo>
                    <a:pt x="778" y="75"/>
                    <a:pt x="781" y="72"/>
                    <a:pt x="781" y="73"/>
                  </a:cubicBezTo>
                  <a:cubicBezTo>
                    <a:pt x="782" y="71"/>
                    <a:pt x="782" y="72"/>
                    <a:pt x="784" y="72"/>
                  </a:cubicBezTo>
                  <a:cubicBezTo>
                    <a:pt x="784" y="71"/>
                    <a:pt x="783" y="71"/>
                    <a:pt x="783" y="69"/>
                  </a:cubicBezTo>
                  <a:cubicBezTo>
                    <a:pt x="783" y="70"/>
                    <a:pt x="783" y="70"/>
                    <a:pt x="783" y="70"/>
                  </a:cubicBezTo>
                  <a:cubicBezTo>
                    <a:pt x="783" y="69"/>
                    <a:pt x="783" y="69"/>
                    <a:pt x="783" y="69"/>
                  </a:cubicBezTo>
                  <a:cubicBezTo>
                    <a:pt x="782" y="69"/>
                    <a:pt x="780" y="70"/>
                    <a:pt x="781" y="71"/>
                  </a:cubicBezTo>
                  <a:cubicBezTo>
                    <a:pt x="781" y="70"/>
                    <a:pt x="781" y="70"/>
                    <a:pt x="782" y="70"/>
                  </a:cubicBezTo>
                  <a:cubicBezTo>
                    <a:pt x="782" y="70"/>
                    <a:pt x="782" y="70"/>
                    <a:pt x="782" y="71"/>
                  </a:cubicBezTo>
                  <a:cubicBezTo>
                    <a:pt x="782" y="71"/>
                    <a:pt x="781" y="71"/>
                    <a:pt x="780" y="71"/>
                  </a:cubicBezTo>
                  <a:close/>
                  <a:moveTo>
                    <a:pt x="779" y="95"/>
                  </a:moveTo>
                  <a:cubicBezTo>
                    <a:pt x="779" y="95"/>
                    <a:pt x="780" y="95"/>
                    <a:pt x="780" y="94"/>
                  </a:cubicBezTo>
                  <a:cubicBezTo>
                    <a:pt x="780" y="94"/>
                    <a:pt x="779" y="94"/>
                    <a:pt x="779" y="94"/>
                  </a:cubicBezTo>
                  <a:cubicBezTo>
                    <a:pt x="780" y="94"/>
                    <a:pt x="779" y="95"/>
                    <a:pt x="779" y="95"/>
                  </a:cubicBezTo>
                  <a:close/>
                  <a:moveTo>
                    <a:pt x="781" y="75"/>
                  </a:moveTo>
                  <a:cubicBezTo>
                    <a:pt x="781" y="75"/>
                    <a:pt x="781" y="76"/>
                    <a:pt x="780" y="76"/>
                  </a:cubicBezTo>
                  <a:cubicBezTo>
                    <a:pt x="780" y="76"/>
                    <a:pt x="780" y="76"/>
                    <a:pt x="779" y="76"/>
                  </a:cubicBezTo>
                  <a:cubicBezTo>
                    <a:pt x="779" y="76"/>
                    <a:pt x="779" y="77"/>
                    <a:pt x="779" y="77"/>
                  </a:cubicBezTo>
                  <a:cubicBezTo>
                    <a:pt x="779" y="77"/>
                    <a:pt x="780" y="78"/>
                    <a:pt x="780" y="78"/>
                  </a:cubicBezTo>
                  <a:cubicBezTo>
                    <a:pt x="781" y="76"/>
                    <a:pt x="782" y="77"/>
                    <a:pt x="782" y="76"/>
                  </a:cubicBezTo>
                  <a:cubicBezTo>
                    <a:pt x="781" y="76"/>
                    <a:pt x="782" y="76"/>
                    <a:pt x="781" y="75"/>
                  </a:cubicBezTo>
                  <a:close/>
                  <a:moveTo>
                    <a:pt x="773" y="101"/>
                  </a:moveTo>
                  <a:cubicBezTo>
                    <a:pt x="773" y="101"/>
                    <a:pt x="772" y="101"/>
                    <a:pt x="773" y="102"/>
                  </a:cubicBezTo>
                  <a:cubicBezTo>
                    <a:pt x="773" y="103"/>
                    <a:pt x="773" y="102"/>
                    <a:pt x="774" y="103"/>
                  </a:cubicBezTo>
                  <a:cubicBezTo>
                    <a:pt x="774" y="102"/>
                    <a:pt x="774" y="102"/>
                    <a:pt x="775" y="102"/>
                  </a:cubicBezTo>
                  <a:cubicBezTo>
                    <a:pt x="774" y="102"/>
                    <a:pt x="775" y="102"/>
                    <a:pt x="775" y="101"/>
                  </a:cubicBezTo>
                  <a:cubicBezTo>
                    <a:pt x="774" y="102"/>
                    <a:pt x="774" y="100"/>
                    <a:pt x="773" y="101"/>
                  </a:cubicBezTo>
                  <a:close/>
                  <a:moveTo>
                    <a:pt x="772" y="101"/>
                  </a:moveTo>
                  <a:cubicBezTo>
                    <a:pt x="772" y="101"/>
                    <a:pt x="772" y="102"/>
                    <a:pt x="771" y="102"/>
                  </a:cubicBezTo>
                  <a:cubicBezTo>
                    <a:pt x="772" y="102"/>
                    <a:pt x="772" y="103"/>
                    <a:pt x="773" y="103"/>
                  </a:cubicBezTo>
                  <a:cubicBezTo>
                    <a:pt x="773" y="102"/>
                    <a:pt x="772" y="102"/>
                    <a:pt x="772" y="101"/>
                  </a:cubicBezTo>
                  <a:close/>
                  <a:moveTo>
                    <a:pt x="771" y="101"/>
                  </a:moveTo>
                  <a:cubicBezTo>
                    <a:pt x="771" y="101"/>
                    <a:pt x="771" y="102"/>
                    <a:pt x="770" y="102"/>
                  </a:cubicBezTo>
                  <a:cubicBezTo>
                    <a:pt x="770" y="102"/>
                    <a:pt x="769" y="102"/>
                    <a:pt x="769" y="102"/>
                  </a:cubicBezTo>
                  <a:cubicBezTo>
                    <a:pt x="770" y="102"/>
                    <a:pt x="771" y="104"/>
                    <a:pt x="772" y="103"/>
                  </a:cubicBezTo>
                  <a:cubicBezTo>
                    <a:pt x="772" y="103"/>
                    <a:pt x="772" y="103"/>
                    <a:pt x="772" y="103"/>
                  </a:cubicBezTo>
                  <a:cubicBezTo>
                    <a:pt x="771" y="102"/>
                    <a:pt x="770" y="103"/>
                    <a:pt x="770" y="102"/>
                  </a:cubicBezTo>
                  <a:cubicBezTo>
                    <a:pt x="771" y="102"/>
                    <a:pt x="771" y="102"/>
                    <a:pt x="771" y="101"/>
                  </a:cubicBezTo>
                  <a:close/>
                  <a:moveTo>
                    <a:pt x="772" y="100"/>
                  </a:moveTo>
                  <a:cubicBezTo>
                    <a:pt x="773" y="100"/>
                    <a:pt x="774" y="101"/>
                    <a:pt x="774" y="100"/>
                  </a:cubicBezTo>
                  <a:cubicBezTo>
                    <a:pt x="773" y="100"/>
                    <a:pt x="772" y="99"/>
                    <a:pt x="772" y="100"/>
                  </a:cubicBezTo>
                  <a:close/>
                  <a:moveTo>
                    <a:pt x="772" y="79"/>
                  </a:moveTo>
                  <a:cubicBezTo>
                    <a:pt x="772" y="79"/>
                    <a:pt x="771" y="80"/>
                    <a:pt x="772" y="80"/>
                  </a:cubicBezTo>
                  <a:cubicBezTo>
                    <a:pt x="772" y="79"/>
                    <a:pt x="772" y="80"/>
                    <a:pt x="773" y="80"/>
                  </a:cubicBezTo>
                  <a:cubicBezTo>
                    <a:pt x="773" y="80"/>
                    <a:pt x="773" y="79"/>
                    <a:pt x="773" y="79"/>
                  </a:cubicBezTo>
                  <a:cubicBezTo>
                    <a:pt x="773" y="79"/>
                    <a:pt x="772" y="78"/>
                    <a:pt x="772" y="79"/>
                  </a:cubicBezTo>
                  <a:close/>
                  <a:moveTo>
                    <a:pt x="767" y="105"/>
                  </a:moveTo>
                  <a:cubicBezTo>
                    <a:pt x="766" y="105"/>
                    <a:pt x="766" y="104"/>
                    <a:pt x="765" y="105"/>
                  </a:cubicBezTo>
                  <a:cubicBezTo>
                    <a:pt x="766" y="105"/>
                    <a:pt x="766" y="105"/>
                    <a:pt x="766" y="106"/>
                  </a:cubicBezTo>
                  <a:cubicBezTo>
                    <a:pt x="767" y="105"/>
                    <a:pt x="767" y="105"/>
                    <a:pt x="767" y="104"/>
                  </a:cubicBezTo>
                  <a:cubicBezTo>
                    <a:pt x="767" y="104"/>
                    <a:pt x="767" y="105"/>
                    <a:pt x="767" y="105"/>
                  </a:cubicBezTo>
                  <a:close/>
                  <a:moveTo>
                    <a:pt x="769" y="81"/>
                  </a:moveTo>
                  <a:cubicBezTo>
                    <a:pt x="770" y="81"/>
                    <a:pt x="770" y="82"/>
                    <a:pt x="771" y="82"/>
                  </a:cubicBezTo>
                  <a:cubicBezTo>
                    <a:pt x="770" y="81"/>
                    <a:pt x="770" y="81"/>
                    <a:pt x="770" y="81"/>
                  </a:cubicBezTo>
                  <a:cubicBezTo>
                    <a:pt x="771" y="81"/>
                    <a:pt x="771" y="81"/>
                    <a:pt x="770" y="80"/>
                  </a:cubicBezTo>
                  <a:cubicBezTo>
                    <a:pt x="771" y="80"/>
                    <a:pt x="771" y="79"/>
                    <a:pt x="771" y="79"/>
                  </a:cubicBezTo>
                  <a:cubicBezTo>
                    <a:pt x="770" y="79"/>
                    <a:pt x="771" y="78"/>
                    <a:pt x="771" y="78"/>
                  </a:cubicBezTo>
                  <a:cubicBezTo>
                    <a:pt x="770" y="78"/>
                    <a:pt x="771" y="79"/>
                    <a:pt x="770" y="79"/>
                  </a:cubicBezTo>
                  <a:cubicBezTo>
                    <a:pt x="771" y="78"/>
                    <a:pt x="768" y="78"/>
                    <a:pt x="769" y="79"/>
                  </a:cubicBezTo>
                  <a:cubicBezTo>
                    <a:pt x="769" y="79"/>
                    <a:pt x="769" y="79"/>
                    <a:pt x="769" y="79"/>
                  </a:cubicBezTo>
                  <a:cubicBezTo>
                    <a:pt x="768" y="79"/>
                    <a:pt x="768" y="79"/>
                    <a:pt x="768" y="78"/>
                  </a:cubicBezTo>
                  <a:cubicBezTo>
                    <a:pt x="769" y="76"/>
                    <a:pt x="766" y="77"/>
                    <a:pt x="768" y="76"/>
                  </a:cubicBezTo>
                  <a:cubicBezTo>
                    <a:pt x="767" y="76"/>
                    <a:pt x="767" y="76"/>
                    <a:pt x="767" y="75"/>
                  </a:cubicBezTo>
                  <a:cubicBezTo>
                    <a:pt x="767" y="76"/>
                    <a:pt x="765" y="76"/>
                    <a:pt x="765" y="75"/>
                  </a:cubicBezTo>
                  <a:cubicBezTo>
                    <a:pt x="765" y="75"/>
                    <a:pt x="765" y="75"/>
                    <a:pt x="765" y="75"/>
                  </a:cubicBezTo>
                  <a:cubicBezTo>
                    <a:pt x="764" y="75"/>
                    <a:pt x="764" y="75"/>
                    <a:pt x="764" y="74"/>
                  </a:cubicBezTo>
                  <a:cubicBezTo>
                    <a:pt x="764" y="74"/>
                    <a:pt x="763" y="75"/>
                    <a:pt x="763" y="76"/>
                  </a:cubicBezTo>
                  <a:cubicBezTo>
                    <a:pt x="763" y="75"/>
                    <a:pt x="764" y="75"/>
                    <a:pt x="764" y="75"/>
                  </a:cubicBezTo>
                  <a:cubicBezTo>
                    <a:pt x="763" y="76"/>
                    <a:pt x="765" y="76"/>
                    <a:pt x="765" y="76"/>
                  </a:cubicBezTo>
                  <a:cubicBezTo>
                    <a:pt x="764" y="76"/>
                    <a:pt x="764" y="77"/>
                    <a:pt x="763" y="77"/>
                  </a:cubicBezTo>
                  <a:cubicBezTo>
                    <a:pt x="763" y="76"/>
                    <a:pt x="763" y="76"/>
                    <a:pt x="763" y="76"/>
                  </a:cubicBezTo>
                  <a:cubicBezTo>
                    <a:pt x="763" y="76"/>
                    <a:pt x="762" y="77"/>
                    <a:pt x="763" y="77"/>
                  </a:cubicBezTo>
                  <a:cubicBezTo>
                    <a:pt x="765" y="77"/>
                    <a:pt x="766" y="79"/>
                    <a:pt x="764" y="80"/>
                  </a:cubicBezTo>
                  <a:cubicBezTo>
                    <a:pt x="765" y="81"/>
                    <a:pt x="765" y="80"/>
                    <a:pt x="766" y="81"/>
                  </a:cubicBezTo>
                  <a:cubicBezTo>
                    <a:pt x="766" y="80"/>
                    <a:pt x="766" y="79"/>
                    <a:pt x="765" y="78"/>
                  </a:cubicBezTo>
                  <a:cubicBezTo>
                    <a:pt x="767" y="79"/>
                    <a:pt x="767" y="78"/>
                    <a:pt x="768" y="79"/>
                  </a:cubicBezTo>
                  <a:cubicBezTo>
                    <a:pt x="767" y="79"/>
                    <a:pt x="767" y="79"/>
                    <a:pt x="766" y="79"/>
                  </a:cubicBezTo>
                  <a:cubicBezTo>
                    <a:pt x="766" y="80"/>
                    <a:pt x="767" y="81"/>
                    <a:pt x="768" y="81"/>
                  </a:cubicBezTo>
                  <a:cubicBezTo>
                    <a:pt x="768" y="82"/>
                    <a:pt x="767" y="81"/>
                    <a:pt x="767" y="82"/>
                  </a:cubicBezTo>
                  <a:cubicBezTo>
                    <a:pt x="767" y="82"/>
                    <a:pt x="767" y="82"/>
                    <a:pt x="767" y="82"/>
                  </a:cubicBezTo>
                  <a:cubicBezTo>
                    <a:pt x="767" y="82"/>
                    <a:pt x="767" y="82"/>
                    <a:pt x="768" y="82"/>
                  </a:cubicBezTo>
                  <a:cubicBezTo>
                    <a:pt x="769" y="81"/>
                    <a:pt x="768" y="83"/>
                    <a:pt x="769" y="83"/>
                  </a:cubicBezTo>
                  <a:cubicBezTo>
                    <a:pt x="769" y="82"/>
                    <a:pt x="769" y="82"/>
                    <a:pt x="769" y="81"/>
                  </a:cubicBezTo>
                  <a:close/>
                  <a:moveTo>
                    <a:pt x="763" y="81"/>
                  </a:moveTo>
                  <a:cubicBezTo>
                    <a:pt x="764" y="81"/>
                    <a:pt x="764" y="81"/>
                    <a:pt x="764" y="81"/>
                  </a:cubicBezTo>
                  <a:cubicBezTo>
                    <a:pt x="764" y="81"/>
                    <a:pt x="764" y="81"/>
                    <a:pt x="764" y="80"/>
                  </a:cubicBezTo>
                  <a:cubicBezTo>
                    <a:pt x="763" y="80"/>
                    <a:pt x="762" y="80"/>
                    <a:pt x="763" y="81"/>
                  </a:cubicBezTo>
                  <a:cubicBezTo>
                    <a:pt x="763" y="81"/>
                    <a:pt x="763" y="81"/>
                    <a:pt x="763" y="81"/>
                  </a:cubicBezTo>
                  <a:cubicBezTo>
                    <a:pt x="762" y="81"/>
                    <a:pt x="760" y="80"/>
                    <a:pt x="762" y="79"/>
                  </a:cubicBezTo>
                  <a:cubicBezTo>
                    <a:pt x="761" y="79"/>
                    <a:pt x="761" y="79"/>
                    <a:pt x="760" y="79"/>
                  </a:cubicBezTo>
                  <a:cubicBezTo>
                    <a:pt x="761" y="81"/>
                    <a:pt x="760" y="80"/>
                    <a:pt x="760" y="81"/>
                  </a:cubicBezTo>
                  <a:cubicBezTo>
                    <a:pt x="761" y="81"/>
                    <a:pt x="761" y="80"/>
                    <a:pt x="761" y="81"/>
                  </a:cubicBezTo>
                  <a:cubicBezTo>
                    <a:pt x="760" y="80"/>
                    <a:pt x="760" y="83"/>
                    <a:pt x="759" y="83"/>
                  </a:cubicBezTo>
                  <a:cubicBezTo>
                    <a:pt x="759" y="82"/>
                    <a:pt x="760" y="82"/>
                    <a:pt x="759" y="82"/>
                  </a:cubicBezTo>
                  <a:cubicBezTo>
                    <a:pt x="759" y="82"/>
                    <a:pt x="758" y="83"/>
                    <a:pt x="758" y="83"/>
                  </a:cubicBezTo>
                  <a:cubicBezTo>
                    <a:pt x="758" y="83"/>
                    <a:pt x="758" y="83"/>
                    <a:pt x="758" y="83"/>
                  </a:cubicBezTo>
                  <a:cubicBezTo>
                    <a:pt x="758" y="85"/>
                    <a:pt x="756" y="84"/>
                    <a:pt x="756" y="85"/>
                  </a:cubicBezTo>
                  <a:cubicBezTo>
                    <a:pt x="756" y="85"/>
                    <a:pt x="756" y="84"/>
                    <a:pt x="756" y="84"/>
                  </a:cubicBezTo>
                  <a:cubicBezTo>
                    <a:pt x="755" y="84"/>
                    <a:pt x="754" y="84"/>
                    <a:pt x="754" y="86"/>
                  </a:cubicBezTo>
                  <a:cubicBezTo>
                    <a:pt x="755" y="86"/>
                    <a:pt x="755" y="85"/>
                    <a:pt x="755" y="85"/>
                  </a:cubicBezTo>
                  <a:cubicBezTo>
                    <a:pt x="755" y="86"/>
                    <a:pt x="755" y="86"/>
                    <a:pt x="756" y="86"/>
                  </a:cubicBezTo>
                  <a:cubicBezTo>
                    <a:pt x="755" y="86"/>
                    <a:pt x="756" y="86"/>
                    <a:pt x="756" y="86"/>
                  </a:cubicBezTo>
                  <a:cubicBezTo>
                    <a:pt x="756" y="86"/>
                    <a:pt x="756" y="87"/>
                    <a:pt x="757" y="87"/>
                  </a:cubicBezTo>
                  <a:cubicBezTo>
                    <a:pt x="757" y="86"/>
                    <a:pt x="758" y="87"/>
                    <a:pt x="758" y="87"/>
                  </a:cubicBezTo>
                  <a:cubicBezTo>
                    <a:pt x="758" y="86"/>
                    <a:pt x="758" y="84"/>
                    <a:pt x="759" y="84"/>
                  </a:cubicBezTo>
                  <a:cubicBezTo>
                    <a:pt x="759" y="84"/>
                    <a:pt x="760" y="84"/>
                    <a:pt x="760" y="85"/>
                  </a:cubicBezTo>
                  <a:cubicBezTo>
                    <a:pt x="760" y="85"/>
                    <a:pt x="760" y="86"/>
                    <a:pt x="761" y="85"/>
                  </a:cubicBezTo>
                  <a:cubicBezTo>
                    <a:pt x="761" y="85"/>
                    <a:pt x="762" y="84"/>
                    <a:pt x="763" y="84"/>
                  </a:cubicBezTo>
                  <a:cubicBezTo>
                    <a:pt x="763" y="84"/>
                    <a:pt x="762" y="84"/>
                    <a:pt x="762" y="84"/>
                  </a:cubicBezTo>
                  <a:cubicBezTo>
                    <a:pt x="762" y="83"/>
                    <a:pt x="762" y="83"/>
                    <a:pt x="762" y="83"/>
                  </a:cubicBezTo>
                  <a:cubicBezTo>
                    <a:pt x="762" y="83"/>
                    <a:pt x="763" y="83"/>
                    <a:pt x="763" y="83"/>
                  </a:cubicBezTo>
                  <a:cubicBezTo>
                    <a:pt x="762" y="84"/>
                    <a:pt x="763" y="84"/>
                    <a:pt x="763" y="84"/>
                  </a:cubicBezTo>
                  <a:cubicBezTo>
                    <a:pt x="764" y="84"/>
                    <a:pt x="764" y="84"/>
                    <a:pt x="764" y="84"/>
                  </a:cubicBezTo>
                  <a:cubicBezTo>
                    <a:pt x="764" y="83"/>
                    <a:pt x="765" y="83"/>
                    <a:pt x="765" y="83"/>
                  </a:cubicBezTo>
                  <a:cubicBezTo>
                    <a:pt x="765" y="83"/>
                    <a:pt x="764" y="83"/>
                    <a:pt x="764" y="83"/>
                  </a:cubicBezTo>
                  <a:cubicBezTo>
                    <a:pt x="764" y="83"/>
                    <a:pt x="764" y="82"/>
                    <a:pt x="764" y="82"/>
                  </a:cubicBezTo>
                  <a:cubicBezTo>
                    <a:pt x="765" y="82"/>
                    <a:pt x="765" y="82"/>
                    <a:pt x="765" y="81"/>
                  </a:cubicBezTo>
                  <a:cubicBezTo>
                    <a:pt x="765" y="81"/>
                    <a:pt x="764" y="82"/>
                    <a:pt x="763" y="81"/>
                  </a:cubicBezTo>
                  <a:close/>
                  <a:moveTo>
                    <a:pt x="766" y="84"/>
                  </a:moveTo>
                  <a:cubicBezTo>
                    <a:pt x="767" y="83"/>
                    <a:pt x="766" y="83"/>
                    <a:pt x="766" y="82"/>
                  </a:cubicBezTo>
                  <a:cubicBezTo>
                    <a:pt x="765" y="81"/>
                    <a:pt x="765" y="82"/>
                    <a:pt x="765" y="83"/>
                  </a:cubicBezTo>
                  <a:cubicBezTo>
                    <a:pt x="766" y="82"/>
                    <a:pt x="766" y="84"/>
                    <a:pt x="766" y="84"/>
                  </a:cubicBezTo>
                  <a:close/>
                  <a:moveTo>
                    <a:pt x="763" y="104"/>
                  </a:moveTo>
                  <a:cubicBezTo>
                    <a:pt x="764" y="105"/>
                    <a:pt x="765" y="104"/>
                    <a:pt x="766" y="104"/>
                  </a:cubicBezTo>
                  <a:cubicBezTo>
                    <a:pt x="765" y="104"/>
                    <a:pt x="764" y="105"/>
                    <a:pt x="763" y="104"/>
                  </a:cubicBezTo>
                  <a:close/>
                  <a:moveTo>
                    <a:pt x="765" y="98"/>
                  </a:moveTo>
                  <a:cubicBezTo>
                    <a:pt x="765" y="98"/>
                    <a:pt x="766" y="98"/>
                    <a:pt x="766" y="98"/>
                  </a:cubicBezTo>
                  <a:cubicBezTo>
                    <a:pt x="765" y="98"/>
                    <a:pt x="765" y="98"/>
                    <a:pt x="765" y="97"/>
                  </a:cubicBezTo>
                  <a:cubicBezTo>
                    <a:pt x="765" y="99"/>
                    <a:pt x="764" y="98"/>
                    <a:pt x="764" y="99"/>
                  </a:cubicBezTo>
                  <a:cubicBezTo>
                    <a:pt x="765" y="100"/>
                    <a:pt x="765" y="98"/>
                    <a:pt x="765" y="100"/>
                  </a:cubicBezTo>
                  <a:cubicBezTo>
                    <a:pt x="766" y="100"/>
                    <a:pt x="765" y="99"/>
                    <a:pt x="766" y="99"/>
                  </a:cubicBezTo>
                  <a:cubicBezTo>
                    <a:pt x="765" y="99"/>
                    <a:pt x="765" y="99"/>
                    <a:pt x="765" y="98"/>
                  </a:cubicBezTo>
                  <a:cubicBezTo>
                    <a:pt x="765" y="98"/>
                    <a:pt x="765" y="98"/>
                    <a:pt x="766" y="98"/>
                  </a:cubicBezTo>
                  <a:cubicBezTo>
                    <a:pt x="766" y="98"/>
                    <a:pt x="766" y="97"/>
                    <a:pt x="765" y="98"/>
                  </a:cubicBezTo>
                  <a:close/>
                  <a:moveTo>
                    <a:pt x="765" y="101"/>
                  </a:moveTo>
                  <a:cubicBezTo>
                    <a:pt x="764" y="101"/>
                    <a:pt x="764" y="102"/>
                    <a:pt x="763" y="102"/>
                  </a:cubicBezTo>
                  <a:cubicBezTo>
                    <a:pt x="764" y="102"/>
                    <a:pt x="765" y="102"/>
                    <a:pt x="765" y="102"/>
                  </a:cubicBezTo>
                  <a:cubicBezTo>
                    <a:pt x="765" y="102"/>
                    <a:pt x="765" y="102"/>
                    <a:pt x="765" y="101"/>
                  </a:cubicBezTo>
                  <a:close/>
                  <a:moveTo>
                    <a:pt x="761" y="107"/>
                  </a:moveTo>
                  <a:cubicBezTo>
                    <a:pt x="760" y="106"/>
                    <a:pt x="762" y="105"/>
                    <a:pt x="762" y="106"/>
                  </a:cubicBezTo>
                  <a:cubicBezTo>
                    <a:pt x="762" y="105"/>
                    <a:pt x="763" y="105"/>
                    <a:pt x="763" y="105"/>
                  </a:cubicBezTo>
                  <a:cubicBezTo>
                    <a:pt x="762" y="105"/>
                    <a:pt x="763" y="104"/>
                    <a:pt x="762" y="104"/>
                  </a:cubicBezTo>
                  <a:cubicBezTo>
                    <a:pt x="762" y="104"/>
                    <a:pt x="762" y="105"/>
                    <a:pt x="761" y="105"/>
                  </a:cubicBezTo>
                  <a:cubicBezTo>
                    <a:pt x="760" y="105"/>
                    <a:pt x="760" y="106"/>
                    <a:pt x="759" y="105"/>
                  </a:cubicBezTo>
                  <a:cubicBezTo>
                    <a:pt x="758" y="106"/>
                    <a:pt x="760" y="107"/>
                    <a:pt x="759" y="107"/>
                  </a:cubicBezTo>
                  <a:cubicBezTo>
                    <a:pt x="760" y="107"/>
                    <a:pt x="760" y="106"/>
                    <a:pt x="761" y="107"/>
                  </a:cubicBezTo>
                  <a:close/>
                  <a:moveTo>
                    <a:pt x="763" y="103"/>
                  </a:moveTo>
                  <a:cubicBezTo>
                    <a:pt x="763" y="103"/>
                    <a:pt x="763" y="103"/>
                    <a:pt x="763" y="102"/>
                  </a:cubicBezTo>
                  <a:cubicBezTo>
                    <a:pt x="763" y="102"/>
                    <a:pt x="762" y="102"/>
                    <a:pt x="762" y="101"/>
                  </a:cubicBezTo>
                  <a:cubicBezTo>
                    <a:pt x="761" y="101"/>
                    <a:pt x="762" y="101"/>
                    <a:pt x="760" y="101"/>
                  </a:cubicBezTo>
                  <a:cubicBezTo>
                    <a:pt x="760" y="102"/>
                    <a:pt x="761" y="102"/>
                    <a:pt x="761" y="103"/>
                  </a:cubicBezTo>
                  <a:cubicBezTo>
                    <a:pt x="761" y="102"/>
                    <a:pt x="761" y="102"/>
                    <a:pt x="761" y="102"/>
                  </a:cubicBezTo>
                  <a:cubicBezTo>
                    <a:pt x="761" y="102"/>
                    <a:pt x="761" y="102"/>
                    <a:pt x="762" y="102"/>
                  </a:cubicBezTo>
                  <a:cubicBezTo>
                    <a:pt x="762" y="102"/>
                    <a:pt x="761" y="102"/>
                    <a:pt x="762" y="103"/>
                  </a:cubicBezTo>
                  <a:cubicBezTo>
                    <a:pt x="762" y="103"/>
                    <a:pt x="762" y="102"/>
                    <a:pt x="762" y="102"/>
                  </a:cubicBezTo>
                  <a:cubicBezTo>
                    <a:pt x="763" y="102"/>
                    <a:pt x="762" y="104"/>
                    <a:pt x="763" y="103"/>
                  </a:cubicBezTo>
                  <a:close/>
                  <a:moveTo>
                    <a:pt x="760" y="103"/>
                  </a:moveTo>
                  <a:cubicBezTo>
                    <a:pt x="760" y="104"/>
                    <a:pt x="759" y="102"/>
                    <a:pt x="759" y="103"/>
                  </a:cubicBezTo>
                  <a:cubicBezTo>
                    <a:pt x="759" y="103"/>
                    <a:pt x="759" y="104"/>
                    <a:pt x="759" y="104"/>
                  </a:cubicBezTo>
                  <a:cubicBezTo>
                    <a:pt x="760" y="104"/>
                    <a:pt x="760" y="103"/>
                    <a:pt x="761" y="104"/>
                  </a:cubicBezTo>
                  <a:cubicBezTo>
                    <a:pt x="761" y="104"/>
                    <a:pt x="761" y="105"/>
                    <a:pt x="761" y="105"/>
                  </a:cubicBezTo>
                  <a:cubicBezTo>
                    <a:pt x="761" y="104"/>
                    <a:pt x="761" y="103"/>
                    <a:pt x="760" y="103"/>
                  </a:cubicBezTo>
                  <a:close/>
                  <a:moveTo>
                    <a:pt x="759" y="101"/>
                  </a:moveTo>
                  <a:cubicBezTo>
                    <a:pt x="759" y="100"/>
                    <a:pt x="759" y="100"/>
                    <a:pt x="759" y="100"/>
                  </a:cubicBezTo>
                  <a:cubicBezTo>
                    <a:pt x="758" y="100"/>
                    <a:pt x="756" y="100"/>
                    <a:pt x="756" y="101"/>
                  </a:cubicBezTo>
                  <a:cubicBezTo>
                    <a:pt x="756" y="101"/>
                    <a:pt x="757" y="101"/>
                    <a:pt x="758" y="101"/>
                  </a:cubicBezTo>
                  <a:cubicBezTo>
                    <a:pt x="757" y="100"/>
                    <a:pt x="758" y="100"/>
                    <a:pt x="759" y="101"/>
                  </a:cubicBezTo>
                  <a:close/>
                  <a:moveTo>
                    <a:pt x="754" y="107"/>
                  </a:moveTo>
                  <a:cubicBezTo>
                    <a:pt x="755" y="107"/>
                    <a:pt x="755" y="108"/>
                    <a:pt x="756" y="108"/>
                  </a:cubicBezTo>
                  <a:cubicBezTo>
                    <a:pt x="756" y="107"/>
                    <a:pt x="755" y="106"/>
                    <a:pt x="754" y="107"/>
                  </a:cubicBezTo>
                  <a:close/>
                  <a:moveTo>
                    <a:pt x="754" y="109"/>
                  </a:moveTo>
                  <a:cubicBezTo>
                    <a:pt x="755" y="109"/>
                    <a:pt x="755" y="110"/>
                    <a:pt x="755" y="109"/>
                  </a:cubicBezTo>
                  <a:cubicBezTo>
                    <a:pt x="755" y="108"/>
                    <a:pt x="754" y="108"/>
                    <a:pt x="754" y="109"/>
                  </a:cubicBezTo>
                  <a:close/>
                  <a:moveTo>
                    <a:pt x="755" y="104"/>
                  </a:moveTo>
                  <a:cubicBezTo>
                    <a:pt x="755" y="103"/>
                    <a:pt x="753" y="104"/>
                    <a:pt x="752" y="104"/>
                  </a:cubicBezTo>
                  <a:cubicBezTo>
                    <a:pt x="752" y="105"/>
                    <a:pt x="752" y="106"/>
                    <a:pt x="753" y="107"/>
                  </a:cubicBezTo>
                  <a:cubicBezTo>
                    <a:pt x="753" y="106"/>
                    <a:pt x="753" y="105"/>
                    <a:pt x="754" y="104"/>
                  </a:cubicBezTo>
                  <a:cubicBezTo>
                    <a:pt x="754" y="105"/>
                    <a:pt x="755" y="105"/>
                    <a:pt x="755" y="104"/>
                  </a:cubicBezTo>
                  <a:close/>
                  <a:moveTo>
                    <a:pt x="754" y="107"/>
                  </a:moveTo>
                  <a:cubicBezTo>
                    <a:pt x="753" y="108"/>
                    <a:pt x="754" y="108"/>
                    <a:pt x="754" y="108"/>
                  </a:cubicBezTo>
                  <a:cubicBezTo>
                    <a:pt x="755" y="107"/>
                    <a:pt x="754" y="107"/>
                    <a:pt x="754" y="107"/>
                  </a:cubicBezTo>
                  <a:close/>
                  <a:moveTo>
                    <a:pt x="759" y="80"/>
                  </a:moveTo>
                  <a:cubicBezTo>
                    <a:pt x="758" y="80"/>
                    <a:pt x="757" y="80"/>
                    <a:pt x="757" y="80"/>
                  </a:cubicBezTo>
                  <a:cubicBezTo>
                    <a:pt x="757" y="81"/>
                    <a:pt x="757" y="81"/>
                    <a:pt x="757" y="81"/>
                  </a:cubicBezTo>
                  <a:cubicBezTo>
                    <a:pt x="757" y="81"/>
                    <a:pt x="757" y="82"/>
                    <a:pt x="757" y="82"/>
                  </a:cubicBezTo>
                  <a:cubicBezTo>
                    <a:pt x="758" y="82"/>
                    <a:pt x="758" y="82"/>
                    <a:pt x="758" y="82"/>
                  </a:cubicBezTo>
                  <a:cubicBezTo>
                    <a:pt x="758" y="81"/>
                    <a:pt x="759" y="81"/>
                    <a:pt x="758" y="80"/>
                  </a:cubicBezTo>
                  <a:cubicBezTo>
                    <a:pt x="758" y="81"/>
                    <a:pt x="759" y="81"/>
                    <a:pt x="759" y="80"/>
                  </a:cubicBezTo>
                  <a:close/>
                  <a:moveTo>
                    <a:pt x="756" y="82"/>
                  </a:moveTo>
                  <a:cubicBezTo>
                    <a:pt x="756" y="83"/>
                    <a:pt x="756" y="83"/>
                    <a:pt x="756" y="83"/>
                  </a:cubicBezTo>
                  <a:cubicBezTo>
                    <a:pt x="756" y="83"/>
                    <a:pt x="756" y="84"/>
                    <a:pt x="756" y="84"/>
                  </a:cubicBezTo>
                  <a:cubicBezTo>
                    <a:pt x="756" y="84"/>
                    <a:pt x="757" y="84"/>
                    <a:pt x="757" y="83"/>
                  </a:cubicBezTo>
                  <a:cubicBezTo>
                    <a:pt x="757" y="83"/>
                    <a:pt x="757" y="83"/>
                    <a:pt x="757" y="83"/>
                  </a:cubicBezTo>
                  <a:cubicBezTo>
                    <a:pt x="757" y="83"/>
                    <a:pt x="757" y="83"/>
                    <a:pt x="757" y="83"/>
                  </a:cubicBezTo>
                  <a:cubicBezTo>
                    <a:pt x="757" y="83"/>
                    <a:pt x="756" y="82"/>
                    <a:pt x="756" y="82"/>
                  </a:cubicBezTo>
                  <a:close/>
                  <a:moveTo>
                    <a:pt x="752" y="103"/>
                  </a:moveTo>
                  <a:cubicBezTo>
                    <a:pt x="751" y="104"/>
                    <a:pt x="753" y="103"/>
                    <a:pt x="753" y="104"/>
                  </a:cubicBezTo>
                  <a:cubicBezTo>
                    <a:pt x="753" y="104"/>
                    <a:pt x="753" y="104"/>
                    <a:pt x="753" y="104"/>
                  </a:cubicBezTo>
                  <a:cubicBezTo>
                    <a:pt x="752" y="103"/>
                    <a:pt x="753" y="103"/>
                    <a:pt x="752" y="103"/>
                  </a:cubicBezTo>
                  <a:close/>
                  <a:moveTo>
                    <a:pt x="752" y="103"/>
                  </a:moveTo>
                  <a:cubicBezTo>
                    <a:pt x="752" y="102"/>
                    <a:pt x="752" y="103"/>
                    <a:pt x="753" y="103"/>
                  </a:cubicBezTo>
                  <a:cubicBezTo>
                    <a:pt x="753" y="102"/>
                    <a:pt x="753" y="102"/>
                    <a:pt x="753" y="102"/>
                  </a:cubicBezTo>
                  <a:cubicBezTo>
                    <a:pt x="752" y="101"/>
                    <a:pt x="751" y="102"/>
                    <a:pt x="752" y="103"/>
                  </a:cubicBezTo>
                  <a:close/>
                  <a:moveTo>
                    <a:pt x="752" y="102"/>
                  </a:moveTo>
                  <a:cubicBezTo>
                    <a:pt x="751" y="101"/>
                    <a:pt x="753" y="102"/>
                    <a:pt x="753" y="101"/>
                  </a:cubicBezTo>
                  <a:cubicBezTo>
                    <a:pt x="753" y="100"/>
                    <a:pt x="752" y="100"/>
                    <a:pt x="751" y="100"/>
                  </a:cubicBezTo>
                  <a:cubicBezTo>
                    <a:pt x="752" y="101"/>
                    <a:pt x="752" y="100"/>
                    <a:pt x="752" y="101"/>
                  </a:cubicBezTo>
                  <a:cubicBezTo>
                    <a:pt x="752" y="101"/>
                    <a:pt x="751" y="101"/>
                    <a:pt x="751" y="101"/>
                  </a:cubicBezTo>
                  <a:cubicBezTo>
                    <a:pt x="751" y="101"/>
                    <a:pt x="751" y="102"/>
                    <a:pt x="751" y="102"/>
                  </a:cubicBezTo>
                  <a:cubicBezTo>
                    <a:pt x="751" y="102"/>
                    <a:pt x="751" y="102"/>
                    <a:pt x="752" y="102"/>
                  </a:cubicBezTo>
                  <a:close/>
                  <a:moveTo>
                    <a:pt x="755" y="78"/>
                  </a:moveTo>
                  <a:cubicBezTo>
                    <a:pt x="755" y="79"/>
                    <a:pt x="754" y="79"/>
                    <a:pt x="754" y="78"/>
                  </a:cubicBezTo>
                  <a:cubicBezTo>
                    <a:pt x="754" y="79"/>
                    <a:pt x="753" y="79"/>
                    <a:pt x="754" y="79"/>
                  </a:cubicBezTo>
                  <a:cubicBezTo>
                    <a:pt x="754" y="80"/>
                    <a:pt x="754" y="80"/>
                    <a:pt x="754" y="80"/>
                  </a:cubicBezTo>
                  <a:cubicBezTo>
                    <a:pt x="755" y="80"/>
                    <a:pt x="755" y="79"/>
                    <a:pt x="755" y="79"/>
                  </a:cubicBezTo>
                  <a:cubicBezTo>
                    <a:pt x="755" y="80"/>
                    <a:pt x="755" y="80"/>
                    <a:pt x="755" y="80"/>
                  </a:cubicBezTo>
                  <a:cubicBezTo>
                    <a:pt x="755" y="79"/>
                    <a:pt x="756" y="79"/>
                    <a:pt x="755" y="78"/>
                  </a:cubicBezTo>
                  <a:close/>
                  <a:moveTo>
                    <a:pt x="749" y="108"/>
                  </a:moveTo>
                  <a:cubicBezTo>
                    <a:pt x="748" y="109"/>
                    <a:pt x="747" y="109"/>
                    <a:pt x="746" y="109"/>
                  </a:cubicBezTo>
                  <a:cubicBezTo>
                    <a:pt x="746" y="110"/>
                    <a:pt x="747" y="110"/>
                    <a:pt x="747" y="111"/>
                  </a:cubicBezTo>
                  <a:cubicBezTo>
                    <a:pt x="748" y="109"/>
                    <a:pt x="749" y="110"/>
                    <a:pt x="749" y="108"/>
                  </a:cubicBezTo>
                  <a:cubicBezTo>
                    <a:pt x="749" y="109"/>
                    <a:pt x="750" y="109"/>
                    <a:pt x="750" y="109"/>
                  </a:cubicBezTo>
                  <a:cubicBezTo>
                    <a:pt x="750" y="109"/>
                    <a:pt x="750" y="108"/>
                    <a:pt x="750" y="108"/>
                  </a:cubicBezTo>
                  <a:cubicBezTo>
                    <a:pt x="750" y="108"/>
                    <a:pt x="751" y="108"/>
                    <a:pt x="751" y="108"/>
                  </a:cubicBezTo>
                  <a:cubicBezTo>
                    <a:pt x="750" y="108"/>
                    <a:pt x="749" y="108"/>
                    <a:pt x="749" y="108"/>
                  </a:cubicBezTo>
                  <a:close/>
                  <a:moveTo>
                    <a:pt x="749" y="105"/>
                  </a:moveTo>
                  <a:cubicBezTo>
                    <a:pt x="749" y="105"/>
                    <a:pt x="749" y="106"/>
                    <a:pt x="749" y="106"/>
                  </a:cubicBezTo>
                  <a:cubicBezTo>
                    <a:pt x="749" y="106"/>
                    <a:pt x="749" y="106"/>
                    <a:pt x="749" y="106"/>
                  </a:cubicBezTo>
                  <a:cubicBezTo>
                    <a:pt x="749" y="106"/>
                    <a:pt x="749" y="106"/>
                    <a:pt x="749" y="107"/>
                  </a:cubicBezTo>
                  <a:cubicBezTo>
                    <a:pt x="750" y="106"/>
                    <a:pt x="750" y="106"/>
                    <a:pt x="750" y="106"/>
                  </a:cubicBezTo>
                  <a:cubicBezTo>
                    <a:pt x="749" y="106"/>
                    <a:pt x="749" y="105"/>
                    <a:pt x="749" y="105"/>
                  </a:cubicBezTo>
                  <a:close/>
                  <a:moveTo>
                    <a:pt x="750" y="101"/>
                  </a:moveTo>
                  <a:cubicBezTo>
                    <a:pt x="750" y="101"/>
                    <a:pt x="749" y="101"/>
                    <a:pt x="749" y="101"/>
                  </a:cubicBezTo>
                  <a:cubicBezTo>
                    <a:pt x="749" y="101"/>
                    <a:pt x="749" y="101"/>
                    <a:pt x="749" y="101"/>
                  </a:cubicBezTo>
                  <a:cubicBezTo>
                    <a:pt x="749" y="101"/>
                    <a:pt x="749" y="103"/>
                    <a:pt x="750" y="102"/>
                  </a:cubicBezTo>
                  <a:cubicBezTo>
                    <a:pt x="750" y="102"/>
                    <a:pt x="750" y="102"/>
                    <a:pt x="750" y="101"/>
                  </a:cubicBezTo>
                  <a:close/>
                  <a:moveTo>
                    <a:pt x="749" y="86"/>
                  </a:moveTo>
                  <a:cubicBezTo>
                    <a:pt x="749" y="86"/>
                    <a:pt x="749" y="86"/>
                    <a:pt x="749" y="87"/>
                  </a:cubicBezTo>
                  <a:cubicBezTo>
                    <a:pt x="749" y="86"/>
                    <a:pt x="749" y="87"/>
                    <a:pt x="750" y="87"/>
                  </a:cubicBezTo>
                  <a:cubicBezTo>
                    <a:pt x="750" y="86"/>
                    <a:pt x="751" y="88"/>
                    <a:pt x="752" y="87"/>
                  </a:cubicBezTo>
                  <a:cubicBezTo>
                    <a:pt x="751" y="87"/>
                    <a:pt x="751" y="87"/>
                    <a:pt x="751" y="87"/>
                  </a:cubicBezTo>
                  <a:cubicBezTo>
                    <a:pt x="751" y="87"/>
                    <a:pt x="751" y="87"/>
                    <a:pt x="752" y="87"/>
                  </a:cubicBezTo>
                  <a:cubicBezTo>
                    <a:pt x="751" y="87"/>
                    <a:pt x="749" y="87"/>
                    <a:pt x="749" y="86"/>
                  </a:cubicBezTo>
                  <a:close/>
                  <a:moveTo>
                    <a:pt x="750" y="85"/>
                  </a:moveTo>
                  <a:cubicBezTo>
                    <a:pt x="751" y="85"/>
                    <a:pt x="752" y="84"/>
                    <a:pt x="752" y="83"/>
                  </a:cubicBezTo>
                  <a:cubicBezTo>
                    <a:pt x="751" y="84"/>
                    <a:pt x="750" y="84"/>
                    <a:pt x="750" y="85"/>
                  </a:cubicBezTo>
                  <a:close/>
                  <a:moveTo>
                    <a:pt x="747" y="102"/>
                  </a:moveTo>
                  <a:cubicBezTo>
                    <a:pt x="748" y="101"/>
                    <a:pt x="748" y="103"/>
                    <a:pt x="749" y="102"/>
                  </a:cubicBezTo>
                  <a:cubicBezTo>
                    <a:pt x="748" y="102"/>
                    <a:pt x="749" y="101"/>
                    <a:pt x="749" y="101"/>
                  </a:cubicBezTo>
                  <a:cubicBezTo>
                    <a:pt x="748" y="100"/>
                    <a:pt x="748" y="102"/>
                    <a:pt x="747" y="101"/>
                  </a:cubicBezTo>
                  <a:cubicBezTo>
                    <a:pt x="748" y="101"/>
                    <a:pt x="748" y="101"/>
                    <a:pt x="747" y="101"/>
                  </a:cubicBezTo>
                  <a:cubicBezTo>
                    <a:pt x="747" y="101"/>
                    <a:pt x="747" y="102"/>
                    <a:pt x="747" y="102"/>
                  </a:cubicBezTo>
                  <a:close/>
                  <a:moveTo>
                    <a:pt x="746" y="109"/>
                  </a:moveTo>
                  <a:cubicBezTo>
                    <a:pt x="745" y="109"/>
                    <a:pt x="746" y="111"/>
                    <a:pt x="745" y="111"/>
                  </a:cubicBezTo>
                  <a:cubicBezTo>
                    <a:pt x="745" y="110"/>
                    <a:pt x="745" y="110"/>
                    <a:pt x="745" y="110"/>
                  </a:cubicBezTo>
                  <a:cubicBezTo>
                    <a:pt x="746" y="111"/>
                    <a:pt x="746" y="112"/>
                    <a:pt x="747" y="112"/>
                  </a:cubicBezTo>
                  <a:cubicBezTo>
                    <a:pt x="746" y="111"/>
                    <a:pt x="746" y="110"/>
                    <a:pt x="746" y="109"/>
                  </a:cubicBezTo>
                  <a:close/>
                  <a:moveTo>
                    <a:pt x="744" y="106"/>
                  </a:moveTo>
                  <a:cubicBezTo>
                    <a:pt x="745" y="106"/>
                    <a:pt x="745" y="105"/>
                    <a:pt x="746" y="106"/>
                  </a:cubicBezTo>
                  <a:cubicBezTo>
                    <a:pt x="746" y="105"/>
                    <a:pt x="746" y="105"/>
                    <a:pt x="746" y="105"/>
                  </a:cubicBezTo>
                  <a:cubicBezTo>
                    <a:pt x="746" y="105"/>
                    <a:pt x="745" y="104"/>
                    <a:pt x="744" y="106"/>
                  </a:cubicBezTo>
                  <a:close/>
                  <a:moveTo>
                    <a:pt x="747" y="86"/>
                  </a:moveTo>
                  <a:cubicBezTo>
                    <a:pt x="747" y="85"/>
                    <a:pt x="747" y="85"/>
                    <a:pt x="747" y="85"/>
                  </a:cubicBezTo>
                  <a:cubicBezTo>
                    <a:pt x="747" y="85"/>
                    <a:pt x="747" y="84"/>
                    <a:pt x="747" y="84"/>
                  </a:cubicBezTo>
                  <a:cubicBezTo>
                    <a:pt x="747" y="85"/>
                    <a:pt x="747" y="85"/>
                    <a:pt x="746" y="85"/>
                  </a:cubicBezTo>
                  <a:cubicBezTo>
                    <a:pt x="746" y="85"/>
                    <a:pt x="746" y="85"/>
                    <a:pt x="746" y="85"/>
                  </a:cubicBezTo>
                  <a:cubicBezTo>
                    <a:pt x="746" y="86"/>
                    <a:pt x="747" y="86"/>
                    <a:pt x="748" y="86"/>
                  </a:cubicBezTo>
                  <a:cubicBezTo>
                    <a:pt x="748" y="85"/>
                    <a:pt x="749" y="86"/>
                    <a:pt x="749" y="85"/>
                  </a:cubicBezTo>
                  <a:cubicBezTo>
                    <a:pt x="748" y="84"/>
                    <a:pt x="748" y="86"/>
                    <a:pt x="747" y="86"/>
                  </a:cubicBezTo>
                  <a:close/>
                  <a:moveTo>
                    <a:pt x="743" y="110"/>
                  </a:moveTo>
                  <a:cubicBezTo>
                    <a:pt x="743" y="110"/>
                    <a:pt x="744" y="110"/>
                    <a:pt x="744" y="109"/>
                  </a:cubicBezTo>
                  <a:cubicBezTo>
                    <a:pt x="743" y="109"/>
                    <a:pt x="743" y="110"/>
                    <a:pt x="743" y="110"/>
                  </a:cubicBezTo>
                  <a:close/>
                  <a:moveTo>
                    <a:pt x="747" y="79"/>
                  </a:moveTo>
                  <a:cubicBezTo>
                    <a:pt x="747" y="79"/>
                    <a:pt x="747" y="79"/>
                    <a:pt x="747" y="79"/>
                  </a:cubicBezTo>
                  <a:cubicBezTo>
                    <a:pt x="746" y="79"/>
                    <a:pt x="747" y="79"/>
                    <a:pt x="747" y="80"/>
                  </a:cubicBezTo>
                  <a:cubicBezTo>
                    <a:pt x="747" y="78"/>
                    <a:pt x="748" y="81"/>
                    <a:pt x="748" y="80"/>
                  </a:cubicBezTo>
                  <a:cubicBezTo>
                    <a:pt x="747" y="79"/>
                    <a:pt x="750" y="79"/>
                    <a:pt x="749" y="78"/>
                  </a:cubicBezTo>
                  <a:cubicBezTo>
                    <a:pt x="749" y="78"/>
                    <a:pt x="748" y="79"/>
                    <a:pt x="747" y="78"/>
                  </a:cubicBezTo>
                  <a:cubicBezTo>
                    <a:pt x="747" y="79"/>
                    <a:pt x="747" y="79"/>
                    <a:pt x="747" y="79"/>
                  </a:cubicBezTo>
                  <a:close/>
                  <a:moveTo>
                    <a:pt x="743" y="106"/>
                  </a:moveTo>
                  <a:cubicBezTo>
                    <a:pt x="742" y="107"/>
                    <a:pt x="743" y="108"/>
                    <a:pt x="743" y="108"/>
                  </a:cubicBezTo>
                  <a:cubicBezTo>
                    <a:pt x="743" y="108"/>
                    <a:pt x="743" y="109"/>
                    <a:pt x="743" y="109"/>
                  </a:cubicBezTo>
                  <a:cubicBezTo>
                    <a:pt x="743" y="108"/>
                    <a:pt x="744" y="107"/>
                    <a:pt x="744" y="107"/>
                  </a:cubicBezTo>
                  <a:cubicBezTo>
                    <a:pt x="744" y="107"/>
                    <a:pt x="744" y="107"/>
                    <a:pt x="743" y="106"/>
                  </a:cubicBezTo>
                  <a:close/>
                  <a:moveTo>
                    <a:pt x="745" y="90"/>
                  </a:moveTo>
                  <a:cubicBezTo>
                    <a:pt x="745" y="91"/>
                    <a:pt x="746" y="91"/>
                    <a:pt x="747" y="90"/>
                  </a:cubicBezTo>
                  <a:cubicBezTo>
                    <a:pt x="745" y="90"/>
                    <a:pt x="746" y="90"/>
                    <a:pt x="745" y="90"/>
                  </a:cubicBezTo>
                  <a:close/>
                  <a:moveTo>
                    <a:pt x="742" y="112"/>
                  </a:moveTo>
                  <a:cubicBezTo>
                    <a:pt x="742" y="111"/>
                    <a:pt x="742" y="112"/>
                    <a:pt x="743" y="112"/>
                  </a:cubicBezTo>
                  <a:cubicBezTo>
                    <a:pt x="743" y="112"/>
                    <a:pt x="743" y="112"/>
                    <a:pt x="743" y="111"/>
                  </a:cubicBezTo>
                  <a:cubicBezTo>
                    <a:pt x="743" y="111"/>
                    <a:pt x="743" y="111"/>
                    <a:pt x="743" y="111"/>
                  </a:cubicBezTo>
                  <a:cubicBezTo>
                    <a:pt x="743" y="111"/>
                    <a:pt x="742" y="111"/>
                    <a:pt x="742" y="111"/>
                  </a:cubicBezTo>
                  <a:cubicBezTo>
                    <a:pt x="742" y="111"/>
                    <a:pt x="741" y="113"/>
                    <a:pt x="742" y="112"/>
                  </a:cubicBezTo>
                  <a:close/>
                  <a:moveTo>
                    <a:pt x="739" y="109"/>
                  </a:moveTo>
                  <a:cubicBezTo>
                    <a:pt x="739" y="109"/>
                    <a:pt x="738" y="108"/>
                    <a:pt x="737" y="108"/>
                  </a:cubicBezTo>
                  <a:cubicBezTo>
                    <a:pt x="739" y="109"/>
                    <a:pt x="736" y="109"/>
                    <a:pt x="737" y="110"/>
                  </a:cubicBezTo>
                  <a:cubicBezTo>
                    <a:pt x="738" y="109"/>
                    <a:pt x="742" y="109"/>
                    <a:pt x="742" y="108"/>
                  </a:cubicBezTo>
                  <a:cubicBezTo>
                    <a:pt x="741" y="108"/>
                    <a:pt x="740" y="108"/>
                    <a:pt x="739" y="109"/>
                  </a:cubicBezTo>
                  <a:close/>
                  <a:moveTo>
                    <a:pt x="743" y="87"/>
                  </a:moveTo>
                  <a:cubicBezTo>
                    <a:pt x="743" y="88"/>
                    <a:pt x="745" y="89"/>
                    <a:pt x="745" y="88"/>
                  </a:cubicBezTo>
                  <a:cubicBezTo>
                    <a:pt x="744" y="89"/>
                    <a:pt x="744" y="87"/>
                    <a:pt x="743" y="87"/>
                  </a:cubicBezTo>
                  <a:close/>
                  <a:moveTo>
                    <a:pt x="740" y="113"/>
                  </a:moveTo>
                  <a:cubicBezTo>
                    <a:pt x="740" y="112"/>
                    <a:pt x="740" y="112"/>
                    <a:pt x="741" y="111"/>
                  </a:cubicBezTo>
                  <a:cubicBezTo>
                    <a:pt x="740" y="111"/>
                    <a:pt x="740" y="112"/>
                    <a:pt x="739" y="111"/>
                  </a:cubicBezTo>
                  <a:cubicBezTo>
                    <a:pt x="739" y="111"/>
                    <a:pt x="739" y="111"/>
                    <a:pt x="739" y="111"/>
                  </a:cubicBezTo>
                  <a:cubicBezTo>
                    <a:pt x="739" y="111"/>
                    <a:pt x="740" y="111"/>
                    <a:pt x="740" y="110"/>
                  </a:cubicBezTo>
                  <a:cubicBezTo>
                    <a:pt x="738" y="111"/>
                    <a:pt x="737" y="110"/>
                    <a:pt x="737" y="112"/>
                  </a:cubicBezTo>
                  <a:cubicBezTo>
                    <a:pt x="737" y="112"/>
                    <a:pt x="737" y="111"/>
                    <a:pt x="737" y="112"/>
                  </a:cubicBezTo>
                  <a:cubicBezTo>
                    <a:pt x="737" y="112"/>
                    <a:pt x="736" y="112"/>
                    <a:pt x="736" y="112"/>
                  </a:cubicBezTo>
                  <a:cubicBezTo>
                    <a:pt x="736" y="113"/>
                    <a:pt x="735" y="111"/>
                    <a:pt x="735" y="112"/>
                  </a:cubicBezTo>
                  <a:cubicBezTo>
                    <a:pt x="736" y="113"/>
                    <a:pt x="736" y="112"/>
                    <a:pt x="736" y="112"/>
                  </a:cubicBezTo>
                  <a:cubicBezTo>
                    <a:pt x="736" y="113"/>
                    <a:pt x="737" y="114"/>
                    <a:pt x="737" y="114"/>
                  </a:cubicBezTo>
                  <a:cubicBezTo>
                    <a:pt x="737" y="114"/>
                    <a:pt x="738" y="114"/>
                    <a:pt x="738" y="114"/>
                  </a:cubicBezTo>
                  <a:cubicBezTo>
                    <a:pt x="738" y="113"/>
                    <a:pt x="739" y="113"/>
                    <a:pt x="739" y="112"/>
                  </a:cubicBezTo>
                  <a:cubicBezTo>
                    <a:pt x="739" y="112"/>
                    <a:pt x="738" y="112"/>
                    <a:pt x="738" y="112"/>
                  </a:cubicBezTo>
                  <a:cubicBezTo>
                    <a:pt x="738" y="111"/>
                    <a:pt x="738" y="111"/>
                    <a:pt x="738" y="111"/>
                  </a:cubicBezTo>
                  <a:cubicBezTo>
                    <a:pt x="738" y="112"/>
                    <a:pt x="740" y="113"/>
                    <a:pt x="740" y="113"/>
                  </a:cubicBezTo>
                  <a:close/>
                  <a:moveTo>
                    <a:pt x="740" y="113"/>
                  </a:moveTo>
                  <a:cubicBezTo>
                    <a:pt x="739" y="113"/>
                    <a:pt x="739" y="113"/>
                    <a:pt x="739" y="113"/>
                  </a:cubicBezTo>
                  <a:cubicBezTo>
                    <a:pt x="739" y="114"/>
                    <a:pt x="740" y="114"/>
                    <a:pt x="740" y="114"/>
                  </a:cubicBezTo>
                  <a:cubicBezTo>
                    <a:pt x="740" y="114"/>
                    <a:pt x="740" y="114"/>
                    <a:pt x="740" y="113"/>
                  </a:cubicBezTo>
                  <a:close/>
                  <a:moveTo>
                    <a:pt x="743" y="89"/>
                  </a:moveTo>
                  <a:cubicBezTo>
                    <a:pt x="742" y="90"/>
                    <a:pt x="743" y="91"/>
                    <a:pt x="743" y="91"/>
                  </a:cubicBezTo>
                  <a:cubicBezTo>
                    <a:pt x="743" y="91"/>
                    <a:pt x="743" y="91"/>
                    <a:pt x="743" y="91"/>
                  </a:cubicBezTo>
                  <a:cubicBezTo>
                    <a:pt x="743" y="91"/>
                    <a:pt x="744" y="91"/>
                    <a:pt x="744" y="91"/>
                  </a:cubicBezTo>
                  <a:cubicBezTo>
                    <a:pt x="743" y="90"/>
                    <a:pt x="743" y="90"/>
                    <a:pt x="743" y="89"/>
                  </a:cubicBezTo>
                  <a:close/>
                  <a:moveTo>
                    <a:pt x="742" y="85"/>
                  </a:moveTo>
                  <a:cubicBezTo>
                    <a:pt x="742" y="85"/>
                    <a:pt x="742" y="85"/>
                    <a:pt x="743" y="85"/>
                  </a:cubicBezTo>
                  <a:cubicBezTo>
                    <a:pt x="743" y="85"/>
                    <a:pt x="743" y="85"/>
                    <a:pt x="743" y="84"/>
                  </a:cubicBezTo>
                  <a:cubicBezTo>
                    <a:pt x="742" y="84"/>
                    <a:pt x="742" y="84"/>
                    <a:pt x="742" y="85"/>
                  </a:cubicBezTo>
                  <a:close/>
                  <a:moveTo>
                    <a:pt x="740" y="87"/>
                  </a:moveTo>
                  <a:cubicBezTo>
                    <a:pt x="742" y="88"/>
                    <a:pt x="740" y="89"/>
                    <a:pt x="740" y="89"/>
                  </a:cubicBezTo>
                  <a:cubicBezTo>
                    <a:pt x="740" y="89"/>
                    <a:pt x="741" y="89"/>
                    <a:pt x="741" y="88"/>
                  </a:cubicBezTo>
                  <a:cubicBezTo>
                    <a:pt x="740" y="88"/>
                    <a:pt x="742" y="87"/>
                    <a:pt x="741" y="87"/>
                  </a:cubicBezTo>
                  <a:cubicBezTo>
                    <a:pt x="741" y="88"/>
                    <a:pt x="740" y="87"/>
                    <a:pt x="740" y="87"/>
                  </a:cubicBezTo>
                  <a:close/>
                  <a:moveTo>
                    <a:pt x="739" y="84"/>
                  </a:moveTo>
                  <a:cubicBezTo>
                    <a:pt x="739" y="85"/>
                    <a:pt x="740" y="84"/>
                    <a:pt x="741" y="85"/>
                  </a:cubicBezTo>
                  <a:cubicBezTo>
                    <a:pt x="741" y="85"/>
                    <a:pt x="742" y="84"/>
                    <a:pt x="742" y="84"/>
                  </a:cubicBezTo>
                  <a:cubicBezTo>
                    <a:pt x="741" y="83"/>
                    <a:pt x="739" y="83"/>
                    <a:pt x="739" y="84"/>
                  </a:cubicBezTo>
                  <a:close/>
                  <a:moveTo>
                    <a:pt x="735" y="112"/>
                  </a:moveTo>
                  <a:cubicBezTo>
                    <a:pt x="734" y="113"/>
                    <a:pt x="733" y="113"/>
                    <a:pt x="732" y="113"/>
                  </a:cubicBezTo>
                  <a:cubicBezTo>
                    <a:pt x="733" y="114"/>
                    <a:pt x="734" y="115"/>
                    <a:pt x="735" y="114"/>
                  </a:cubicBezTo>
                  <a:cubicBezTo>
                    <a:pt x="735" y="114"/>
                    <a:pt x="734" y="113"/>
                    <a:pt x="734" y="113"/>
                  </a:cubicBezTo>
                  <a:cubicBezTo>
                    <a:pt x="735" y="113"/>
                    <a:pt x="735" y="114"/>
                    <a:pt x="736" y="115"/>
                  </a:cubicBezTo>
                  <a:cubicBezTo>
                    <a:pt x="736" y="115"/>
                    <a:pt x="736" y="114"/>
                    <a:pt x="736" y="114"/>
                  </a:cubicBezTo>
                  <a:cubicBezTo>
                    <a:pt x="736" y="113"/>
                    <a:pt x="735" y="113"/>
                    <a:pt x="735" y="112"/>
                  </a:cubicBezTo>
                  <a:close/>
                  <a:moveTo>
                    <a:pt x="736" y="90"/>
                  </a:moveTo>
                  <a:cubicBezTo>
                    <a:pt x="736" y="90"/>
                    <a:pt x="737" y="90"/>
                    <a:pt x="737" y="90"/>
                  </a:cubicBezTo>
                  <a:cubicBezTo>
                    <a:pt x="737" y="90"/>
                    <a:pt x="736" y="91"/>
                    <a:pt x="736" y="91"/>
                  </a:cubicBezTo>
                  <a:cubicBezTo>
                    <a:pt x="737" y="91"/>
                    <a:pt x="737" y="92"/>
                    <a:pt x="736" y="92"/>
                  </a:cubicBezTo>
                  <a:cubicBezTo>
                    <a:pt x="737" y="92"/>
                    <a:pt x="737" y="93"/>
                    <a:pt x="738" y="93"/>
                  </a:cubicBezTo>
                  <a:cubicBezTo>
                    <a:pt x="738" y="92"/>
                    <a:pt x="739" y="91"/>
                    <a:pt x="738" y="91"/>
                  </a:cubicBezTo>
                  <a:cubicBezTo>
                    <a:pt x="738" y="91"/>
                    <a:pt x="738" y="90"/>
                    <a:pt x="737" y="90"/>
                  </a:cubicBezTo>
                  <a:cubicBezTo>
                    <a:pt x="737" y="89"/>
                    <a:pt x="738" y="90"/>
                    <a:pt x="738" y="89"/>
                  </a:cubicBezTo>
                  <a:cubicBezTo>
                    <a:pt x="737" y="89"/>
                    <a:pt x="738" y="88"/>
                    <a:pt x="737" y="88"/>
                  </a:cubicBezTo>
                  <a:cubicBezTo>
                    <a:pt x="738" y="89"/>
                    <a:pt x="736" y="88"/>
                    <a:pt x="737" y="89"/>
                  </a:cubicBezTo>
                  <a:cubicBezTo>
                    <a:pt x="737" y="89"/>
                    <a:pt x="737" y="89"/>
                    <a:pt x="737" y="89"/>
                  </a:cubicBezTo>
                  <a:cubicBezTo>
                    <a:pt x="737" y="89"/>
                    <a:pt x="737" y="89"/>
                    <a:pt x="737" y="89"/>
                  </a:cubicBezTo>
                  <a:cubicBezTo>
                    <a:pt x="737" y="89"/>
                    <a:pt x="737" y="89"/>
                    <a:pt x="736" y="90"/>
                  </a:cubicBezTo>
                  <a:close/>
                  <a:moveTo>
                    <a:pt x="738" y="88"/>
                  </a:moveTo>
                  <a:cubicBezTo>
                    <a:pt x="738" y="88"/>
                    <a:pt x="738" y="89"/>
                    <a:pt x="739" y="90"/>
                  </a:cubicBezTo>
                  <a:cubicBezTo>
                    <a:pt x="739" y="89"/>
                    <a:pt x="739" y="88"/>
                    <a:pt x="738" y="88"/>
                  </a:cubicBezTo>
                  <a:close/>
                  <a:moveTo>
                    <a:pt x="731" y="117"/>
                  </a:moveTo>
                  <a:cubicBezTo>
                    <a:pt x="731" y="116"/>
                    <a:pt x="732" y="118"/>
                    <a:pt x="733" y="117"/>
                  </a:cubicBezTo>
                  <a:cubicBezTo>
                    <a:pt x="732" y="117"/>
                    <a:pt x="732" y="116"/>
                    <a:pt x="732" y="116"/>
                  </a:cubicBezTo>
                  <a:cubicBezTo>
                    <a:pt x="732" y="116"/>
                    <a:pt x="730" y="117"/>
                    <a:pt x="731" y="117"/>
                  </a:cubicBezTo>
                  <a:close/>
                  <a:moveTo>
                    <a:pt x="732" y="112"/>
                  </a:moveTo>
                  <a:cubicBezTo>
                    <a:pt x="733" y="113"/>
                    <a:pt x="733" y="111"/>
                    <a:pt x="733" y="111"/>
                  </a:cubicBezTo>
                  <a:cubicBezTo>
                    <a:pt x="733" y="111"/>
                    <a:pt x="732" y="111"/>
                    <a:pt x="732" y="112"/>
                  </a:cubicBezTo>
                  <a:close/>
                  <a:moveTo>
                    <a:pt x="730" y="115"/>
                  </a:moveTo>
                  <a:cubicBezTo>
                    <a:pt x="730" y="114"/>
                    <a:pt x="732" y="116"/>
                    <a:pt x="732" y="115"/>
                  </a:cubicBezTo>
                  <a:cubicBezTo>
                    <a:pt x="732" y="114"/>
                    <a:pt x="732" y="113"/>
                    <a:pt x="732" y="112"/>
                  </a:cubicBezTo>
                  <a:cubicBezTo>
                    <a:pt x="732" y="112"/>
                    <a:pt x="731" y="112"/>
                    <a:pt x="731" y="112"/>
                  </a:cubicBezTo>
                  <a:cubicBezTo>
                    <a:pt x="731" y="112"/>
                    <a:pt x="732" y="112"/>
                    <a:pt x="732" y="112"/>
                  </a:cubicBezTo>
                  <a:cubicBezTo>
                    <a:pt x="731" y="111"/>
                    <a:pt x="731" y="113"/>
                    <a:pt x="731" y="113"/>
                  </a:cubicBezTo>
                  <a:cubicBezTo>
                    <a:pt x="731" y="113"/>
                    <a:pt x="731" y="113"/>
                    <a:pt x="731" y="113"/>
                  </a:cubicBezTo>
                  <a:cubicBezTo>
                    <a:pt x="731" y="112"/>
                    <a:pt x="729" y="113"/>
                    <a:pt x="729" y="113"/>
                  </a:cubicBezTo>
                  <a:cubicBezTo>
                    <a:pt x="729" y="113"/>
                    <a:pt x="728" y="113"/>
                    <a:pt x="729" y="114"/>
                  </a:cubicBezTo>
                  <a:cubicBezTo>
                    <a:pt x="730" y="113"/>
                    <a:pt x="731" y="114"/>
                    <a:pt x="731" y="115"/>
                  </a:cubicBezTo>
                  <a:cubicBezTo>
                    <a:pt x="731" y="114"/>
                    <a:pt x="729" y="114"/>
                    <a:pt x="730" y="115"/>
                  </a:cubicBezTo>
                  <a:close/>
                  <a:moveTo>
                    <a:pt x="734" y="91"/>
                  </a:moveTo>
                  <a:cubicBezTo>
                    <a:pt x="734" y="93"/>
                    <a:pt x="735" y="94"/>
                    <a:pt x="735" y="94"/>
                  </a:cubicBezTo>
                  <a:cubicBezTo>
                    <a:pt x="735" y="93"/>
                    <a:pt x="736" y="92"/>
                    <a:pt x="736" y="92"/>
                  </a:cubicBezTo>
                  <a:cubicBezTo>
                    <a:pt x="736" y="91"/>
                    <a:pt x="735" y="90"/>
                    <a:pt x="735" y="90"/>
                  </a:cubicBezTo>
                  <a:cubicBezTo>
                    <a:pt x="735" y="90"/>
                    <a:pt x="733" y="91"/>
                    <a:pt x="734" y="91"/>
                  </a:cubicBezTo>
                  <a:cubicBezTo>
                    <a:pt x="734" y="91"/>
                    <a:pt x="735" y="91"/>
                    <a:pt x="735" y="90"/>
                  </a:cubicBezTo>
                  <a:cubicBezTo>
                    <a:pt x="736" y="91"/>
                    <a:pt x="736" y="93"/>
                    <a:pt x="735" y="92"/>
                  </a:cubicBezTo>
                  <a:cubicBezTo>
                    <a:pt x="735" y="92"/>
                    <a:pt x="736" y="92"/>
                    <a:pt x="736" y="91"/>
                  </a:cubicBezTo>
                  <a:cubicBezTo>
                    <a:pt x="735" y="91"/>
                    <a:pt x="735" y="92"/>
                    <a:pt x="734" y="91"/>
                  </a:cubicBezTo>
                  <a:close/>
                  <a:moveTo>
                    <a:pt x="733" y="92"/>
                  </a:moveTo>
                  <a:cubicBezTo>
                    <a:pt x="733" y="92"/>
                    <a:pt x="734" y="92"/>
                    <a:pt x="734" y="92"/>
                  </a:cubicBezTo>
                  <a:cubicBezTo>
                    <a:pt x="733" y="92"/>
                    <a:pt x="732" y="91"/>
                    <a:pt x="731" y="92"/>
                  </a:cubicBezTo>
                  <a:cubicBezTo>
                    <a:pt x="733" y="92"/>
                    <a:pt x="730" y="93"/>
                    <a:pt x="731" y="94"/>
                  </a:cubicBezTo>
                  <a:cubicBezTo>
                    <a:pt x="732" y="93"/>
                    <a:pt x="733" y="94"/>
                    <a:pt x="734" y="93"/>
                  </a:cubicBezTo>
                  <a:cubicBezTo>
                    <a:pt x="734" y="93"/>
                    <a:pt x="733" y="92"/>
                    <a:pt x="733" y="92"/>
                  </a:cubicBezTo>
                  <a:close/>
                  <a:moveTo>
                    <a:pt x="727" y="115"/>
                  </a:moveTo>
                  <a:cubicBezTo>
                    <a:pt x="728" y="115"/>
                    <a:pt x="728" y="115"/>
                    <a:pt x="728" y="114"/>
                  </a:cubicBezTo>
                  <a:cubicBezTo>
                    <a:pt x="729" y="115"/>
                    <a:pt x="728" y="115"/>
                    <a:pt x="728" y="115"/>
                  </a:cubicBezTo>
                  <a:cubicBezTo>
                    <a:pt x="729" y="115"/>
                    <a:pt x="729" y="115"/>
                    <a:pt x="730" y="115"/>
                  </a:cubicBezTo>
                  <a:cubicBezTo>
                    <a:pt x="729" y="114"/>
                    <a:pt x="729" y="114"/>
                    <a:pt x="728" y="113"/>
                  </a:cubicBezTo>
                  <a:cubicBezTo>
                    <a:pt x="728" y="115"/>
                    <a:pt x="727" y="113"/>
                    <a:pt x="727" y="114"/>
                  </a:cubicBezTo>
                  <a:cubicBezTo>
                    <a:pt x="727" y="114"/>
                    <a:pt x="727" y="116"/>
                    <a:pt x="727" y="115"/>
                  </a:cubicBezTo>
                  <a:cubicBezTo>
                    <a:pt x="727" y="115"/>
                    <a:pt x="727" y="115"/>
                    <a:pt x="727" y="115"/>
                  </a:cubicBezTo>
                  <a:close/>
                  <a:moveTo>
                    <a:pt x="731" y="90"/>
                  </a:moveTo>
                  <a:cubicBezTo>
                    <a:pt x="732" y="90"/>
                    <a:pt x="731" y="90"/>
                    <a:pt x="731" y="91"/>
                  </a:cubicBezTo>
                  <a:cubicBezTo>
                    <a:pt x="731" y="91"/>
                    <a:pt x="731" y="91"/>
                    <a:pt x="732" y="92"/>
                  </a:cubicBezTo>
                  <a:cubicBezTo>
                    <a:pt x="731" y="91"/>
                    <a:pt x="732" y="91"/>
                    <a:pt x="732" y="91"/>
                  </a:cubicBezTo>
                  <a:cubicBezTo>
                    <a:pt x="732" y="91"/>
                    <a:pt x="732" y="89"/>
                    <a:pt x="731" y="90"/>
                  </a:cubicBezTo>
                  <a:close/>
                  <a:moveTo>
                    <a:pt x="725" y="114"/>
                  </a:moveTo>
                  <a:cubicBezTo>
                    <a:pt x="725" y="115"/>
                    <a:pt x="725" y="115"/>
                    <a:pt x="725" y="116"/>
                  </a:cubicBezTo>
                  <a:cubicBezTo>
                    <a:pt x="726" y="116"/>
                    <a:pt x="726" y="117"/>
                    <a:pt x="726" y="117"/>
                  </a:cubicBezTo>
                  <a:cubicBezTo>
                    <a:pt x="727" y="116"/>
                    <a:pt x="726" y="114"/>
                    <a:pt x="725" y="114"/>
                  </a:cubicBezTo>
                  <a:close/>
                  <a:moveTo>
                    <a:pt x="728" y="93"/>
                  </a:moveTo>
                  <a:cubicBezTo>
                    <a:pt x="728" y="93"/>
                    <a:pt x="728" y="94"/>
                    <a:pt x="728" y="94"/>
                  </a:cubicBezTo>
                  <a:cubicBezTo>
                    <a:pt x="728" y="93"/>
                    <a:pt x="728" y="93"/>
                    <a:pt x="728" y="93"/>
                  </a:cubicBezTo>
                  <a:cubicBezTo>
                    <a:pt x="728" y="94"/>
                    <a:pt x="728" y="94"/>
                    <a:pt x="728" y="95"/>
                  </a:cubicBezTo>
                  <a:cubicBezTo>
                    <a:pt x="729" y="94"/>
                    <a:pt x="730" y="93"/>
                    <a:pt x="729" y="93"/>
                  </a:cubicBezTo>
                  <a:cubicBezTo>
                    <a:pt x="729" y="94"/>
                    <a:pt x="729" y="93"/>
                    <a:pt x="728" y="93"/>
                  </a:cubicBezTo>
                  <a:close/>
                  <a:moveTo>
                    <a:pt x="728" y="91"/>
                  </a:moveTo>
                  <a:cubicBezTo>
                    <a:pt x="728" y="90"/>
                    <a:pt x="729" y="91"/>
                    <a:pt x="730" y="90"/>
                  </a:cubicBezTo>
                  <a:cubicBezTo>
                    <a:pt x="729" y="90"/>
                    <a:pt x="729" y="89"/>
                    <a:pt x="729" y="89"/>
                  </a:cubicBezTo>
                  <a:cubicBezTo>
                    <a:pt x="729" y="90"/>
                    <a:pt x="728" y="90"/>
                    <a:pt x="728" y="91"/>
                  </a:cubicBezTo>
                  <a:close/>
                  <a:moveTo>
                    <a:pt x="723" y="116"/>
                  </a:moveTo>
                  <a:cubicBezTo>
                    <a:pt x="723" y="115"/>
                    <a:pt x="723" y="115"/>
                    <a:pt x="723" y="115"/>
                  </a:cubicBezTo>
                  <a:cubicBezTo>
                    <a:pt x="723" y="116"/>
                    <a:pt x="723" y="117"/>
                    <a:pt x="722" y="117"/>
                  </a:cubicBezTo>
                  <a:cubicBezTo>
                    <a:pt x="723" y="117"/>
                    <a:pt x="722" y="119"/>
                    <a:pt x="723" y="118"/>
                  </a:cubicBezTo>
                  <a:cubicBezTo>
                    <a:pt x="723" y="118"/>
                    <a:pt x="723" y="118"/>
                    <a:pt x="724" y="118"/>
                  </a:cubicBezTo>
                  <a:cubicBezTo>
                    <a:pt x="723" y="117"/>
                    <a:pt x="724" y="117"/>
                    <a:pt x="724" y="117"/>
                  </a:cubicBezTo>
                  <a:cubicBezTo>
                    <a:pt x="724" y="117"/>
                    <a:pt x="723" y="117"/>
                    <a:pt x="723" y="116"/>
                  </a:cubicBezTo>
                  <a:cubicBezTo>
                    <a:pt x="724" y="116"/>
                    <a:pt x="724" y="116"/>
                    <a:pt x="725" y="115"/>
                  </a:cubicBezTo>
                  <a:cubicBezTo>
                    <a:pt x="723" y="116"/>
                    <a:pt x="724" y="114"/>
                    <a:pt x="724" y="114"/>
                  </a:cubicBezTo>
                  <a:cubicBezTo>
                    <a:pt x="723" y="115"/>
                    <a:pt x="724" y="115"/>
                    <a:pt x="723" y="116"/>
                  </a:cubicBezTo>
                  <a:close/>
                  <a:moveTo>
                    <a:pt x="722" y="119"/>
                  </a:moveTo>
                  <a:cubicBezTo>
                    <a:pt x="722" y="119"/>
                    <a:pt x="723" y="120"/>
                    <a:pt x="724" y="119"/>
                  </a:cubicBezTo>
                  <a:cubicBezTo>
                    <a:pt x="723" y="119"/>
                    <a:pt x="723" y="119"/>
                    <a:pt x="722" y="119"/>
                  </a:cubicBezTo>
                  <a:close/>
                  <a:moveTo>
                    <a:pt x="722" y="96"/>
                  </a:moveTo>
                  <a:cubicBezTo>
                    <a:pt x="723" y="96"/>
                    <a:pt x="722" y="97"/>
                    <a:pt x="723" y="97"/>
                  </a:cubicBezTo>
                  <a:cubicBezTo>
                    <a:pt x="724" y="96"/>
                    <a:pt x="725" y="97"/>
                    <a:pt x="726" y="96"/>
                  </a:cubicBezTo>
                  <a:cubicBezTo>
                    <a:pt x="724" y="95"/>
                    <a:pt x="723" y="96"/>
                    <a:pt x="722" y="96"/>
                  </a:cubicBezTo>
                  <a:close/>
                  <a:moveTo>
                    <a:pt x="724" y="95"/>
                  </a:moveTo>
                  <a:cubicBezTo>
                    <a:pt x="724" y="95"/>
                    <a:pt x="723" y="94"/>
                    <a:pt x="723" y="95"/>
                  </a:cubicBezTo>
                  <a:cubicBezTo>
                    <a:pt x="723" y="95"/>
                    <a:pt x="723" y="95"/>
                    <a:pt x="723" y="95"/>
                  </a:cubicBezTo>
                  <a:cubicBezTo>
                    <a:pt x="724" y="95"/>
                    <a:pt x="725" y="94"/>
                    <a:pt x="725" y="94"/>
                  </a:cubicBezTo>
                  <a:cubicBezTo>
                    <a:pt x="724" y="93"/>
                    <a:pt x="724" y="93"/>
                    <a:pt x="725" y="94"/>
                  </a:cubicBezTo>
                  <a:cubicBezTo>
                    <a:pt x="724" y="94"/>
                    <a:pt x="724" y="94"/>
                    <a:pt x="724" y="95"/>
                  </a:cubicBezTo>
                  <a:close/>
                  <a:moveTo>
                    <a:pt x="721" y="94"/>
                  </a:moveTo>
                  <a:cubicBezTo>
                    <a:pt x="720" y="94"/>
                    <a:pt x="721" y="95"/>
                    <a:pt x="721" y="95"/>
                  </a:cubicBezTo>
                  <a:cubicBezTo>
                    <a:pt x="721" y="94"/>
                    <a:pt x="723" y="95"/>
                    <a:pt x="722" y="94"/>
                  </a:cubicBezTo>
                  <a:cubicBezTo>
                    <a:pt x="721" y="94"/>
                    <a:pt x="721" y="94"/>
                    <a:pt x="721" y="94"/>
                  </a:cubicBezTo>
                  <a:close/>
                  <a:moveTo>
                    <a:pt x="719" y="91"/>
                  </a:moveTo>
                  <a:cubicBezTo>
                    <a:pt x="720" y="92"/>
                    <a:pt x="718" y="92"/>
                    <a:pt x="718" y="94"/>
                  </a:cubicBezTo>
                  <a:cubicBezTo>
                    <a:pt x="719" y="94"/>
                    <a:pt x="720" y="93"/>
                    <a:pt x="721" y="93"/>
                  </a:cubicBezTo>
                  <a:cubicBezTo>
                    <a:pt x="720" y="93"/>
                    <a:pt x="720" y="92"/>
                    <a:pt x="720" y="91"/>
                  </a:cubicBezTo>
                  <a:cubicBezTo>
                    <a:pt x="720" y="91"/>
                    <a:pt x="721" y="91"/>
                    <a:pt x="720" y="90"/>
                  </a:cubicBezTo>
                  <a:cubicBezTo>
                    <a:pt x="720" y="91"/>
                    <a:pt x="720" y="90"/>
                    <a:pt x="719" y="91"/>
                  </a:cubicBezTo>
                  <a:close/>
                  <a:moveTo>
                    <a:pt x="714" y="114"/>
                  </a:moveTo>
                  <a:cubicBezTo>
                    <a:pt x="714" y="115"/>
                    <a:pt x="713" y="116"/>
                    <a:pt x="714" y="116"/>
                  </a:cubicBezTo>
                  <a:cubicBezTo>
                    <a:pt x="714" y="115"/>
                    <a:pt x="715" y="115"/>
                    <a:pt x="715" y="115"/>
                  </a:cubicBezTo>
                  <a:cubicBezTo>
                    <a:pt x="714" y="115"/>
                    <a:pt x="714" y="115"/>
                    <a:pt x="714" y="114"/>
                  </a:cubicBezTo>
                  <a:close/>
                  <a:moveTo>
                    <a:pt x="717" y="92"/>
                  </a:moveTo>
                  <a:cubicBezTo>
                    <a:pt x="717" y="92"/>
                    <a:pt x="716" y="92"/>
                    <a:pt x="716" y="92"/>
                  </a:cubicBezTo>
                  <a:cubicBezTo>
                    <a:pt x="716" y="92"/>
                    <a:pt x="717" y="92"/>
                    <a:pt x="717" y="92"/>
                  </a:cubicBezTo>
                  <a:cubicBezTo>
                    <a:pt x="716" y="93"/>
                    <a:pt x="717" y="93"/>
                    <a:pt x="716" y="95"/>
                  </a:cubicBezTo>
                  <a:cubicBezTo>
                    <a:pt x="718" y="94"/>
                    <a:pt x="716" y="93"/>
                    <a:pt x="718" y="93"/>
                  </a:cubicBezTo>
                  <a:cubicBezTo>
                    <a:pt x="717" y="92"/>
                    <a:pt x="716" y="93"/>
                    <a:pt x="717" y="92"/>
                  </a:cubicBezTo>
                  <a:close/>
                  <a:moveTo>
                    <a:pt x="712" y="96"/>
                  </a:moveTo>
                  <a:cubicBezTo>
                    <a:pt x="712" y="96"/>
                    <a:pt x="712" y="96"/>
                    <a:pt x="712" y="96"/>
                  </a:cubicBezTo>
                  <a:cubicBezTo>
                    <a:pt x="711" y="97"/>
                    <a:pt x="713" y="98"/>
                    <a:pt x="713" y="98"/>
                  </a:cubicBezTo>
                  <a:cubicBezTo>
                    <a:pt x="712" y="98"/>
                    <a:pt x="713" y="96"/>
                    <a:pt x="712" y="96"/>
                  </a:cubicBezTo>
                  <a:close/>
                  <a:moveTo>
                    <a:pt x="710" y="94"/>
                  </a:moveTo>
                  <a:cubicBezTo>
                    <a:pt x="710" y="94"/>
                    <a:pt x="710" y="94"/>
                    <a:pt x="711" y="94"/>
                  </a:cubicBezTo>
                  <a:cubicBezTo>
                    <a:pt x="710" y="94"/>
                    <a:pt x="711" y="92"/>
                    <a:pt x="710" y="93"/>
                  </a:cubicBezTo>
                  <a:cubicBezTo>
                    <a:pt x="710" y="93"/>
                    <a:pt x="710" y="93"/>
                    <a:pt x="710" y="93"/>
                  </a:cubicBezTo>
                  <a:cubicBezTo>
                    <a:pt x="710" y="93"/>
                    <a:pt x="710" y="93"/>
                    <a:pt x="709" y="94"/>
                  </a:cubicBezTo>
                  <a:cubicBezTo>
                    <a:pt x="710" y="94"/>
                    <a:pt x="709" y="95"/>
                    <a:pt x="709" y="95"/>
                  </a:cubicBezTo>
                  <a:cubicBezTo>
                    <a:pt x="710" y="95"/>
                    <a:pt x="710" y="95"/>
                    <a:pt x="710" y="95"/>
                  </a:cubicBezTo>
                  <a:cubicBezTo>
                    <a:pt x="710" y="95"/>
                    <a:pt x="710" y="95"/>
                    <a:pt x="710" y="96"/>
                  </a:cubicBezTo>
                  <a:cubicBezTo>
                    <a:pt x="711" y="95"/>
                    <a:pt x="711" y="96"/>
                    <a:pt x="711" y="96"/>
                  </a:cubicBezTo>
                  <a:cubicBezTo>
                    <a:pt x="711" y="95"/>
                    <a:pt x="710" y="95"/>
                    <a:pt x="710" y="94"/>
                  </a:cubicBezTo>
                  <a:close/>
                  <a:moveTo>
                    <a:pt x="707" y="97"/>
                  </a:moveTo>
                  <a:cubicBezTo>
                    <a:pt x="707" y="97"/>
                    <a:pt x="709" y="97"/>
                    <a:pt x="708" y="98"/>
                  </a:cubicBezTo>
                  <a:cubicBezTo>
                    <a:pt x="709" y="98"/>
                    <a:pt x="709" y="98"/>
                    <a:pt x="709" y="97"/>
                  </a:cubicBezTo>
                  <a:cubicBezTo>
                    <a:pt x="708" y="97"/>
                    <a:pt x="709" y="97"/>
                    <a:pt x="708" y="96"/>
                  </a:cubicBezTo>
                  <a:cubicBezTo>
                    <a:pt x="708" y="96"/>
                    <a:pt x="706" y="97"/>
                    <a:pt x="707" y="97"/>
                  </a:cubicBezTo>
                  <a:close/>
                  <a:moveTo>
                    <a:pt x="708" y="101"/>
                  </a:moveTo>
                  <a:cubicBezTo>
                    <a:pt x="707" y="101"/>
                    <a:pt x="706" y="101"/>
                    <a:pt x="707" y="101"/>
                  </a:cubicBezTo>
                  <a:cubicBezTo>
                    <a:pt x="707" y="100"/>
                    <a:pt x="708" y="103"/>
                    <a:pt x="708" y="101"/>
                  </a:cubicBezTo>
                  <a:cubicBezTo>
                    <a:pt x="708" y="101"/>
                    <a:pt x="708" y="101"/>
                    <a:pt x="708" y="101"/>
                  </a:cubicBezTo>
                  <a:close/>
                  <a:moveTo>
                    <a:pt x="708" y="93"/>
                  </a:moveTo>
                  <a:cubicBezTo>
                    <a:pt x="708" y="94"/>
                    <a:pt x="708" y="94"/>
                    <a:pt x="708" y="94"/>
                  </a:cubicBezTo>
                  <a:cubicBezTo>
                    <a:pt x="708" y="94"/>
                    <a:pt x="707" y="94"/>
                    <a:pt x="707" y="95"/>
                  </a:cubicBezTo>
                  <a:cubicBezTo>
                    <a:pt x="708" y="95"/>
                    <a:pt x="708" y="95"/>
                    <a:pt x="708" y="95"/>
                  </a:cubicBezTo>
                  <a:cubicBezTo>
                    <a:pt x="708" y="95"/>
                    <a:pt x="707" y="94"/>
                    <a:pt x="708" y="95"/>
                  </a:cubicBezTo>
                  <a:cubicBezTo>
                    <a:pt x="709" y="94"/>
                    <a:pt x="709" y="94"/>
                    <a:pt x="709" y="93"/>
                  </a:cubicBezTo>
                  <a:cubicBezTo>
                    <a:pt x="708" y="94"/>
                    <a:pt x="707" y="93"/>
                    <a:pt x="708" y="93"/>
                  </a:cubicBezTo>
                  <a:close/>
                  <a:moveTo>
                    <a:pt x="702" y="102"/>
                  </a:moveTo>
                  <a:cubicBezTo>
                    <a:pt x="702" y="102"/>
                    <a:pt x="702" y="102"/>
                    <a:pt x="702" y="102"/>
                  </a:cubicBezTo>
                  <a:cubicBezTo>
                    <a:pt x="702" y="102"/>
                    <a:pt x="702" y="102"/>
                    <a:pt x="703" y="103"/>
                  </a:cubicBezTo>
                  <a:cubicBezTo>
                    <a:pt x="703" y="102"/>
                    <a:pt x="703" y="102"/>
                    <a:pt x="702" y="102"/>
                  </a:cubicBezTo>
                  <a:close/>
                  <a:moveTo>
                    <a:pt x="692" y="106"/>
                  </a:moveTo>
                  <a:cubicBezTo>
                    <a:pt x="692" y="105"/>
                    <a:pt x="693" y="106"/>
                    <a:pt x="693" y="105"/>
                  </a:cubicBezTo>
                  <a:cubicBezTo>
                    <a:pt x="693" y="105"/>
                    <a:pt x="692" y="104"/>
                    <a:pt x="692" y="105"/>
                  </a:cubicBezTo>
                  <a:cubicBezTo>
                    <a:pt x="692" y="105"/>
                    <a:pt x="692" y="105"/>
                    <a:pt x="692" y="105"/>
                  </a:cubicBezTo>
                  <a:cubicBezTo>
                    <a:pt x="692" y="105"/>
                    <a:pt x="692" y="106"/>
                    <a:pt x="692" y="106"/>
                  </a:cubicBezTo>
                  <a:close/>
                  <a:moveTo>
                    <a:pt x="687" y="124"/>
                  </a:moveTo>
                  <a:cubicBezTo>
                    <a:pt x="687" y="123"/>
                    <a:pt x="686" y="123"/>
                    <a:pt x="686" y="122"/>
                  </a:cubicBezTo>
                  <a:cubicBezTo>
                    <a:pt x="686" y="122"/>
                    <a:pt x="687" y="121"/>
                    <a:pt x="686" y="121"/>
                  </a:cubicBezTo>
                  <a:cubicBezTo>
                    <a:pt x="686" y="122"/>
                    <a:pt x="686" y="122"/>
                    <a:pt x="686" y="123"/>
                  </a:cubicBezTo>
                  <a:cubicBezTo>
                    <a:pt x="686" y="123"/>
                    <a:pt x="686" y="123"/>
                    <a:pt x="686" y="124"/>
                  </a:cubicBezTo>
                  <a:cubicBezTo>
                    <a:pt x="687" y="124"/>
                    <a:pt x="687" y="124"/>
                    <a:pt x="687" y="124"/>
                  </a:cubicBezTo>
                  <a:cubicBezTo>
                    <a:pt x="687" y="124"/>
                    <a:pt x="688" y="124"/>
                    <a:pt x="688" y="124"/>
                  </a:cubicBezTo>
                  <a:cubicBezTo>
                    <a:pt x="687" y="124"/>
                    <a:pt x="687" y="124"/>
                    <a:pt x="687" y="124"/>
                  </a:cubicBezTo>
                  <a:close/>
                  <a:moveTo>
                    <a:pt x="690" y="103"/>
                  </a:moveTo>
                  <a:cubicBezTo>
                    <a:pt x="690" y="103"/>
                    <a:pt x="691" y="102"/>
                    <a:pt x="690" y="102"/>
                  </a:cubicBezTo>
                  <a:cubicBezTo>
                    <a:pt x="690" y="103"/>
                    <a:pt x="690" y="102"/>
                    <a:pt x="689" y="103"/>
                  </a:cubicBezTo>
                  <a:cubicBezTo>
                    <a:pt x="690" y="103"/>
                    <a:pt x="691" y="104"/>
                    <a:pt x="690" y="103"/>
                  </a:cubicBezTo>
                  <a:cubicBezTo>
                    <a:pt x="691" y="103"/>
                    <a:pt x="690" y="103"/>
                    <a:pt x="690" y="103"/>
                  </a:cubicBezTo>
                  <a:close/>
                  <a:moveTo>
                    <a:pt x="687" y="103"/>
                  </a:moveTo>
                  <a:cubicBezTo>
                    <a:pt x="687" y="102"/>
                    <a:pt x="688" y="103"/>
                    <a:pt x="689" y="102"/>
                  </a:cubicBezTo>
                  <a:cubicBezTo>
                    <a:pt x="688" y="102"/>
                    <a:pt x="687" y="102"/>
                    <a:pt x="687" y="103"/>
                  </a:cubicBezTo>
                  <a:close/>
                  <a:moveTo>
                    <a:pt x="685" y="116"/>
                  </a:moveTo>
                  <a:cubicBezTo>
                    <a:pt x="685" y="116"/>
                    <a:pt x="685" y="116"/>
                    <a:pt x="685" y="116"/>
                  </a:cubicBezTo>
                  <a:cubicBezTo>
                    <a:pt x="685" y="116"/>
                    <a:pt x="685" y="116"/>
                    <a:pt x="685" y="117"/>
                  </a:cubicBezTo>
                  <a:cubicBezTo>
                    <a:pt x="685" y="117"/>
                    <a:pt x="686" y="117"/>
                    <a:pt x="686" y="116"/>
                  </a:cubicBezTo>
                  <a:cubicBezTo>
                    <a:pt x="686" y="116"/>
                    <a:pt x="686" y="115"/>
                    <a:pt x="685" y="116"/>
                  </a:cubicBezTo>
                  <a:close/>
                  <a:moveTo>
                    <a:pt x="681" y="102"/>
                  </a:moveTo>
                  <a:cubicBezTo>
                    <a:pt x="681" y="102"/>
                    <a:pt x="683" y="102"/>
                    <a:pt x="683" y="102"/>
                  </a:cubicBezTo>
                  <a:cubicBezTo>
                    <a:pt x="682" y="102"/>
                    <a:pt x="681" y="101"/>
                    <a:pt x="681" y="102"/>
                  </a:cubicBezTo>
                  <a:close/>
                  <a:moveTo>
                    <a:pt x="670" y="106"/>
                  </a:moveTo>
                  <a:cubicBezTo>
                    <a:pt x="671" y="106"/>
                    <a:pt x="671" y="104"/>
                    <a:pt x="672" y="106"/>
                  </a:cubicBezTo>
                  <a:cubicBezTo>
                    <a:pt x="672" y="105"/>
                    <a:pt x="673" y="105"/>
                    <a:pt x="672" y="104"/>
                  </a:cubicBezTo>
                  <a:cubicBezTo>
                    <a:pt x="672" y="105"/>
                    <a:pt x="671" y="105"/>
                    <a:pt x="670" y="106"/>
                  </a:cubicBezTo>
                  <a:close/>
                  <a:moveTo>
                    <a:pt x="663" y="131"/>
                  </a:moveTo>
                  <a:cubicBezTo>
                    <a:pt x="663" y="130"/>
                    <a:pt x="663" y="130"/>
                    <a:pt x="663" y="130"/>
                  </a:cubicBezTo>
                  <a:cubicBezTo>
                    <a:pt x="662" y="130"/>
                    <a:pt x="663" y="129"/>
                    <a:pt x="662" y="128"/>
                  </a:cubicBezTo>
                  <a:cubicBezTo>
                    <a:pt x="662" y="129"/>
                    <a:pt x="663" y="129"/>
                    <a:pt x="662" y="130"/>
                  </a:cubicBezTo>
                  <a:cubicBezTo>
                    <a:pt x="662" y="130"/>
                    <a:pt x="662" y="131"/>
                    <a:pt x="661" y="131"/>
                  </a:cubicBezTo>
                  <a:cubicBezTo>
                    <a:pt x="662" y="130"/>
                    <a:pt x="660" y="130"/>
                    <a:pt x="660" y="130"/>
                  </a:cubicBezTo>
                  <a:cubicBezTo>
                    <a:pt x="661" y="131"/>
                    <a:pt x="661" y="132"/>
                    <a:pt x="662" y="132"/>
                  </a:cubicBezTo>
                  <a:cubicBezTo>
                    <a:pt x="662" y="130"/>
                    <a:pt x="662" y="132"/>
                    <a:pt x="663" y="131"/>
                  </a:cubicBezTo>
                  <a:close/>
                  <a:moveTo>
                    <a:pt x="660" y="130"/>
                  </a:moveTo>
                  <a:cubicBezTo>
                    <a:pt x="661" y="129"/>
                    <a:pt x="661" y="129"/>
                    <a:pt x="661" y="128"/>
                  </a:cubicBezTo>
                  <a:cubicBezTo>
                    <a:pt x="660" y="128"/>
                    <a:pt x="660" y="129"/>
                    <a:pt x="660" y="130"/>
                  </a:cubicBezTo>
                  <a:close/>
                  <a:moveTo>
                    <a:pt x="663" y="111"/>
                  </a:moveTo>
                  <a:cubicBezTo>
                    <a:pt x="663" y="112"/>
                    <a:pt x="663" y="112"/>
                    <a:pt x="662" y="112"/>
                  </a:cubicBezTo>
                  <a:cubicBezTo>
                    <a:pt x="663" y="113"/>
                    <a:pt x="663" y="112"/>
                    <a:pt x="664" y="111"/>
                  </a:cubicBezTo>
                  <a:cubicBezTo>
                    <a:pt x="664" y="111"/>
                    <a:pt x="663" y="111"/>
                    <a:pt x="663" y="111"/>
                  </a:cubicBezTo>
                  <a:close/>
                  <a:moveTo>
                    <a:pt x="657" y="132"/>
                  </a:moveTo>
                  <a:cubicBezTo>
                    <a:pt x="657" y="132"/>
                    <a:pt x="659" y="133"/>
                    <a:pt x="659" y="133"/>
                  </a:cubicBezTo>
                  <a:cubicBezTo>
                    <a:pt x="659" y="131"/>
                    <a:pt x="659" y="131"/>
                    <a:pt x="659" y="130"/>
                  </a:cubicBezTo>
                  <a:cubicBezTo>
                    <a:pt x="658" y="131"/>
                    <a:pt x="658" y="131"/>
                    <a:pt x="659" y="132"/>
                  </a:cubicBezTo>
                  <a:cubicBezTo>
                    <a:pt x="658" y="132"/>
                    <a:pt x="658" y="130"/>
                    <a:pt x="657" y="131"/>
                  </a:cubicBezTo>
                  <a:cubicBezTo>
                    <a:pt x="657" y="132"/>
                    <a:pt x="657" y="130"/>
                    <a:pt x="657" y="130"/>
                  </a:cubicBezTo>
                  <a:cubicBezTo>
                    <a:pt x="656" y="130"/>
                    <a:pt x="656" y="130"/>
                    <a:pt x="656" y="131"/>
                  </a:cubicBezTo>
                  <a:cubicBezTo>
                    <a:pt x="657" y="131"/>
                    <a:pt x="657" y="132"/>
                    <a:pt x="657" y="132"/>
                  </a:cubicBezTo>
                  <a:close/>
                  <a:moveTo>
                    <a:pt x="656" y="132"/>
                  </a:moveTo>
                  <a:cubicBezTo>
                    <a:pt x="655" y="132"/>
                    <a:pt x="656" y="131"/>
                    <a:pt x="655" y="131"/>
                  </a:cubicBezTo>
                  <a:cubicBezTo>
                    <a:pt x="655" y="133"/>
                    <a:pt x="655" y="133"/>
                    <a:pt x="655" y="134"/>
                  </a:cubicBezTo>
                  <a:cubicBezTo>
                    <a:pt x="655" y="132"/>
                    <a:pt x="657" y="133"/>
                    <a:pt x="657" y="132"/>
                  </a:cubicBezTo>
                  <a:cubicBezTo>
                    <a:pt x="657" y="132"/>
                    <a:pt x="656" y="133"/>
                    <a:pt x="656" y="132"/>
                  </a:cubicBezTo>
                  <a:close/>
                  <a:moveTo>
                    <a:pt x="657" y="114"/>
                  </a:moveTo>
                  <a:cubicBezTo>
                    <a:pt x="658" y="114"/>
                    <a:pt x="659" y="114"/>
                    <a:pt x="659" y="114"/>
                  </a:cubicBezTo>
                  <a:cubicBezTo>
                    <a:pt x="658" y="113"/>
                    <a:pt x="657" y="114"/>
                    <a:pt x="657" y="114"/>
                  </a:cubicBezTo>
                  <a:close/>
                  <a:moveTo>
                    <a:pt x="649" y="131"/>
                  </a:moveTo>
                  <a:cubicBezTo>
                    <a:pt x="649" y="131"/>
                    <a:pt x="650" y="132"/>
                    <a:pt x="651" y="132"/>
                  </a:cubicBezTo>
                  <a:cubicBezTo>
                    <a:pt x="651" y="132"/>
                    <a:pt x="651" y="131"/>
                    <a:pt x="651" y="131"/>
                  </a:cubicBezTo>
                  <a:cubicBezTo>
                    <a:pt x="651" y="132"/>
                    <a:pt x="648" y="130"/>
                    <a:pt x="649" y="131"/>
                  </a:cubicBezTo>
                  <a:close/>
                  <a:moveTo>
                    <a:pt x="637" y="122"/>
                  </a:moveTo>
                  <a:cubicBezTo>
                    <a:pt x="636" y="122"/>
                    <a:pt x="637" y="121"/>
                    <a:pt x="637" y="120"/>
                  </a:cubicBezTo>
                  <a:cubicBezTo>
                    <a:pt x="636" y="121"/>
                    <a:pt x="636" y="122"/>
                    <a:pt x="635" y="123"/>
                  </a:cubicBezTo>
                  <a:cubicBezTo>
                    <a:pt x="635" y="123"/>
                    <a:pt x="635" y="123"/>
                    <a:pt x="636" y="123"/>
                  </a:cubicBezTo>
                  <a:cubicBezTo>
                    <a:pt x="636" y="121"/>
                    <a:pt x="636" y="122"/>
                    <a:pt x="637" y="122"/>
                  </a:cubicBezTo>
                  <a:close/>
                  <a:moveTo>
                    <a:pt x="621" y="127"/>
                  </a:moveTo>
                  <a:cubicBezTo>
                    <a:pt x="621" y="127"/>
                    <a:pt x="621" y="128"/>
                    <a:pt x="622" y="128"/>
                  </a:cubicBezTo>
                  <a:cubicBezTo>
                    <a:pt x="624" y="127"/>
                    <a:pt x="621" y="127"/>
                    <a:pt x="621" y="127"/>
                  </a:cubicBezTo>
                  <a:close/>
                  <a:moveTo>
                    <a:pt x="619" y="128"/>
                  </a:moveTo>
                  <a:cubicBezTo>
                    <a:pt x="619" y="127"/>
                    <a:pt x="619" y="128"/>
                    <a:pt x="620" y="127"/>
                  </a:cubicBezTo>
                  <a:cubicBezTo>
                    <a:pt x="619" y="126"/>
                    <a:pt x="618" y="128"/>
                    <a:pt x="619" y="128"/>
                  </a:cubicBezTo>
                  <a:close/>
                  <a:moveTo>
                    <a:pt x="612" y="145"/>
                  </a:moveTo>
                  <a:cubicBezTo>
                    <a:pt x="612" y="145"/>
                    <a:pt x="612" y="145"/>
                    <a:pt x="612" y="144"/>
                  </a:cubicBezTo>
                  <a:cubicBezTo>
                    <a:pt x="611" y="144"/>
                    <a:pt x="611" y="145"/>
                    <a:pt x="611" y="145"/>
                  </a:cubicBezTo>
                  <a:cubicBezTo>
                    <a:pt x="611" y="145"/>
                    <a:pt x="611" y="145"/>
                    <a:pt x="611" y="145"/>
                  </a:cubicBezTo>
                  <a:cubicBezTo>
                    <a:pt x="611" y="146"/>
                    <a:pt x="612" y="145"/>
                    <a:pt x="612" y="146"/>
                  </a:cubicBezTo>
                  <a:cubicBezTo>
                    <a:pt x="612" y="145"/>
                    <a:pt x="613" y="146"/>
                    <a:pt x="614" y="145"/>
                  </a:cubicBezTo>
                  <a:cubicBezTo>
                    <a:pt x="613" y="144"/>
                    <a:pt x="613" y="145"/>
                    <a:pt x="612" y="145"/>
                  </a:cubicBezTo>
                  <a:close/>
                  <a:moveTo>
                    <a:pt x="613" y="130"/>
                  </a:moveTo>
                  <a:cubicBezTo>
                    <a:pt x="614" y="129"/>
                    <a:pt x="614" y="130"/>
                    <a:pt x="614" y="130"/>
                  </a:cubicBezTo>
                  <a:cubicBezTo>
                    <a:pt x="615" y="130"/>
                    <a:pt x="614" y="131"/>
                    <a:pt x="615" y="131"/>
                  </a:cubicBezTo>
                  <a:cubicBezTo>
                    <a:pt x="615" y="130"/>
                    <a:pt x="615" y="130"/>
                    <a:pt x="615" y="130"/>
                  </a:cubicBezTo>
                  <a:cubicBezTo>
                    <a:pt x="615" y="130"/>
                    <a:pt x="615" y="130"/>
                    <a:pt x="615" y="130"/>
                  </a:cubicBezTo>
                  <a:cubicBezTo>
                    <a:pt x="614" y="130"/>
                    <a:pt x="613" y="129"/>
                    <a:pt x="613" y="130"/>
                  </a:cubicBezTo>
                  <a:close/>
                  <a:moveTo>
                    <a:pt x="610" y="146"/>
                  </a:moveTo>
                  <a:cubicBezTo>
                    <a:pt x="609" y="147"/>
                    <a:pt x="610" y="147"/>
                    <a:pt x="610" y="147"/>
                  </a:cubicBezTo>
                  <a:cubicBezTo>
                    <a:pt x="610" y="148"/>
                    <a:pt x="610" y="148"/>
                    <a:pt x="610" y="148"/>
                  </a:cubicBezTo>
                  <a:cubicBezTo>
                    <a:pt x="610" y="147"/>
                    <a:pt x="610" y="147"/>
                    <a:pt x="611" y="147"/>
                  </a:cubicBezTo>
                  <a:cubicBezTo>
                    <a:pt x="610" y="147"/>
                    <a:pt x="611" y="146"/>
                    <a:pt x="610" y="146"/>
                  </a:cubicBezTo>
                  <a:close/>
                  <a:moveTo>
                    <a:pt x="607" y="151"/>
                  </a:moveTo>
                  <a:cubicBezTo>
                    <a:pt x="607" y="150"/>
                    <a:pt x="609" y="150"/>
                    <a:pt x="609" y="150"/>
                  </a:cubicBezTo>
                  <a:cubicBezTo>
                    <a:pt x="608" y="150"/>
                    <a:pt x="610" y="150"/>
                    <a:pt x="610" y="150"/>
                  </a:cubicBezTo>
                  <a:cubicBezTo>
                    <a:pt x="609" y="150"/>
                    <a:pt x="611" y="148"/>
                    <a:pt x="610" y="148"/>
                  </a:cubicBezTo>
                  <a:cubicBezTo>
                    <a:pt x="610" y="149"/>
                    <a:pt x="608" y="149"/>
                    <a:pt x="609" y="150"/>
                  </a:cubicBezTo>
                  <a:cubicBezTo>
                    <a:pt x="609" y="149"/>
                    <a:pt x="609" y="149"/>
                    <a:pt x="609" y="149"/>
                  </a:cubicBezTo>
                  <a:cubicBezTo>
                    <a:pt x="609" y="150"/>
                    <a:pt x="609" y="150"/>
                    <a:pt x="608" y="150"/>
                  </a:cubicBezTo>
                  <a:cubicBezTo>
                    <a:pt x="608" y="149"/>
                    <a:pt x="607" y="149"/>
                    <a:pt x="607" y="149"/>
                  </a:cubicBezTo>
                  <a:cubicBezTo>
                    <a:pt x="608" y="150"/>
                    <a:pt x="607" y="150"/>
                    <a:pt x="606" y="149"/>
                  </a:cubicBezTo>
                  <a:cubicBezTo>
                    <a:pt x="606" y="150"/>
                    <a:pt x="607" y="150"/>
                    <a:pt x="606" y="150"/>
                  </a:cubicBezTo>
                  <a:cubicBezTo>
                    <a:pt x="606" y="150"/>
                    <a:pt x="606" y="150"/>
                    <a:pt x="605" y="150"/>
                  </a:cubicBezTo>
                  <a:cubicBezTo>
                    <a:pt x="605" y="151"/>
                    <a:pt x="603" y="150"/>
                    <a:pt x="603" y="151"/>
                  </a:cubicBezTo>
                  <a:cubicBezTo>
                    <a:pt x="604" y="151"/>
                    <a:pt x="604" y="151"/>
                    <a:pt x="604" y="151"/>
                  </a:cubicBezTo>
                  <a:cubicBezTo>
                    <a:pt x="604" y="151"/>
                    <a:pt x="604" y="151"/>
                    <a:pt x="604" y="151"/>
                  </a:cubicBezTo>
                  <a:cubicBezTo>
                    <a:pt x="604" y="152"/>
                    <a:pt x="604" y="152"/>
                    <a:pt x="604" y="152"/>
                  </a:cubicBezTo>
                  <a:cubicBezTo>
                    <a:pt x="605" y="150"/>
                    <a:pt x="604" y="152"/>
                    <a:pt x="605" y="152"/>
                  </a:cubicBezTo>
                  <a:cubicBezTo>
                    <a:pt x="606" y="151"/>
                    <a:pt x="607" y="151"/>
                    <a:pt x="607" y="151"/>
                  </a:cubicBezTo>
                  <a:close/>
                  <a:moveTo>
                    <a:pt x="609" y="146"/>
                  </a:moveTo>
                  <a:cubicBezTo>
                    <a:pt x="610" y="146"/>
                    <a:pt x="609" y="145"/>
                    <a:pt x="610" y="144"/>
                  </a:cubicBezTo>
                  <a:cubicBezTo>
                    <a:pt x="609" y="144"/>
                    <a:pt x="609" y="144"/>
                    <a:pt x="608" y="144"/>
                  </a:cubicBezTo>
                  <a:cubicBezTo>
                    <a:pt x="609" y="144"/>
                    <a:pt x="608" y="145"/>
                    <a:pt x="609" y="145"/>
                  </a:cubicBezTo>
                  <a:cubicBezTo>
                    <a:pt x="609" y="144"/>
                    <a:pt x="609" y="145"/>
                    <a:pt x="609" y="146"/>
                  </a:cubicBezTo>
                  <a:close/>
                  <a:moveTo>
                    <a:pt x="608" y="146"/>
                  </a:moveTo>
                  <a:cubicBezTo>
                    <a:pt x="609" y="147"/>
                    <a:pt x="609" y="148"/>
                    <a:pt x="609" y="147"/>
                  </a:cubicBezTo>
                  <a:cubicBezTo>
                    <a:pt x="609" y="147"/>
                    <a:pt x="610" y="147"/>
                    <a:pt x="609" y="146"/>
                  </a:cubicBezTo>
                  <a:cubicBezTo>
                    <a:pt x="609" y="146"/>
                    <a:pt x="609" y="147"/>
                    <a:pt x="609" y="146"/>
                  </a:cubicBezTo>
                  <a:cubicBezTo>
                    <a:pt x="609" y="146"/>
                    <a:pt x="608" y="146"/>
                    <a:pt x="608" y="146"/>
                  </a:cubicBezTo>
                  <a:close/>
                  <a:moveTo>
                    <a:pt x="603" y="150"/>
                  </a:moveTo>
                  <a:cubicBezTo>
                    <a:pt x="603" y="149"/>
                    <a:pt x="603" y="150"/>
                    <a:pt x="604" y="149"/>
                  </a:cubicBezTo>
                  <a:cubicBezTo>
                    <a:pt x="604" y="149"/>
                    <a:pt x="604" y="149"/>
                    <a:pt x="604" y="148"/>
                  </a:cubicBezTo>
                  <a:cubicBezTo>
                    <a:pt x="603" y="149"/>
                    <a:pt x="603" y="149"/>
                    <a:pt x="603" y="148"/>
                  </a:cubicBezTo>
                  <a:cubicBezTo>
                    <a:pt x="603" y="148"/>
                    <a:pt x="602" y="148"/>
                    <a:pt x="602" y="148"/>
                  </a:cubicBezTo>
                  <a:cubicBezTo>
                    <a:pt x="602" y="148"/>
                    <a:pt x="602" y="149"/>
                    <a:pt x="601" y="149"/>
                  </a:cubicBezTo>
                  <a:cubicBezTo>
                    <a:pt x="603" y="149"/>
                    <a:pt x="603" y="149"/>
                    <a:pt x="603" y="150"/>
                  </a:cubicBezTo>
                  <a:close/>
                  <a:moveTo>
                    <a:pt x="601" y="154"/>
                  </a:moveTo>
                  <a:cubicBezTo>
                    <a:pt x="601" y="153"/>
                    <a:pt x="601" y="152"/>
                    <a:pt x="600" y="153"/>
                  </a:cubicBezTo>
                  <a:cubicBezTo>
                    <a:pt x="601" y="153"/>
                    <a:pt x="600" y="155"/>
                    <a:pt x="601" y="155"/>
                  </a:cubicBezTo>
                  <a:cubicBezTo>
                    <a:pt x="601" y="153"/>
                    <a:pt x="603" y="153"/>
                    <a:pt x="603" y="152"/>
                  </a:cubicBezTo>
                  <a:cubicBezTo>
                    <a:pt x="602" y="152"/>
                    <a:pt x="603" y="151"/>
                    <a:pt x="602" y="151"/>
                  </a:cubicBezTo>
                  <a:cubicBezTo>
                    <a:pt x="602" y="151"/>
                    <a:pt x="602" y="152"/>
                    <a:pt x="601" y="151"/>
                  </a:cubicBezTo>
                  <a:cubicBezTo>
                    <a:pt x="601" y="152"/>
                    <a:pt x="602" y="152"/>
                    <a:pt x="601" y="152"/>
                  </a:cubicBezTo>
                  <a:cubicBezTo>
                    <a:pt x="601" y="152"/>
                    <a:pt x="601" y="152"/>
                    <a:pt x="600" y="152"/>
                  </a:cubicBezTo>
                  <a:cubicBezTo>
                    <a:pt x="601" y="152"/>
                    <a:pt x="601" y="152"/>
                    <a:pt x="601" y="153"/>
                  </a:cubicBezTo>
                  <a:cubicBezTo>
                    <a:pt x="601" y="153"/>
                    <a:pt x="602" y="153"/>
                    <a:pt x="602" y="153"/>
                  </a:cubicBezTo>
                  <a:cubicBezTo>
                    <a:pt x="601" y="153"/>
                    <a:pt x="601" y="154"/>
                    <a:pt x="601" y="154"/>
                  </a:cubicBezTo>
                  <a:close/>
                  <a:moveTo>
                    <a:pt x="601" y="151"/>
                  </a:moveTo>
                  <a:cubicBezTo>
                    <a:pt x="601" y="150"/>
                    <a:pt x="602" y="150"/>
                    <a:pt x="602" y="149"/>
                  </a:cubicBezTo>
                  <a:cubicBezTo>
                    <a:pt x="601" y="149"/>
                    <a:pt x="601" y="149"/>
                    <a:pt x="600" y="150"/>
                  </a:cubicBezTo>
                  <a:cubicBezTo>
                    <a:pt x="601" y="150"/>
                    <a:pt x="601" y="151"/>
                    <a:pt x="601" y="151"/>
                  </a:cubicBezTo>
                  <a:close/>
                  <a:moveTo>
                    <a:pt x="598" y="150"/>
                  </a:moveTo>
                  <a:cubicBezTo>
                    <a:pt x="599" y="150"/>
                    <a:pt x="599" y="151"/>
                    <a:pt x="599" y="151"/>
                  </a:cubicBezTo>
                  <a:cubicBezTo>
                    <a:pt x="599" y="151"/>
                    <a:pt x="599" y="151"/>
                    <a:pt x="600" y="151"/>
                  </a:cubicBezTo>
                  <a:cubicBezTo>
                    <a:pt x="599" y="150"/>
                    <a:pt x="599" y="149"/>
                    <a:pt x="598" y="150"/>
                  </a:cubicBezTo>
                  <a:close/>
                  <a:moveTo>
                    <a:pt x="596" y="151"/>
                  </a:moveTo>
                  <a:cubicBezTo>
                    <a:pt x="596" y="151"/>
                    <a:pt x="596" y="152"/>
                    <a:pt x="596" y="152"/>
                  </a:cubicBezTo>
                  <a:cubicBezTo>
                    <a:pt x="597" y="152"/>
                    <a:pt x="596" y="152"/>
                    <a:pt x="597" y="153"/>
                  </a:cubicBezTo>
                  <a:cubicBezTo>
                    <a:pt x="597" y="152"/>
                    <a:pt x="598" y="152"/>
                    <a:pt x="598" y="152"/>
                  </a:cubicBezTo>
                  <a:cubicBezTo>
                    <a:pt x="597" y="152"/>
                    <a:pt x="597" y="152"/>
                    <a:pt x="596" y="151"/>
                  </a:cubicBezTo>
                  <a:close/>
                  <a:moveTo>
                    <a:pt x="594" y="153"/>
                  </a:moveTo>
                  <a:cubicBezTo>
                    <a:pt x="594" y="153"/>
                    <a:pt x="594" y="152"/>
                    <a:pt x="594" y="152"/>
                  </a:cubicBezTo>
                  <a:cubicBezTo>
                    <a:pt x="593" y="152"/>
                    <a:pt x="593" y="152"/>
                    <a:pt x="593" y="153"/>
                  </a:cubicBezTo>
                  <a:cubicBezTo>
                    <a:pt x="594" y="153"/>
                    <a:pt x="594" y="153"/>
                    <a:pt x="594" y="153"/>
                  </a:cubicBezTo>
                  <a:close/>
                  <a:moveTo>
                    <a:pt x="590" y="154"/>
                  </a:moveTo>
                  <a:cubicBezTo>
                    <a:pt x="591" y="154"/>
                    <a:pt x="591" y="155"/>
                    <a:pt x="592" y="155"/>
                  </a:cubicBezTo>
                  <a:cubicBezTo>
                    <a:pt x="592" y="155"/>
                    <a:pt x="592" y="154"/>
                    <a:pt x="592" y="154"/>
                  </a:cubicBezTo>
                  <a:cubicBezTo>
                    <a:pt x="591" y="155"/>
                    <a:pt x="591" y="153"/>
                    <a:pt x="590" y="154"/>
                  </a:cubicBezTo>
                  <a:close/>
                  <a:moveTo>
                    <a:pt x="587" y="155"/>
                  </a:moveTo>
                  <a:cubicBezTo>
                    <a:pt x="587" y="155"/>
                    <a:pt x="588" y="155"/>
                    <a:pt x="588" y="156"/>
                  </a:cubicBezTo>
                  <a:cubicBezTo>
                    <a:pt x="589" y="155"/>
                    <a:pt x="588" y="154"/>
                    <a:pt x="589" y="154"/>
                  </a:cubicBezTo>
                  <a:cubicBezTo>
                    <a:pt x="588" y="153"/>
                    <a:pt x="589" y="155"/>
                    <a:pt x="587" y="155"/>
                  </a:cubicBezTo>
                  <a:cubicBezTo>
                    <a:pt x="587" y="154"/>
                    <a:pt x="587" y="154"/>
                    <a:pt x="587" y="155"/>
                  </a:cubicBezTo>
                  <a:close/>
                  <a:moveTo>
                    <a:pt x="585" y="158"/>
                  </a:moveTo>
                  <a:cubicBezTo>
                    <a:pt x="585" y="158"/>
                    <a:pt x="585" y="158"/>
                    <a:pt x="586" y="158"/>
                  </a:cubicBezTo>
                  <a:cubicBezTo>
                    <a:pt x="585" y="157"/>
                    <a:pt x="586" y="156"/>
                    <a:pt x="585" y="156"/>
                  </a:cubicBezTo>
                  <a:cubicBezTo>
                    <a:pt x="585" y="157"/>
                    <a:pt x="584" y="158"/>
                    <a:pt x="585" y="158"/>
                  </a:cubicBezTo>
                  <a:close/>
                  <a:moveTo>
                    <a:pt x="584" y="158"/>
                  </a:moveTo>
                  <a:cubicBezTo>
                    <a:pt x="583" y="158"/>
                    <a:pt x="584" y="157"/>
                    <a:pt x="583" y="157"/>
                  </a:cubicBezTo>
                  <a:cubicBezTo>
                    <a:pt x="583" y="157"/>
                    <a:pt x="582" y="157"/>
                    <a:pt x="582" y="157"/>
                  </a:cubicBezTo>
                  <a:cubicBezTo>
                    <a:pt x="582" y="158"/>
                    <a:pt x="583" y="158"/>
                    <a:pt x="583" y="158"/>
                  </a:cubicBezTo>
                  <a:cubicBezTo>
                    <a:pt x="582" y="158"/>
                    <a:pt x="582" y="159"/>
                    <a:pt x="581" y="159"/>
                  </a:cubicBezTo>
                  <a:cubicBezTo>
                    <a:pt x="582" y="159"/>
                    <a:pt x="582" y="159"/>
                    <a:pt x="582" y="159"/>
                  </a:cubicBezTo>
                  <a:cubicBezTo>
                    <a:pt x="582" y="159"/>
                    <a:pt x="582" y="159"/>
                    <a:pt x="582" y="158"/>
                  </a:cubicBezTo>
                  <a:cubicBezTo>
                    <a:pt x="583" y="159"/>
                    <a:pt x="583" y="158"/>
                    <a:pt x="584" y="158"/>
                  </a:cubicBezTo>
                  <a:cubicBezTo>
                    <a:pt x="584" y="158"/>
                    <a:pt x="583" y="158"/>
                    <a:pt x="583" y="159"/>
                  </a:cubicBezTo>
                  <a:cubicBezTo>
                    <a:pt x="584" y="159"/>
                    <a:pt x="584" y="159"/>
                    <a:pt x="584" y="159"/>
                  </a:cubicBezTo>
                  <a:cubicBezTo>
                    <a:pt x="584" y="158"/>
                    <a:pt x="584" y="158"/>
                    <a:pt x="584" y="158"/>
                  </a:cubicBezTo>
                  <a:close/>
                  <a:moveTo>
                    <a:pt x="588" y="156"/>
                  </a:moveTo>
                  <a:cubicBezTo>
                    <a:pt x="587" y="155"/>
                    <a:pt x="587" y="155"/>
                    <a:pt x="585" y="155"/>
                  </a:cubicBezTo>
                  <a:cubicBezTo>
                    <a:pt x="585" y="157"/>
                    <a:pt x="587" y="156"/>
                    <a:pt x="588" y="156"/>
                  </a:cubicBezTo>
                  <a:close/>
                  <a:moveTo>
                    <a:pt x="586" y="156"/>
                  </a:moveTo>
                  <a:cubicBezTo>
                    <a:pt x="586" y="157"/>
                    <a:pt x="586" y="157"/>
                    <a:pt x="586" y="157"/>
                  </a:cubicBezTo>
                  <a:cubicBezTo>
                    <a:pt x="586" y="157"/>
                    <a:pt x="587" y="157"/>
                    <a:pt x="587" y="157"/>
                  </a:cubicBezTo>
                  <a:cubicBezTo>
                    <a:pt x="587" y="157"/>
                    <a:pt x="587" y="157"/>
                    <a:pt x="586" y="156"/>
                  </a:cubicBezTo>
                  <a:close/>
                  <a:moveTo>
                    <a:pt x="584" y="152"/>
                  </a:moveTo>
                  <a:cubicBezTo>
                    <a:pt x="583" y="152"/>
                    <a:pt x="583" y="153"/>
                    <a:pt x="583" y="153"/>
                  </a:cubicBezTo>
                  <a:cubicBezTo>
                    <a:pt x="583" y="154"/>
                    <a:pt x="584" y="154"/>
                    <a:pt x="584" y="154"/>
                  </a:cubicBezTo>
                  <a:cubicBezTo>
                    <a:pt x="583" y="153"/>
                    <a:pt x="585" y="153"/>
                    <a:pt x="586" y="153"/>
                  </a:cubicBezTo>
                  <a:cubicBezTo>
                    <a:pt x="585" y="153"/>
                    <a:pt x="587" y="151"/>
                    <a:pt x="586" y="152"/>
                  </a:cubicBezTo>
                  <a:cubicBezTo>
                    <a:pt x="585" y="153"/>
                    <a:pt x="584" y="153"/>
                    <a:pt x="584" y="152"/>
                  </a:cubicBezTo>
                  <a:close/>
                  <a:moveTo>
                    <a:pt x="585" y="150"/>
                  </a:moveTo>
                  <a:cubicBezTo>
                    <a:pt x="585" y="149"/>
                    <a:pt x="586" y="150"/>
                    <a:pt x="586" y="150"/>
                  </a:cubicBezTo>
                  <a:cubicBezTo>
                    <a:pt x="586" y="150"/>
                    <a:pt x="586" y="149"/>
                    <a:pt x="585" y="149"/>
                  </a:cubicBezTo>
                  <a:cubicBezTo>
                    <a:pt x="585" y="150"/>
                    <a:pt x="585" y="150"/>
                    <a:pt x="585" y="150"/>
                  </a:cubicBezTo>
                  <a:close/>
                  <a:moveTo>
                    <a:pt x="580" y="158"/>
                  </a:moveTo>
                  <a:cubicBezTo>
                    <a:pt x="581" y="158"/>
                    <a:pt x="582" y="158"/>
                    <a:pt x="582" y="158"/>
                  </a:cubicBezTo>
                  <a:cubicBezTo>
                    <a:pt x="581" y="157"/>
                    <a:pt x="581" y="157"/>
                    <a:pt x="580" y="158"/>
                  </a:cubicBezTo>
                  <a:close/>
                  <a:moveTo>
                    <a:pt x="580" y="154"/>
                  </a:moveTo>
                  <a:cubicBezTo>
                    <a:pt x="580" y="154"/>
                    <a:pt x="580" y="153"/>
                    <a:pt x="580" y="153"/>
                  </a:cubicBezTo>
                  <a:cubicBezTo>
                    <a:pt x="580" y="153"/>
                    <a:pt x="580" y="154"/>
                    <a:pt x="580" y="154"/>
                  </a:cubicBezTo>
                  <a:cubicBezTo>
                    <a:pt x="580" y="154"/>
                    <a:pt x="580" y="154"/>
                    <a:pt x="581" y="155"/>
                  </a:cubicBezTo>
                  <a:cubicBezTo>
                    <a:pt x="581" y="154"/>
                    <a:pt x="582" y="154"/>
                    <a:pt x="582" y="154"/>
                  </a:cubicBezTo>
                  <a:cubicBezTo>
                    <a:pt x="581" y="153"/>
                    <a:pt x="581" y="154"/>
                    <a:pt x="580" y="154"/>
                  </a:cubicBezTo>
                  <a:close/>
                  <a:moveTo>
                    <a:pt x="585" y="114"/>
                  </a:moveTo>
                  <a:cubicBezTo>
                    <a:pt x="586" y="114"/>
                    <a:pt x="587" y="115"/>
                    <a:pt x="588" y="113"/>
                  </a:cubicBezTo>
                  <a:cubicBezTo>
                    <a:pt x="586" y="113"/>
                    <a:pt x="585" y="113"/>
                    <a:pt x="585" y="114"/>
                  </a:cubicBezTo>
                  <a:close/>
                  <a:moveTo>
                    <a:pt x="578" y="159"/>
                  </a:moveTo>
                  <a:cubicBezTo>
                    <a:pt x="578" y="159"/>
                    <a:pt x="578" y="159"/>
                    <a:pt x="578" y="160"/>
                  </a:cubicBezTo>
                  <a:cubicBezTo>
                    <a:pt x="578" y="160"/>
                    <a:pt x="578" y="160"/>
                    <a:pt x="578" y="160"/>
                  </a:cubicBezTo>
                  <a:cubicBezTo>
                    <a:pt x="577" y="160"/>
                    <a:pt x="577" y="159"/>
                    <a:pt x="577" y="159"/>
                  </a:cubicBezTo>
                  <a:cubicBezTo>
                    <a:pt x="577" y="160"/>
                    <a:pt x="576" y="160"/>
                    <a:pt x="576" y="161"/>
                  </a:cubicBezTo>
                  <a:cubicBezTo>
                    <a:pt x="576" y="160"/>
                    <a:pt x="577" y="160"/>
                    <a:pt x="576" y="160"/>
                  </a:cubicBezTo>
                  <a:cubicBezTo>
                    <a:pt x="576" y="161"/>
                    <a:pt x="575" y="161"/>
                    <a:pt x="574" y="161"/>
                  </a:cubicBezTo>
                  <a:cubicBezTo>
                    <a:pt x="575" y="161"/>
                    <a:pt x="574" y="162"/>
                    <a:pt x="575" y="162"/>
                  </a:cubicBezTo>
                  <a:cubicBezTo>
                    <a:pt x="575" y="162"/>
                    <a:pt x="574" y="163"/>
                    <a:pt x="575" y="163"/>
                  </a:cubicBezTo>
                  <a:cubicBezTo>
                    <a:pt x="575" y="162"/>
                    <a:pt x="576" y="162"/>
                    <a:pt x="575" y="162"/>
                  </a:cubicBezTo>
                  <a:cubicBezTo>
                    <a:pt x="576" y="163"/>
                    <a:pt x="577" y="160"/>
                    <a:pt x="578" y="161"/>
                  </a:cubicBezTo>
                  <a:cubicBezTo>
                    <a:pt x="578" y="160"/>
                    <a:pt x="579" y="160"/>
                    <a:pt x="579" y="160"/>
                  </a:cubicBezTo>
                  <a:cubicBezTo>
                    <a:pt x="578" y="160"/>
                    <a:pt x="580" y="158"/>
                    <a:pt x="579" y="159"/>
                  </a:cubicBezTo>
                  <a:cubicBezTo>
                    <a:pt x="579" y="161"/>
                    <a:pt x="578" y="158"/>
                    <a:pt x="578" y="159"/>
                  </a:cubicBezTo>
                  <a:close/>
                  <a:moveTo>
                    <a:pt x="578" y="153"/>
                  </a:moveTo>
                  <a:cubicBezTo>
                    <a:pt x="578" y="153"/>
                    <a:pt x="578" y="153"/>
                    <a:pt x="578" y="153"/>
                  </a:cubicBezTo>
                  <a:cubicBezTo>
                    <a:pt x="578" y="153"/>
                    <a:pt x="578" y="154"/>
                    <a:pt x="578" y="154"/>
                  </a:cubicBezTo>
                  <a:cubicBezTo>
                    <a:pt x="578" y="154"/>
                    <a:pt x="579" y="154"/>
                    <a:pt x="579" y="155"/>
                  </a:cubicBezTo>
                  <a:cubicBezTo>
                    <a:pt x="579" y="154"/>
                    <a:pt x="580" y="153"/>
                    <a:pt x="579" y="153"/>
                  </a:cubicBezTo>
                  <a:cubicBezTo>
                    <a:pt x="579" y="154"/>
                    <a:pt x="578" y="154"/>
                    <a:pt x="578" y="153"/>
                  </a:cubicBezTo>
                  <a:close/>
                  <a:moveTo>
                    <a:pt x="584" y="114"/>
                  </a:moveTo>
                  <a:cubicBezTo>
                    <a:pt x="581" y="116"/>
                    <a:pt x="576" y="116"/>
                    <a:pt x="572" y="118"/>
                  </a:cubicBezTo>
                  <a:cubicBezTo>
                    <a:pt x="570" y="117"/>
                    <a:pt x="570" y="118"/>
                    <a:pt x="569" y="118"/>
                  </a:cubicBezTo>
                  <a:cubicBezTo>
                    <a:pt x="568" y="118"/>
                    <a:pt x="566" y="120"/>
                    <a:pt x="564" y="119"/>
                  </a:cubicBezTo>
                  <a:cubicBezTo>
                    <a:pt x="564" y="120"/>
                    <a:pt x="561" y="121"/>
                    <a:pt x="560" y="120"/>
                  </a:cubicBezTo>
                  <a:cubicBezTo>
                    <a:pt x="559" y="121"/>
                    <a:pt x="560" y="121"/>
                    <a:pt x="559" y="121"/>
                  </a:cubicBezTo>
                  <a:cubicBezTo>
                    <a:pt x="558" y="121"/>
                    <a:pt x="555" y="124"/>
                    <a:pt x="552" y="123"/>
                  </a:cubicBezTo>
                  <a:cubicBezTo>
                    <a:pt x="552" y="124"/>
                    <a:pt x="550" y="124"/>
                    <a:pt x="549" y="124"/>
                  </a:cubicBezTo>
                  <a:cubicBezTo>
                    <a:pt x="548" y="125"/>
                    <a:pt x="544" y="126"/>
                    <a:pt x="542" y="126"/>
                  </a:cubicBezTo>
                  <a:cubicBezTo>
                    <a:pt x="535" y="130"/>
                    <a:pt x="524" y="131"/>
                    <a:pt x="518" y="135"/>
                  </a:cubicBezTo>
                  <a:cubicBezTo>
                    <a:pt x="518" y="134"/>
                    <a:pt x="518" y="135"/>
                    <a:pt x="517" y="135"/>
                  </a:cubicBezTo>
                  <a:cubicBezTo>
                    <a:pt x="512" y="136"/>
                    <a:pt x="507" y="138"/>
                    <a:pt x="502" y="140"/>
                  </a:cubicBezTo>
                  <a:cubicBezTo>
                    <a:pt x="501" y="140"/>
                    <a:pt x="501" y="140"/>
                    <a:pt x="501" y="140"/>
                  </a:cubicBezTo>
                  <a:cubicBezTo>
                    <a:pt x="498" y="142"/>
                    <a:pt x="495" y="142"/>
                    <a:pt x="492" y="144"/>
                  </a:cubicBezTo>
                  <a:cubicBezTo>
                    <a:pt x="490" y="143"/>
                    <a:pt x="488" y="146"/>
                    <a:pt x="486" y="145"/>
                  </a:cubicBezTo>
                  <a:cubicBezTo>
                    <a:pt x="486" y="146"/>
                    <a:pt x="484" y="145"/>
                    <a:pt x="483" y="146"/>
                  </a:cubicBezTo>
                  <a:cubicBezTo>
                    <a:pt x="483" y="147"/>
                    <a:pt x="481" y="147"/>
                    <a:pt x="480" y="147"/>
                  </a:cubicBezTo>
                  <a:cubicBezTo>
                    <a:pt x="479" y="147"/>
                    <a:pt x="480" y="148"/>
                    <a:pt x="479" y="148"/>
                  </a:cubicBezTo>
                  <a:cubicBezTo>
                    <a:pt x="474" y="150"/>
                    <a:pt x="470" y="151"/>
                    <a:pt x="466" y="153"/>
                  </a:cubicBezTo>
                  <a:cubicBezTo>
                    <a:pt x="465" y="152"/>
                    <a:pt x="465" y="152"/>
                    <a:pt x="465" y="152"/>
                  </a:cubicBezTo>
                  <a:cubicBezTo>
                    <a:pt x="464" y="152"/>
                    <a:pt x="464" y="153"/>
                    <a:pt x="464" y="153"/>
                  </a:cubicBezTo>
                  <a:cubicBezTo>
                    <a:pt x="460" y="154"/>
                    <a:pt x="457" y="157"/>
                    <a:pt x="452" y="157"/>
                  </a:cubicBezTo>
                  <a:cubicBezTo>
                    <a:pt x="453" y="157"/>
                    <a:pt x="452" y="158"/>
                    <a:pt x="451" y="158"/>
                  </a:cubicBezTo>
                  <a:cubicBezTo>
                    <a:pt x="446" y="158"/>
                    <a:pt x="441" y="162"/>
                    <a:pt x="436" y="162"/>
                  </a:cubicBezTo>
                  <a:cubicBezTo>
                    <a:pt x="436" y="162"/>
                    <a:pt x="436" y="163"/>
                    <a:pt x="436" y="163"/>
                  </a:cubicBezTo>
                  <a:cubicBezTo>
                    <a:pt x="435" y="163"/>
                    <a:pt x="434" y="164"/>
                    <a:pt x="433" y="164"/>
                  </a:cubicBezTo>
                  <a:cubicBezTo>
                    <a:pt x="430" y="166"/>
                    <a:pt x="425" y="166"/>
                    <a:pt x="423" y="168"/>
                  </a:cubicBezTo>
                  <a:cubicBezTo>
                    <a:pt x="422" y="167"/>
                    <a:pt x="422" y="169"/>
                    <a:pt x="420" y="169"/>
                  </a:cubicBezTo>
                  <a:cubicBezTo>
                    <a:pt x="420" y="169"/>
                    <a:pt x="420" y="168"/>
                    <a:pt x="420" y="168"/>
                  </a:cubicBezTo>
                  <a:cubicBezTo>
                    <a:pt x="419" y="169"/>
                    <a:pt x="420" y="168"/>
                    <a:pt x="420" y="169"/>
                  </a:cubicBezTo>
                  <a:cubicBezTo>
                    <a:pt x="420" y="169"/>
                    <a:pt x="419" y="169"/>
                    <a:pt x="419" y="169"/>
                  </a:cubicBezTo>
                  <a:cubicBezTo>
                    <a:pt x="419" y="169"/>
                    <a:pt x="419" y="170"/>
                    <a:pt x="418" y="170"/>
                  </a:cubicBezTo>
                  <a:cubicBezTo>
                    <a:pt x="416" y="170"/>
                    <a:pt x="415" y="171"/>
                    <a:pt x="413" y="172"/>
                  </a:cubicBezTo>
                  <a:cubicBezTo>
                    <a:pt x="416" y="173"/>
                    <a:pt x="418" y="170"/>
                    <a:pt x="421" y="170"/>
                  </a:cubicBezTo>
                  <a:cubicBezTo>
                    <a:pt x="428" y="167"/>
                    <a:pt x="434" y="165"/>
                    <a:pt x="442" y="164"/>
                  </a:cubicBezTo>
                  <a:cubicBezTo>
                    <a:pt x="445" y="162"/>
                    <a:pt x="450" y="160"/>
                    <a:pt x="454" y="159"/>
                  </a:cubicBezTo>
                  <a:cubicBezTo>
                    <a:pt x="458" y="158"/>
                    <a:pt x="462" y="157"/>
                    <a:pt x="466" y="156"/>
                  </a:cubicBezTo>
                  <a:cubicBezTo>
                    <a:pt x="466" y="156"/>
                    <a:pt x="466" y="155"/>
                    <a:pt x="467" y="155"/>
                  </a:cubicBezTo>
                  <a:cubicBezTo>
                    <a:pt x="484" y="151"/>
                    <a:pt x="498" y="144"/>
                    <a:pt x="514" y="140"/>
                  </a:cubicBezTo>
                  <a:cubicBezTo>
                    <a:pt x="521" y="137"/>
                    <a:pt x="528" y="134"/>
                    <a:pt x="535" y="132"/>
                  </a:cubicBezTo>
                  <a:cubicBezTo>
                    <a:pt x="547" y="127"/>
                    <a:pt x="560" y="124"/>
                    <a:pt x="572" y="119"/>
                  </a:cubicBezTo>
                  <a:cubicBezTo>
                    <a:pt x="573" y="119"/>
                    <a:pt x="573" y="119"/>
                    <a:pt x="574" y="119"/>
                  </a:cubicBezTo>
                  <a:cubicBezTo>
                    <a:pt x="574" y="118"/>
                    <a:pt x="574" y="118"/>
                    <a:pt x="575" y="119"/>
                  </a:cubicBezTo>
                  <a:cubicBezTo>
                    <a:pt x="575" y="118"/>
                    <a:pt x="575" y="118"/>
                    <a:pt x="576" y="118"/>
                  </a:cubicBezTo>
                  <a:cubicBezTo>
                    <a:pt x="579" y="117"/>
                    <a:pt x="581" y="116"/>
                    <a:pt x="584" y="115"/>
                  </a:cubicBezTo>
                  <a:cubicBezTo>
                    <a:pt x="584" y="115"/>
                    <a:pt x="585" y="115"/>
                    <a:pt x="584" y="115"/>
                  </a:cubicBezTo>
                  <a:cubicBezTo>
                    <a:pt x="584" y="115"/>
                    <a:pt x="584" y="114"/>
                    <a:pt x="584" y="114"/>
                  </a:cubicBezTo>
                  <a:close/>
                  <a:moveTo>
                    <a:pt x="574" y="156"/>
                  </a:moveTo>
                  <a:cubicBezTo>
                    <a:pt x="574" y="156"/>
                    <a:pt x="574" y="156"/>
                    <a:pt x="574" y="156"/>
                  </a:cubicBezTo>
                  <a:cubicBezTo>
                    <a:pt x="574" y="156"/>
                    <a:pt x="574" y="157"/>
                    <a:pt x="575" y="157"/>
                  </a:cubicBezTo>
                  <a:cubicBezTo>
                    <a:pt x="575" y="156"/>
                    <a:pt x="574" y="156"/>
                    <a:pt x="575" y="156"/>
                  </a:cubicBezTo>
                  <a:cubicBezTo>
                    <a:pt x="575" y="156"/>
                    <a:pt x="575" y="156"/>
                    <a:pt x="575" y="156"/>
                  </a:cubicBezTo>
                  <a:cubicBezTo>
                    <a:pt x="574" y="156"/>
                    <a:pt x="574" y="155"/>
                    <a:pt x="574" y="156"/>
                  </a:cubicBezTo>
                  <a:close/>
                  <a:moveTo>
                    <a:pt x="573" y="162"/>
                  </a:moveTo>
                  <a:cubicBezTo>
                    <a:pt x="573" y="161"/>
                    <a:pt x="574" y="162"/>
                    <a:pt x="574" y="162"/>
                  </a:cubicBezTo>
                  <a:cubicBezTo>
                    <a:pt x="574" y="161"/>
                    <a:pt x="574" y="161"/>
                    <a:pt x="574" y="161"/>
                  </a:cubicBezTo>
                  <a:cubicBezTo>
                    <a:pt x="573" y="160"/>
                    <a:pt x="572" y="161"/>
                    <a:pt x="572" y="162"/>
                  </a:cubicBezTo>
                  <a:cubicBezTo>
                    <a:pt x="573" y="161"/>
                    <a:pt x="573" y="161"/>
                    <a:pt x="574" y="161"/>
                  </a:cubicBezTo>
                  <a:cubicBezTo>
                    <a:pt x="574" y="161"/>
                    <a:pt x="572" y="162"/>
                    <a:pt x="573" y="162"/>
                  </a:cubicBezTo>
                  <a:close/>
                  <a:moveTo>
                    <a:pt x="572" y="163"/>
                  </a:moveTo>
                  <a:cubicBezTo>
                    <a:pt x="572" y="163"/>
                    <a:pt x="571" y="164"/>
                    <a:pt x="571" y="164"/>
                  </a:cubicBezTo>
                  <a:cubicBezTo>
                    <a:pt x="572" y="164"/>
                    <a:pt x="574" y="163"/>
                    <a:pt x="573" y="162"/>
                  </a:cubicBezTo>
                  <a:cubicBezTo>
                    <a:pt x="573" y="163"/>
                    <a:pt x="573" y="163"/>
                    <a:pt x="572" y="163"/>
                  </a:cubicBezTo>
                  <a:close/>
                  <a:moveTo>
                    <a:pt x="572" y="157"/>
                  </a:moveTo>
                  <a:cubicBezTo>
                    <a:pt x="571" y="157"/>
                    <a:pt x="572" y="157"/>
                    <a:pt x="572" y="156"/>
                  </a:cubicBezTo>
                  <a:cubicBezTo>
                    <a:pt x="571" y="157"/>
                    <a:pt x="571" y="157"/>
                    <a:pt x="570" y="158"/>
                  </a:cubicBezTo>
                  <a:cubicBezTo>
                    <a:pt x="569" y="157"/>
                    <a:pt x="570" y="158"/>
                    <a:pt x="569" y="158"/>
                  </a:cubicBezTo>
                  <a:cubicBezTo>
                    <a:pt x="569" y="158"/>
                    <a:pt x="569" y="158"/>
                    <a:pt x="569" y="157"/>
                  </a:cubicBezTo>
                  <a:cubicBezTo>
                    <a:pt x="569" y="157"/>
                    <a:pt x="569" y="157"/>
                    <a:pt x="569" y="157"/>
                  </a:cubicBezTo>
                  <a:cubicBezTo>
                    <a:pt x="569" y="157"/>
                    <a:pt x="568" y="157"/>
                    <a:pt x="568" y="157"/>
                  </a:cubicBezTo>
                  <a:cubicBezTo>
                    <a:pt x="568" y="158"/>
                    <a:pt x="569" y="158"/>
                    <a:pt x="569" y="159"/>
                  </a:cubicBezTo>
                  <a:cubicBezTo>
                    <a:pt x="569" y="157"/>
                    <a:pt x="570" y="160"/>
                    <a:pt x="571" y="159"/>
                  </a:cubicBezTo>
                  <a:cubicBezTo>
                    <a:pt x="571" y="158"/>
                    <a:pt x="572" y="157"/>
                    <a:pt x="573" y="157"/>
                  </a:cubicBezTo>
                  <a:cubicBezTo>
                    <a:pt x="573" y="157"/>
                    <a:pt x="573" y="156"/>
                    <a:pt x="573" y="156"/>
                  </a:cubicBezTo>
                  <a:cubicBezTo>
                    <a:pt x="573" y="157"/>
                    <a:pt x="572" y="157"/>
                    <a:pt x="572" y="157"/>
                  </a:cubicBezTo>
                  <a:close/>
                  <a:moveTo>
                    <a:pt x="573" y="144"/>
                  </a:moveTo>
                  <a:cubicBezTo>
                    <a:pt x="573" y="144"/>
                    <a:pt x="573" y="145"/>
                    <a:pt x="574" y="145"/>
                  </a:cubicBezTo>
                  <a:cubicBezTo>
                    <a:pt x="574" y="145"/>
                    <a:pt x="574" y="145"/>
                    <a:pt x="575" y="145"/>
                  </a:cubicBezTo>
                  <a:cubicBezTo>
                    <a:pt x="573" y="145"/>
                    <a:pt x="574" y="144"/>
                    <a:pt x="573" y="144"/>
                  </a:cubicBezTo>
                  <a:close/>
                  <a:moveTo>
                    <a:pt x="569" y="161"/>
                  </a:moveTo>
                  <a:cubicBezTo>
                    <a:pt x="570" y="161"/>
                    <a:pt x="570" y="161"/>
                    <a:pt x="570" y="162"/>
                  </a:cubicBezTo>
                  <a:cubicBezTo>
                    <a:pt x="571" y="161"/>
                    <a:pt x="570" y="161"/>
                    <a:pt x="570" y="160"/>
                  </a:cubicBezTo>
                  <a:cubicBezTo>
                    <a:pt x="571" y="161"/>
                    <a:pt x="571" y="160"/>
                    <a:pt x="571" y="160"/>
                  </a:cubicBezTo>
                  <a:cubicBezTo>
                    <a:pt x="570" y="160"/>
                    <a:pt x="570" y="160"/>
                    <a:pt x="569" y="161"/>
                  </a:cubicBezTo>
                  <a:close/>
                  <a:moveTo>
                    <a:pt x="569" y="162"/>
                  </a:moveTo>
                  <a:cubicBezTo>
                    <a:pt x="568" y="162"/>
                    <a:pt x="568" y="164"/>
                    <a:pt x="569" y="164"/>
                  </a:cubicBezTo>
                  <a:cubicBezTo>
                    <a:pt x="568" y="163"/>
                    <a:pt x="569" y="163"/>
                    <a:pt x="569" y="162"/>
                  </a:cubicBezTo>
                  <a:close/>
                  <a:moveTo>
                    <a:pt x="566" y="158"/>
                  </a:moveTo>
                  <a:cubicBezTo>
                    <a:pt x="568" y="158"/>
                    <a:pt x="567" y="160"/>
                    <a:pt x="568" y="160"/>
                  </a:cubicBezTo>
                  <a:cubicBezTo>
                    <a:pt x="569" y="159"/>
                    <a:pt x="568" y="159"/>
                    <a:pt x="568" y="159"/>
                  </a:cubicBezTo>
                  <a:cubicBezTo>
                    <a:pt x="568" y="159"/>
                    <a:pt x="566" y="157"/>
                    <a:pt x="566" y="158"/>
                  </a:cubicBezTo>
                  <a:close/>
                  <a:moveTo>
                    <a:pt x="568" y="161"/>
                  </a:moveTo>
                  <a:cubicBezTo>
                    <a:pt x="568" y="161"/>
                    <a:pt x="567" y="161"/>
                    <a:pt x="567" y="161"/>
                  </a:cubicBezTo>
                  <a:cubicBezTo>
                    <a:pt x="566" y="161"/>
                    <a:pt x="567" y="160"/>
                    <a:pt x="566" y="160"/>
                  </a:cubicBezTo>
                  <a:cubicBezTo>
                    <a:pt x="566" y="161"/>
                    <a:pt x="566" y="162"/>
                    <a:pt x="565" y="163"/>
                  </a:cubicBezTo>
                  <a:cubicBezTo>
                    <a:pt x="564" y="162"/>
                    <a:pt x="566" y="162"/>
                    <a:pt x="565" y="162"/>
                  </a:cubicBezTo>
                  <a:cubicBezTo>
                    <a:pt x="565" y="163"/>
                    <a:pt x="564" y="162"/>
                    <a:pt x="564" y="163"/>
                  </a:cubicBezTo>
                  <a:cubicBezTo>
                    <a:pt x="564" y="163"/>
                    <a:pt x="565" y="163"/>
                    <a:pt x="565" y="163"/>
                  </a:cubicBezTo>
                  <a:cubicBezTo>
                    <a:pt x="564" y="164"/>
                    <a:pt x="563" y="163"/>
                    <a:pt x="563" y="163"/>
                  </a:cubicBezTo>
                  <a:cubicBezTo>
                    <a:pt x="563" y="162"/>
                    <a:pt x="565" y="162"/>
                    <a:pt x="565" y="161"/>
                  </a:cubicBezTo>
                  <a:cubicBezTo>
                    <a:pt x="564" y="161"/>
                    <a:pt x="564" y="161"/>
                    <a:pt x="564" y="161"/>
                  </a:cubicBezTo>
                  <a:cubicBezTo>
                    <a:pt x="564" y="161"/>
                    <a:pt x="564" y="162"/>
                    <a:pt x="563" y="162"/>
                  </a:cubicBezTo>
                  <a:cubicBezTo>
                    <a:pt x="564" y="161"/>
                    <a:pt x="563" y="162"/>
                    <a:pt x="563" y="162"/>
                  </a:cubicBezTo>
                  <a:cubicBezTo>
                    <a:pt x="563" y="161"/>
                    <a:pt x="562" y="161"/>
                    <a:pt x="563" y="161"/>
                  </a:cubicBezTo>
                  <a:cubicBezTo>
                    <a:pt x="561" y="161"/>
                    <a:pt x="561" y="161"/>
                    <a:pt x="560" y="161"/>
                  </a:cubicBezTo>
                  <a:cubicBezTo>
                    <a:pt x="560" y="161"/>
                    <a:pt x="559" y="161"/>
                    <a:pt x="559" y="162"/>
                  </a:cubicBezTo>
                  <a:cubicBezTo>
                    <a:pt x="559" y="162"/>
                    <a:pt x="559" y="162"/>
                    <a:pt x="560" y="163"/>
                  </a:cubicBezTo>
                  <a:cubicBezTo>
                    <a:pt x="560" y="162"/>
                    <a:pt x="562" y="161"/>
                    <a:pt x="562" y="162"/>
                  </a:cubicBezTo>
                  <a:cubicBezTo>
                    <a:pt x="562" y="162"/>
                    <a:pt x="561" y="162"/>
                    <a:pt x="561" y="163"/>
                  </a:cubicBezTo>
                  <a:cubicBezTo>
                    <a:pt x="561" y="163"/>
                    <a:pt x="561" y="164"/>
                    <a:pt x="562" y="164"/>
                  </a:cubicBezTo>
                  <a:cubicBezTo>
                    <a:pt x="562" y="164"/>
                    <a:pt x="562" y="164"/>
                    <a:pt x="563" y="164"/>
                  </a:cubicBezTo>
                  <a:cubicBezTo>
                    <a:pt x="563" y="164"/>
                    <a:pt x="562" y="165"/>
                    <a:pt x="563" y="165"/>
                  </a:cubicBezTo>
                  <a:cubicBezTo>
                    <a:pt x="563" y="165"/>
                    <a:pt x="564" y="165"/>
                    <a:pt x="564" y="165"/>
                  </a:cubicBezTo>
                  <a:cubicBezTo>
                    <a:pt x="564" y="164"/>
                    <a:pt x="564" y="164"/>
                    <a:pt x="564" y="164"/>
                  </a:cubicBezTo>
                  <a:cubicBezTo>
                    <a:pt x="565" y="164"/>
                    <a:pt x="565" y="164"/>
                    <a:pt x="565" y="164"/>
                  </a:cubicBezTo>
                  <a:cubicBezTo>
                    <a:pt x="567" y="164"/>
                    <a:pt x="568" y="162"/>
                    <a:pt x="568" y="161"/>
                  </a:cubicBezTo>
                  <a:close/>
                  <a:moveTo>
                    <a:pt x="568" y="147"/>
                  </a:moveTo>
                  <a:cubicBezTo>
                    <a:pt x="568" y="147"/>
                    <a:pt x="568" y="147"/>
                    <a:pt x="568" y="146"/>
                  </a:cubicBezTo>
                  <a:cubicBezTo>
                    <a:pt x="568" y="146"/>
                    <a:pt x="568" y="147"/>
                    <a:pt x="567" y="147"/>
                  </a:cubicBezTo>
                  <a:cubicBezTo>
                    <a:pt x="568" y="147"/>
                    <a:pt x="568" y="147"/>
                    <a:pt x="568" y="148"/>
                  </a:cubicBezTo>
                  <a:cubicBezTo>
                    <a:pt x="568" y="147"/>
                    <a:pt x="568" y="147"/>
                    <a:pt x="569" y="147"/>
                  </a:cubicBezTo>
                  <a:cubicBezTo>
                    <a:pt x="568" y="147"/>
                    <a:pt x="568" y="147"/>
                    <a:pt x="568" y="147"/>
                  </a:cubicBezTo>
                  <a:close/>
                  <a:moveTo>
                    <a:pt x="565" y="158"/>
                  </a:moveTo>
                  <a:cubicBezTo>
                    <a:pt x="565" y="159"/>
                    <a:pt x="564" y="159"/>
                    <a:pt x="563" y="159"/>
                  </a:cubicBezTo>
                  <a:cubicBezTo>
                    <a:pt x="564" y="159"/>
                    <a:pt x="563" y="160"/>
                    <a:pt x="564" y="161"/>
                  </a:cubicBezTo>
                  <a:cubicBezTo>
                    <a:pt x="564" y="160"/>
                    <a:pt x="565" y="161"/>
                    <a:pt x="565" y="161"/>
                  </a:cubicBezTo>
                  <a:cubicBezTo>
                    <a:pt x="565" y="160"/>
                    <a:pt x="566" y="160"/>
                    <a:pt x="566" y="159"/>
                  </a:cubicBezTo>
                  <a:cubicBezTo>
                    <a:pt x="565" y="159"/>
                    <a:pt x="565" y="158"/>
                    <a:pt x="565" y="158"/>
                  </a:cubicBezTo>
                  <a:close/>
                  <a:moveTo>
                    <a:pt x="560" y="166"/>
                  </a:moveTo>
                  <a:cubicBezTo>
                    <a:pt x="560" y="165"/>
                    <a:pt x="560" y="164"/>
                    <a:pt x="560" y="165"/>
                  </a:cubicBezTo>
                  <a:cubicBezTo>
                    <a:pt x="560" y="165"/>
                    <a:pt x="559" y="165"/>
                    <a:pt x="558" y="165"/>
                  </a:cubicBezTo>
                  <a:cubicBezTo>
                    <a:pt x="558" y="166"/>
                    <a:pt x="559" y="166"/>
                    <a:pt x="559" y="167"/>
                  </a:cubicBezTo>
                  <a:cubicBezTo>
                    <a:pt x="560" y="166"/>
                    <a:pt x="559" y="166"/>
                    <a:pt x="559" y="166"/>
                  </a:cubicBezTo>
                  <a:cubicBezTo>
                    <a:pt x="560" y="166"/>
                    <a:pt x="560" y="167"/>
                    <a:pt x="561" y="166"/>
                  </a:cubicBezTo>
                  <a:cubicBezTo>
                    <a:pt x="560" y="166"/>
                    <a:pt x="561" y="165"/>
                    <a:pt x="560" y="165"/>
                  </a:cubicBezTo>
                  <a:cubicBezTo>
                    <a:pt x="560" y="166"/>
                    <a:pt x="560" y="165"/>
                    <a:pt x="560" y="166"/>
                  </a:cubicBezTo>
                  <a:close/>
                  <a:moveTo>
                    <a:pt x="558" y="163"/>
                  </a:moveTo>
                  <a:cubicBezTo>
                    <a:pt x="558" y="162"/>
                    <a:pt x="559" y="162"/>
                    <a:pt x="559" y="162"/>
                  </a:cubicBezTo>
                  <a:cubicBezTo>
                    <a:pt x="558" y="161"/>
                    <a:pt x="558" y="162"/>
                    <a:pt x="557" y="161"/>
                  </a:cubicBezTo>
                  <a:cubicBezTo>
                    <a:pt x="557" y="163"/>
                    <a:pt x="558" y="163"/>
                    <a:pt x="558" y="164"/>
                  </a:cubicBezTo>
                  <a:cubicBezTo>
                    <a:pt x="558" y="163"/>
                    <a:pt x="559" y="164"/>
                    <a:pt x="559" y="163"/>
                  </a:cubicBezTo>
                  <a:cubicBezTo>
                    <a:pt x="559" y="162"/>
                    <a:pt x="559" y="162"/>
                    <a:pt x="558" y="163"/>
                  </a:cubicBezTo>
                  <a:close/>
                  <a:moveTo>
                    <a:pt x="556" y="165"/>
                  </a:moveTo>
                  <a:cubicBezTo>
                    <a:pt x="556" y="164"/>
                    <a:pt x="555" y="164"/>
                    <a:pt x="556" y="164"/>
                  </a:cubicBezTo>
                  <a:cubicBezTo>
                    <a:pt x="555" y="163"/>
                    <a:pt x="555" y="164"/>
                    <a:pt x="555" y="164"/>
                  </a:cubicBezTo>
                  <a:cubicBezTo>
                    <a:pt x="555" y="163"/>
                    <a:pt x="555" y="163"/>
                    <a:pt x="555" y="162"/>
                  </a:cubicBezTo>
                  <a:cubicBezTo>
                    <a:pt x="554" y="163"/>
                    <a:pt x="555" y="161"/>
                    <a:pt x="554" y="162"/>
                  </a:cubicBezTo>
                  <a:cubicBezTo>
                    <a:pt x="555" y="162"/>
                    <a:pt x="554" y="163"/>
                    <a:pt x="554" y="164"/>
                  </a:cubicBezTo>
                  <a:cubicBezTo>
                    <a:pt x="554" y="164"/>
                    <a:pt x="555" y="164"/>
                    <a:pt x="555" y="164"/>
                  </a:cubicBezTo>
                  <a:cubicBezTo>
                    <a:pt x="555" y="166"/>
                    <a:pt x="554" y="165"/>
                    <a:pt x="554" y="165"/>
                  </a:cubicBezTo>
                  <a:cubicBezTo>
                    <a:pt x="554" y="166"/>
                    <a:pt x="554" y="165"/>
                    <a:pt x="555" y="165"/>
                  </a:cubicBezTo>
                  <a:cubicBezTo>
                    <a:pt x="555" y="166"/>
                    <a:pt x="556" y="165"/>
                    <a:pt x="556" y="166"/>
                  </a:cubicBezTo>
                  <a:cubicBezTo>
                    <a:pt x="554" y="166"/>
                    <a:pt x="555" y="168"/>
                    <a:pt x="554" y="168"/>
                  </a:cubicBezTo>
                  <a:cubicBezTo>
                    <a:pt x="554" y="168"/>
                    <a:pt x="555" y="168"/>
                    <a:pt x="555" y="167"/>
                  </a:cubicBezTo>
                  <a:cubicBezTo>
                    <a:pt x="555" y="168"/>
                    <a:pt x="555" y="168"/>
                    <a:pt x="555" y="169"/>
                  </a:cubicBezTo>
                  <a:cubicBezTo>
                    <a:pt x="557" y="169"/>
                    <a:pt x="556" y="167"/>
                    <a:pt x="557" y="167"/>
                  </a:cubicBezTo>
                  <a:cubicBezTo>
                    <a:pt x="557" y="167"/>
                    <a:pt x="557" y="167"/>
                    <a:pt x="557" y="167"/>
                  </a:cubicBezTo>
                  <a:cubicBezTo>
                    <a:pt x="557" y="167"/>
                    <a:pt x="558" y="167"/>
                    <a:pt x="558" y="168"/>
                  </a:cubicBezTo>
                  <a:cubicBezTo>
                    <a:pt x="558" y="167"/>
                    <a:pt x="558" y="167"/>
                    <a:pt x="558" y="166"/>
                  </a:cubicBezTo>
                  <a:cubicBezTo>
                    <a:pt x="558" y="166"/>
                    <a:pt x="557" y="166"/>
                    <a:pt x="557" y="165"/>
                  </a:cubicBezTo>
                  <a:cubicBezTo>
                    <a:pt x="557" y="166"/>
                    <a:pt x="557" y="167"/>
                    <a:pt x="556" y="167"/>
                  </a:cubicBezTo>
                  <a:cubicBezTo>
                    <a:pt x="557" y="166"/>
                    <a:pt x="555" y="167"/>
                    <a:pt x="555" y="166"/>
                  </a:cubicBezTo>
                  <a:cubicBezTo>
                    <a:pt x="556" y="166"/>
                    <a:pt x="556" y="165"/>
                    <a:pt x="557" y="164"/>
                  </a:cubicBezTo>
                  <a:cubicBezTo>
                    <a:pt x="556" y="163"/>
                    <a:pt x="556" y="165"/>
                    <a:pt x="556" y="165"/>
                  </a:cubicBezTo>
                  <a:close/>
                  <a:moveTo>
                    <a:pt x="554" y="164"/>
                  </a:moveTo>
                  <a:cubicBezTo>
                    <a:pt x="554" y="164"/>
                    <a:pt x="554" y="164"/>
                    <a:pt x="554" y="164"/>
                  </a:cubicBezTo>
                  <a:cubicBezTo>
                    <a:pt x="553" y="165"/>
                    <a:pt x="552" y="163"/>
                    <a:pt x="552" y="164"/>
                  </a:cubicBezTo>
                  <a:cubicBezTo>
                    <a:pt x="552" y="165"/>
                    <a:pt x="550" y="164"/>
                    <a:pt x="551" y="165"/>
                  </a:cubicBezTo>
                  <a:cubicBezTo>
                    <a:pt x="551" y="165"/>
                    <a:pt x="550" y="165"/>
                    <a:pt x="550" y="165"/>
                  </a:cubicBezTo>
                  <a:cubicBezTo>
                    <a:pt x="549" y="166"/>
                    <a:pt x="550" y="166"/>
                    <a:pt x="550" y="166"/>
                  </a:cubicBezTo>
                  <a:cubicBezTo>
                    <a:pt x="549" y="166"/>
                    <a:pt x="549" y="166"/>
                    <a:pt x="549" y="166"/>
                  </a:cubicBezTo>
                  <a:cubicBezTo>
                    <a:pt x="549" y="166"/>
                    <a:pt x="549" y="166"/>
                    <a:pt x="549" y="167"/>
                  </a:cubicBezTo>
                  <a:cubicBezTo>
                    <a:pt x="550" y="167"/>
                    <a:pt x="550" y="167"/>
                    <a:pt x="550" y="168"/>
                  </a:cubicBezTo>
                  <a:cubicBezTo>
                    <a:pt x="550" y="168"/>
                    <a:pt x="550" y="167"/>
                    <a:pt x="549" y="168"/>
                  </a:cubicBezTo>
                  <a:cubicBezTo>
                    <a:pt x="549" y="168"/>
                    <a:pt x="549" y="169"/>
                    <a:pt x="550" y="169"/>
                  </a:cubicBezTo>
                  <a:cubicBezTo>
                    <a:pt x="549" y="169"/>
                    <a:pt x="549" y="169"/>
                    <a:pt x="549" y="169"/>
                  </a:cubicBezTo>
                  <a:cubicBezTo>
                    <a:pt x="549" y="169"/>
                    <a:pt x="547" y="169"/>
                    <a:pt x="548" y="170"/>
                  </a:cubicBezTo>
                  <a:cubicBezTo>
                    <a:pt x="548" y="169"/>
                    <a:pt x="549" y="169"/>
                    <a:pt x="549" y="170"/>
                  </a:cubicBezTo>
                  <a:cubicBezTo>
                    <a:pt x="549" y="170"/>
                    <a:pt x="549" y="170"/>
                    <a:pt x="548" y="170"/>
                  </a:cubicBezTo>
                  <a:cubicBezTo>
                    <a:pt x="550" y="171"/>
                    <a:pt x="552" y="169"/>
                    <a:pt x="552" y="170"/>
                  </a:cubicBezTo>
                  <a:cubicBezTo>
                    <a:pt x="553" y="170"/>
                    <a:pt x="553" y="170"/>
                    <a:pt x="553" y="169"/>
                  </a:cubicBezTo>
                  <a:cubicBezTo>
                    <a:pt x="553" y="169"/>
                    <a:pt x="553" y="170"/>
                    <a:pt x="552" y="169"/>
                  </a:cubicBezTo>
                  <a:cubicBezTo>
                    <a:pt x="552" y="168"/>
                    <a:pt x="552" y="168"/>
                    <a:pt x="551" y="168"/>
                  </a:cubicBezTo>
                  <a:cubicBezTo>
                    <a:pt x="551" y="168"/>
                    <a:pt x="552" y="169"/>
                    <a:pt x="551" y="169"/>
                  </a:cubicBezTo>
                  <a:cubicBezTo>
                    <a:pt x="552" y="168"/>
                    <a:pt x="550" y="169"/>
                    <a:pt x="551" y="168"/>
                  </a:cubicBezTo>
                  <a:cubicBezTo>
                    <a:pt x="551" y="168"/>
                    <a:pt x="551" y="168"/>
                    <a:pt x="552" y="167"/>
                  </a:cubicBezTo>
                  <a:cubicBezTo>
                    <a:pt x="551" y="167"/>
                    <a:pt x="551" y="167"/>
                    <a:pt x="551" y="167"/>
                  </a:cubicBezTo>
                  <a:cubicBezTo>
                    <a:pt x="552" y="167"/>
                    <a:pt x="552" y="166"/>
                    <a:pt x="553" y="166"/>
                  </a:cubicBezTo>
                  <a:cubicBezTo>
                    <a:pt x="553" y="166"/>
                    <a:pt x="553" y="166"/>
                    <a:pt x="553" y="165"/>
                  </a:cubicBezTo>
                  <a:cubicBezTo>
                    <a:pt x="552" y="165"/>
                    <a:pt x="552" y="166"/>
                    <a:pt x="552" y="166"/>
                  </a:cubicBezTo>
                  <a:cubicBezTo>
                    <a:pt x="552" y="165"/>
                    <a:pt x="553" y="165"/>
                    <a:pt x="552" y="164"/>
                  </a:cubicBezTo>
                  <a:cubicBezTo>
                    <a:pt x="553" y="164"/>
                    <a:pt x="553" y="164"/>
                    <a:pt x="554" y="164"/>
                  </a:cubicBezTo>
                  <a:cubicBezTo>
                    <a:pt x="554" y="165"/>
                    <a:pt x="554" y="165"/>
                    <a:pt x="554" y="164"/>
                  </a:cubicBezTo>
                  <a:close/>
                  <a:moveTo>
                    <a:pt x="548" y="168"/>
                  </a:moveTo>
                  <a:cubicBezTo>
                    <a:pt x="548" y="168"/>
                    <a:pt x="549" y="166"/>
                    <a:pt x="548" y="166"/>
                  </a:cubicBezTo>
                  <a:cubicBezTo>
                    <a:pt x="548" y="166"/>
                    <a:pt x="548" y="167"/>
                    <a:pt x="548" y="167"/>
                  </a:cubicBezTo>
                  <a:cubicBezTo>
                    <a:pt x="548" y="167"/>
                    <a:pt x="547" y="167"/>
                    <a:pt x="547" y="167"/>
                  </a:cubicBezTo>
                  <a:cubicBezTo>
                    <a:pt x="547" y="166"/>
                    <a:pt x="547" y="166"/>
                    <a:pt x="547" y="165"/>
                  </a:cubicBezTo>
                  <a:cubicBezTo>
                    <a:pt x="547" y="166"/>
                    <a:pt x="546" y="165"/>
                    <a:pt x="546" y="166"/>
                  </a:cubicBezTo>
                  <a:cubicBezTo>
                    <a:pt x="546" y="166"/>
                    <a:pt x="546" y="166"/>
                    <a:pt x="547" y="166"/>
                  </a:cubicBezTo>
                  <a:cubicBezTo>
                    <a:pt x="546" y="166"/>
                    <a:pt x="547" y="167"/>
                    <a:pt x="546" y="167"/>
                  </a:cubicBezTo>
                  <a:cubicBezTo>
                    <a:pt x="546" y="166"/>
                    <a:pt x="546" y="165"/>
                    <a:pt x="545" y="166"/>
                  </a:cubicBezTo>
                  <a:cubicBezTo>
                    <a:pt x="546" y="166"/>
                    <a:pt x="546" y="166"/>
                    <a:pt x="546" y="167"/>
                  </a:cubicBezTo>
                  <a:cubicBezTo>
                    <a:pt x="546" y="167"/>
                    <a:pt x="546" y="167"/>
                    <a:pt x="546" y="168"/>
                  </a:cubicBezTo>
                  <a:cubicBezTo>
                    <a:pt x="546" y="168"/>
                    <a:pt x="546" y="168"/>
                    <a:pt x="545" y="168"/>
                  </a:cubicBezTo>
                  <a:cubicBezTo>
                    <a:pt x="545" y="168"/>
                    <a:pt x="545" y="167"/>
                    <a:pt x="545" y="167"/>
                  </a:cubicBezTo>
                  <a:cubicBezTo>
                    <a:pt x="544" y="167"/>
                    <a:pt x="544" y="167"/>
                    <a:pt x="543" y="168"/>
                  </a:cubicBezTo>
                  <a:cubicBezTo>
                    <a:pt x="543" y="167"/>
                    <a:pt x="544" y="167"/>
                    <a:pt x="544" y="167"/>
                  </a:cubicBezTo>
                  <a:cubicBezTo>
                    <a:pt x="542" y="168"/>
                    <a:pt x="542" y="170"/>
                    <a:pt x="539" y="168"/>
                  </a:cubicBezTo>
                  <a:cubicBezTo>
                    <a:pt x="539" y="169"/>
                    <a:pt x="540" y="169"/>
                    <a:pt x="540" y="169"/>
                  </a:cubicBezTo>
                  <a:cubicBezTo>
                    <a:pt x="540" y="169"/>
                    <a:pt x="539" y="170"/>
                    <a:pt x="539" y="170"/>
                  </a:cubicBezTo>
                  <a:cubicBezTo>
                    <a:pt x="540" y="170"/>
                    <a:pt x="540" y="170"/>
                    <a:pt x="540" y="170"/>
                  </a:cubicBezTo>
                  <a:cubicBezTo>
                    <a:pt x="540" y="170"/>
                    <a:pt x="540" y="170"/>
                    <a:pt x="540" y="171"/>
                  </a:cubicBezTo>
                  <a:cubicBezTo>
                    <a:pt x="540" y="171"/>
                    <a:pt x="540" y="170"/>
                    <a:pt x="539" y="170"/>
                  </a:cubicBezTo>
                  <a:cubicBezTo>
                    <a:pt x="539" y="172"/>
                    <a:pt x="540" y="171"/>
                    <a:pt x="540" y="171"/>
                  </a:cubicBezTo>
                  <a:cubicBezTo>
                    <a:pt x="540" y="171"/>
                    <a:pt x="540" y="171"/>
                    <a:pt x="541" y="171"/>
                  </a:cubicBezTo>
                  <a:cubicBezTo>
                    <a:pt x="541" y="170"/>
                    <a:pt x="541" y="172"/>
                    <a:pt x="542" y="171"/>
                  </a:cubicBezTo>
                  <a:cubicBezTo>
                    <a:pt x="542" y="171"/>
                    <a:pt x="541" y="171"/>
                    <a:pt x="541" y="170"/>
                  </a:cubicBezTo>
                  <a:cubicBezTo>
                    <a:pt x="542" y="170"/>
                    <a:pt x="544" y="171"/>
                    <a:pt x="543" y="169"/>
                  </a:cubicBezTo>
                  <a:cubicBezTo>
                    <a:pt x="544" y="169"/>
                    <a:pt x="545" y="170"/>
                    <a:pt x="545" y="170"/>
                  </a:cubicBezTo>
                  <a:cubicBezTo>
                    <a:pt x="545" y="168"/>
                    <a:pt x="547" y="169"/>
                    <a:pt x="548" y="167"/>
                  </a:cubicBezTo>
                  <a:cubicBezTo>
                    <a:pt x="548" y="169"/>
                    <a:pt x="545" y="170"/>
                    <a:pt x="548" y="171"/>
                  </a:cubicBezTo>
                  <a:cubicBezTo>
                    <a:pt x="548" y="171"/>
                    <a:pt x="549" y="171"/>
                    <a:pt x="549" y="170"/>
                  </a:cubicBezTo>
                  <a:cubicBezTo>
                    <a:pt x="548" y="170"/>
                    <a:pt x="547" y="170"/>
                    <a:pt x="547" y="169"/>
                  </a:cubicBezTo>
                  <a:cubicBezTo>
                    <a:pt x="548" y="169"/>
                    <a:pt x="548" y="169"/>
                    <a:pt x="548" y="168"/>
                  </a:cubicBezTo>
                  <a:close/>
                  <a:moveTo>
                    <a:pt x="538" y="170"/>
                  </a:moveTo>
                  <a:cubicBezTo>
                    <a:pt x="538" y="171"/>
                    <a:pt x="538" y="172"/>
                    <a:pt x="537" y="171"/>
                  </a:cubicBezTo>
                  <a:cubicBezTo>
                    <a:pt x="537" y="172"/>
                    <a:pt x="539" y="172"/>
                    <a:pt x="539" y="171"/>
                  </a:cubicBezTo>
                  <a:cubicBezTo>
                    <a:pt x="538" y="171"/>
                    <a:pt x="538" y="169"/>
                    <a:pt x="538" y="170"/>
                  </a:cubicBezTo>
                  <a:close/>
                  <a:moveTo>
                    <a:pt x="552" y="168"/>
                  </a:moveTo>
                  <a:cubicBezTo>
                    <a:pt x="553" y="168"/>
                    <a:pt x="553" y="169"/>
                    <a:pt x="553" y="168"/>
                  </a:cubicBezTo>
                  <a:cubicBezTo>
                    <a:pt x="553" y="168"/>
                    <a:pt x="552" y="168"/>
                    <a:pt x="552" y="167"/>
                  </a:cubicBezTo>
                  <a:cubicBezTo>
                    <a:pt x="554" y="167"/>
                    <a:pt x="553" y="166"/>
                    <a:pt x="554" y="165"/>
                  </a:cubicBezTo>
                  <a:cubicBezTo>
                    <a:pt x="553" y="166"/>
                    <a:pt x="553" y="167"/>
                    <a:pt x="552" y="168"/>
                  </a:cubicBezTo>
                  <a:close/>
                  <a:moveTo>
                    <a:pt x="547" y="171"/>
                  </a:moveTo>
                  <a:cubicBezTo>
                    <a:pt x="546" y="171"/>
                    <a:pt x="547" y="170"/>
                    <a:pt x="546" y="170"/>
                  </a:cubicBezTo>
                  <a:cubicBezTo>
                    <a:pt x="545" y="171"/>
                    <a:pt x="546" y="171"/>
                    <a:pt x="546" y="172"/>
                  </a:cubicBezTo>
                  <a:cubicBezTo>
                    <a:pt x="545" y="171"/>
                    <a:pt x="544" y="171"/>
                    <a:pt x="543" y="172"/>
                  </a:cubicBezTo>
                  <a:cubicBezTo>
                    <a:pt x="545" y="172"/>
                    <a:pt x="546" y="172"/>
                    <a:pt x="547" y="172"/>
                  </a:cubicBezTo>
                  <a:cubicBezTo>
                    <a:pt x="547" y="171"/>
                    <a:pt x="547" y="171"/>
                    <a:pt x="547" y="171"/>
                  </a:cubicBezTo>
                  <a:close/>
                  <a:moveTo>
                    <a:pt x="540" y="174"/>
                  </a:moveTo>
                  <a:cubicBezTo>
                    <a:pt x="540" y="173"/>
                    <a:pt x="540" y="173"/>
                    <a:pt x="540" y="173"/>
                  </a:cubicBezTo>
                  <a:cubicBezTo>
                    <a:pt x="540" y="172"/>
                    <a:pt x="539" y="174"/>
                    <a:pt x="540" y="174"/>
                  </a:cubicBezTo>
                  <a:cubicBezTo>
                    <a:pt x="540" y="173"/>
                    <a:pt x="541" y="175"/>
                    <a:pt x="541" y="174"/>
                  </a:cubicBezTo>
                  <a:cubicBezTo>
                    <a:pt x="540" y="174"/>
                    <a:pt x="540" y="174"/>
                    <a:pt x="540" y="174"/>
                  </a:cubicBezTo>
                  <a:close/>
                  <a:moveTo>
                    <a:pt x="539" y="175"/>
                  </a:moveTo>
                  <a:cubicBezTo>
                    <a:pt x="537" y="175"/>
                    <a:pt x="538" y="174"/>
                    <a:pt x="537" y="173"/>
                  </a:cubicBezTo>
                  <a:cubicBezTo>
                    <a:pt x="537" y="174"/>
                    <a:pt x="537" y="174"/>
                    <a:pt x="537" y="174"/>
                  </a:cubicBezTo>
                  <a:cubicBezTo>
                    <a:pt x="537" y="174"/>
                    <a:pt x="537" y="175"/>
                    <a:pt x="537" y="175"/>
                  </a:cubicBezTo>
                  <a:cubicBezTo>
                    <a:pt x="537" y="174"/>
                    <a:pt x="536" y="174"/>
                    <a:pt x="536" y="174"/>
                  </a:cubicBezTo>
                  <a:cubicBezTo>
                    <a:pt x="536" y="174"/>
                    <a:pt x="536" y="174"/>
                    <a:pt x="536" y="174"/>
                  </a:cubicBezTo>
                  <a:cubicBezTo>
                    <a:pt x="536" y="175"/>
                    <a:pt x="537" y="176"/>
                    <a:pt x="539" y="175"/>
                  </a:cubicBezTo>
                  <a:close/>
                  <a:moveTo>
                    <a:pt x="539" y="175"/>
                  </a:moveTo>
                  <a:cubicBezTo>
                    <a:pt x="539" y="175"/>
                    <a:pt x="539" y="174"/>
                    <a:pt x="539" y="174"/>
                  </a:cubicBezTo>
                  <a:cubicBezTo>
                    <a:pt x="539" y="175"/>
                    <a:pt x="538" y="174"/>
                    <a:pt x="538" y="174"/>
                  </a:cubicBezTo>
                  <a:cubicBezTo>
                    <a:pt x="538" y="175"/>
                    <a:pt x="539" y="175"/>
                    <a:pt x="539" y="175"/>
                  </a:cubicBezTo>
                  <a:close/>
                  <a:moveTo>
                    <a:pt x="536" y="173"/>
                  </a:moveTo>
                  <a:cubicBezTo>
                    <a:pt x="536" y="173"/>
                    <a:pt x="536" y="173"/>
                    <a:pt x="536" y="172"/>
                  </a:cubicBezTo>
                  <a:cubicBezTo>
                    <a:pt x="536" y="173"/>
                    <a:pt x="537" y="173"/>
                    <a:pt x="537" y="173"/>
                  </a:cubicBezTo>
                  <a:cubicBezTo>
                    <a:pt x="538" y="172"/>
                    <a:pt x="535" y="171"/>
                    <a:pt x="535" y="172"/>
                  </a:cubicBezTo>
                  <a:cubicBezTo>
                    <a:pt x="535" y="172"/>
                    <a:pt x="536" y="171"/>
                    <a:pt x="535" y="171"/>
                  </a:cubicBezTo>
                  <a:cubicBezTo>
                    <a:pt x="535" y="171"/>
                    <a:pt x="535" y="171"/>
                    <a:pt x="534" y="171"/>
                  </a:cubicBezTo>
                  <a:cubicBezTo>
                    <a:pt x="535" y="172"/>
                    <a:pt x="534" y="172"/>
                    <a:pt x="534" y="172"/>
                  </a:cubicBezTo>
                  <a:cubicBezTo>
                    <a:pt x="535" y="172"/>
                    <a:pt x="534" y="173"/>
                    <a:pt x="535" y="174"/>
                  </a:cubicBezTo>
                  <a:cubicBezTo>
                    <a:pt x="535" y="172"/>
                    <a:pt x="537" y="174"/>
                    <a:pt x="536" y="173"/>
                  </a:cubicBezTo>
                  <a:close/>
                  <a:moveTo>
                    <a:pt x="536" y="169"/>
                  </a:moveTo>
                  <a:cubicBezTo>
                    <a:pt x="536" y="169"/>
                    <a:pt x="536" y="170"/>
                    <a:pt x="536" y="170"/>
                  </a:cubicBezTo>
                  <a:cubicBezTo>
                    <a:pt x="537" y="169"/>
                    <a:pt x="538" y="169"/>
                    <a:pt x="537" y="169"/>
                  </a:cubicBezTo>
                  <a:cubicBezTo>
                    <a:pt x="537" y="170"/>
                    <a:pt x="536" y="169"/>
                    <a:pt x="536" y="169"/>
                  </a:cubicBezTo>
                  <a:close/>
                  <a:moveTo>
                    <a:pt x="543" y="120"/>
                  </a:moveTo>
                  <a:cubicBezTo>
                    <a:pt x="543" y="121"/>
                    <a:pt x="543" y="122"/>
                    <a:pt x="542" y="122"/>
                  </a:cubicBezTo>
                  <a:cubicBezTo>
                    <a:pt x="543" y="122"/>
                    <a:pt x="542" y="123"/>
                    <a:pt x="543" y="123"/>
                  </a:cubicBezTo>
                  <a:cubicBezTo>
                    <a:pt x="543" y="122"/>
                    <a:pt x="544" y="122"/>
                    <a:pt x="544" y="121"/>
                  </a:cubicBezTo>
                  <a:cubicBezTo>
                    <a:pt x="543" y="122"/>
                    <a:pt x="544" y="120"/>
                    <a:pt x="543" y="120"/>
                  </a:cubicBezTo>
                  <a:close/>
                  <a:moveTo>
                    <a:pt x="534" y="174"/>
                  </a:moveTo>
                  <a:cubicBezTo>
                    <a:pt x="534" y="173"/>
                    <a:pt x="534" y="173"/>
                    <a:pt x="534" y="172"/>
                  </a:cubicBezTo>
                  <a:cubicBezTo>
                    <a:pt x="533" y="171"/>
                    <a:pt x="532" y="173"/>
                    <a:pt x="533" y="171"/>
                  </a:cubicBezTo>
                  <a:cubicBezTo>
                    <a:pt x="532" y="171"/>
                    <a:pt x="532" y="172"/>
                    <a:pt x="532" y="173"/>
                  </a:cubicBezTo>
                  <a:cubicBezTo>
                    <a:pt x="531" y="173"/>
                    <a:pt x="531" y="175"/>
                    <a:pt x="530" y="174"/>
                  </a:cubicBezTo>
                  <a:cubicBezTo>
                    <a:pt x="530" y="174"/>
                    <a:pt x="530" y="175"/>
                    <a:pt x="530" y="175"/>
                  </a:cubicBezTo>
                  <a:cubicBezTo>
                    <a:pt x="531" y="175"/>
                    <a:pt x="531" y="174"/>
                    <a:pt x="531" y="175"/>
                  </a:cubicBezTo>
                  <a:cubicBezTo>
                    <a:pt x="532" y="174"/>
                    <a:pt x="532" y="175"/>
                    <a:pt x="532" y="175"/>
                  </a:cubicBezTo>
                  <a:cubicBezTo>
                    <a:pt x="531" y="174"/>
                    <a:pt x="533" y="173"/>
                    <a:pt x="534" y="174"/>
                  </a:cubicBezTo>
                  <a:close/>
                  <a:moveTo>
                    <a:pt x="529" y="163"/>
                  </a:moveTo>
                  <a:cubicBezTo>
                    <a:pt x="528" y="162"/>
                    <a:pt x="529" y="163"/>
                    <a:pt x="529" y="164"/>
                  </a:cubicBezTo>
                  <a:cubicBezTo>
                    <a:pt x="529" y="164"/>
                    <a:pt x="529" y="164"/>
                    <a:pt x="528" y="164"/>
                  </a:cubicBezTo>
                  <a:cubicBezTo>
                    <a:pt x="530" y="164"/>
                    <a:pt x="530" y="164"/>
                    <a:pt x="532" y="163"/>
                  </a:cubicBezTo>
                  <a:cubicBezTo>
                    <a:pt x="531" y="163"/>
                    <a:pt x="531" y="162"/>
                    <a:pt x="530" y="162"/>
                  </a:cubicBezTo>
                  <a:cubicBezTo>
                    <a:pt x="530" y="162"/>
                    <a:pt x="530" y="162"/>
                    <a:pt x="530" y="163"/>
                  </a:cubicBezTo>
                  <a:cubicBezTo>
                    <a:pt x="530" y="163"/>
                    <a:pt x="529" y="163"/>
                    <a:pt x="529" y="163"/>
                  </a:cubicBezTo>
                  <a:cubicBezTo>
                    <a:pt x="529" y="163"/>
                    <a:pt x="529" y="163"/>
                    <a:pt x="529" y="163"/>
                  </a:cubicBezTo>
                  <a:close/>
                  <a:moveTo>
                    <a:pt x="525" y="165"/>
                  </a:moveTo>
                  <a:cubicBezTo>
                    <a:pt x="526" y="166"/>
                    <a:pt x="526" y="165"/>
                    <a:pt x="526" y="165"/>
                  </a:cubicBezTo>
                  <a:cubicBezTo>
                    <a:pt x="526" y="165"/>
                    <a:pt x="527" y="165"/>
                    <a:pt x="527" y="165"/>
                  </a:cubicBezTo>
                  <a:cubicBezTo>
                    <a:pt x="526" y="164"/>
                    <a:pt x="525" y="165"/>
                    <a:pt x="525" y="165"/>
                  </a:cubicBezTo>
                  <a:close/>
                  <a:moveTo>
                    <a:pt x="479" y="182"/>
                  </a:moveTo>
                  <a:cubicBezTo>
                    <a:pt x="480" y="182"/>
                    <a:pt x="481" y="183"/>
                    <a:pt x="481" y="182"/>
                  </a:cubicBezTo>
                  <a:cubicBezTo>
                    <a:pt x="480" y="182"/>
                    <a:pt x="479" y="181"/>
                    <a:pt x="479" y="182"/>
                  </a:cubicBezTo>
                  <a:close/>
                  <a:moveTo>
                    <a:pt x="473" y="186"/>
                  </a:moveTo>
                  <a:cubicBezTo>
                    <a:pt x="474" y="185"/>
                    <a:pt x="476" y="185"/>
                    <a:pt x="476" y="184"/>
                  </a:cubicBezTo>
                  <a:cubicBezTo>
                    <a:pt x="475" y="185"/>
                    <a:pt x="473" y="185"/>
                    <a:pt x="473" y="186"/>
                  </a:cubicBezTo>
                  <a:close/>
                  <a:moveTo>
                    <a:pt x="472" y="200"/>
                  </a:moveTo>
                  <a:cubicBezTo>
                    <a:pt x="473" y="199"/>
                    <a:pt x="472" y="198"/>
                    <a:pt x="473" y="198"/>
                  </a:cubicBezTo>
                  <a:cubicBezTo>
                    <a:pt x="471" y="198"/>
                    <a:pt x="472" y="200"/>
                    <a:pt x="472" y="200"/>
                  </a:cubicBezTo>
                  <a:close/>
                  <a:moveTo>
                    <a:pt x="469" y="143"/>
                  </a:moveTo>
                  <a:cubicBezTo>
                    <a:pt x="468" y="143"/>
                    <a:pt x="468" y="144"/>
                    <a:pt x="467" y="143"/>
                  </a:cubicBezTo>
                  <a:cubicBezTo>
                    <a:pt x="467" y="144"/>
                    <a:pt x="468" y="146"/>
                    <a:pt x="468" y="145"/>
                  </a:cubicBezTo>
                  <a:cubicBezTo>
                    <a:pt x="468" y="145"/>
                    <a:pt x="468" y="145"/>
                    <a:pt x="468" y="145"/>
                  </a:cubicBezTo>
                  <a:cubicBezTo>
                    <a:pt x="469" y="145"/>
                    <a:pt x="469" y="144"/>
                    <a:pt x="469" y="144"/>
                  </a:cubicBezTo>
                  <a:cubicBezTo>
                    <a:pt x="469" y="144"/>
                    <a:pt x="469" y="144"/>
                    <a:pt x="469" y="143"/>
                  </a:cubicBezTo>
                  <a:close/>
                  <a:moveTo>
                    <a:pt x="468" y="143"/>
                  </a:moveTo>
                  <a:cubicBezTo>
                    <a:pt x="468" y="143"/>
                    <a:pt x="469" y="143"/>
                    <a:pt x="469" y="142"/>
                  </a:cubicBezTo>
                  <a:cubicBezTo>
                    <a:pt x="468" y="142"/>
                    <a:pt x="468" y="142"/>
                    <a:pt x="468" y="143"/>
                  </a:cubicBezTo>
                  <a:close/>
                  <a:moveTo>
                    <a:pt x="466" y="146"/>
                  </a:moveTo>
                  <a:cubicBezTo>
                    <a:pt x="466" y="146"/>
                    <a:pt x="466" y="147"/>
                    <a:pt x="466" y="146"/>
                  </a:cubicBezTo>
                  <a:cubicBezTo>
                    <a:pt x="466" y="146"/>
                    <a:pt x="467" y="145"/>
                    <a:pt x="467" y="145"/>
                  </a:cubicBezTo>
                  <a:cubicBezTo>
                    <a:pt x="466" y="145"/>
                    <a:pt x="466" y="146"/>
                    <a:pt x="466" y="146"/>
                  </a:cubicBezTo>
                  <a:close/>
                  <a:moveTo>
                    <a:pt x="466" y="145"/>
                  </a:moveTo>
                  <a:cubicBezTo>
                    <a:pt x="465" y="145"/>
                    <a:pt x="465" y="146"/>
                    <a:pt x="464" y="145"/>
                  </a:cubicBezTo>
                  <a:cubicBezTo>
                    <a:pt x="464" y="146"/>
                    <a:pt x="464" y="146"/>
                    <a:pt x="465" y="146"/>
                  </a:cubicBezTo>
                  <a:cubicBezTo>
                    <a:pt x="465" y="146"/>
                    <a:pt x="465" y="146"/>
                    <a:pt x="465" y="146"/>
                  </a:cubicBezTo>
                  <a:cubicBezTo>
                    <a:pt x="465" y="146"/>
                    <a:pt x="465" y="147"/>
                    <a:pt x="465" y="147"/>
                  </a:cubicBezTo>
                  <a:cubicBezTo>
                    <a:pt x="466" y="146"/>
                    <a:pt x="465" y="146"/>
                    <a:pt x="466" y="145"/>
                  </a:cubicBezTo>
                  <a:close/>
                  <a:moveTo>
                    <a:pt x="468" y="118"/>
                  </a:moveTo>
                  <a:cubicBezTo>
                    <a:pt x="468" y="119"/>
                    <a:pt x="468" y="119"/>
                    <a:pt x="468" y="119"/>
                  </a:cubicBezTo>
                  <a:cubicBezTo>
                    <a:pt x="468" y="119"/>
                    <a:pt x="468" y="119"/>
                    <a:pt x="469" y="120"/>
                  </a:cubicBezTo>
                  <a:cubicBezTo>
                    <a:pt x="468" y="119"/>
                    <a:pt x="469" y="119"/>
                    <a:pt x="469" y="119"/>
                  </a:cubicBezTo>
                  <a:cubicBezTo>
                    <a:pt x="469" y="118"/>
                    <a:pt x="469" y="119"/>
                    <a:pt x="468" y="118"/>
                  </a:cubicBezTo>
                  <a:close/>
                  <a:moveTo>
                    <a:pt x="462" y="147"/>
                  </a:moveTo>
                  <a:cubicBezTo>
                    <a:pt x="462" y="148"/>
                    <a:pt x="461" y="147"/>
                    <a:pt x="462" y="148"/>
                  </a:cubicBezTo>
                  <a:cubicBezTo>
                    <a:pt x="462" y="148"/>
                    <a:pt x="462" y="147"/>
                    <a:pt x="462" y="147"/>
                  </a:cubicBezTo>
                  <a:cubicBezTo>
                    <a:pt x="462" y="148"/>
                    <a:pt x="462" y="149"/>
                    <a:pt x="463" y="149"/>
                  </a:cubicBezTo>
                  <a:cubicBezTo>
                    <a:pt x="463" y="149"/>
                    <a:pt x="463" y="149"/>
                    <a:pt x="463" y="148"/>
                  </a:cubicBezTo>
                  <a:cubicBezTo>
                    <a:pt x="462" y="148"/>
                    <a:pt x="463" y="147"/>
                    <a:pt x="462" y="147"/>
                  </a:cubicBezTo>
                  <a:close/>
                  <a:moveTo>
                    <a:pt x="449" y="212"/>
                  </a:moveTo>
                  <a:cubicBezTo>
                    <a:pt x="449" y="212"/>
                    <a:pt x="450" y="211"/>
                    <a:pt x="450" y="211"/>
                  </a:cubicBezTo>
                  <a:cubicBezTo>
                    <a:pt x="449" y="210"/>
                    <a:pt x="447" y="212"/>
                    <a:pt x="448" y="212"/>
                  </a:cubicBezTo>
                  <a:cubicBezTo>
                    <a:pt x="448" y="211"/>
                    <a:pt x="449" y="212"/>
                    <a:pt x="449" y="213"/>
                  </a:cubicBezTo>
                  <a:cubicBezTo>
                    <a:pt x="449" y="212"/>
                    <a:pt x="450" y="212"/>
                    <a:pt x="450" y="212"/>
                  </a:cubicBezTo>
                  <a:cubicBezTo>
                    <a:pt x="450" y="213"/>
                    <a:pt x="449" y="212"/>
                    <a:pt x="449" y="212"/>
                  </a:cubicBezTo>
                  <a:close/>
                  <a:moveTo>
                    <a:pt x="460" y="146"/>
                  </a:moveTo>
                  <a:cubicBezTo>
                    <a:pt x="460" y="146"/>
                    <a:pt x="460" y="148"/>
                    <a:pt x="461" y="147"/>
                  </a:cubicBezTo>
                  <a:cubicBezTo>
                    <a:pt x="461" y="147"/>
                    <a:pt x="461" y="146"/>
                    <a:pt x="460" y="146"/>
                  </a:cubicBezTo>
                  <a:close/>
                  <a:moveTo>
                    <a:pt x="460" y="148"/>
                  </a:moveTo>
                  <a:cubicBezTo>
                    <a:pt x="460" y="148"/>
                    <a:pt x="460" y="146"/>
                    <a:pt x="459" y="146"/>
                  </a:cubicBezTo>
                  <a:cubicBezTo>
                    <a:pt x="459" y="148"/>
                    <a:pt x="458" y="147"/>
                    <a:pt x="457" y="146"/>
                  </a:cubicBezTo>
                  <a:cubicBezTo>
                    <a:pt x="457" y="147"/>
                    <a:pt x="457" y="148"/>
                    <a:pt x="456" y="148"/>
                  </a:cubicBezTo>
                  <a:cubicBezTo>
                    <a:pt x="456" y="147"/>
                    <a:pt x="456" y="147"/>
                    <a:pt x="456" y="146"/>
                  </a:cubicBezTo>
                  <a:cubicBezTo>
                    <a:pt x="456" y="147"/>
                    <a:pt x="455" y="146"/>
                    <a:pt x="455" y="146"/>
                  </a:cubicBezTo>
                  <a:cubicBezTo>
                    <a:pt x="455" y="147"/>
                    <a:pt x="455" y="147"/>
                    <a:pt x="455" y="148"/>
                  </a:cubicBezTo>
                  <a:cubicBezTo>
                    <a:pt x="455" y="148"/>
                    <a:pt x="456" y="147"/>
                    <a:pt x="456" y="147"/>
                  </a:cubicBezTo>
                  <a:cubicBezTo>
                    <a:pt x="456" y="149"/>
                    <a:pt x="457" y="147"/>
                    <a:pt x="458" y="148"/>
                  </a:cubicBezTo>
                  <a:cubicBezTo>
                    <a:pt x="457" y="148"/>
                    <a:pt x="458" y="148"/>
                    <a:pt x="457" y="149"/>
                  </a:cubicBezTo>
                  <a:cubicBezTo>
                    <a:pt x="458" y="149"/>
                    <a:pt x="457" y="148"/>
                    <a:pt x="458" y="148"/>
                  </a:cubicBezTo>
                  <a:cubicBezTo>
                    <a:pt x="459" y="148"/>
                    <a:pt x="458" y="147"/>
                    <a:pt x="459" y="147"/>
                  </a:cubicBezTo>
                  <a:cubicBezTo>
                    <a:pt x="459" y="148"/>
                    <a:pt x="459" y="149"/>
                    <a:pt x="460" y="148"/>
                  </a:cubicBezTo>
                  <a:close/>
                  <a:moveTo>
                    <a:pt x="448" y="209"/>
                  </a:moveTo>
                  <a:cubicBezTo>
                    <a:pt x="448" y="211"/>
                    <a:pt x="447" y="209"/>
                    <a:pt x="447" y="210"/>
                  </a:cubicBezTo>
                  <a:cubicBezTo>
                    <a:pt x="446" y="210"/>
                    <a:pt x="447" y="210"/>
                    <a:pt x="447" y="211"/>
                  </a:cubicBezTo>
                  <a:cubicBezTo>
                    <a:pt x="448" y="209"/>
                    <a:pt x="447" y="211"/>
                    <a:pt x="448" y="211"/>
                  </a:cubicBezTo>
                  <a:cubicBezTo>
                    <a:pt x="448" y="210"/>
                    <a:pt x="449" y="210"/>
                    <a:pt x="449" y="210"/>
                  </a:cubicBezTo>
                  <a:cubicBezTo>
                    <a:pt x="449" y="209"/>
                    <a:pt x="449" y="209"/>
                    <a:pt x="448" y="209"/>
                  </a:cubicBezTo>
                  <a:close/>
                  <a:moveTo>
                    <a:pt x="452" y="149"/>
                  </a:moveTo>
                  <a:cubicBezTo>
                    <a:pt x="452" y="148"/>
                    <a:pt x="451" y="148"/>
                    <a:pt x="451" y="148"/>
                  </a:cubicBezTo>
                  <a:cubicBezTo>
                    <a:pt x="451" y="149"/>
                    <a:pt x="452" y="149"/>
                    <a:pt x="451" y="149"/>
                  </a:cubicBezTo>
                  <a:cubicBezTo>
                    <a:pt x="452" y="150"/>
                    <a:pt x="453" y="150"/>
                    <a:pt x="454" y="149"/>
                  </a:cubicBezTo>
                  <a:cubicBezTo>
                    <a:pt x="454" y="148"/>
                    <a:pt x="452" y="149"/>
                    <a:pt x="452" y="149"/>
                  </a:cubicBezTo>
                  <a:close/>
                  <a:moveTo>
                    <a:pt x="442" y="209"/>
                  </a:moveTo>
                  <a:cubicBezTo>
                    <a:pt x="442" y="210"/>
                    <a:pt x="441" y="209"/>
                    <a:pt x="441" y="210"/>
                  </a:cubicBezTo>
                  <a:cubicBezTo>
                    <a:pt x="442" y="210"/>
                    <a:pt x="443" y="209"/>
                    <a:pt x="442" y="209"/>
                  </a:cubicBezTo>
                  <a:close/>
                  <a:moveTo>
                    <a:pt x="438" y="212"/>
                  </a:moveTo>
                  <a:cubicBezTo>
                    <a:pt x="438" y="211"/>
                    <a:pt x="439" y="211"/>
                    <a:pt x="439" y="211"/>
                  </a:cubicBezTo>
                  <a:cubicBezTo>
                    <a:pt x="439" y="211"/>
                    <a:pt x="439" y="211"/>
                    <a:pt x="438" y="211"/>
                  </a:cubicBezTo>
                  <a:cubicBezTo>
                    <a:pt x="438" y="210"/>
                    <a:pt x="439" y="210"/>
                    <a:pt x="438" y="210"/>
                  </a:cubicBezTo>
                  <a:cubicBezTo>
                    <a:pt x="438" y="211"/>
                    <a:pt x="438" y="211"/>
                    <a:pt x="438" y="212"/>
                  </a:cubicBezTo>
                  <a:close/>
                  <a:moveTo>
                    <a:pt x="409" y="173"/>
                  </a:moveTo>
                  <a:cubicBezTo>
                    <a:pt x="409" y="173"/>
                    <a:pt x="409" y="174"/>
                    <a:pt x="410" y="174"/>
                  </a:cubicBezTo>
                  <a:cubicBezTo>
                    <a:pt x="409" y="173"/>
                    <a:pt x="411" y="173"/>
                    <a:pt x="411" y="173"/>
                  </a:cubicBezTo>
                  <a:cubicBezTo>
                    <a:pt x="412" y="173"/>
                    <a:pt x="412" y="173"/>
                    <a:pt x="412" y="172"/>
                  </a:cubicBezTo>
                  <a:cubicBezTo>
                    <a:pt x="411" y="171"/>
                    <a:pt x="410" y="173"/>
                    <a:pt x="409" y="173"/>
                  </a:cubicBezTo>
                  <a:close/>
                  <a:moveTo>
                    <a:pt x="398" y="229"/>
                  </a:moveTo>
                  <a:cubicBezTo>
                    <a:pt x="400" y="229"/>
                    <a:pt x="399" y="228"/>
                    <a:pt x="400" y="227"/>
                  </a:cubicBezTo>
                  <a:cubicBezTo>
                    <a:pt x="399" y="227"/>
                    <a:pt x="399" y="228"/>
                    <a:pt x="398" y="229"/>
                  </a:cubicBezTo>
                  <a:close/>
                  <a:moveTo>
                    <a:pt x="393" y="230"/>
                  </a:moveTo>
                  <a:cubicBezTo>
                    <a:pt x="393" y="231"/>
                    <a:pt x="394" y="231"/>
                    <a:pt x="394" y="231"/>
                  </a:cubicBezTo>
                  <a:cubicBezTo>
                    <a:pt x="394" y="231"/>
                    <a:pt x="395" y="231"/>
                    <a:pt x="396" y="231"/>
                  </a:cubicBezTo>
                  <a:cubicBezTo>
                    <a:pt x="396" y="231"/>
                    <a:pt x="396" y="230"/>
                    <a:pt x="396" y="230"/>
                  </a:cubicBezTo>
                  <a:cubicBezTo>
                    <a:pt x="395" y="230"/>
                    <a:pt x="395" y="231"/>
                    <a:pt x="393" y="230"/>
                  </a:cubicBezTo>
                  <a:close/>
                  <a:moveTo>
                    <a:pt x="390" y="232"/>
                  </a:moveTo>
                  <a:cubicBezTo>
                    <a:pt x="392" y="232"/>
                    <a:pt x="392" y="231"/>
                    <a:pt x="392" y="231"/>
                  </a:cubicBezTo>
                  <a:cubicBezTo>
                    <a:pt x="391" y="231"/>
                    <a:pt x="391" y="231"/>
                    <a:pt x="390" y="232"/>
                  </a:cubicBezTo>
                  <a:close/>
                  <a:moveTo>
                    <a:pt x="393" y="179"/>
                  </a:moveTo>
                  <a:cubicBezTo>
                    <a:pt x="394" y="179"/>
                    <a:pt x="395" y="179"/>
                    <a:pt x="395" y="178"/>
                  </a:cubicBezTo>
                  <a:cubicBezTo>
                    <a:pt x="394" y="178"/>
                    <a:pt x="394" y="179"/>
                    <a:pt x="393" y="179"/>
                  </a:cubicBezTo>
                  <a:close/>
                  <a:moveTo>
                    <a:pt x="129" y="269"/>
                  </a:moveTo>
                  <a:cubicBezTo>
                    <a:pt x="133" y="268"/>
                    <a:pt x="137" y="265"/>
                    <a:pt x="142" y="264"/>
                  </a:cubicBezTo>
                  <a:cubicBezTo>
                    <a:pt x="144" y="263"/>
                    <a:pt x="147" y="262"/>
                    <a:pt x="151" y="261"/>
                  </a:cubicBezTo>
                  <a:cubicBezTo>
                    <a:pt x="151" y="260"/>
                    <a:pt x="153" y="260"/>
                    <a:pt x="154" y="259"/>
                  </a:cubicBezTo>
                  <a:cubicBezTo>
                    <a:pt x="154" y="259"/>
                    <a:pt x="154" y="259"/>
                    <a:pt x="155" y="259"/>
                  </a:cubicBezTo>
                  <a:cubicBezTo>
                    <a:pt x="158" y="258"/>
                    <a:pt x="161" y="256"/>
                    <a:pt x="164" y="256"/>
                  </a:cubicBezTo>
                  <a:cubicBezTo>
                    <a:pt x="165" y="254"/>
                    <a:pt x="168" y="254"/>
                    <a:pt x="169" y="253"/>
                  </a:cubicBezTo>
                  <a:cubicBezTo>
                    <a:pt x="178" y="250"/>
                    <a:pt x="186" y="245"/>
                    <a:pt x="195" y="243"/>
                  </a:cubicBezTo>
                  <a:cubicBezTo>
                    <a:pt x="205" y="238"/>
                    <a:pt x="215" y="234"/>
                    <a:pt x="225" y="230"/>
                  </a:cubicBezTo>
                  <a:cubicBezTo>
                    <a:pt x="227" y="229"/>
                    <a:pt x="230" y="228"/>
                    <a:pt x="233" y="227"/>
                  </a:cubicBezTo>
                  <a:cubicBezTo>
                    <a:pt x="239" y="224"/>
                    <a:pt x="246" y="221"/>
                    <a:pt x="252" y="218"/>
                  </a:cubicBezTo>
                  <a:cubicBezTo>
                    <a:pt x="256" y="217"/>
                    <a:pt x="259" y="215"/>
                    <a:pt x="261" y="215"/>
                  </a:cubicBezTo>
                  <a:cubicBezTo>
                    <a:pt x="264" y="214"/>
                    <a:pt x="266" y="212"/>
                    <a:pt x="269" y="212"/>
                  </a:cubicBezTo>
                  <a:cubicBezTo>
                    <a:pt x="286" y="204"/>
                    <a:pt x="304" y="196"/>
                    <a:pt x="322" y="189"/>
                  </a:cubicBezTo>
                  <a:cubicBezTo>
                    <a:pt x="322" y="189"/>
                    <a:pt x="322" y="190"/>
                    <a:pt x="323" y="189"/>
                  </a:cubicBezTo>
                  <a:cubicBezTo>
                    <a:pt x="322" y="189"/>
                    <a:pt x="322" y="189"/>
                    <a:pt x="322" y="189"/>
                  </a:cubicBezTo>
                  <a:cubicBezTo>
                    <a:pt x="335" y="184"/>
                    <a:pt x="347" y="178"/>
                    <a:pt x="359" y="174"/>
                  </a:cubicBezTo>
                  <a:cubicBezTo>
                    <a:pt x="359" y="173"/>
                    <a:pt x="360" y="173"/>
                    <a:pt x="360" y="173"/>
                  </a:cubicBezTo>
                  <a:cubicBezTo>
                    <a:pt x="366" y="171"/>
                    <a:pt x="374" y="168"/>
                    <a:pt x="379" y="166"/>
                  </a:cubicBezTo>
                  <a:cubicBezTo>
                    <a:pt x="379" y="165"/>
                    <a:pt x="381" y="166"/>
                    <a:pt x="380" y="164"/>
                  </a:cubicBezTo>
                  <a:cubicBezTo>
                    <a:pt x="379" y="166"/>
                    <a:pt x="377" y="166"/>
                    <a:pt x="377" y="165"/>
                  </a:cubicBezTo>
                  <a:cubicBezTo>
                    <a:pt x="377" y="165"/>
                    <a:pt x="377" y="166"/>
                    <a:pt x="376" y="166"/>
                  </a:cubicBezTo>
                  <a:cubicBezTo>
                    <a:pt x="373" y="166"/>
                    <a:pt x="370" y="168"/>
                    <a:pt x="368" y="167"/>
                  </a:cubicBezTo>
                  <a:cubicBezTo>
                    <a:pt x="367" y="168"/>
                    <a:pt x="367" y="168"/>
                    <a:pt x="366" y="168"/>
                  </a:cubicBezTo>
                  <a:cubicBezTo>
                    <a:pt x="366" y="168"/>
                    <a:pt x="366" y="168"/>
                    <a:pt x="365" y="168"/>
                  </a:cubicBezTo>
                  <a:cubicBezTo>
                    <a:pt x="364" y="168"/>
                    <a:pt x="364" y="169"/>
                    <a:pt x="364" y="170"/>
                  </a:cubicBezTo>
                  <a:cubicBezTo>
                    <a:pt x="362" y="169"/>
                    <a:pt x="362" y="170"/>
                    <a:pt x="361" y="170"/>
                  </a:cubicBezTo>
                  <a:cubicBezTo>
                    <a:pt x="361" y="170"/>
                    <a:pt x="360" y="169"/>
                    <a:pt x="360" y="170"/>
                  </a:cubicBezTo>
                  <a:cubicBezTo>
                    <a:pt x="360" y="170"/>
                    <a:pt x="360" y="170"/>
                    <a:pt x="360" y="170"/>
                  </a:cubicBezTo>
                  <a:cubicBezTo>
                    <a:pt x="358" y="171"/>
                    <a:pt x="356" y="170"/>
                    <a:pt x="356" y="171"/>
                  </a:cubicBezTo>
                  <a:cubicBezTo>
                    <a:pt x="355" y="171"/>
                    <a:pt x="355" y="171"/>
                    <a:pt x="355" y="171"/>
                  </a:cubicBezTo>
                  <a:cubicBezTo>
                    <a:pt x="354" y="171"/>
                    <a:pt x="354" y="172"/>
                    <a:pt x="352" y="171"/>
                  </a:cubicBezTo>
                  <a:cubicBezTo>
                    <a:pt x="352" y="173"/>
                    <a:pt x="350" y="172"/>
                    <a:pt x="349" y="172"/>
                  </a:cubicBezTo>
                  <a:cubicBezTo>
                    <a:pt x="349" y="173"/>
                    <a:pt x="349" y="172"/>
                    <a:pt x="348" y="173"/>
                  </a:cubicBezTo>
                  <a:cubicBezTo>
                    <a:pt x="348" y="172"/>
                    <a:pt x="347" y="173"/>
                    <a:pt x="347" y="174"/>
                  </a:cubicBezTo>
                  <a:cubicBezTo>
                    <a:pt x="347" y="173"/>
                    <a:pt x="347" y="173"/>
                    <a:pt x="346" y="172"/>
                  </a:cubicBezTo>
                  <a:cubicBezTo>
                    <a:pt x="346" y="173"/>
                    <a:pt x="344" y="172"/>
                    <a:pt x="344" y="173"/>
                  </a:cubicBezTo>
                  <a:cubicBezTo>
                    <a:pt x="345" y="173"/>
                    <a:pt x="344" y="173"/>
                    <a:pt x="344" y="173"/>
                  </a:cubicBezTo>
                  <a:cubicBezTo>
                    <a:pt x="344" y="174"/>
                    <a:pt x="345" y="174"/>
                    <a:pt x="345" y="174"/>
                  </a:cubicBezTo>
                  <a:cubicBezTo>
                    <a:pt x="343" y="175"/>
                    <a:pt x="342" y="173"/>
                    <a:pt x="341" y="174"/>
                  </a:cubicBezTo>
                  <a:cubicBezTo>
                    <a:pt x="342" y="174"/>
                    <a:pt x="342" y="175"/>
                    <a:pt x="342" y="175"/>
                  </a:cubicBezTo>
                  <a:cubicBezTo>
                    <a:pt x="341" y="175"/>
                    <a:pt x="340" y="176"/>
                    <a:pt x="340" y="176"/>
                  </a:cubicBezTo>
                  <a:cubicBezTo>
                    <a:pt x="340" y="175"/>
                    <a:pt x="340" y="175"/>
                    <a:pt x="341" y="175"/>
                  </a:cubicBezTo>
                  <a:cubicBezTo>
                    <a:pt x="339" y="175"/>
                    <a:pt x="337" y="176"/>
                    <a:pt x="336" y="176"/>
                  </a:cubicBezTo>
                  <a:cubicBezTo>
                    <a:pt x="337" y="176"/>
                    <a:pt x="338" y="176"/>
                    <a:pt x="338" y="177"/>
                  </a:cubicBezTo>
                  <a:cubicBezTo>
                    <a:pt x="337" y="177"/>
                    <a:pt x="336" y="177"/>
                    <a:pt x="335" y="177"/>
                  </a:cubicBezTo>
                  <a:cubicBezTo>
                    <a:pt x="336" y="178"/>
                    <a:pt x="333" y="178"/>
                    <a:pt x="334" y="179"/>
                  </a:cubicBezTo>
                  <a:cubicBezTo>
                    <a:pt x="334" y="179"/>
                    <a:pt x="334" y="178"/>
                    <a:pt x="333" y="178"/>
                  </a:cubicBezTo>
                  <a:cubicBezTo>
                    <a:pt x="333" y="178"/>
                    <a:pt x="332" y="179"/>
                    <a:pt x="331" y="179"/>
                  </a:cubicBezTo>
                  <a:cubicBezTo>
                    <a:pt x="331" y="178"/>
                    <a:pt x="332" y="179"/>
                    <a:pt x="332" y="178"/>
                  </a:cubicBezTo>
                  <a:cubicBezTo>
                    <a:pt x="331" y="177"/>
                    <a:pt x="331" y="178"/>
                    <a:pt x="330" y="179"/>
                  </a:cubicBezTo>
                  <a:cubicBezTo>
                    <a:pt x="330" y="178"/>
                    <a:pt x="329" y="178"/>
                    <a:pt x="329" y="179"/>
                  </a:cubicBezTo>
                  <a:cubicBezTo>
                    <a:pt x="329" y="179"/>
                    <a:pt x="329" y="179"/>
                    <a:pt x="329" y="180"/>
                  </a:cubicBezTo>
                  <a:cubicBezTo>
                    <a:pt x="328" y="180"/>
                    <a:pt x="328" y="179"/>
                    <a:pt x="327" y="178"/>
                  </a:cubicBezTo>
                  <a:cubicBezTo>
                    <a:pt x="327" y="180"/>
                    <a:pt x="325" y="180"/>
                    <a:pt x="325" y="180"/>
                  </a:cubicBezTo>
                  <a:cubicBezTo>
                    <a:pt x="326" y="180"/>
                    <a:pt x="327" y="179"/>
                    <a:pt x="327" y="180"/>
                  </a:cubicBezTo>
                  <a:cubicBezTo>
                    <a:pt x="326" y="180"/>
                    <a:pt x="324" y="182"/>
                    <a:pt x="323" y="181"/>
                  </a:cubicBezTo>
                  <a:cubicBezTo>
                    <a:pt x="324" y="182"/>
                    <a:pt x="323" y="180"/>
                    <a:pt x="324" y="181"/>
                  </a:cubicBezTo>
                  <a:cubicBezTo>
                    <a:pt x="324" y="180"/>
                    <a:pt x="324" y="180"/>
                    <a:pt x="323" y="180"/>
                  </a:cubicBezTo>
                  <a:cubicBezTo>
                    <a:pt x="323" y="181"/>
                    <a:pt x="322" y="181"/>
                    <a:pt x="321" y="180"/>
                  </a:cubicBezTo>
                  <a:cubicBezTo>
                    <a:pt x="321" y="182"/>
                    <a:pt x="322" y="180"/>
                    <a:pt x="322" y="181"/>
                  </a:cubicBezTo>
                  <a:cubicBezTo>
                    <a:pt x="322" y="181"/>
                    <a:pt x="322" y="182"/>
                    <a:pt x="322" y="182"/>
                  </a:cubicBezTo>
                  <a:cubicBezTo>
                    <a:pt x="321" y="181"/>
                    <a:pt x="320" y="181"/>
                    <a:pt x="321" y="182"/>
                  </a:cubicBezTo>
                  <a:cubicBezTo>
                    <a:pt x="320" y="183"/>
                    <a:pt x="318" y="181"/>
                    <a:pt x="318" y="183"/>
                  </a:cubicBezTo>
                  <a:cubicBezTo>
                    <a:pt x="318" y="182"/>
                    <a:pt x="319" y="183"/>
                    <a:pt x="319" y="183"/>
                  </a:cubicBezTo>
                  <a:cubicBezTo>
                    <a:pt x="318" y="183"/>
                    <a:pt x="318" y="184"/>
                    <a:pt x="317" y="183"/>
                  </a:cubicBezTo>
                  <a:cubicBezTo>
                    <a:pt x="316" y="184"/>
                    <a:pt x="318" y="183"/>
                    <a:pt x="318" y="184"/>
                  </a:cubicBezTo>
                  <a:cubicBezTo>
                    <a:pt x="317" y="184"/>
                    <a:pt x="316" y="183"/>
                    <a:pt x="315" y="183"/>
                  </a:cubicBezTo>
                  <a:cubicBezTo>
                    <a:pt x="315" y="185"/>
                    <a:pt x="312" y="184"/>
                    <a:pt x="311" y="186"/>
                  </a:cubicBezTo>
                  <a:cubicBezTo>
                    <a:pt x="311" y="185"/>
                    <a:pt x="311" y="185"/>
                    <a:pt x="310" y="185"/>
                  </a:cubicBezTo>
                  <a:cubicBezTo>
                    <a:pt x="310" y="186"/>
                    <a:pt x="310" y="186"/>
                    <a:pt x="309" y="187"/>
                  </a:cubicBezTo>
                  <a:cubicBezTo>
                    <a:pt x="310" y="185"/>
                    <a:pt x="308" y="187"/>
                    <a:pt x="307" y="187"/>
                  </a:cubicBezTo>
                  <a:cubicBezTo>
                    <a:pt x="308" y="187"/>
                    <a:pt x="307" y="187"/>
                    <a:pt x="307" y="186"/>
                  </a:cubicBezTo>
                  <a:cubicBezTo>
                    <a:pt x="306" y="187"/>
                    <a:pt x="305" y="187"/>
                    <a:pt x="305" y="187"/>
                  </a:cubicBezTo>
                  <a:cubicBezTo>
                    <a:pt x="305" y="188"/>
                    <a:pt x="305" y="188"/>
                    <a:pt x="305" y="188"/>
                  </a:cubicBezTo>
                  <a:cubicBezTo>
                    <a:pt x="304" y="187"/>
                    <a:pt x="302" y="189"/>
                    <a:pt x="299" y="189"/>
                  </a:cubicBezTo>
                  <a:cubicBezTo>
                    <a:pt x="299" y="189"/>
                    <a:pt x="300" y="188"/>
                    <a:pt x="299" y="188"/>
                  </a:cubicBezTo>
                  <a:cubicBezTo>
                    <a:pt x="299" y="189"/>
                    <a:pt x="298" y="189"/>
                    <a:pt x="298" y="189"/>
                  </a:cubicBezTo>
                  <a:cubicBezTo>
                    <a:pt x="298" y="189"/>
                    <a:pt x="298" y="190"/>
                    <a:pt x="298" y="190"/>
                  </a:cubicBezTo>
                  <a:cubicBezTo>
                    <a:pt x="297" y="190"/>
                    <a:pt x="297" y="191"/>
                    <a:pt x="296" y="190"/>
                  </a:cubicBezTo>
                  <a:cubicBezTo>
                    <a:pt x="296" y="190"/>
                    <a:pt x="296" y="190"/>
                    <a:pt x="296" y="190"/>
                  </a:cubicBezTo>
                  <a:cubicBezTo>
                    <a:pt x="296" y="191"/>
                    <a:pt x="296" y="191"/>
                    <a:pt x="296" y="192"/>
                  </a:cubicBezTo>
                  <a:cubicBezTo>
                    <a:pt x="296" y="191"/>
                    <a:pt x="295" y="191"/>
                    <a:pt x="295" y="191"/>
                  </a:cubicBezTo>
                  <a:cubicBezTo>
                    <a:pt x="295" y="191"/>
                    <a:pt x="295" y="191"/>
                    <a:pt x="295" y="190"/>
                  </a:cubicBezTo>
                  <a:cubicBezTo>
                    <a:pt x="294" y="192"/>
                    <a:pt x="293" y="192"/>
                    <a:pt x="292" y="192"/>
                  </a:cubicBezTo>
                  <a:cubicBezTo>
                    <a:pt x="293" y="194"/>
                    <a:pt x="289" y="193"/>
                    <a:pt x="288" y="193"/>
                  </a:cubicBezTo>
                  <a:cubicBezTo>
                    <a:pt x="289" y="195"/>
                    <a:pt x="286" y="194"/>
                    <a:pt x="286" y="195"/>
                  </a:cubicBezTo>
                  <a:cubicBezTo>
                    <a:pt x="286" y="195"/>
                    <a:pt x="285" y="194"/>
                    <a:pt x="285" y="194"/>
                  </a:cubicBezTo>
                  <a:cubicBezTo>
                    <a:pt x="284" y="195"/>
                    <a:pt x="284" y="196"/>
                    <a:pt x="283" y="195"/>
                  </a:cubicBezTo>
                  <a:cubicBezTo>
                    <a:pt x="283" y="196"/>
                    <a:pt x="283" y="196"/>
                    <a:pt x="282" y="196"/>
                  </a:cubicBezTo>
                  <a:cubicBezTo>
                    <a:pt x="282" y="196"/>
                    <a:pt x="282" y="196"/>
                    <a:pt x="282" y="195"/>
                  </a:cubicBezTo>
                  <a:cubicBezTo>
                    <a:pt x="281" y="196"/>
                    <a:pt x="281" y="196"/>
                    <a:pt x="280" y="196"/>
                  </a:cubicBezTo>
                  <a:cubicBezTo>
                    <a:pt x="280" y="196"/>
                    <a:pt x="280" y="196"/>
                    <a:pt x="279" y="196"/>
                  </a:cubicBezTo>
                  <a:cubicBezTo>
                    <a:pt x="279" y="197"/>
                    <a:pt x="279" y="198"/>
                    <a:pt x="279" y="197"/>
                  </a:cubicBezTo>
                  <a:cubicBezTo>
                    <a:pt x="278" y="197"/>
                    <a:pt x="279" y="197"/>
                    <a:pt x="279" y="198"/>
                  </a:cubicBezTo>
                  <a:cubicBezTo>
                    <a:pt x="278" y="198"/>
                    <a:pt x="277" y="199"/>
                    <a:pt x="276" y="198"/>
                  </a:cubicBezTo>
                  <a:cubicBezTo>
                    <a:pt x="276" y="200"/>
                    <a:pt x="275" y="199"/>
                    <a:pt x="274" y="200"/>
                  </a:cubicBezTo>
                  <a:cubicBezTo>
                    <a:pt x="274" y="199"/>
                    <a:pt x="275" y="199"/>
                    <a:pt x="274" y="198"/>
                  </a:cubicBezTo>
                  <a:cubicBezTo>
                    <a:pt x="274" y="199"/>
                    <a:pt x="274" y="198"/>
                    <a:pt x="273" y="198"/>
                  </a:cubicBezTo>
                  <a:cubicBezTo>
                    <a:pt x="273" y="200"/>
                    <a:pt x="272" y="199"/>
                    <a:pt x="272" y="200"/>
                  </a:cubicBezTo>
                  <a:cubicBezTo>
                    <a:pt x="272" y="200"/>
                    <a:pt x="273" y="200"/>
                    <a:pt x="273" y="200"/>
                  </a:cubicBezTo>
                  <a:cubicBezTo>
                    <a:pt x="272" y="200"/>
                    <a:pt x="272" y="201"/>
                    <a:pt x="271" y="201"/>
                  </a:cubicBezTo>
                  <a:cubicBezTo>
                    <a:pt x="271" y="200"/>
                    <a:pt x="271" y="200"/>
                    <a:pt x="271" y="199"/>
                  </a:cubicBezTo>
                  <a:cubicBezTo>
                    <a:pt x="271" y="200"/>
                    <a:pt x="270" y="200"/>
                    <a:pt x="270" y="200"/>
                  </a:cubicBezTo>
                  <a:cubicBezTo>
                    <a:pt x="270" y="200"/>
                    <a:pt x="270" y="201"/>
                    <a:pt x="270" y="201"/>
                  </a:cubicBezTo>
                  <a:cubicBezTo>
                    <a:pt x="269" y="201"/>
                    <a:pt x="270" y="200"/>
                    <a:pt x="269" y="200"/>
                  </a:cubicBezTo>
                  <a:cubicBezTo>
                    <a:pt x="269" y="201"/>
                    <a:pt x="268" y="202"/>
                    <a:pt x="268" y="202"/>
                  </a:cubicBezTo>
                  <a:cubicBezTo>
                    <a:pt x="268" y="202"/>
                    <a:pt x="269" y="201"/>
                    <a:pt x="268" y="201"/>
                  </a:cubicBezTo>
                  <a:cubicBezTo>
                    <a:pt x="268" y="201"/>
                    <a:pt x="267" y="201"/>
                    <a:pt x="267" y="201"/>
                  </a:cubicBezTo>
                  <a:cubicBezTo>
                    <a:pt x="268" y="201"/>
                    <a:pt x="268" y="202"/>
                    <a:pt x="267" y="202"/>
                  </a:cubicBezTo>
                  <a:cubicBezTo>
                    <a:pt x="266" y="201"/>
                    <a:pt x="266" y="203"/>
                    <a:pt x="265" y="202"/>
                  </a:cubicBezTo>
                  <a:cubicBezTo>
                    <a:pt x="264" y="203"/>
                    <a:pt x="264" y="203"/>
                    <a:pt x="264" y="204"/>
                  </a:cubicBezTo>
                  <a:cubicBezTo>
                    <a:pt x="264" y="203"/>
                    <a:pt x="263" y="205"/>
                    <a:pt x="262" y="204"/>
                  </a:cubicBezTo>
                  <a:cubicBezTo>
                    <a:pt x="263" y="204"/>
                    <a:pt x="263" y="203"/>
                    <a:pt x="264" y="203"/>
                  </a:cubicBezTo>
                  <a:cubicBezTo>
                    <a:pt x="261" y="203"/>
                    <a:pt x="259" y="205"/>
                    <a:pt x="256" y="205"/>
                  </a:cubicBezTo>
                  <a:cubicBezTo>
                    <a:pt x="256" y="206"/>
                    <a:pt x="255" y="206"/>
                    <a:pt x="256" y="206"/>
                  </a:cubicBezTo>
                  <a:cubicBezTo>
                    <a:pt x="256" y="207"/>
                    <a:pt x="257" y="206"/>
                    <a:pt x="257" y="207"/>
                  </a:cubicBezTo>
                  <a:cubicBezTo>
                    <a:pt x="256" y="206"/>
                    <a:pt x="256" y="207"/>
                    <a:pt x="255" y="207"/>
                  </a:cubicBezTo>
                  <a:cubicBezTo>
                    <a:pt x="255" y="207"/>
                    <a:pt x="255" y="206"/>
                    <a:pt x="255" y="206"/>
                  </a:cubicBezTo>
                  <a:cubicBezTo>
                    <a:pt x="254" y="208"/>
                    <a:pt x="252" y="207"/>
                    <a:pt x="251" y="209"/>
                  </a:cubicBezTo>
                  <a:cubicBezTo>
                    <a:pt x="251" y="208"/>
                    <a:pt x="252" y="208"/>
                    <a:pt x="251" y="207"/>
                  </a:cubicBezTo>
                  <a:cubicBezTo>
                    <a:pt x="251" y="208"/>
                    <a:pt x="251" y="208"/>
                    <a:pt x="250" y="208"/>
                  </a:cubicBezTo>
                  <a:cubicBezTo>
                    <a:pt x="250" y="208"/>
                    <a:pt x="250" y="208"/>
                    <a:pt x="250" y="208"/>
                  </a:cubicBezTo>
                  <a:cubicBezTo>
                    <a:pt x="250" y="208"/>
                    <a:pt x="250" y="208"/>
                    <a:pt x="249" y="208"/>
                  </a:cubicBezTo>
                  <a:cubicBezTo>
                    <a:pt x="249" y="209"/>
                    <a:pt x="246" y="209"/>
                    <a:pt x="246" y="210"/>
                  </a:cubicBezTo>
                  <a:cubicBezTo>
                    <a:pt x="243" y="210"/>
                    <a:pt x="240" y="214"/>
                    <a:pt x="237" y="213"/>
                  </a:cubicBezTo>
                  <a:cubicBezTo>
                    <a:pt x="236" y="215"/>
                    <a:pt x="236" y="214"/>
                    <a:pt x="236" y="215"/>
                  </a:cubicBezTo>
                  <a:cubicBezTo>
                    <a:pt x="235" y="215"/>
                    <a:pt x="235" y="215"/>
                    <a:pt x="235" y="215"/>
                  </a:cubicBezTo>
                  <a:cubicBezTo>
                    <a:pt x="235" y="216"/>
                    <a:pt x="232" y="216"/>
                    <a:pt x="232" y="216"/>
                  </a:cubicBezTo>
                  <a:cubicBezTo>
                    <a:pt x="232" y="216"/>
                    <a:pt x="233" y="218"/>
                    <a:pt x="231" y="217"/>
                  </a:cubicBezTo>
                  <a:cubicBezTo>
                    <a:pt x="231" y="217"/>
                    <a:pt x="232" y="217"/>
                    <a:pt x="232" y="217"/>
                  </a:cubicBezTo>
                  <a:cubicBezTo>
                    <a:pt x="228" y="218"/>
                    <a:pt x="224" y="220"/>
                    <a:pt x="220" y="222"/>
                  </a:cubicBezTo>
                  <a:cubicBezTo>
                    <a:pt x="220" y="221"/>
                    <a:pt x="220" y="221"/>
                    <a:pt x="220" y="221"/>
                  </a:cubicBezTo>
                  <a:cubicBezTo>
                    <a:pt x="219" y="222"/>
                    <a:pt x="219" y="220"/>
                    <a:pt x="219" y="222"/>
                  </a:cubicBezTo>
                  <a:cubicBezTo>
                    <a:pt x="217" y="222"/>
                    <a:pt x="216" y="224"/>
                    <a:pt x="214" y="224"/>
                  </a:cubicBezTo>
                  <a:cubicBezTo>
                    <a:pt x="214" y="225"/>
                    <a:pt x="211" y="226"/>
                    <a:pt x="210" y="225"/>
                  </a:cubicBezTo>
                  <a:cubicBezTo>
                    <a:pt x="208" y="228"/>
                    <a:pt x="205" y="229"/>
                    <a:pt x="202" y="229"/>
                  </a:cubicBezTo>
                  <a:cubicBezTo>
                    <a:pt x="202" y="230"/>
                    <a:pt x="200" y="230"/>
                    <a:pt x="200" y="231"/>
                  </a:cubicBezTo>
                  <a:cubicBezTo>
                    <a:pt x="200" y="230"/>
                    <a:pt x="199" y="231"/>
                    <a:pt x="199" y="231"/>
                  </a:cubicBezTo>
                  <a:cubicBezTo>
                    <a:pt x="197" y="232"/>
                    <a:pt x="197" y="232"/>
                    <a:pt x="195" y="233"/>
                  </a:cubicBezTo>
                  <a:cubicBezTo>
                    <a:pt x="194" y="233"/>
                    <a:pt x="193" y="235"/>
                    <a:pt x="191" y="234"/>
                  </a:cubicBezTo>
                  <a:cubicBezTo>
                    <a:pt x="191" y="235"/>
                    <a:pt x="189" y="236"/>
                    <a:pt x="189" y="235"/>
                  </a:cubicBezTo>
                  <a:cubicBezTo>
                    <a:pt x="189" y="237"/>
                    <a:pt x="188" y="236"/>
                    <a:pt x="187" y="237"/>
                  </a:cubicBezTo>
                  <a:cubicBezTo>
                    <a:pt x="187" y="237"/>
                    <a:pt x="187" y="237"/>
                    <a:pt x="187" y="237"/>
                  </a:cubicBezTo>
                  <a:cubicBezTo>
                    <a:pt x="187" y="237"/>
                    <a:pt x="187" y="237"/>
                    <a:pt x="187" y="237"/>
                  </a:cubicBezTo>
                  <a:cubicBezTo>
                    <a:pt x="186" y="237"/>
                    <a:pt x="187" y="238"/>
                    <a:pt x="187" y="238"/>
                  </a:cubicBezTo>
                  <a:cubicBezTo>
                    <a:pt x="186" y="237"/>
                    <a:pt x="185" y="239"/>
                    <a:pt x="184" y="239"/>
                  </a:cubicBezTo>
                  <a:cubicBezTo>
                    <a:pt x="184" y="239"/>
                    <a:pt x="183" y="238"/>
                    <a:pt x="183" y="239"/>
                  </a:cubicBezTo>
                  <a:cubicBezTo>
                    <a:pt x="183" y="239"/>
                    <a:pt x="184" y="240"/>
                    <a:pt x="183" y="239"/>
                  </a:cubicBezTo>
                  <a:cubicBezTo>
                    <a:pt x="182" y="239"/>
                    <a:pt x="181" y="241"/>
                    <a:pt x="180" y="240"/>
                  </a:cubicBezTo>
                  <a:cubicBezTo>
                    <a:pt x="180" y="241"/>
                    <a:pt x="178" y="242"/>
                    <a:pt x="176" y="242"/>
                  </a:cubicBezTo>
                  <a:cubicBezTo>
                    <a:pt x="176" y="242"/>
                    <a:pt x="176" y="242"/>
                    <a:pt x="176" y="243"/>
                  </a:cubicBezTo>
                  <a:cubicBezTo>
                    <a:pt x="175" y="242"/>
                    <a:pt x="175" y="244"/>
                    <a:pt x="175" y="244"/>
                  </a:cubicBezTo>
                  <a:cubicBezTo>
                    <a:pt x="174" y="243"/>
                    <a:pt x="174" y="243"/>
                    <a:pt x="173" y="243"/>
                  </a:cubicBezTo>
                  <a:cubicBezTo>
                    <a:pt x="173" y="244"/>
                    <a:pt x="171" y="244"/>
                    <a:pt x="171" y="245"/>
                  </a:cubicBezTo>
                  <a:cubicBezTo>
                    <a:pt x="171" y="245"/>
                    <a:pt x="171" y="244"/>
                    <a:pt x="170" y="245"/>
                  </a:cubicBezTo>
                  <a:cubicBezTo>
                    <a:pt x="169" y="247"/>
                    <a:pt x="167" y="247"/>
                    <a:pt x="165" y="248"/>
                  </a:cubicBezTo>
                  <a:cubicBezTo>
                    <a:pt x="166" y="248"/>
                    <a:pt x="165" y="249"/>
                    <a:pt x="164" y="249"/>
                  </a:cubicBezTo>
                  <a:cubicBezTo>
                    <a:pt x="164" y="248"/>
                    <a:pt x="165" y="248"/>
                    <a:pt x="165" y="248"/>
                  </a:cubicBezTo>
                  <a:cubicBezTo>
                    <a:pt x="162" y="251"/>
                    <a:pt x="154" y="252"/>
                    <a:pt x="153" y="255"/>
                  </a:cubicBezTo>
                  <a:cubicBezTo>
                    <a:pt x="152" y="255"/>
                    <a:pt x="151" y="256"/>
                    <a:pt x="151" y="256"/>
                  </a:cubicBezTo>
                  <a:cubicBezTo>
                    <a:pt x="151" y="256"/>
                    <a:pt x="152" y="256"/>
                    <a:pt x="151" y="257"/>
                  </a:cubicBezTo>
                  <a:cubicBezTo>
                    <a:pt x="151" y="257"/>
                    <a:pt x="151" y="256"/>
                    <a:pt x="150" y="256"/>
                  </a:cubicBezTo>
                  <a:cubicBezTo>
                    <a:pt x="150" y="257"/>
                    <a:pt x="150" y="257"/>
                    <a:pt x="149" y="257"/>
                  </a:cubicBezTo>
                  <a:cubicBezTo>
                    <a:pt x="149" y="257"/>
                    <a:pt x="149" y="256"/>
                    <a:pt x="148" y="257"/>
                  </a:cubicBezTo>
                  <a:cubicBezTo>
                    <a:pt x="147" y="258"/>
                    <a:pt x="146" y="257"/>
                    <a:pt x="144" y="259"/>
                  </a:cubicBezTo>
                  <a:cubicBezTo>
                    <a:pt x="140" y="260"/>
                    <a:pt x="135" y="265"/>
                    <a:pt x="130" y="266"/>
                  </a:cubicBezTo>
                  <a:cubicBezTo>
                    <a:pt x="129" y="266"/>
                    <a:pt x="130" y="267"/>
                    <a:pt x="129" y="267"/>
                  </a:cubicBezTo>
                  <a:cubicBezTo>
                    <a:pt x="129" y="266"/>
                    <a:pt x="127" y="269"/>
                    <a:pt x="127" y="268"/>
                  </a:cubicBezTo>
                  <a:cubicBezTo>
                    <a:pt x="126" y="268"/>
                    <a:pt x="126" y="269"/>
                    <a:pt x="125" y="269"/>
                  </a:cubicBezTo>
                  <a:cubicBezTo>
                    <a:pt x="126" y="270"/>
                    <a:pt x="128" y="269"/>
                    <a:pt x="129" y="269"/>
                  </a:cubicBezTo>
                  <a:close/>
                  <a:moveTo>
                    <a:pt x="297" y="189"/>
                  </a:moveTo>
                  <a:cubicBezTo>
                    <a:pt x="297" y="189"/>
                    <a:pt x="298" y="189"/>
                    <a:pt x="298" y="189"/>
                  </a:cubicBezTo>
                  <a:cubicBezTo>
                    <a:pt x="297" y="188"/>
                    <a:pt x="297" y="189"/>
                    <a:pt x="297" y="189"/>
                  </a:cubicBezTo>
                  <a:cubicBezTo>
                    <a:pt x="297" y="189"/>
                    <a:pt x="297" y="190"/>
                    <a:pt x="297" y="190"/>
                  </a:cubicBezTo>
                  <a:cubicBezTo>
                    <a:pt x="297" y="190"/>
                    <a:pt x="297" y="190"/>
                    <a:pt x="297" y="189"/>
                  </a:cubicBezTo>
                  <a:close/>
                  <a:moveTo>
                    <a:pt x="326" y="256"/>
                  </a:moveTo>
                  <a:cubicBezTo>
                    <a:pt x="325" y="257"/>
                    <a:pt x="325" y="256"/>
                    <a:pt x="324" y="256"/>
                  </a:cubicBezTo>
                  <a:cubicBezTo>
                    <a:pt x="324" y="257"/>
                    <a:pt x="324" y="258"/>
                    <a:pt x="325" y="258"/>
                  </a:cubicBezTo>
                  <a:cubicBezTo>
                    <a:pt x="325" y="257"/>
                    <a:pt x="326" y="258"/>
                    <a:pt x="326" y="257"/>
                  </a:cubicBezTo>
                  <a:cubicBezTo>
                    <a:pt x="325" y="257"/>
                    <a:pt x="325" y="257"/>
                    <a:pt x="326" y="256"/>
                  </a:cubicBezTo>
                  <a:close/>
                  <a:moveTo>
                    <a:pt x="324" y="258"/>
                  </a:moveTo>
                  <a:cubicBezTo>
                    <a:pt x="324" y="258"/>
                    <a:pt x="322" y="258"/>
                    <a:pt x="323" y="258"/>
                  </a:cubicBezTo>
                  <a:cubicBezTo>
                    <a:pt x="323" y="258"/>
                    <a:pt x="324" y="259"/>
                    <a:pt x="324" y="258"/>
                  </a:cubicBezTo>
                  <a:cubicBezTo>
                    <a:pt x="324" y="258"/>
                    <a:pt x="324" y="258"/>
                    <a:pt x="324" y="258"/>
                  </a:cubicBezTo>
                  <a:close/>
                  <a:moveTo>
                    <a:pt x="308" y="264"/>
                  </a:moveTo>
                  <a:cubicBezTo>
                    <a:pt x="307" y="264"/>
                    <a:pt x="307" y="264"/>
                    <a:pt x="307" y="264"/>
                  </a:cubicBezTo>
                  <a:cubicBezTo>
                    <a:pt x="306" y="265"/>
                    <a:pt x="307" y="265"/>
                    <a:pt x="308" y="265"/>
                  </a:cubicBezTo>
                  <a:cubicBezTo>
                    <a:pt x="307" y="265"/>
                    <a:pt x="308" y="264"/>
                    <a:pt x="308" y="264"/>
                  </a:cubicBezTo>
                  <a:close/>
                  <a:moveTo>
                    <a:pt x="300" y="269"/>
                  </a:moveTo>
                  <a:cubicBezTo>
                    <a:pt x="301" y="268"/>
                    <a:pt x="302" y="268"/>
                    <a:pt x="303" y="268"/>
                  </a:cubicBezTo>
                  <a:cubicBezTo>
                    <a:pt x="302" y="267"/>
                    <a:pt x="300" y="268"/>
                    <a:pt x="300" y="269"/>
                  </a:cubicBezTo>
                  <a:close/>
                  <a:moveTo>
                    <a:pt x="291" y="276"/>
                  </a:moveTo>
                  <a:cubicBezTo>
                    <a:pt x="291" y="277"/>
                    <a:pt x="290" y="279"/>
                    <a:pt x="291" y="278"/>
                  </a:cubicBezTo>
                  <a:cubicBezTo>
                    <a:pt x="291" y="278"/>
                    <a:pt x="291" y="276"/>
                    <a:pt x="291" y="276"/>
                  </a:cubicBezTo>
                  <a:close/>
                  <a:moveTo>
                    <a:pt x="266" y="290"/>
                  </a:moveTo>
                  <a:cubicBezTo>
                    <a:pt x="265" y="290"/>
                    <a:pt x="265" y="292"/>
                    <a:pt x="265" y="292"/>
                  </a:cubicBezTo>
                  <a:cubicBezTo>
                    <a:pt x="265" y="291"/>
                    <a:pt x="266" y="291"/>
                    <a:pt x="266" y="290"/>
                  </a:cubicBezTo>
                  <a:close/>
                  <a:moveTo>
                    <a:pt x="243" y="306"/>
                  </a:moveTo>
                  <a:cubicBezTo>
                    <a:pt x="243" y="306"/>
                    <a:pt x="242" y="306"/>
                    <a:pt x="242" y="307"/>
                  </a:cubicBezTo>
                  <a:cubicBezTo>
                    <a:pt x="243" y="306"/>
                    <a:pt x="243" y="308"/>
                    <a:pt x="244" y="307"/>
                  </a:cubicBezTo>
                  <a:cubicBezTo>
                    <a:pt x="243" y="307"/>
                    <a:pt x="243" y="306"/>
                    <a:pt x="243" y="306"/>
                  </a:cubicBezTo>
                  <a:close/>
                  <a:moveTo>
                    <a:pt x="240" y="306"/>
                  </a:moveTo>
                  <a:cubicBezTo>
                    <a:pt x="239" y="306"/>
                    <a:pt x="239" y="306"/>
                    <a:pt x="239" y="306"/>
                  </a:cubicBezTo>
                  <a:cubicBezTo>
                    <a:pt x="239" y="306"/>
                    <a:pt x="239" y="307"/>
                    <a:pt x="239" y="307"/>
                  </a:cubicBezTo>
                  <a:cubicBezTo>
                    <a:pt x="239" y="306"/>
                    <a:pt x="240" y="307"/>
                    <a:pt x="240" y="307"/>
                  </a:cubicBezTo>
                  <a:cubicBezTo>
                    <a:pt x="241" y="306"/>
                    <a:pt x="239" y="307"/>
                    <a:pt x="239" y="306"/>
                  </a:cubicBezTo>
                  <a:cubicBezTo>
                    <a:pt x="239" y="306"/>
                    <a:pt x="240" y="306"/>
                    <a:pt x="240" y="306"/>
                  </a:cubicBezTo>
                  <a:close/>
                  <a:moveTo>
                    <a:pt x="231" y="309"/>
                  </a:moveTo>
                  <a:cubicBezTo>
                    <a:pt x="230" y="310"/>
                    <a:pt x="231" y="311"/>
                    <a:pt x="232" y="310"/>
                  </a:cubicBezTo>
                  <a:cubicBezTo>
                    <a:pt x="231" y="311"/>
                    <a:pt x="231" y="309"/>
                    <a:pt x="232" y="309"/>
                  </a:cubicBezTo>
                  <a:cubicBezTo>
                    <a:pt x="232" y="309"/>
                    <a:pt x="232" y="309"/>
                    <a:pt x="232" y="309"/>
                  </a:cubicBezTo>
                  <a:cubicBezTo>
                    <a:pt x="231" y="309"/>
                    <a:pt x="232" y="309"/>
                    <a:pt x="231" y="309"/>
                  </a:cubicBezTo>
                  <a:close/>
                  <a:moveTo>
                    <a:pt x="226" y="312"/>
                  </a:moveTo>
                  <a:cubicBezTo>
                    <a:pt x="226" y="314"/>
                    <a:pt x="225" y="311"/>
                    <a:pt x="225" y="312"/>
                  </a:cubicBezTo>
                  <a:cubicBezTo>
                    <a:pt x="225" y="312"/>
                    <a:pt x="225" y="313"/>
                    <a:pt x="226" y="313"/>
                  </a:cubicBezTo>
                  <a:cubicBezTo>
                    <a:pt x="226" y="312"/>
                    <a:pt x="227" y="314"/>
                    <a:pt x="227" y="313"/>
                  </a:cubicBezTo>
                  <a:cubicBezTo>
                    <a:pt x="226" y="313"/>
                    <a:pt x="227" y="312"/>
                    <a:pt x="226" y="312"/>
                  </a:cubicBezTo>
                  <a:close/>
                  <a:moveTo>
                    <a:pt x="225" y="315"/>
                  </a:moveTo>
                  <a:cubicBezTo>
                    <a:pt x="225" y="316"/>
                    <a:pt x="224" y="317"/>
                    <a:pt x="225" y="317"/>
                  </a:cubicBezTo>
                  <a:cubicBezTo>
                    <a:pt x="225" y="317"/>
                    <a:pt x="225" y="317"/>
                    <a:pt x="225" y="316"/>
                  </a:cubicBezTo>
                  <a:cubicBezTo>
                    <a:pt x="225" y="317"/>
                    <a:pt x="225" y="317"/>
                    <a:pt x="225" y="317"/>
                  </a:cubicBezTo>
                  <a:cubicBezTo>
                    <a:pt x="225" y="316"/>
                    <a:pt x="225" y="316"/>
                    <a:pt x="225" y="315"/>
                  </a:cubicBezTo>
                  <a:close/>
                  <a:moveTo>
                    <a:pt x="220" y="312"/>
                  </a:moveTo>
                  <a:cubicBezTo>
                    <a:pt x="220" y="312"/>
                    <a:pt x="220" y="313"/>
                    <a:pt x="220" y="313"/>
                  </a:cubicBezTo>
                  <a:cubicBezTo>
                    <a:pt x="221" y="313"/>
                    <a:pt x="220" y="314"/>
                    <a:pt x="220" y="314"/>
                  </a:cubicBezTo>
                  <a:cubicBezTo>
                    <a:pt x="220" y="314"/>
                    <a:pt x="221" y="315"/>
                    <a:pt x="221" y="314"/>
                  </a:cubicBezTo>
                  <a:cubicBezTo>
                    <a:pt x="220" y="314"/>
                    <a:pt x="221" y="313"/>
                    <a:pt x="220" y="312"/>
                  </a:cubicBezTo>
                  <a:close/>
                  <a:moveTo>
                    <a:pt x="216" y="316"/>
                  </a:moveTo>
                  <a:cubicBezTo>
                    <a:pt x="217" y="315"/>
                    <a:pt x="216" y="315"/>
                    <a:pt x="217" y="314"/>
                  </a:cubicBezTo>
                  <a:cubicBezTo>
                    <a:pt x="216" y="314"/>
                    <a:pt x="217" y="317"/>
                    <a:pt x="215" y="315"/>
                  </a:cubicBezTo>
                  <a:cubicBezTo>
                    <a:pt x="215" y="316"/>
                    <a:pt x="215" y="317"/>
                    <a:pt x="215" y="317"/>
                  </a:cubicBezTo>
                  <a:cubicBezTo>
                    <a:pt x="216" y="317"/>
                    <a:pt x="216" y="319"/>
                    <a:pt x="217" y="318"/>
                  </a:cubicBezTo>
                  <a:cubicBezTo>
                    <a:pt x="216" y="318"/>
                    <a:pt x="216" y="317"/>
                    <a:pt x="216" y="317"/>
                  </a:cubicBezTo>
                  <a:cubicBezTo>
                    <a:pt x="216" y="316"/>
                    <a:pt x="217" y="316"/>
                    <a:pt x="217" y="316"/>
                  </a:cubicBezTo>
                  <a:cubicBezTo>
                    <a:pt x="218" y="316"/>
                    <a:pt x="218" y="317"/>
                    <a:pt x="219" y="317"/>
                  </a:cubicBezTo>
                  <a:cubicBezTo>
                    <a:pt x="219" y="316"/>
                    <a:pt x="219" y="316"/>
                    <a:pt x="219" y="316"/>
                  </a:cubicBezTo>
                  <a:cubicBezTo>
                    <a:pt x="218" y="316"/>
                    <a:pt x="218" y="315"/>
                    <a:pt x="216" y="316"/>
                  </a:cubicBezTo>
                  <a:close/>
                  <a:moveTo>
                    <a:pt x="217" y="320"/>
                  </a:moveTo>
                  <a:cubicBezTo>
                    <a:pt x="216" y="320"/>
                    <a:pt x="216" y="322"/>
                    <a:pt x="217" y="322"/>
                  </a:cubicBezTo>
                  <a:cubicBezTo>
                    <a:pt x="217" y="322"/>
                    <a:pt x="217" y="320"/>
                    <a:pt x="216" y="321"/>
                  </a:cubicBezTo>
                  <a:cubicBezTo>
                    <a:pt x="216" y="320"/>
                    <a:pt x="217" y="320"/>
                    <a:pt x="217" y="320"/>
                  </a:cubicBezTo>
                  <a:close/>
                  <a:moveTo>
                    <a:pt x="206" y="328"/>
                  </a:moveTo>
                  <a:cubicBezTo>
                    <a:pt x="206" y="328"/>
                    <a:pt x="207" y="328"/>
                    <a:pt x="207" y="328"/>
                  </a:cubicBezTo>
                  <a:cubicBezTo>
                    <a:pt x="206" y="327"/>
                    <a:pt x="206" y="327"/>
                    <a:pt x="206" y="327"/>
                  </a:cubicBezTo>
                  <a:cubicBezTo>
                    <a:pt x="205" y="328"/>
                    <a:pt x="206" y="329"/>
                    <a:pt x="206" y="328"/>
                  </a:cubicBezTo>
                  <a:cubicBezTo>
                    <a:pt x="206" y="328"/>
                    <a:pt x="206" y="328"/>
                    <a:pt x="206" y="328"/>
                  </a:cubicBezTo>
                  <a:close/>
                  <a:moveTo>
                    <a:pt x="192" y="329"/>
                  </a:moveTo>
                  <a:cubicBezTo>
                    <a:pt x="192" y="329"/>
                    <a:pt x="192" y="330"/>
                    <a:pt x="191" y="330"/>
                  </a:cubicBezTo>
                  <a:cubicBezTo>
                    <a:pt x="191" y="330"/>
                    <a:pt x="191" y="331"/>
                    <a:pt x="192" y="331"/>
                  </a:cubicBezTo>
                  <a:cubicBezTo>
                    <a:pt x="192" y="330"/>
                    <a:pt x="192" y="330"/>
                    <a:pt x="192" y="330"/>
                  </a:cubicBezTo>
                  <a:cubicBezTo>
                    <a:pt x="192" y="330"/>
                    <a:pt x="192" y="329"/>
                    <a:pt x="192" y="329"/>
                  </a:cubicBezTo>
                  <a:close/>
                  <a:moveTo>
                    <a:pt x="191" y="332"/>
                  </a:moveTo>
                  <a:cubicBezTo>
                    <a:pt x="190" y="332"/>
                    <a:pt x="190" y="332"/>
                    <a:pt x="190" y="332"/>
                  </a:cubicBezTo>
                  <a:cubicBezTo>
                    <a:pt x="190" y="332"/>
                    <a:pt x="189" y="332"/>
                    <a:pt x="189" y="333"/>
                  </a:cubicBezTo>
                  <a:cubicBezTo>
                    <a:pt x="190" y="333"/>
                    <a:pt x="190" y="333"/>
                    <a:pt x="190" y="334"/>
                  </a:cubicBezTo>
                  <a:cubicBezTo>
                    <a:pt x="190" y="333"/>
                    <a:pt x="191" y="333"/>
                    <a:pt x="191" y="333"/>
                  </a:cubicBezTo>
                  <a:cubicBezTo>
                    <a:pt x="191" y="332"/>
                    <a:pt x="190" y="333"/>
                    <a:pt x="190" y="333"/>
                  </a:cubicBezTo>
                  <a:cubicBezTo>
                    <a:pt x="190" y="333"/>
                    <a:pt x="190" y="332"/>
                    <a:pt x="191" y="332"/>
                  </a:cubicBezTo>
                  <a:close/>
                  <a:moveTo>
                    <a:pt x="188" y="335"/>
                  </a:moveTo>
                  <a:cubicBezTo>
                    <a:pt x="187" y="335"/>
                    <a:pt x="187" y="335"/>
                    <a:pt x="187" y="336"/>
                  </a:cubicBezTo>
                  <a:cubicBezTo>
                    <a:pt x="187" y="336"/>
                    <a:pt x="188" y="336"/>
                    <a:pt x="188" y="336"/>
                  </a:cubicBezTo>
                  <a:cubicBezTo>
                    <a:pt x="187" y="336"/>
                    <a:pt x="186" y="337"/>
                    <a:pt x="187" y="337"/>
                  </a:cubicBezTo>
                  <a:cubicBezTo>
                    <a:pt x="187" y="337"/>
                    <a:pt x="188" y="337"/>
                    <a:pt x="188" y="337"/>
                  </a:cubicBezTo>
                  <a:cubicBezTo>
                    <a:pt x="188" y="336"/>
                    <a:pt x="188" y="336"/>
                    <a:pt x="188" y="335"/>
                  </a:cubicBezTo>
                  <a:close/>
                  <a:moveTo>
                    <a:pt x="185" y="333"/>
                  </a:moveTo>
                  <a:cubicBezTo>
                    <a:pt x="185" y="334"/>
                    <a:pt x="185" y="334"/>
                    <a:pt x="185" y="335"/>
                  </a:cubicBezTo>
                  <a:cubicBezTo>
                    <a:pt x="186" y="336"/>
                    <a:pt x="185" y="334"/>
                    <a:pt x="186" y="334"/>
                  </a:cubicBezTo>
                  <a:cubicBezTo>
                    <a:pt x="185" y="334"/>
                    <a:pt x="186" y="335"/>
                    <a:pt x="186" y="334"/>
                  </a:cubicBezTo>
                  <a:cubicBezTo>
                    <a:pt x="185" y="334"/>
                    <a:pt x="186" y="334"/>
                    <a:pt x="185" y="333"/>
                  </a:cubicBezTo>
                  <a:close/>
                  <a:moveTo>
                    <a:pt x="181" y="341"/>
                  </a:moveTo>
                  <a:cubicBezTo>
                    <a:pt x="181" y="341"/>
                    <a:pt x="182" y="342"/>
                    <a:pt x="182" y="341"/>
                  </a:cubicBezTo>
                  <a:cubicBezTo>
                    <a:pt x="181" y="341"/>
                    <a:pt x="182" y="340"/>
                    <a:pt x="182" y="340"/>
                  </a:cubicBezTo>
                  <a:cubicBezTo>
                    <a:pt x="182" y="340"/>
                    <a:pt x="182" y="340"/>
                    <a:pt x="182" y="340"/>
                  </a:cubicBezTo>
                  <a:cubicBezTo>
                    <a:pt x="182" y="340"/>
                    <a:pt x="182" y="340"/>
                    <a:pt x="182" y="340"/>
                  </a:cubicBezTo>
                  <a:cubicBezTo>
                    <a:pt x="182" y="340"/>
                    <a:pt x="181" y="340"/>
                    <a:pt x="181" y="341"/>
                  </a:cubicBezTo>
                  <a:close/>
                  <a:moveTo>
                    <a:pt x="180" y="340"/>
                  </a:moveTo>
                  <a:cubicBezTo>
                    <a:pt x="181" y="340"/>
                    <a:pt x="182" y="340"/>
                    <a:pt x="182" y="339"/>
                  </a:cubicBezTo>
                  <a:cubicBezTo>
                    <a:pt x="181" y="339"/>
                    <a:pt x="181" y="340"/>
                    <a:pt x="180" y="340"/>
                  </a:cubicBezTo>
                  <a:close/>
                  <a:moveTo>
                    <a:pt x="176" y="338"/>
                  </a:moveTo>
                  <a:cubicBezTo>
                    <a:pt x="177" y="338"/>
                    <a:pt x="177" y="338"/>
                    <a:pt x="178" y="337"/>
                  </a:cubicBezTo>
                  <a:cubicBezTo>
                    <a:pt x="177" y="336"/>
                    <a:pt x="176" y="337"/>
                    <a:pt x="176" y="338"/>
                  </a:cubicBezTo>
                  <a:close/>
                  <a:moveTo>
                    <a:pt x="144" y="365"/>
                  </a:moveTo>
                  <a:cubicBezTo>
                    <a:pt x="144" y="365"/>
                    <a:pt x="144" y="365"/>
                    <a:pt x="143" y="365"/>
                  </a:cubicBezTo>
                  <a:cubicBezTo>
                    <a:pt x="143" y="366"/>
                    <a:pt x="143" y="366"/>
                    <a:pt x="143" y="367"/>
                  </a:cubicBezTo>
                  <a:cubicBezTo>
                    <a:pt x="144" y="367"/>
                    <a:pt x="144" y="366"/>
                    <a:pt x="144" y="366"/>
                  </a:cubicBezTo>
                  <a:cubicBezTo>
                    <a:pt x="144" y="366"/>
                    <a:pt x="144" y="365"/>
                    <a:pt x="144" y="365"/>
                  </a:cubicBezTo>
                  <a:close/>
                  <a:moveTo>
                    <a:pt x="132" y="359"/>
                  </a:moveTo>
                  <a:cubicBezTo>
                    <a:pt x="133" y="359"/>
                    <a:pt x="134" y="360"/>
                    <a:pt x="134" y="359"/>
                  </a:cubicBezTo>
                  <a:cubicBezTo>
                    <a:pt x="134" y="359"/>
                    <a:pt x="133" y="358"/>
                    <a:pt x="132" y="359"/>
                  </a:cubicBezTo>
                  <a:close/>
                  <a:moveTo>
                    <a:pt x="120" y="377"/>
                  </a:moveTo>
                  <a:cubicBezTo>
                    <a:pt x="121" y="378"/>
                    <a:pt x="119" y="378"/>
                    <a:pt x="119" y="379"/>
                  </a:cubicBezTo>
                  <a:cubicBezTo>
                    <a:pt x="119" y="379"/>
                    <a:pt x="120" y="379"/>
                    <a:pt x="120" y="379"/>
                  </a:cubicBezTo>
                  <a:cubicBezTo>
                    <a:pt x="120" y="378"/>
                    <a:pt x="120" y="378"/>
                    <a:pt x="121" y="379"/>
                  </a:cubicBezTo>
                  <a:cubicBezTo>
                    <a:pt x="121" y="378"/>
                    <a:pt x="120" y="376"/>
                    <a:pt x="120" y="377"/>
                  </a:cubicBezTo>
                  <a:close/>
                  <a:moveTo>
                    <a:pt x="115" y="381"/>
                  </a:moveTo>
                  <a:cubicBezTo>
                    <a:pt x="114" y="380"/>
                    <a:pt x="114" y="381"/>
                    <a:pt x="114" y="380"/>
                  </a:cubicBezTo>
                  <a:cubicBezTo>
                    <a:pt x="114" y="381"/>
                    <a:pt x="114" y="382"/>
                    <a:pt x="114" y="382"/>
                  </a:cubicBezTo>
                  <a:cubicBezTo>
                    <a:pt x="114" y="382"/>
                    <a:pt x="115" y="382"/>
                    <a:pt x="115" y="382"/>
                  </a:cubicBezTo>
                  <a:cubicBezTo>
                    <a:pt x="115" y="381"/>
                    <a:pt x="115" y="381"/>
                    <a:pt x="115" y="381"/>
                  </a:cubicBezTo>
                  <a:close/>
                  <a:moveTo>
                    <a:pt x="109" y="383"/>
                  </a:moveTo>
                  <a:cubicBezTo>
                    <a:pt x="109" y="384"/>
                    <a:pt x="109" y="384"/>
                    <a:pt x="108" y="384"/>
                  </a:cubicBezTo>
                  <a:cubicBezTo>
                    <a:pt x="109" y="384"/>
                    <a:pt x="109" y="384"/>
                    <a:pt x="109" y="385"/>
                  </a:cubicBezTo>
                  <a:cubicBezTo>
                    <a:pt x="109" y="384"/>
                    <a:pt x="109" y="384"/>
                    <a:pt x="110" y="384"/>
                  </a:cubicBezTo>
                  <a:cubicBezTo>
                    <a:pt x="109" y="384"/>
                    <a:pt x="109" y="383"/>
                    <a:pt x="109" y="383"/>
                  </a:cubicBezTo>
                  <a:close/>
                  <a:moveTo>
                    <a:pt x="110" y="380"/>
                  </a:moveTo>
                  <a:cubicBezTo>
                    <a:pt x="110" y="379"/>
                    <a:pt x="110" y="379"/>
                    <a:pt x="110" y="378"/>
                  </a:cubicBezTo>
                  <a:cubicBezTo>
                    <a:pt x="109" y="378"/>
                    <a:pt x="109" y="379"/>
                    <a:pt x="110" y="380"/>
                  </a:cubicBezTo>
                  <a:close/>
                  <a:moveTo>
                    <a:pt x="116" y="323"/>
                  </a:moveTo>
                  <a:cubicBezTo>
                    <a:pt x="116" y="323"/>
                    <a:pt x="117" y="322"/>
                    <a:pt x="117" y="322"/>
                  </a:cubicBezTo>
                  <a:cubicBezTo>
                    <a:pt x="117" y="322"/>
                    <a:pt x="116" y="322"/>
                    <a:pt x="116" y="323"/>
                  </a:cubicBezTo>
                  <a:close/>
                  <a:moveTo>
                    <a:pt x="124" y="269"/>
                  </a:moveTo>
                  <a:cubicBezTo>
                    <a:pt x="124" y="269"/>
                    <a:pt x="124" y="270"/>
                    <a:pt x="124" y="270"/>
                  </a:cubicBezTo>
                  <a:cubicBezTo>
                    <a:pt x="124" y="270"/>
                    <a:pt x="125" y="270"/>
                    <a:pt x="125" y="270"/>
                  </a:cubicBezTo>
                  <a:cubicBezTo>
                    <a:pt x="125" y="269"/>
                    <a:pt x="125" y="269"/>
                    <a:pt x="124" y="269"/>
                  </a:cubicBezTo>
                  <a:close/>
                  <a:moveTo>
                    <a:pt x="115" y="323"/>
                  </a:moveTo>
                  <a:cubicBezTo>
                    <a:pt x="114" y="323"/>
                    <a:pt x="113" y="324"/>
                    <a:pt x="114" y="324"/>
                  </a:cubicBezTo>
                  <a:cubicBezTo>
                    <a:pt x="114" y="324"/>
                    <a:pt x="114" y="324"/>
                    <a:pt x="114" y="324"/>
                  </a:cubicBezTo>
                  <a:cubicBezTo>
                    <a:pt x="114" y="324"/>
                    <a:pt x="114" y="324"/>
                    <a:pt x="115" y="324"/>
                  </a:cubicBezTo>
                  <a:cubicBezTo>
                    <a:pt x="115" y="324"/>
                    <a:pt x="116" y="324"/>
                    <a:pt x="115" y="324"/>
                  </a:cubicBezTo>
                  <a:cubicBezTo>
                    <a:pt x="115" y="324"/>
                    <a:pt x="115" y="324"/>
                    <a:pt x="115" y="323"/>
                  </a:cubicBezTo>
                  <a:close/>
                  <a:moveTo>
                    <a:pt x="111" y="319"/>
                  </a:moveTo>
                  <a:cubicBezTo>
                    <a:pt x="111" y="319"/>
                    <a:pt x="111" y="319"/>
                    <a:pt x="111" y="319"/>
                  </a:cubicBezTo>
                  <a:cubicBezTo>
                    <a:pt x="111" y="319"/>
                    <a:pt x="111" y="320"/>
                    <a:pt x="111" y="320"/>
                  </a:cubicBezTo>
                  <a:cubicBezTo>
                    <a:pt x="111" y="319"/>
                    <a:pt x="111" y="320"/>
                    <a:pt x="111" y="320"/>
                  </a:cubicBezTo>
                  <a:cubicBezTo>
                    <a:pt x="112" y="320"/>
                    <a:pt x="112" y="320"/>
                    <a:pt x="112" y="319"/>
                  </a:cubicBezTo>
                  <a:cubicBezTo>
                    <a:pt x="112" y="319"/>
                    <a:pt x="112" y="319"/>
                    <a:pt x="112" y="319"/>
                  </a:cubicBezTo>
                  <a:cubicBezTo>
                    <a:pt x="112" y="319"/>
                    <a:pt x="112" y="319"/>
                    <a:pt x="111" y="319"/>
                  </a:cubicBezTo>
                  <a:close/>
                  <a:moveTo>
                    <a:pt x="90" y="398"/>
                  </a:moveTo>
                  <a:cubicBezTo>
                    <a:pt x="91" y="399"/>
                    <a:pt x="91" y="398"/>
                    <a:pt x="92" y="398"/>
                  </a:cubicBezTo>
                  <a:cubicBezTo>
                    <a:pt x="91" y="398"/>
                    <a:pt x="90" y="397"/>
                    <a:pt x="90" y="398"/>
                  </a:cubicBezTo>
                  <a:close/>
                  <a:moveTo>
                    <a:pt x="90" y="381"/>
                  </a:moveTo>
                  <a:cubicBezTo>
                    <a:pt x="91" y="381"/>
                    <a:pt x="92" y="381"/>
                    <a:pt x="92" y="380"/>
                  </a:cubicBezTo>
                  <a:cubicBezTo>
                    <a:pt x="91" y="380"/>
                    <a:pt x="90" y="380"/>
                    <a:pt x="90" y="381"/>
                  </a:cubicBezTo>
                  <a:close/>
                  <a:moveTo>
                    <a:pt x="81" y="401"/>
                  </a:moveTo>
                  <a:cubicBezTo>
                    <a:pt x="81" y="400"/>
                    <a:pt x="82" y="400"/>
                    <a:pt x="81" y="399"/>
                  </a:cubicBezTo>
                  <a:cubicBezTo>
                    <a:pt x="81" y="400"/>
                    <a:pt x="80" y="400"/>
                    <a:pt x="81" y="401"/>
                  </a:cubicBezTo>
                  <a:close/>
                  <a:moveTo>
                    <a:pt x="82" y="386"/>
                  </a:moveTo>
                  <a:cubicBezTo>
                    <a:pt x="81" y="385"/>
                    <a:pt x="83" y="385"/>
                    <a:pt x="82" y="384"/>
                  </a:cubicBezTo>
                  <a:cubicBezTo>
                    <a:pt x="82" y="385"/>
                    <a:pt x="81" y="385"/>
                    <a:pt x="82" y="386"/>
                  </a:cubicBezTo>
                  <a:close/>
                  <a:moveTo>
                    <a:pt x="78" y="405"/>
                  </a:moveTo>
                  <a:cubicBezTo>
                    <a:pt x="78" y="405"/>
                    <a:pt x="78" y="405"/>
                    <a:pt x="78" y="405"/>
                  </a:cubicBezTo>
                  <a:cubicBezTo>
                    <a:pt x="78" y="405"/>
                    <a:pt x="78" y="405"/>
                    <a:pt x="79" y="405"/>
                  </a:cubicBezTo>
                  <a:cubicBezTo>
                    <a:pt x="78" y="405"/>
                    <a:pt x="79" y="404"/>
                    <a:pt x="79" y="404"/>
                  </a:cubicBezTo>
                  <a:cubicBezTo>
                    <a:pt x="78" y="405"/>
                    <a:pt x="78" y="404"/>
                    <a:pt x="78" y="405"/>
                  </a:cubicBezTo>
                  <a:close/>
                  <a:moveTo>
                    <a:pt x="77" y="402"/>
                  </a:moveTo>
                  <a:cubicBezTo>
                    <a:pt x="77" y="402"/>
                    <a:pt x="77" y="403"/>
                    <a:pt x="77" y="403"/>
                  </a:cubicBezTo>
                  <a:cubicBezTo>
                    <a:pt x="77" y="403"/>
                    <a:pt x="77" y="402"/>
                    <a:pt x="77" y="402"/>
                  </a:cubicBezTo>
                  <a:cubicBezTo>
                    <a:pt x="77" y="402"/>
                    <a:pt x="78" y="402"/>
                    <a:pt x="78" y="402"/>
                  </a:cubicBezTo>
                  <a:cubicBezTo>
                    <a:pt x="78" y="402"/>
                    <a:pt x="77" y="401"/>
                    <a:pt x="77" y="402"/>
                  </a:cubicBezTo>
                  <a:close/>
                  <a:moveTo>
                    <a:pt x="76" y="402"/>
                  </a:moveTo>
                  <a:cubicBezTo>
                    <a:pt x="76" y="403"/>
                    <a:pt x="75" y="402"/>
                    <a:pt x="75" y="403"/>
                  </a:cubicBezTo>
                  <a:cubicBezTo>
                    <a:pt x="76" y="403"/>
                    <a:pt x="76" y="404"/>
                    <a:pt x="77" y="403"/>
                  </a:cubicBezTo>
                  <a:cubicBezTo>
                    <a:pt x="76" y="403"/>
                    <a:pt x="77" y="402"/>
                    <a:pt x="76" y="402"/>
                  </a:cubicBezTo>
                  <a:close/>
                  <a:moveTo>
                    <a:pt x="74" y="403"/>
                  </a:moveTo>
                  <a:cubicBezTo>
                    <a:pt x="74" y="404"/>
                    <a:pt x="73" y="403"/>
                    <a:pt x="72" y="404"/>
                  </a:cubicBezTo>
                  <a:cubicBezTo>
                    <a:pt x="73" y="404"/>
                    <a:pt x="73" y="404"/>
                    <a:pt x="74" y="404"/>
                  </a:cubicBezTo>
                  <a:cubicBezTo>
                    <a:pt x="74" y="404"/>
                    <a:pt x="75" y="404"/>
                    <a:pt x="74" y="403"/>
                  </a:cubicBezTo>
                  <a:close/>
                  <a:moveTo>
                    <a:pt x="68" y="408"/>
                  </a:moveTo>
                  <a:cubicBezTo>
                    <a:pt x="69" y="408"/>
                    <a:pt x="69" y="408"/>
                    <a:pt x="69" y="409"/>
                  </a:cubicBezTo>
                  <a:cubicBezTo>
                    <a:pt x="69" y="409"/>
                    <a:pt x="68" y="409"/>
                    <a:pt x="68" y="409"/>
                  </a:cubicBezTo>
                  <a:cubicBezTo>
                    <a:pt x="68" y="410"/>
                    <a:pt x="69" y="410"/>
                    <a:pt x="70" y="410"/>
                  </a:cubicBezTo>
                  <a:cubicBezTo>
                    <a:pt x="69" y="409"/>
                    <a:pt x="71" y="409"/>
                    <a:pt x="71" y="409"/>
                  </a:cubicBezTo>
                  <a:cubicBezTo>
                    <a:pt x="71" y="409"/>
                    <a:pt x="71" y="409"/>
                    <a:pt x="71" y="408"/>
                  </a:cubicBezTo>
                  <a:cubicBezTo>
                    <a:pt x="71" y="408"/>
                    <a:pt x="71" y="408"/>
                    <a:pt x="71" y="408"/>
                  </a:cubicBezTo>
                  <a:cubicBezTo>
                    <a:pt x="71" y="408"/>
                    <a:pt x="71" y="408"/>
                    <a:pt x="70" y="408"/>
                  </a:cubicBezTo>
                  <a:cubicBezTo>
                    <a:pt x="70" y="408"/>
                    <a:pt x="70" y="409"/>
                    <a:pt x="70" y="409"/>
                  </a:cubicBezTo>
                  <a:cubicBezTo>
                    <a:pt x="70" y="408"/>
                    <a:pt x="70" y="408"/>
                    <a:pt x="70" y="408"/>
                  </a:cubicBezTo>
                  <a:cubicBezTo>
                    <a:pt x="70" y="408"/>
                    <a:pt x="69" y="408"/>
                    <a:pt x="69" y="407"/>
                  </a:cubicBezTo>
                  <a:cubicBezTo>
                    <a:pt x="69" y="407"/>
                    <a:pt x="69" y="408"/>
                    <a:pt x="68" y="408"/>
                  </a:cubicBezTo>
                  <a:cubicBezTo>
                    <a:pt x="68" y="408"/>
                    <a:pt x="68" y="407"/>
                    <a:pt x="68" y="408"/>
                  </a:cubicBezTo>
                  <a:close/>
                  <a:moveTo>
                    <a:pt x="66" y="383"/>
                  </a:moveTo>
                  <a:cubicBezTo>
                    <a:pt x="66" y="382"/>
                    <a:pt x="66" y="382"/>
                    <a:pt x="66" y="382"/>
                  </a:cubicBezTo>
                  <a:cubicBezTo>
                    <a:pt x="65" y="381"/>
                    <a:pt x="64" y="383"/>
                    <a:pt x="64" y="382"/>
                  </a:cubicBezTo>
                  <a:cubicBezTo>
                    <a:pt x="65" y="383"/>
                    <a:pt x="63" y="383"/>
                    <a:pt x="63" y="384"/>
                  </a:cubicBezTo>
                  <a:cubicBezTo>
                    <a:pt x="64" y="384"/>
                    <a:pt x="64" y="383"/>
                    <a:pt x="66" y="383"/>
                  </a:cubicBezTo>
                  <a:cubicBezTo>
                    <a:pt x="66" y="383"/>
                    <a:pt x="66" y="383"/>
                    <a:pt x="66" y="384"/>
                  </a:cubicBezTo>
                  <a:cubicBezTo>
                    <a:pt x="67" y="383"/>
                    <a:pt x="66" y="383"/>
                    <a:pt x="67" y="382"/>
                  </a:cubicBezTo>
                  <a:cubicBezTo>
                    <a:pt x="67" y="382"/>
                    <a:pt x="67" y="383"/>
                    <a:pt x="66" y="383"/>
                  </a:cubicBezTo>
                  <a:close/>
                  <a:moveTo>
                    <a:pt x="59" y="388"/>
                  </a:moveTo>
                  <a:cubicBezTo>
                    <a:pt x="60" y="388"/>
                    <a:pt x="61" y="388"/>
                    <a:pt x="61" y="387"/>
                  </a:cubicBezTo>
                  <a:cubicBezTo>
                    <a:pt x="60" y="387"/>
                    <a:pt x="59" y="387"/>
                    <a:pt x="59" y="388"/>
                  </a:cubicBezTo>
                  <a:close/>
                  <a:moveTo>
                    <a:pt x="54" y="393"/>
                  </a:moveTo>
                  <a:cubicBezTo>
                    <a:pt x="54" y="393"/>
                    <a:pt x="54" y="393"/>
                    <a:pt x="54" y="393"/>
                  </a:cubicBezTo>
                  <a:cubicBezTo>
                    <a:pt x="54" y="392"/>
                    <a:pt x="54" y="392"/>
                    <a:pt x="54" y="391"/>
                  </a:cubicBezTo>
                  <a:cubicBezTo>
                    <a:pt x="54" y="391"/>
                    <a:pt x="55" y="391"/>
                    <a:pt x="55" y="391"/>
                  </a:cubicBezTo>
                  <a:cubicBezTo>
                    <a:pt x="55" y="390"/>
                    <a:pt x="56" y="390"/>
                    <a:pt x="55" y="390"/>
                  </a:cubicBezTo>
                  <a:cubicBezTo>
                    <a:pt x="53" y="391"/>
                    <a:pt x="50" y="390"/>
                    <a:pt x="49" y="393"/>
                  </a:cubicBezTo>
                  <a:cubicBezTo>
                    <a:pt x="51" y="394"/>
                    <a:pt x="54" y="392"/>
                    <a:pt x="54" y="393"/>
                  </a:cubicBezTo>
                  <a:close/>
                  <a:moveTo>
                    <a:pt x="44" y="396"/>
                  </a:moveTo>
                  <a:cubicBezTo>
                    <a:pt x="44" y="396"/>
                    <a:pt x="45" y="396"/>
                    <a:pt x="46" y="396"/>
                  </a:cubicBezTo>
                  <a:cubicBezTo>
                    <a:pt x="45" y="395"/>
                    <a:pt x="46" y="395"/>
                    <a:pt x="45" y="394"/>
                  </a:cubicBezTo>
                  <a:cubicBezTo>
                    <a:pt x="46" y="394"/>
                    <a:pt x="46" y="394"/>
                    <a:pt x="47" y="395"/>
                  </a:cubicBezTo>
                  <a:cubicBezTo>
                    <a:pt x="47" y="394"/>
                    <a:pt x="47" y="394"/>
                    <a:pt x="47" y="393"/>
                  </a:cubicBezTo>
                  <a:cubicBezTo>
                    <a:pt x="47" y="394"/>
                    <a:pt x="47" y="394"/>
                    <a:pt x="47" y="394"/>
                  </a:cubicBezTo>
                  <a:cubicBezTo>
                    <a:pt x="46" y="393"/>
                    <a:pt x="46" y="395"/>
                    <a:pt x="45" y="394"/>
                  </a:cubicBezTo>
                  <a:cubicBezTo>
                    <a:pt x="45" y="394"/>
                    <a:pt x="45" y="395"/>
                    <a:pt x="45" y="395"/>
                  </a:cubicBezTo>
                  <a:cubicBezTo>
                    <a:pt x="45" y="394"/>
                    <a:pt x="43" y="396"/>
                    <a:pt x="44" y="396"/>
                  </a:cubicBezTo>
                  <a:close/>
                  <a:moveTo>
                    <a:pt x="36" y="377"/>
                  </a:moveTo>
                  <a:cubicBezTo>
                    <a:pt x="36" y="377"/>
                    <a:pt x="37" y="377"/>
                    <a:pt x="37" y="377"/>
                  </a:cubicBezTo>
                  <a:cubicBezTo>
                    <a:pt x="37" y="376"/>
                    <a:pt x="37" y="375"/>
                    <a:pt x="36" y="375"/>
                  </a:cubicBezTo>
                  <a:cubicBezTo>
                    <a:pt x="36" y="377"/>
                    <a:pt x="36" y="377"/>
                    <a:pt x="36" y="377"/>
                  </a:cubicBezTo>
                  <a:close/>
                  <a:moveTo>
                    <a:pt x="34" y="379"/>
                  </a:moveTo>
                  <a:cubicBezTo>
                    <a:pt x="33" y="380"/>
                    <a:pt x="34" y="380"/>
                    <a:pt x="34" y="381"/>
                  </a:cubicBezTo>
                  <a:cubicBezTo>
                    <a:pt x="34" y="381"/>
                    <a:pt x="34" y="381"/>
                    <a:pt x="34" y="381"/>
                  </a:cubicBezTo>
                  <a:cubicBezTo>
                    <a:pt x="34" y="381"/>
                    <a:pt x="34" y="382"/>
                    <a:pt x="34" y="381"/>
                  </a:cubicBezTo>
                  <a:cubicBezTo>
                    <a:pt x="33" y="380"/>
                    <a:pt x="35" y="382"/>
                    <a:pt x="35" y="381"/>
                  </a:cubicBezTo>
                  <a:cubicBezTo>
                    <a:pt x="34" y="380"/>
                    <a:pt x="34" y="380"/>
                    <a:pt x="34" y="379"/>
                  </a:cubicBezTo>
                  <a:close/>
                  <a:moveTo>
                    <a:pt x="15" y="392"/>
                  </a:moveTo>
                  <a:cubicBezTo>
                    <a:pt x="15" y="392"/>
                    <a:pt x="15" y="392"/>
                    <a:pt x="15" y="392"/>
                  </a:cubicBezTo>
                  <a:cubicBezTo>
                    <a:pt x="15" y="392"/>
                    <a:pt x="15" y="393"/>
                    <a:pt x="16" y="392"/>
                  </a:cubicBezTo>
                  <a:cubicBezTo>
                    <a:pt x="16" y="392"/>
                    <a:pt x="16" y="392"/>
                    <a:pt x="16" y="392"/>
                  </a:cubicBezTo>
                  <a:cubicBezTo>
                    <a:pt x="15" y="391"/>
                    <a:pt x="15" y="392"/>
                    <a:pt x="15" y="392"/>
                  </a:cubicBezTo>
                  <a:close/>
                  <a:moveTo>
                    <a:pt x="8" y="423"/>
                  </a:moveTo>
                  <a:cubicBezTo>
                    <a:pt x="8" y="422"/>
                    <a:pt x="7" y="422"/>
                    <a:pt x="7" y="421"/>
                  </a:cubicBezTo>
                  <a:cubicBezTo>
                    <a:pt x="6" y="423"/>
                    <a:pt x="7" y="424"/>
                    <a:pt x="9" y="424"/>
                  </a:cubicBezTo>
                  <a:cubicBezTo>
                    <a:pt x="9" y="423"/>
                    <a:pt x="8" y="423"/>
                    <a:pt x="8" y="423"/>
                  </a:cubicBezTo>
                  <a:close/>
                  <a:moveTo>
                    <a:pt x="6" y="425"/>
                  </a:moveTo>
                  <a:cubicBezTo>
                    <a:pt x="6" y="426"/>
                    <a:pt x="7" y="427"/>
                    <a:pt x="8" y="426"/>
                  </a:cubicBezTo>
                  <a:cubicBezTo>
                    <a:pt x="7" y="426"/>
                    <a:pt x="7" y="426"/>
                    <a:pt x="7" y="425"/>
                  </a:cubicBezTo>
                  <a:cubicBezTo>
                    <a:pt x="7" y="425"/>
                    <a:pt x="7" y="425"/>
                    <a:pt x="7" y="425"/>
                  </a:cubicBezTo>
                  <a:cubicBezTo>
                    <a:pt x="7" y="426"/>
                    <a:pt x="6" y="425"/>
                    <a:pt x="6" y="4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2" name="淘宝网Chenying0907出品 134"/>
            <p:cNvSpPr/>
            <p:nvPr/>
          </p:nvSpPr>
          <p:spPr bwMode="auto">
            <a:xfrm>
              <a:off x="7388" y="3550"/>
              <a:ext cx="9" cy="2"/>
            </a:xfrm>
            <a:custGeom>
              <a:avLst/>
              <a:gdLst>
                <a:gd name="T0" fmla="*/ 3 w 4"/>
                <a:gd name="T1" fmla="*/ 0 h 1"/>
                <a:gd name="T2" fmla="*/ 3 w 4"/>
                <a:gd name="T3" fmla="*/ 1 h 1"/>
                <a:gd name="T4" fmla="*/ 3 w 4"/>
                <a:gd name="T5" fmla="*/ 0 h 1"/>
                <a:gd name="T6" fmla="*/ 1 w 4"/>
                <a:gd name="T7" fmla="*/ 1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cubicBezTo>
                    <a:pt x="4" y="0"/>
                    <a:pt x="4" y="1"/>
                    <a:pt x="3" y="1"/>
                  </a:cubicBezTo>
                  <a:cubicBezTo>
                    <a:pt x="3" y="1"/>
                    <a:pt x="3" y="1"/>
                    <a:pt x="3" y="0"/>
                  </a:cubicBezTo>
                  <a:cubicBezTo>
                    <a:pt x="2" y="1"/>
                    <a:pt x="2" y="0"/>
                    <a:pt x="1" y="1"/>
                  </a:cubicBezTo>
                  <a:cubicBezTo>
                    <a:pt x="0"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3" name="淘宝网Chenying0907出品 135"/>
            <p:cNvSpPr/>
            <p:nvPr/>
          </p:nvSpPr>
          <p:spPr bwMode="auto">
            <a:xfrm>
              <a:off x="8383" y="3107"/>
              <a:ext cx="14" cy="7"/>
            </a:xfrm>
            <a:custGeom>
              <a:avLst/>
              <a:gdLst>
                <a:gd name="T0" fmla="*/ 1 w 6"/>
                <a:gd name="T1" fmla="*/ 2 h 3"/>
                <a:gd name="T2" fmla="*/ 1 w 6"/>
                <a:gd name="T3" fmla="*/ 1 h 3"/>
                <a:gd name="T4" fmla="*/ 3 w 6"/>
                <a:gd name="T5" fmla="*/ 0 h 3"/>
                <a:gd name="T6" fmla="*/ 5 w 6"/>
                <a:gd name="T7" fmla="*/ 1 h 3"/>
                <a:gd name="T8" fmla="*/ 4 w 6"/>
                <a:gd name="T9" fmla="*/ 3 h 3"/>
                <a:gd name="T10" fmla="*/ 2 w 6"/>
                <a:gd name="T11" fmla="*/ 3 h 3"/>
                <a:gd name="T12" fmla="*/ 3 w 6"/>
                <a:gd name="T13" fmla="*/ 3 h 3"/>
                <a:gd name="T14" fmla="*/ 2 w 6"/>
                <a:gd name="T15" fmla="*/ 1 h 3"/>
                <a:gd name="T16" fmla="*/ 0 w 6"/>
                <a:gd name="T17" fmla="*/ 3 h 3"/>
                <a:gd name="T18" fmla="*/ 1 w 6"/>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1" y="2"/>
                  </a:moveTo>
                  <a:cubicBezTo>
                    <a:pt x="1" y="2"/>
                    <a:pt x="1" y="1"/>
                    <a:pt x="1" y="1"/>
                  </a:cubicBezTo>
                  <a:cubicBezTo>
                    <a:pt x="2" y="1"/>
                    <a:pt x="2" y="1"/>
                    <a:pt x="3" y="0"/>
                  </a:cubicBezTo>
                  <a:cubicBezTo>
                    <a:pt x="3" y="1"/>
                    <a:pt x="4" y="2"/>
                    <a:pt x="5" y="1"/>
                  </a:cubicBezTo>
                  <a:cubicBezTo>
                    <a:pt x="6" y="2"/>
                    <a:pt x="4" y="1"/>
                    <a:pt x="4" y="3"/>
                  </a:cubicBezTo>
                  <a:cubicBezTo>
                    <a:pt x="4" y="2"/>
                    <a:pt x="3" y="3"/>
                    <a:pt x="2" y="3"/>
                  </a:cubicBezTo>
                  <a:cubicBezTo>
                    <a:pt x="3" y="3"/>
                    <a:pt x="3" y="3"/>
                    <a:pt x="3" y="3"/>
                  </a:cubicBezTo>
                  <a:cubicBezTo>
                    <a:pt x="2" y="3"/>
                    <a:pt x="2" y="3"/>
                    <a:pt x="2" y="1"/>
                  </a:cubicBezTo>
                  <a:cubicBezTo>
                    <a:pt x="1" y="2"/>
                    <a:pt x="1" y="2"/>
                    <a:pt x="0" y="3"/>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4" name="淘宝网Chenying0907出品 136"/>
            <p:cNvSpPr/>
            <p:nvPr/>
          </p:nvSpPr>
          <p:spPr bwMode="auto">
            <a:xfrm>
              <a:off x="8940" y="2967"/>
              <a:ext cx="4" cy="8"/>
            </a:xfrm>
            <a:custGeom>
              <a:avLst/>
              <a:gdLst>
                <a:gd name="T0" fmla="*/ 2 w 2"/>
                <a:gd name="T1" fmla="*/ 2 h 3"/>
                <a:gd name="T2" fmla="*/ 1 w 2"/>
                <a:gd name="T3" fmla="*/ 3 h 3"/>
                <a:gd name="T4" fmla="*/ 0 w 2"/>
                <a:gd name="T5" fmla="*/ 1 h 3"/>
                <a:gd name="T6" fmla="*/ 1 w 2"/>
                <a:gd name="T7" fmla="*/ 1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2" y="2"/>
                    <a:pt x="2" y="3"/>
                    <a:pt x="1" y="3"/>
                  </a:cubicBezTo>
                  <a:cubicBezTo>
                    <a:pt x="1" y="1"/>
                    <a:pt x="0" y="2"/>
                    <a:pt x="0" y="1"/>
                  </a:cubicBezTo>
                  <a:cubicBezTo>
                    <a:pt x="0" y="0"/>
                    <a:pt x="1" y="1"/>
                    <a:pt x="1" y="1"/>
                  </a:cubicBezTo>
                  <a:cubicBezTo>
                    <a:pt x="1" y="1"/>
                    <a:pt x="1"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5" name="淘宝网Chenying0907出品 137"/>
            <p:cNvSpPr/>
            <p:nvPr/>
          </p:nvSpPr>
          <p:spPr bwMode="auto">
            <a:xfrm>
              <a:off x="9056" y="2923"/>
              <a:ext cx="7" cy="4"/>
            </a:xfrm>
            <a:custGeom>
              <a:avLst/>
              <a:gdLst>
                <a:gd name="T0" fmla="*/ 3 w 3"/>
                <a:gd name="T1" fmla="*/ 1 h 2"/>
                <a:gd name="T2" fmla="*/ 3 w 3"/>
                <a:gd name="T3" fmla="*/ 1 h 2"/>
                <a:gd name="T4" fmla="*/ 2 w 3"/>
                <a:gd name="T5" fmla="*/ 2 h 2"/>
                <a:gd name="T6" fmla="*/ 1 w 3"/>
                <a:gd name="T7" fmla="*/ 1 h 2"/>
                <a:gd name="T8" fmla="*/ 3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1"/>
                    <a:pt x="3" y="1"/>
                    <a:pt x="3" y="1"/>
                  </a:cubicBezTo>
                  <a:cubicBezTo>
                    <a:pt x="2" y="1"/>
                    <a:pt x="2" y="2"/>
                    <a:pt x="2" y="2"/>
                  </a:cubicBezTo>
                  <a:cubicBezTo>
                    <a:pt x="2" y="1"/>
                    <a:pt x="1" y="1"/>
                    <a:pt x="1" y="1"/>
                  </a:cubicBezTo>
                  <a:cubicBezTo>
                    <a:pt x="0" y="0"/>
                    <a:pt x="2" y="1"/>
                    <a:pt x="3" y="0"/>
                  </a:cubicBezTo>
                  <a:cubicBezTo>
                    <a:pt x="3" y="0"/>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6" name="淘宝网Chenying0907出品 138"/>
            <p:cNvSpPr/>
            <p:nvPr/>
          </p:nvSpPr>
          <p:spPr bwMode="auto">
            <a:xfrm>
              <a:off x="9008" y="2951"/>
              <a:ext cx="10" cy="2"/>
            </a:xfrm>
            <a:custGeom>
              <a:avLst/>
              <a:gdLst>
                <a:gd name="T0" fmla="*/ 1 w 4"/>
                <a:gd name="T1" fmla="*/ 1 h 1"/>
                <a:gd name="T2" fmla="*/ 2 w 4"/>
                <a:gd name="T3" fmla="*/ 0 h 1"/>
                <a:gd name="T4" fmla="*/ 1 w 4"/>
                <a:gd name="T5" fmla="*/ 0 h 1"/>
                <a:gd name="T6" fmla="*/ 4 w 4"/>
                <a:gd name="T7" fmla="*/ 0 h 1"/>
                <a:gd name="T8" fmla="*/ 1 w 4"/>
                <a:gd name="T9" fmla="*/ 1 h 1"/>
              </a:gdLst>
              <a:ahLst/>
              <a:cxnLst>
                <a:cxn ang="0">
                  <a:pos x="T0" y="T1"/>
                </a:cxn>
                <a:cxn ang="0">
                  <a:pos x="T2" y="T3"/>
                </a:cxn>
                <a:cxn ang="0">
                  <a:pos x="T4" y="T5"/>
                </a:cxn>
                <a:cxn ang="0">
                  <a:pos x="T6" y="T7"/>
                </a:cxn>
                <a:cxn ang="0">
                  <a:pos x="T8" y="T9"/>
                </a:cxn>
              </a:cxnLst>
              <a:rect l="0" t="0" r="r" b="b"/>
              <a:pathLst>
                <a:path w="4" h="1">
                  <a:moveTo>
                    <a:pt x="1" y="1"/>
                  </a:moveTo>
                  <a:cubicBezTo>
                    <a:pt x="0" y="0"/>
                    <a:pt x="2" y="1"/>
                    <a:pt x="2" y="0"/>
                  </a:cubicBezTo>
                  <a:cubicBezTo>
                    <a:pt x="2" y="0"/>
                    <a:pt x="2" y="0"/>
                    <a:pt x="1" y="0"/>
                  </a:cubicBezTo>
                  <a:cubicBezTo>
                    <a:pt x="1" y="0"/>
                    <a:pt x="3" y="0"/>
                    <a:pt x="4" y="0"/>
                  </a:cubicBezTo>
                  <a:cubicBezTo>
                    <a:pt x="1" y="1"/>
                    <a:pt x="3"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7" name="淘宝网Chenying0907出品 139"/>
            <p:cNvSpPr/>
            <p:nvPr/>
          </p:nvSpPr>
          <p:spPr bwMode="auto">
            <a:xfrm>
              <a:off x="8996" y="2953"/>
              <a:ext cx="3" cy="5"/>
            </a:xfrm>
            <a:custGeom>
              <a:avLst/>
              <a:gdLst>
                <a:gd name="T0" fmla="*/ 1 w 1"/>
                <a:gd name="T1" fmla="*/ 1 h 2"/>
                <a:gd name="T2" fmla="*/ 1 w 1"/>
                <a:gd name="T3" fmla="*/ 2 h 2"/>
                <a:gd name="T4" fmla="*/ 0 w 1"/>
                <a:gd name="T5" fmla="*/ 1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2"/>
                  </a:cubicBezTo>
                  <a:cubicBezTo>
                    <a:pt x="1" y="2"/>
                    <a:pt x="0" y="1"/>
                    <a:pt x="0" y="1"/>
                  </a:cubicBezTo>
                  <a:cubicBezTo>
                    <a:pt x="0" y="1"/>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8" name="淘宝网Chenying0907出品 140"/>
            <p:cNvSpPr/>
            <p:nvPr/>
          </p:nvSpPr>
          <p:spPr bwMode="auto">
            <a:xfrm>
              <a:off x="8982" y="2953"/>
              <a:ext cx="5" cy="5"/>
            </a:xfrm>
            <a:custGeom>
              <a:avLst/>
              <a:gdLst>
                <a:gd name="T0" fmla="*/ 1 w 2"/>
                <a:gd name="T1" fmla="*/ 0 h 2"/>
                <a:gd name="T2" fmla="*/ 2 w 2"/>
                <a:gd name="T3" fmla="*/ 0 h 2"/>
                <a:gd name="T4" fmla="*/ 2 w 2"/>
                <a:gd name="T5" fmla="*/ 1 h 2"/>
                <a:gd name="T6" fmla="*/ 1 w 2"/>
                <a:gd name="T7" fmla="*/ 2 h 2"/>
                <a:gd name="T8" fmla="*/ 1 w 2"/>
                <a:gd name="T9" fmla="*/ 1 h 2"/>
                <a:gd name="T10" fmla="*/ 0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2" y="0"/>
                  </a:cubicBezTo>
                  <a:cubicBezTo>
                    <a:pt x="1" y="1"/>
                    <a:pt x="2" y="1"/>
                    <a:pt x="2" y="1"/>
                  </a:cubicBezTo>
                  <a:cubicBezTo>
                    <a:pt x="1" y="1"/>
                    <a:pt x="1" y="1"/>
                    <a:pt x="1" y="2"/>
                  </a:cubicBezTo>
                  <a:cubicBezTo>
                    <a:pt x="0" y="1"/>
                    <a:pt x="1" y="1"/>
                    <a:pt x="1" y="1"/>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59" name="淘宝网Chenying0907出品 141"/>
            <p:cNvSpPr/>
            <p:nvPr/>
          </p:nvSpPr>
          <p:spPr bwMode="auto">
            <a:xfrm>
              <a:off x="8959" y="2960"/>
              <a:ext cx="14" cy="7"/>
            </a:xfrm>
            <a:custGeom>
              <a:avLst/>
              <a:gdLst>
                <a:gd name="T0" fmla="*/ 4 w 6"/>
                <a:gd name="T1" fmla="*/ 2 h 3"/>
                <a:gd name="T2" fmla="*/ 4 w 6"/>
                <a:gd name="T3" fmla="*/ 3 h 3"/>
                <a:gd name="T4" fmla="*/ 2 w 6"/>
                <a:gd name="T5" fmla="*/ 3 h 3"/>
                <a:gd name="T6" fmla="*/ 2 w 6"/>
                <a:gd name="T7" fmla="*/ 2 h 3"/>
                <a:gd name="T8" fmla="*/ 0 w 6"/>
                <a:gd name="T9" fmla="*/ 1 h 3"/>
                <a:gd name="T10" fmla="*/ 2 w 6"/>
                <a:gd name="T11" fmla="*/ 1 h 3"/>
                <a:gd name="T12" fmla="*/ 2 w 6"/>
                <a:gd name="T13" fmla="*/ 0 h 3"/>
                <a:gd name="T14" fmla="*/ 4 w 6"/>
                <a:gd name="T15" fmla="*/ 1 h 3"/>
                <a:gd name="T16" fmla="*/ 3 w 6"/>
                <a:gd name="T17" fmla="*/ 1 h 3"/>
                <a:gd name="T18" fmla="*/ 4 w 6"/>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4" y="2"/>
                  </a:moveTo>
                  <a:cubicBezTo>
                    <a:pt x="6" y="2"/>
                    <a:pt x="3" y="2"/>
                    <a:pt x="4" y="3"/>
                  </a:cubicBezTo>
                  <a:cubicBezTo>
                    <a:pt x="3" y="3"/>
                    <a:pt x="2" y="3"/>
                    <a:pt x="2" y="3"/>
                  </a:cubicBezTo>
                  <a:cubicBezTo>
                    <a:pt x="1" y="3"/>
                    <a:pt x="2" y="2"/>
                    <a:pt x="2" y="2"/>
                  </a:cubicBezTo>
                  <a:cubicBezTo>
                    <a:pt x="2" y="2"/>
                    <a:pt x="1" y="1"/>
                    <a:pt x="0" y="1"/>
                  </a:cubicBezTo>
                  <a:cubicBezTo>
                    <a:pt x="0" y="0"/>
                    <a:pt x="2" y="0"/>
                    <a:pt x="2" y="1"/>
                  </a:cubicBezTo>
                  <a:cubicBezTo>
                    <a:pt x="2" y="1"/>
                    <a:pt x="2" y="1"/>
                    <a:pt x="2" y="0"/>
                  </a:cubicBezTo>
                  <a:cubicBezTo>
                    <a:pt x="3" y="0"/>
                    <a:pt x="3" y="1"/>
                    <a:pt x="4" y="1"/>
                  </a:cubicBezTo>
                  <a:cubicBezTo>
                    <a:pt x="3" y="2"/>
                    <a:pt x="3" y="1"/>
                    <a:pt x="3" y="1"/>
                  </a:cubicBezTo>
                  <a:cubicBezTo>
                    <a:pt x="3" y="1"/>
                    <a:pt x="4"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0" name="淘宝网Chenying0907出品 142"/>
            <p:cNvSpPr/>
            <p:nvPr/>
          </p:nvSpPr>
          <p:spPr bwMode="auto">
            <a:xfrm>
              <a:off x="8949" y="2967"/>
              <a:ext cx="7" cy="5"/>
            </a:xfrm>
            <a:custGeom>
              <a:avLst/>
              <a:gdLst>
                <a:gd name="T0" fmla="*/ 3 w 3"/>
                <a:gd name="T1" fmla="*/ 0 h 2"/>
                <a:gd name="T2" fmla="*/ 3 w 3"/>
                <a:gd name="T3" fmla="*/ 1 h 2"/>
                <a:gd name="T4" fmla="*/ 3 w 3"/>
                <a:gd name="T5" fmla="*/ 0 h 2"/>
                <a:gd name="T6" fmla="*/ 2 w 3"/>
                <a:gd name="T7" fmla="*/ 2 h 2"/>
                <a:gd name="T8" fmla="*/ 0 w 3"/>
                <a:gd name="T9" fmla="*/ 1 h 2"/>
                <a:gd name="T10" fmla="*/ 0 w 3"/>
                <a:gd name="T11" fmla="*/ 0 h 2"/>
                <a:gd name="T12" fmla="*/ 1 w 3"/>
                <a:gd name="T13" fmla="*/ 0 h 2"/>
                <a:gd name="T14" fmla="*/ 3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0"/>
                  </a:moveTo>
                  <a:cubicBezTo>
                    <a:pt x="3" y="1"/>
                    <a:pt x="3" y="1"/>
                    <a:pt x="3" y="1"/>
                  </a:cubicBezTo>
                  <a:cubicBezTo>
                    <a:pt x="3" y="1"/>
                    <a:pt x="3" y="1"/>
                    <a:pt x="3" y="0"/>
                  </a:cubicBezTo>
                  <a:cubicBezTo>
                    <a:pt x="2" y="0"/>
                    <a:pt x="2" y="1"/>
                    <a:pt x="2" y="2"/>
                  </a:cubicBezTo>
                  <a:cubicBezTo>
                    <a:pt x="1" y="2"/>
                    <a:pt x="1" y="0"/>
                    <a:pt x="0" y="1"/>
                  </a:cubicBezTo>
                  <a:cubicBezTo>
                    <a:pt x="0" y="1"/>
                    <a:pt x="0" y="1"/>
                    <a:pt x="0" y="0"/>
                  </a:cubicBezTo>
                  <a:cubicBezTo>
                    <a:pt x="0" y="0"/>
                    <a:pt x="1" y="0"/>
                    <a:pt x="1" y="0"/>
                  </a:cubicBezTo>
                  <a:cubicBezTo>
                    <a:pt x="3" y="1"/>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1" name="淘宝网Chenying0907出品 143"/>
            <p:cNvSpPr/>
            <p:nvPr/>
          </p:nvSpPr>
          <p:spPr bwMode="auto">
            <a:xfrm>
              <a:off x="8954" y="2953"/>
              <a:ext cx="5" cy="5"/>
            </a:xfrm>
            <a:custGeom>
              <a:avLst/>
              <a:gdLst>
                <a:gd name="T0" fmla="*/ 1 w 2"/>
                <a:gd name="T1" fmla="*/ 0 h 2"/>
                <a:gd name="T2" fmla="*/ 2 w 2"/>
                <a:gd name="T3" fmla="*/ 0 h 2"/>
                <a:gd name="T4" fmla="*/ 1 w 2"/>
                <a:gd name="T5" fmla="*/ 1 h 2"/>
                <a:gd name="T6" fmla="*/ 2 w 2"/>
                <a:gd name="T7" fmla="*/ 2 h 2"/>
                <a:gd name="T8" fmla="*/ 1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1" y="0"/>
                    <a:pt x="2" y="0"/>
                  </a:cubicBezTo>
                  <a:cubicBezTo>
                    <a:pt x="2" y="1"/>
                    <a:pt x="2" y="1"/>
                    <a:pt x="1" y="1"/>
                  </a:cubicBezTo>
                  <a:cubicBezTo>
                    <a:pt x="1" y="1"/>
                    <a:pt x="2" y="1"/>
                    <a:pt x="2" y="2"/>
                  </a:cubicBezTo>
                  <a:cubicBezTo>
                    <a:pt x="1" y="2"/>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2" name="淘宝网Chenying0907出品 144"/>
            <p:cNvSpPr/>
            <p:nvPr/>
          </p:nvSpPr>
          <p:spPr bwMode="auto">
            <a:xfrm>
              <a:off x="8951" y="2960"/>
              <a:ext cx="8" cy="5"/>
            </a:xfrm>
            <a:custGeom>
              <a:avLst/>
              <a:gdLst>
                <a:gd name="T0" fmla="*/ 2 w 3"/>
                <a:gd name="T1" fmla="*/ 1 h 2"/>
                <a:gd name="T2" fmla="*/ 2 w 3"/>
                <a:gd name="T3" fmla="*/ 2 h 2"/>
                <a:gd name="T4" fmla="*/ 1 w 3"/>
                <a:gd name="T5" fmla="*/ 2 h 2"/>
                <a:gd name="T6" fmla="*/ 0 w 3"/>
                <a:gd name="T7" fmla="*/ 2 h 2"/>
                <a:gd name="T8" fmla="*/ 1 w 3"/>
                <a:gd name="T9" fmla="*/ 1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1" y="2"/>
                    <a:pt x="2" y="2"/>
                  </a:cubicBezTo>
                  <a:cubicBezTo>
                    <a:pt x="1" y="2"/>
                    <a:pt x="1" y="2"/>
                    <a:pt x="1" y="2"/>
                  </a:cubicBezTo>
                  <a:cubicBezTo>
                    <a:pt x="1" y="2"/>
                    <a:pt x="1" y="2"/>
                    <a:pt x="0" y="2"/>
                  </a:cubicBezTo>
                  <a:cubicBezTo>
                    <a:pt x="0" y="1"/>
                    <a:pt x="1" y="1"/>
                    <a:pt x="1" y="1"/>
                  </a:cubicBezTo>
                  <a:cubicBezTo>
                    <a:pt x="2"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3" name="淘宝网Chenying0907出品 145"/>
            <p:cNvSpPr/>
            <p:nvPr/>
          </p:nvSpPr>
          <p:spPr bwMode="auto">
            <a:xfrm>
              <a:off x="8696" y="3031"/>
              <a:ext cx="4" cy="5"/>
            </a:xfrm>
            <a:custGeom>
              <a:avLst/>
              <a:gdLst>
                <a:gd name="T0" fmla="*/ 1 w 2"/>
                <a:gd name="T1" fmla="*/ 0 h 2"/>
                <a:gd name="T2" fmla="*/ 0 w 2"/>
                <a:gd name="T3" fmla="*/ 1 h 2"/>
                <a:gd name="T4" fmla="*/ 0 w 2"/>
                <a:gd name="T5" fmla="*/ 0 h 2"/>
                <a:gd name="T6" fmla="*/ 0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1" y="2"/>
                    <a:pt x="0" y="1"/>
                  </a:cubicBezTo>
                  <a:cubicBezTo>
                    <a:pt x="1" y="1"/>
                    <a:pt x="0" y="1"/>
                    <a:pt x="0" y="0"/>
                  </a:cubicBezTo>
                  <a:cubicBezTo>
                    <a:pt x="1" y="0"/>
                    <a:pt x="1" y="0"/>
                    <a:pt x="0"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4" name="淘宝网Chenying0907出品 146"/>
            <p:cNvSpPr/>
            <p:nvPr/>
          </p:nvSpPr>
          <p:spPr bwMode="auto">
            <a:xfrm>
              <a:off x="8693" y="3031"/>
              <a:ext cx="3" cy="8"/>
            </a:xfrm>
            <a:custGeom>
              <a:avLst/>
              <a:gdLst>
                <a:gd name="T0" fmla="*/ 1 w 1"/>
                <a:gd name="T1" fmla="*/ 2 h 3"/>
                <a:gd name="T2" fmla="*/ 1 w 1"/>
                <a:gd name="T3" fmla="*/ 3 h 3"/>
                <a:gd name="T4" fmla="*/ 1 w 1"/>
                <a:gd name="T5" fmla="*/ 3 h 3"/>
                <a:gd name="T6" fmla="*/ 0 w 1"/>
                <a:gd name="T7" fmla="*/ 2 h 3"/>
                <a:gd name="T8" fmla="*/ 0 w 1"/>
                <a:gd name="T9" fmla="*/ 2 h 3"/>
                <a:gd name="T10" fmla="*/ 1 w 1"/>
                <a:gd name="T11" fmla="*/ 1 h 3"/>
                <a:gd name="T12" fmla="*/ 0 w 1"/>
                <a:gd name="T13" fmla="*/ 1 h 3"/>
                <a:gd name="T14" fmla="*/ 1 w 1"/>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2"/>
                  </a:moveTo>
                  <a:cubicBezTo>
                    <a:pt x="1" y="2"/>
                    <a:pt x="1" y="2"/>
                    <a:pt x="1" y="3"/>
                  </a:cubicBezTo>
                  <a:cubicBezTo>
                    <a:pt x="1" y="2"/>
                    <a:pt x="1" y="3"/>
                    <a:pt x="1" y="3"/>
                  </a:cubicBezTo>
                  <a:cubicBezTo>
                    <a:pt x="0" y="3"/>
                    <a:pt x="1" y="1"/>
                    <a:pt x="0" y="2"/>
                  </a:cubicBezTo>
                  <a:cubicBezTo>
                    <a:pt x="0" y="2"/>
                    <a:pt x="0" y="2"/>
                    <a:pt x="0" y="2"/>
                  </a:cubicBezTo>
                  <a:cubicBezTo>
                    <a:pt x="0" y="2"/>
                    <a:pt x="0" y="0"/>
                    <a:pt x="1" y="1"/>
                  </a:cubicBezTo>
                  <a:cubicBezTo>
                    <a:pt x="1" y="1"/>
                    <a:pt x="1" y="1"/>
                    <a:pt x="0" y="1"/>
                  </a:cubicBezTo>
                  <a:cubicBezTo>
                    <a:pt x="1"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5" name="淘宝网Chenying0907出品 147"/>
            <p:cNvSpPr/>
            <p:nvPr/>
          </p:nvSpPr>
          <p:spPr bwMode="auto">
            <a:xfrm>
              <a:off x="8670" y="3039"/>
              <a:ext cx="4" cy="7"/>
            </a:xfrm>
            <a:custGeom>
              <a:avLst/>
              <a:gdLst>
                <a:gd name="T0" fmla="*/ 2 w 2"/>
                <a:gd name="T1" fmla="*/ 2 h 3"/>
                <a:gd name="T2" fmla="*/ 1 w 2"/>
                <a:gd name="T3" fmla="*/ 3 h 3"/>
                <a:gd name="T4" fmla="*/ 0 w 2"/>
                <a:gd name="T5" fmla="*/ 1 h 3"/>
                <a:gd name="T6" fmla="*/ 2 w 2"/>
                <a:gd name="T7" fmla="*/ 2 h 3"/>
              </a:gdLst>
              <a:ahLst/>
              <a:cxnLst>
                <a:cxn ang="0">
                  <a:pos x="T0" y="T1"/>
                </a:cxn>
                <a:cxn ang="0">
                  <a:pos x="T2" y="T3"/>
                </a:cxn>
                <a:cxn ang="0">
                  <a:pos x="T4" y="T5"/>
                </a:cxn>
                <a:cxn ang="0">
                  <a:pos x="T6" y="T7"/>
                </a:cxn>
              </a:cxnLst>
              <a:rect l="0" t="0" r="r" b="b"/>
              <a:pathLst>
                <a:path w="2" h="3">
                  <a:moveTo>
                    <a:pt x="2" y="2"/>
                  </a:moveTo>
                  <a:cubicBezTo>
                    <a:pt x="2" y="3"/>
                    <a:pt x="1" y="2"/>
                    <a:pt x="1" y="3"/>
                  </a:cubicBezTo>
                  <a:cubicBezTo>
                    <a:pt x="1" y="2"/>
                    <a:pt x="1" y="1"/>
                    <a:pt x="0" y="1"/>
                  </a:cubicBezTo>
                  <a:cubicBezTo>
                    <a:pt x="1"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6" name="淘宝网Chenying0907出品 148"/>
            <p:cNvSpPr/>
            <p:nvPr/>
          </p:nvSpPr>
          <p:spPr bwMode="auto">
            <a:xfrm>
              <a:off x="8636" y="3050"/>
              <a:ext cx="7" cy="7"/>
            </a:xfrm>
            <a:custGeom>
              <a:avLst/>
              <a:gdLst>
                <a:gd name="T0" fmla="*/ 2 w 3"/>
                <a:gd name="T1" fmla="*/ 0 h 3"/>
                <a:gd name="T2" fmla="*/ 3 w 3"/>
                <a:gd name="T3" fmla="*/ 1 h 3"/>
                <a:gd name="T4" fmla="*/ 1 w 3"/>
                <a:gd name="T5" fmla="*/ 1 h 3"/>
                <a:gd name="T6" fmla="*/ 0 w 3"/>
                <a:gd name="T7" fmla="*/ 1 h 3"/>
                <a:gd name="T8" fmla="*/ 1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2" y="1"/>
                    <a:pt x="2" y="1"/>
                    <a:pt x="3" y="1"/>
                  </a:cubicBezTo>
                  <a:cubicBezTo>
                    <a:pt x="3" y="3"/>
                    <a:pt x="1" y="1"/>
                    <a:pt x="1" y="1"/>
                  </a:cubicBezTo>
                  <a:cubicBezTo>
                    <a:pt x="1" y="1"/>
                    <a:pt x="1" y="1"/>
                    <a:pt x="0" y="1"/>
                  </a:cubicBezTo>
                  <a:cubicBezTo>
                    <a:pt x="1" y="0"/>
                    <a:pt x="2" y="1"/>
                    <a:pt x="1" y="0"/>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7" name="淘宝网Chenying0907出品 149"/>
            <p:cNvSpPr/>
            <p:nvPr/>
          </p:nvSpPr>
          <p:spPr bwMode="auto">
            <a:xfrm>
              <a:off x="8622" y="3048"/>
              <a:ext cx="10" cy="7"/>
            </a:xfrm>
            <a:custGeom>
              <a:avLst/>
              <a:gdLst>
                <a:gd name="T0" fmla="*/ 4 w 4"/>
                <a:gd name="T1" fmla="*/ 1 h 3"/>
                <a:gd name="T2" fmla="*/ 4 w 4"/>
                <a:gd name="T3" fmla="*/ 2 h 3"/>
                <a:gd name="T4" fmla="*/ 3 w 4"/>
                <a:gd name="T5" fmla="*/ 1 h 3"/>
                <a:gd name="T6" fmla="*/ 3 w 4"/>
                <a:gd name="T7" fmla="*/ 3 h 3"/>
                <a:gd name="T8" fmla="*/ 0 w 4"/>
                <a:gd name="T9" fmla="*/ 1 h 3"/>
                <a:gd name="T10" fmla="*/ 0 w 4"/>
                <a:gd name="T11" fmla="*/ 0 h 3"/>
                <a:gd name="T12" fmla="*/ 1 w 4"/>
                <a:gd name="T13" fmla="*/ 0 h 3"/>
                <a:gd name="T14" fmla="*/ 3 w 4"/>
                <a:gd name="T15" fmla="*/ 0 h 3"/>
                <a:gd name="T16" fmla="*/ 4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1"/>
                  </a:moveTo>
                  <a:cubicBezTo>
                    <a:pt x="4" y="1"/>
                    <a:pt x="4" y="1"/>
                    <a:pt x="4" y="2"/>
                  </a:cubicBezTo>
                  <a:cubicBezTo>
                    <a:pt x="3" y="2"/>
                    <a:pt x="3" y="1"/>
                    <a:pt x="3" y="1"/>
                  </a:cubicBezTo>
                  <a:cubicBezTo>
                    <a:pt x="2" y="1"/>
                    <a:pt x="3" y="2"/>
                    <a:pt x="3" y="3"/>
                  </a:cubicBezTo>
                  <a:cubicBezTo>
                    <a:pt x="1" y="2"/>
                    <a:pt x="1" y="2"/>
                    <a:pt x="0" y="1"/>
                  </a:cubicBezTo>
                  <a:cubicBezTo>
                    <a:pt x="0" y="1"/>
                    <a:pt x="0" y="0"/>
                    <a:pt x="0" y="0"/>
                  </a:cubicBezTo>
                  <a:cubicBezTo>
                    <a:pt x="1" y="0"/>
                    <a:pt x="1" y="0"/>
                    <a:pt x="1" y="0"/>
                  </a:cubicBezTo>
                  <a:cubicBezTo>
                    <a:pt x="1" y="0"/>
                    <a:pt x="1" y="1"/>
                    <a:pt x="3" y="0"/>
                  </a:cubicBezTo>
                  <a:cubicBezTo>
                    <a:pt x="2" y="2"/>
                    <a:pt x="3"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8" name="淘宝网Chenying0907出品 150"/>
            <p:cNvSpPr/>
            <p:nvPr/>
          </p:nvSpPr>
          <p:spPr bwMode="auto">
            <a:xfrm>
              <a:off x="8622" y="3053"/>
              <a:ext cx="3" cy="7"/>
            </a:xfrm>
            <a:custGeom>
              <a:avLst/>
              <a:gdLst>
                <a:gd name="T0" fmla="*/ 0 w 1"/>
                <a:gd name="T1" fmla="*/ 1 h 3"/>
                <a:gd name="T2" fmla="*/ 1 w 1"/>
                <a:gd name="T3" fmla="*/ 1 h 3"/>
                <a:gd name="T4" fmla="*/ 0 w 1"/>
                <a:gd name="T5" fmla="*/ 3 h 3"/>
                <a:gd name="T6" fmla="*/ 0 w 1"/>
                <a:gd name="T7" fmla="*/ 1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1" y="2"/>
                    <a:pt x="0" y="0"/>
                    <a:pt x="1" y="1"/>
                  </a:cubicBezTo>
                  <a:cubicBezTo>
                    <a:pt x="1" y="2"/>
                    <a:pt x="0" y="2"/>
                    <a:pt x="0" y="3"/>
                  </a:cubicBezTo>
                  <a:cubicBezTo>
                    <a:pt x="0" y="1"/>
                    <a:pt x="0" y="3"/>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69" name="淘宝网Chenying0907出品 151"/>
            <p:cNvSpPr>
              <a:spLocks noEditPoints="1"/>
            </p:cNvSpPr>
            <p:nvPr/>
          </p:nvSpPr>
          <p:spPr bwMode="auto">
            <a:xfrm>
              <a:off x="6895" y="3351"/>
              <a:ext cx="1675" cy="1433"/>
            </a:xfrm>
            <a:custGeom>
              <a:avLst/>
              <a:gdLst>
                <a:gd name="T0" fmla="*/ 463 w 707"/>
                <a:gd name="T1" fmla="*/ 175 h 605"/>
                <a:gd name="T2" fmla="*/ 216 w 707"/>
                <a:gd name="T3" fmla="*/ 333 h 605"/>
                <a:gd name="T4" fmla="*/ 41 w 707"/>
                <a:gd name="T5" fmla="*/ 483 h 605"/>
                <a:gd name="T6" fmla="*/ 539 w 707"/>
                <a:gd name="T7" fmla="*/ 159 h 605"/>
                <a:gd name="T8" fmla="*/ 638 w 707"/>
                <a:gd name="T9" fmla="*/ 138 h 605"/>
                <a:gd name="T10" fmla="*/ 455 w 707"/>
                <a:gd name="T11" fmla="*/ 240 h 605"/>
                <a:gd name="T12" fmla="*/ 318 w 707"/>
                <a:gd name="T13" fmla="*/ 325 h 605"/>
                <a:gd name="T14" fmla="*/ 232 w 707"/>
                <a:gd name="T15" fmla="*/ 385 h 605"/>
                <a:gd name="T16" fmla="*/ 157 w 707"/>
                <a:gd name="T17" fmla="*/ 441 h 605"/>
                <a:gd name="T18" fmla="*/ 322 w 707"/>
                <a:gd name="T19" fmla="*/ 331 h 605"/>
                <a:gd name="T20" fmla="*/ 506 w 707"/>
                <a:gd name="T21" fmla="*/ 225 h 605"/>
                <a:gd name="T22" fmla="*/ 670 w 707"/>
                <a:gd name="T23" fmla="*/ 159 h 605"/>
                <a:gd name="T24" fmla="*/ 656 w 707"/>
                <a:gd name="T25" fmla="*/ 175 h 605"/>
                <a:gd name="T26" fmla="*/ 649 w 707"/>
                <a:gd name="T27" fmla="*/ 183 h 605"/>
                <a:gd name="T28" fmla="*/ 540 w 707"/>
                <a:gd name="T29" fmla="*/ 254 h 605"/>
                <a:gd name="T30" fmla="*/ 502 w 707"/>
                <a:gd name="T31" fmla="*/ 361 h 605"/>
                <a:gd name="T32" fmla="*/ 508 w 707"/>
                <a:gd name="T33" fmla="*/ 393 h 605"/>
                <a:gd name="T34" fmla="*/ 572 w 707"/>
                <a:gd name="T35" fmla="*/ 403 h 605"/>
                <a:gd name="T36" fmla="*/ 576 w 707"/>
                <a:gd name="T37" fmla="*/ 427 h 605"/>
                <a:gd name="T38" fmla="*/ 582 w 707"/>
                <a:gd name="T39" fmla="*/ 434 h 605"/>
                <a:gd name="T40" fmla="*/ 568 w 707"/>
                <a:gd name="T41" fmla="*/ 457 h 605"/>
                <a:gd name="T42" fmla="*/ 523 w 707"/>
                <a:gd name="T43" fmla="*/ 469 h 605"/>
                <a:gd name="T44" fmla="*/ 498 w 707"/>
                <a:gd name="T45" fmla="*/ 478 h 605"/>
                <a:gd name="T46" fmla="*/ 531 w 707"/>
                <a:gd name="T47" fmla="*/ 462 h 605"/>
                <a:gd name="T48" fmla="*/ 515 w 707"/>
                <a:gd name="T49" fmla="*/ 461 h 605"/>
                <a:gd name="T50" fmla="*/ 528 w 707"/>
                <a:gd name="T51" fmla="*/ 448 h 605"/>
                <a:gd name="T52" fmla="*/ 440 w 707"/>
                <a:gd name="T53" fmla="*/ 501 h 605"/>
                <a:gd name="T54" fmla="*/ 436 w 707"/>
                <a:gd name="T55" fmla="*/ 514 h 605"/>
                <a:gd name="T56" fmla="*/ 393 w 707"/>
                <a:gd name="T57" fmla="*/ 541 h 605"/>
                <a:gd name="T58" fmla="*/ 342 w 707"/>
                <a:gd name="T59" fmla="*/ 537 h 605"/>
                <a:gd name="T60" fmla="*/ 346 w 707"/>
                <a:gd name="T61" fmla="*/ 422 h 605"/>
                <a:gd name="T62" fmla="*/ 258 w 707"/>
                <a:gd name="T63" fmla="*/ 421 h 605"/>
                <a:gd name="T64" fmla="*/ 264 w 707"/>
                <a:gd name="T65" fmla="*/ 411 h 605"/>
                <a:gd name="T66" fmla="*/ 248 w 707"/>
                <a:gd name="T67" fmla="*/ 404 h 605"/>
                <a:gd name="T68" fmla="*/ 195 w 707"/>
                <a:gd name="T69" fmla="*/ 444 h 605"/>
                <a:gd name="T70" fmla="*/ 153 w 707"/>
                <a:gd name="T71" fmla="*/ 475 h 605"/>
                <a:gd name="T72" fmla="*/ 127 w 707"/>
                <a:gd name="T73" fmla="*/ 492 h 605"/>
                <a:gd name="T74" fmla="*/ 113 w 707"/>
                <a:gd name="T75" fmla="*/ 506 h 605"/>
                <a:gd name="T76" fmla="*/ 98 w 707"/>
                <a:gd name="T77" fmla="*/ 516 h 605"/>
                <a:gd name="T78" fmla="*/ 92 w 707"/>
                <a:gd name="T79" fmla="*/ 520 h 605"/>
                <a:gd name="T80" fmla="*/ 75 w 707"/>
                <a:gd name="T81" fmla="*/ 533 h 605"/>
                <a:gd name="T82" fmla="*/ 51 w 707"/>
                <a:gd name="T83" fmla="*/ 553 h 605"/>
                <a:gd name="T84" fmla="*/ 28 w 707"/>
                <a:gd name="T85" fmla="*/ 573 h 605"/>
                <a:gd name="T86" fmla="*/ 5 w 707"/>
                <a:gd name="T87" fmla="*/ 582 h 605"/>
                <a:gd name="T88" fmla="*/ 492 w 707"/>
                <a:gd name="T89" fmla="*/ 141 h 605"/>
                <a:gd name="T90" fmla="*/ 437 w 707"/>
                <a:gd name="T91" fmla="*/ 98 h 605"/>
                <a:gd name="T92" fmla="*/ 222 w 707"/>
                <a:gd name="T93" fmla="*/ 228 h 605"/>
                <a:gd name="T94" fmla="*/ 666 w 707"/>
                <a:gd name="T95" fmla="*/ 163 h 605"/>
                <a:gd name="T96" fmla="*/ 100 w 707"/>
                <a:gd name="T97" fmla="*/ 511 h 605"/>
                <a:gd name="T98" fmla="*/ 645 w 707"/>
                <a:gd name="T99" fmla="*/ 170 h 605"/>
                <a:gd name="T100" fmla="*/ 635 w 707"/>
                <a:gd name="T101" fmla="*/ 186 h 605"/>
                <a:gd name="T102" fmla="*/ 578 w 707"/>
                <a:gd name="T103" fmla="*/ 443 h 605"/>
                <a:gd name="T104" fmla="*/ 578 w 707"/>
                <a:gd name="T105" fmla="*/ 438 h 605"/>
                <a:gd name="T106" fmla="*/ 551 w 707"/>
                <a:gd name="T107" fmla="*/ 456 h 605"/>
                <a:gd name="T108" fmla="*/ 548 w 707"/>
                <a:gd name="T109" fmla="*/ 456 h 605"/>
                <a:gd name="T110" fmla="*/ 529 w 707"/>
                <a:gd name="T111" fmla="*/ 468 h 605"/>
                <a:gd name="T112" fmla="*/ 506 w 707"/>
                <a:gd name="T113" fmla="*/ 336 h 605"/>
                <a:gd name="T114" fmla="*/ 382 w 707"/>
                <a:gd name="T115" fmla="*/ 541 h 605"/>
                <a:gd name="T116" fmla="*/ 251 w 707"/>
                <a:gd name="T117" fmla="*/ 397 h 605"/>
                <a:gd name="T118" fmla="*/ 242 w 707"/>
                <a:gd name="T119" fmla="*/ 406 h 605"/>
                <a:gd name="T120" fmla="*/ 139 w 707"/>
                <a:gd name="T121" fmla="*/ 484 h 605"/>
                <a:gd name="T122" fmla="*/ 115 w 707"/>
                <a:gd name="T123" fmla="*/ 476 h 605"/>
                <a:gd name="T124" fmla="*/ 95 w 707"/>
                <a:gd name="T125" fmla="*/ 52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7" h="605">
                  <a:moveTo>
                    <a:pt x="691" y="30"/>
                  </a:moveTo>
                  <a:cubicBezTo>
                    <a:pt x="691" y="30"/>
                    <a:pt x="692" y="30"/>
                    <a:pt x="691" y="31"/>
                  </a:cubicBezTo>
                  <a:cubicBezTo>
                    <a:pt x="686" y="34"/>
                    <a:pt x="682" y="38"/>
                    <a:pt x="677" y="41"/>
                  </a:cubicBezTo>
                  <a:cubicBezTo>
                    <a:pt x="676" y="43"/>
                    <a:pt x="674" y="43"/>
                    <a:pt x="673" y="45"/>
                  </a:cubicBezTo>
                  <a:cubicBezTo>
                    <a:pt x="668" y="48"/>
                    <a:pt x="662" y="51"/>
                    <a:pt x="657" y="55"/>
                  </a:cubicBezTo>
                  <a:cubicBezTo>
                    <a:pt x="657" y="55"/>
                    <a:pt x="657" y="55"/>
                    <a:pt x="656" y="55"/>
                  </a:cubicBezTo>
                  <a:cubicBezTo>
                    <a:pt x="653" y="59"/>
                    <a:pt x="647" y="61"/>
                    <a:pt x="644" y="65"/>
                  </a:cubicBezTo>
                  <a:cubicBezTo>
                    <a:pt x="644" y="65"/>
                    <a:pt x="643" y="65"/>
                    <a:pt x="643" y="65"/>
                  </a:cubicBezTo>
                  <a:cubicBezTo>
                    <a:pt x="642" y="65"/>
                    <a:pt x="642" y="65"/>
                    <a:pt x="642" y="66"/>
                  </a:cubicBezTo>
                  <a:cubicBezTo>
                    <a:pt x="641" y="66"/>
                    <a:pt x="640" y="66"/>
                    <a:pt x="639" y="67"/>
                  </a:cubicBezTo>
                  <a:cubicBezTo>
                    <a:pt x="637" y="69"/>
                    <a:pt x="634" y="70"/>
                    <a:pt x="631" y="72"/>
                  </a:cubicBezTo>
                  <a:cubicBezTo>
                    <a:pt x="631" y="72"/>
                    <a:pt x="630" y="72"/>
                    <a:pt x="629" y="73"/>
                  </a:cubicBezTo>
                  <a:cubicBezTo>
                    <a:pt x="627" y="75"/>
                    <a:pt x="624" y="77"/>
                    <a:pt x="622" y="79"/>
                  </a:cubicBezTo>
                  <a:cubicBezTo>
                    <a:pt x="619" y="79"/>
                    <a:pt x="618" y="81"/>
                    <a:pt x="616" y="82"/>
                  </a:cubicBezTo>
                  <a:cubicBezTo>
                    <a:pt x="614" y="85"/>
                    <a:pt x="609" y="86"/>
                    <a:pt x="606" y="89"/>
                  </a:cubicBezTo>
                  <a:cubicBezTo>
                    <a:pt x="602" y="89"/>
                    <a:pt x="600" y="94"/>
                    <a:pt x="595" y="95"/>
                  </a:cubicBezTo>
                  <a:cubicBezTo>
                    <a:pt x="589" y="99"/>
                    <a:pt x="582" y="104"/>
                    <a:pt x="576" y="107"/>
                  </a:cubicBezTo>
                  <a:cubicBezTo>
                    <a:pt x="575" y="108"/>
                    <a:pt x="573" y="108"/>
                    <a:pt x="573" y="109"/>
                  </a:cubicBezTo>
                  <a:cubicBezTo>
                    <a:pt x="571" y="109"/>
                    <a:pt x="571" y="110"/>
                    <a:pt x="570" y="110"/>
                  </a:cubicBezTo>
                  <a:cubicBezTo>
                    <a:pt x="562" y="115"/>
                    <a:pt x="555" y="120"/>
                    <a:pt x="547" y="124"/>
                  </a:cubicBezTo>
                  <a:cubicBezTo>
                    <a:pt x="547" y="124"/>
                    <a:pt x="547" y="125"/>
                    <a:pt x="547" y="125"/>
                  </a:cubicBezTo>
                  <a:cubicBezTo>
                    <a:pt x="541" y="127"/>
                    <a:pt x="537" y="131"/>
                    <a:pt x="532" y="133"/>
                  </a:cubicBezTo>
                  <a:cubicBezTo>
                    <a:pt x="529" y="135"/>
                    <a:pt x="526" y="137"/>
                    <a:pt x="523" y="138"/>
                  </a:cubicBezTo>
                  <a:cubicBezTo>
                    <a:pt x="522" y="139"/>
                    <a:pt x="522" y="140"/>
                    <a:pt x="521" y="140"/>
                  </a:cubicBezTo>
                  <a:cubicBezTo>
                    <a:pt x="519" y="142"/>
                    <a:pt x="516" y="143"/>
                    <a:pt x="513" y="144"/>
                  </a:cubicBezTo>
                  <a:cubicBezTo>
                    <a:pt x="511" y="147"/>
                    <a:pt x="507" y="147"/>
                    <a:pt x="505" y="150"/>
                  </a:cubicBezTo>
                  <a:cubicBezTo>
                    <a:pt x="496" y="154"/>
                    <a:pt x="488" y="160"/>
                    <a:pt x="480" y="165"/>
                  </a:cubicBezTo>
                  <a:cubicBezTo>
                    <a:pt x="476" y="166"/>
                    <a:pt x="474" y="169"/>
                    <a:pt x="470" y="170"/>
                  </a:cubicBezTo>
                  <a:cubicBezTo>
                    <a:pt x="469" y="171"/>
                    <a:pt x="468" y="171"/>
                    <a:pt x="467" y="171"/>
                  </a:cubicBezTo>
                  <a:cubicBezTo>
                    <a:pt x="467" y="172"/>
                    <a:pt x="466" y="173"/>
                    <a:pt x="466" y="173"/>
                  </a:cubicBezTo>
                  <a:cubicBezTo>
                    <a:pt x="465" y="173"/>
                    <a:pt x="464" y="173"/>
                    <a:pt x="463" y="175"/>
                  </a:cubicBezTo>
                  <a:cubicBezTo>
                    <a:pt x="461" y="175"/>
                    <a:pt x="461" y="177"/>
                    <a:pt x="459" y="177"/>
                  </a:cubicBezTo>
                  <a:cubicBezTo>
                    <a:pt x="458" y="177"/>
                    <a:pt x="457" y="177"/>
                    <a:pt x="457" y="179"/>
                  </a:cubicBezTo>
                  <a:cubicBezTo>
                    <a:pt x="453" y="179"/>
                    <a:pt x="451" y="183"/>
                    <a:pt x="446" y="184"/>
                  </a:cubicBezTo>
                  <a:cubicBezTo>
                    <a:pt x="446" y="184"/>
                    <a:pt x="445" y="186"/>
                    <a:pt x="444" y="185"/>
                  </a:cubicBezTo>
                  <a:cubicBezTo>
                    <a:pt x="444" y="185"/>
                    <a:pt x="444" y="186"/>
                    <a:pt x="444" y="186"/>
                  </a:cubicBezTo>
                  <a:cubicBezTo>
                    <a:pt x="427" y="196"/>
                    <a:pt x="410" y="206"/>
                    <a:pt x="393" y="217"/>
                  </a:cubicBezTo>
                  <a:cubicBezTo>
                    <a:pt x="393" y="217"/>
                    <a:pt x="392" y="217"/>
                    <a:pt x="392" y="217"/>
                  </a:cubicBezTo>
                  <a:cubicBezTo>
                    <a:pt x="385" y="221"/>
                    <a:pt x="378" y="225"/>
                    <a:pt x="371" y="230"/>
                  </a:cubicBezTo>
                  <a:cubicBezTo>
                    <a:pt x="369" y="231"/>
                    <a:pt x="367" y="231"/>
                    <a:pt x="366" y="233"/>
                  </a:cubicBezTo>
                  <a:cubicBezTo>
                    <a:pt x="362" y="235"/>
                    <a:pt x="358" y="239"/>
                    <a:pt x="353" y="240"/>
                  </a:cubicBezTo>
                  <a:cubicBezTo>
                    <a:pt x="353" y="241"/>
                    <a:pt x="353" y="241"/>
                    <a:pt x="353" y="241"/>
                  </a:cubicBezTo>
                  <a:cubicBezTo>
                    <a:pt x="350" y="242"/>
                    <a:pt x="348" y="245"/>
                    <a:pt x="345" y="246"/>
                  </a:cubicBezTo>
                  <a:cubicBezTo>
                    <a:pt x="344" y="246"/>
                    <a:pt x="344" y="247"/>
                    <a:pt x="344" y="247"/>
                  </a:cubicBezTo>
                  <a:cubicBezTo>
                    <a:pt x="343" y="247"/>
                    <a:pt x="342" y="248"/>
                    <a:pt x="341" y="249"/>
                  </a:cubicBezTo>
                  <a:cubicBezTo>
                    <a:pt x="335" y="252"/>
                    <a:pt x="331" y="257"/>
                    <a:pt x="325" y="259"/>
                  </a:cubicBezTo>
                  <a:cubicBezTo>
                    <a:pt x="324" y="259"/>
                    <a:pt x="325" y="260"/>
                    <a:pt x="324" y="260"/>
                  </a:cubicBezTo>
                  <a:cubicBezTo>
                    <a:pt x="315" y="265"/>
                    <a:pt x="306" y="273"/>
                    <a:pt x="297" y="278"/>
                  </a:cubicBezTo>
                  <a:cubicBezTo>
                    <a:pt x="297" y="279"/>
                    <a:pt x="296" y="279"/>
                    <a:pt x="296" y="280"/>
                  </a:cubicBezTo>
                  <a:cubicBezTo>
                    <a:pt x="295" y="279"/>
                    <a:pt x="295" y="280"/>
                    <a:pt x="295" y="280"/>
                  </a:cubicBezTo>
                  <a:cubicBezTo>
                    <a:pt x="293" y="282"/>
                    <a:pt x="290" y="282"/>
                    <a:pt x="289" y="284"/>
                  </a:cubicBezTo>
                  <a:cubicBezTo>
                    <a:pt x="288" y="284"/>
                    <a:pt x="288" y="284"/>
                    <a:pt x="288" y="284"/>
                  </a:cubicBezTo>
                  <a:cubicBezTo>
                    <a:pt x="284" y="287"/>
                    <a:pt x="280" y="288"/>
                    <a:pt x="277" y="291"/>
                  </a:cubicBezTo>
                  <a:cubicBezTo>
                    <a:pt x="275" y="291"/>
                    <a:pt x="274" y="294"/>
                    <a:pt x="272" y="293"/>
                  </a:cubicBezTo>
                  <a:cubicBezTo>
                    <a:pt x="272" y="296"/>
                    <a:pt x="268" y="296"/>
                    <a:pt x="267" y="298"/>
                  </a:cubicBezTo>
                  <a:cubicBezTo>
                    <a:pt x="265" y="298"/>
                    <a:pt x="265" y="300"/>
                    <a:pt x="263" y="299"/>
                  </a:cubicBezTo>
                  <a:cubicBezTo>
                    <a:pt x="263" y="303"/>
                    <a:pt x="260" y="301"/>
                    <a:pt x="259" y="303"/>
                  </a:cubicBezTo>
                  <a:cubicBezTo>
                    <a:pt x="256" y="303"/>
                    <a:pt x="254" y="308"/>
                    <a:pt x="251" y="309"/>
                  </a:cubicBezTo>
                  <a:cubicBezTo>
                    <a:pt x="249" y="310"/>
                    <a:pt x="247" y="312"/>
                    <a:pt x="244" y="313"/>
                  </a:cubicBezTo>
                  <a:cubicBezTo>
                    <a:pt x="241" y="318"/>
                    <a:pt x="235" y="318"/>
                    <a:pt x="233" y="322"/>
                  </a:cubicBezTo>
                  <a:cubicBezTo>
                    <a:pt x="232" y="322"/>
                    <a:pt x="232" y="322"/>
                    <a:pt x="232" y="322"/>
                  </a:cubicBezTo>
                  <a:cubicBezTo>
                    <a:pt x="226" y="325"/>
                    <a:pt x="222" y="331"/>
                    <a:pt x="216" y="333"/>
                  </a:cubicBezTo>
                  <a:cubicBezTo>
                    <a:pt x="216" y="334"/>
                    <a:pt x="214" y="334"/>
                    <a:pt x="214" y="335"/>
                  </a:cubicBezTo>
                  <a:cubicBezTo>
                    <a:pt x="213" y="335"/>
                    <a:pt x="212" y="336"/>
                    <a:pt x="211" y="338"/>
                  </a:cubicBezTo>
                  <a:cubicBezTo>
                    <a:pt x="208" y="339"/>
                    <a:pt x="204" y="343"/>
                    <a:pt x="201" y="345"/>
                  </a:cubicBezTo>
                  <a:cubicBezTo>
                    <a:pt x="200" y="345"/>
                    <a:pt x="199" y="345"/>
                    <a:pt x="198" y="347"/>
                  </a:cubicBezTo>
                  <a:cubicBezTo>
                    <a:pt x="195" y="348"/>
                    <a:pt x="193" y="351"/>
                    <a:pt x="190" y="352"/>
                  </a:cubicBezTo>
                  <a:cubicBezTo>
                    <a:pt x="187" y="356"/>
                    <a:pt x="180" y="358"/>
                    <a:pt x="177" y="363"/>
                  </a:cubicBezTo>
                  <a:cubicBezTo>
                    <a:pt x="177" y="362"/>
                    <a:pt x="176" y="362"/>
                    <a:pt x="176" y="362"/>
                  </a:cubicBezTo>
                  <a:cubicBezTo>
                    <a:pt x="176" y="365"/>
                    <a:pt x="172" y="364"/>
                    <a:pt x="171" y="367"/>
                  </a:cubicBezTo>
                  <a:cubicBezTo>
                    <a:pt x="171" y="367"/>
                    <a:pt x="170" y="367"/>
                    <a:pt x="170" y="367"/>
                  </a:cubicBezTo>
                  <a:cubicBezTo>
                    <a:pt x="170" y="368"/>
                    <a:pt x="169" y="368"/>
                    <a:pt x="168" y="370"/>
                  </a:cubicBezTo>
                  <a:cubicBezTo>
                    <a:pt x="165" y="371"/>
                    <a:pt x="162" y="373"/>
                    <a:pt x="159" y="376"/>
                  </a:cubicBezTo>
                  <a:cubicBezTo>
                    <a:pt x="158" y="377"/>
                    <a:pt x="155" y="378"/>
                    <a:pt x="154" y="381"/>
                  </a:cubicBezTo>
                  <a:cubicBezTo>
                    <a:pt x="152" y="382"/>
                    <a:pt x="150" y="384"/>
                    <a:pt x="147" y="385"/>
                  </a:cubicBezTo>
                  <a:cubicBezTo>
                    <a:pt x="148" y="386"/>
                    <a:pt x="146" y="385"/>
                    <a:pt x="146" y="387"/>
                  </a:cubicBezTo>
                  <a:cubicBezTo>
                    <a:pt x="143" y="388"/>
                    <a:pt x="141" y="391"/>
                    <a:pt x="138" y="393"/>
                  </a:cubicBezTo>
                  <a:cubicBezTo>
                    <a:pt x="138" y="393"/>
                    <a:pt x="138" y="393"/>
                    <a:pt x="138" y="394"/>
                  </a:cubicBezTo>
                  <a:cubicBezTo>
                    <a:pt x="134" y="395"/>
                    <a:pt x="133" y="399"/>
                    <a:pt x="129" y="400"/>
                  </a:cubicBezTo>
                  <a:cubicBezTo>
                    <a:pt x="129" y="402"/>
                    <a:pt x="127" y="401"/>
                    <a:pt x="126" y="403"/>
                  </a:cubicBezTo>
                  <a:cubicBezTo>
                    <a:pt x="126" y="403"/>
                    <a:pt x="125" y="404"/>
                    <a:pt x="124" y="404"/>
                  </a:cubicBezTo>
                  <a:cubicBezTo>
                    <a:pt x="121" y="408"/>
                    <a:pt x="117" y="410"/>
                    <a:pt x="114" y="414"/>
                  </a:cubicBezTo>
                  <a:cubicBezTo>
                    <a:pt x="113" y="413"/>
                    <a:pt x="113" y="415"/>
                    <a:pt x="112" y="414"/>
                  </a:cubicBezTo>
                  <a:cubicBezTo>
                    <a:pt x="112" y="415"/>
                    <a:pt x="112" y="415"/>
                    <a:pt x="112" y="416"/>
                  </a:cubicBezTo>
                  <a:cubicBezTo>
                    <a:pt x="111" y="416"/>
                    <a:pt x="111" y="417"/>
                    <a:pt x="110" y="416"/>
                  </a:cubicBezTo>
                  <a:cubicBezTo>
                    <a:pt x="103" y="423"/>
                    <a:pt x="96" y="429"/>
                    <a:pt x="89" y="436"/>
                  </a:cubicBezTo>
                  <a:cubicBezTo>
                    <a:pt x="88" y="436"/>
                    <a:pt x="87" y="437"/>
                    <a:pt x="87" y="438"/>
                  </a:cubicBezTo>
                  <a:cubicBezTo>
                    <a:pt x="84" y="439"/>
                    <a:pt x="83" y="443"/>
                    <a:pt x="80" y="443"/>
                  </a:cubicBezTo>
                  <a:cubicBezTo>
                    <a:pt x="80" y="444"/>
                    <a:pt x="79" y="445"/>
                    <a:pt x="78" y="445"/>
                  </a:cubicBezTo>
                  <a:cubicBezTo>
                    <a:pt x="68" y="456"/>
                    <a:pt x="57" y="464"/>
                    <a:pt x="48" y="476"/>
                  </a:cubicBezTo>
                  <a:cubicBezTo>
                    <a:pt x="48" y="476"/>
                    <a:pt x="48" y="477"/>
                    <a:pt x="47" y="476"/>
                  </a:cubicBezTo>
                  <a:cubicBezTo>
                    <a:pt x="47" y="478"/>
                    <a:pt x="45" y="479"/>
                    <a:pt x="44" y="480"/>
                  </a:cubicBezTo>
                  <a:cubicBezTo>
                    <a:pt x="43" y="481"/>
                    <a:pt x="43" y="483"/>
                    <a:pt x="41" y="483"/>
                  </a:cubicBezTo>
                  <a:cubicBezTo>
                    <a:pt x="41" y="484"/>
                    <a:pt x="40" y="485"/>
                    <a:pt x="39" y="486"/>
                  </a:cubicBezTo>
                  <a:cubicBezTo>
                    <a:pt x="39" y="488"/>
                    <a:pt x="37" y="490"/>
                    <a:pt x="36" y="490"/>
                  </a:cubicBezTo>
                  <a:cubicBezTo>
                    <a:pt x="33" y="496"/>
                    <a:pt x="30" y="501"/>
                    <a:pt x="37" y="502"/>
                  </a:cubicBezTo>
                  <a:cubicBezTo>
                    <a:pt x="39" y="502"/>
                    <a:pt x="42" y="501"/>
                    <a:pt x="44" y="499"/>
                  </a:cubicBezTo>
                  <a:cubicBezTo>
                    <a:pt x="48" y="498"/>
                    <a:pt x="51" y="494"/>
                    <a:pt x="55" y="492"/>
                  </a:cubicBezTo>
                  <a:cubicBezTo>
                    <a:pt x="55" y="492"/>
                    <a:pt x="56" y="491"/>
                    <a:pt x="57" y="490"/>
                  </a:cubicBezTo>
                  <a:cubicBezTo>
                    <a:pt x="68" y="482"/>
                    <a:pt x="78" y="473"/>
                    <a:pt x="88" y="466"/>
                  </a:cubicBezTo>
                  <a:cubicBezTo>
                    <a:pt x="89" y="465"/>
                    <a:pt x="90" y="465"/>
                    <a:pt x="90" y="464"/>
                  </a:cubicBezTo>
                  <a:cubicBezTo>
                    <a:pt x="96" y="460"/>
                    <a:pt x="101" y="454"/>
                    <a:pt x="107" y="451"/>
                  </a:cubicBezTo>
                  <a:cubicBezTo>
                    <a:pt x="118" y="440"/>
                    <a:pt x="130" y="431"/>
                    <a:pt x="142" y="422"/>
                  </a:cubicBezTo>
                  <a:cubicBezTo>
                    <a:pt x="149" y="416"/>
                    <a:pt x="156" y="411"/>
                    <a:pt x="163" y="405"/>
                  </a:cubicBezTo>
                  <a:cubicBezTo>
                    <a:pt x="164" y="405"/>
                    <a:pt x="164" y="404"/>
                    <a:pt x="165" y="404"/>
                  </a:cubicBezTo>
                  <a:cubicBezTo>
                    <a:pt x="168" y="400"/>
                    <a:pt x="172" y="399"/>
                    <a:pt x="175" y="395"/>
                  </a:cubicBezTo>
                  <a:cubicBezTo>
                    <a:pt x="176" y="395"/>
                    <a:pt x="176" y="395"/>
                    <a:pt x="176" y="395"/>
                  </a:cubicBezTo>
                  <a:cubicBezTo>
                    <a:pt x="195" y="379"/>
                    <a:pt x="216" y="365"/>
                    <a:pt x="235" y="350"/>
                  </a:cubicBezTo>
                  <a:cubicBezTo>
                    <a:pt x="262" y="330"/>
                    <a:pt x="288" y="310"/>
                    <a:pt x="316" y="292"/>
                  </a:cubicBezTo>
                  <a:cubicBezTo>
                    <a:pt x="321" y="289"/>
                    <a:pt x="325" y="286"/>
                    <a:pt x="329" y="283"/>
                  </a:cubicBezTo>
                  <a:cubicBezTo>
                    <a:pt x="334" y="279"/>
                    <a:pt x="340" y="275"/>
                    <a:pt x="346" y="272"/>
                  </a:cubicBezTo>
                  <a:cubicBezTo>
                    <a:pt x="346" y="272"/>
                    <a:pt x="346" y="271"/>
                    <a:pt x="346" y="271"/>
                  </a:cubicBezTo>
                  <a:cubicBezTo>
                    <a:pt x="355" y="266"/>
                    <a:pt x="363" y="259"/>
                    <a:pt x="372" y="254"/>
                  </a:cubicBezTo>
                  <a:cubicBezTo>
                    <a:pt x="375" y="252"/>
                    <a:pt x="380" y="250"/>
                    <a:pt x="383" y="248"/>
                  </a:cubicBezTo>
                  <a:cubicBezTo>
                    <a:pt x="385" y="246"/>
                    <a:pt x="388" y="245"/>
                    <a:pt x="390" y="243"/>
                  </a:cubicBezTo>
                  <a:cubicBezTo>
                    <a:pt x="399" y="238"/>
                    <a:pt x="407" y="232"/>
                    <a:pt x="416" y="227"/>
                  </a:cubicBezTo>
                  <a:cubicBezTo>
                    <a:pt x="416" y="227"/>
                    <a:pt x="416" y="227"/>
                    <a:pt x="416" y="226"/>
                  </a:cubicBezTo>
                  <a:cubicBezTo>
                    <a:pt x="421" y="224"/>
                    <a:pt x="425" y="222"/>
                    <a:pt x="429" y="220"/>
                  </a:cubicBezTo>
                  <a:cubicBezTo>
                    <a:pt x="430" y="220"/>
                    <a:pt x="429" y="219"/>
                    <a:pt x="430" y="219"/>
                  </a:cubicBezTo>
                  <a:cubicBezTo>
                    <a:pt x="446" y="211"/>
                    <a:pt x="460" y="201"/>
                    <a:pt x="477" y="193"/>
                  </a:cubicBezTo>
                  <a:cubicBezTo>
                    <a:pt x="487" y="187"/>
                    <a:pt x="497" y="181"/>
                    <a:pt x="508" y="176"/>
                  </a:cubicBezTo>
                  <a:cubicBezTo>
                    <a:pt x="516" y="171"/>
                    <a:pt x="524" y="168"/>
                    <a:pt x="532" y="164"/>
                  </a:cubicBezTo>
                  <a:cubicBezTo>
                    <a:pt x="533" y="163"/>
                    <a:pt x="533" y="163"/>
                    <a:pt x="533" y="162"/>
                  </a:cubicBezTo>
                  <a:cubicBezTo>
                    <a:pt x="536" y="162"/>
                    <a:pt x="538" y="161"/>
                    <a:pt x="539" y="159"/>
                  </a:cubicBezTo>
                  <a:cubicBezTo>
                    <a:pt x="539" y="159"/>
                    <a:pt x="539" y="160"/>
                    <a:pt x="539" y="160"/>
                  </a:cubicBezTo>
                  <a:cubicBezTo>
                    <a:pt x="546" y="156"/>
                    <a:pt x="552" y="153"/>
                    <a:pt x="559" y="150"/>
                  </a:cubicBezTo>
                  <a:cubicBezTo>
                    <a:pt x="568" y="145"/>
                    <a:pt x="576" y="141"/>
                    <a:pt x="585" y="137"/>
                  </a:cubicBezTo>
                  <a:cubicBezTo>
                    <a:pt x="603" y="128"/>
                    <a:pt x="625" y="118"/>
                    <a:pt x="646" y="111"/>
                  </a:cubicBezTo>
                  <a:cubicBezTo>
                    <a:pt x="649" y="110"/>
                    <a:pt x="652" y="109"/>
                    <a:pt x="655" y="108"/>
                  </a:cubicBezTo>
                  <a:cubicBezTo>
                    <a:pt x="658" y="107"/>
                    <a:pt x="664" y="105"/>
                    <a:pt x="669" y="105"/>
                  </a:cubicBezTo>
                  <a:cubicBezTo>
                    <a:pt x="670" y="105"/>
                    <a:pt x="671" y="106"/>
                    <a:pt x="672" y="105"/>
                  </a:cubicBezTo>
                  <a:cubicBezTo>
                    <a:pt x="674" y="105"/>
                    <a:pt x="674" y="105"/>
                    <a:pt x="676" y="105"/>
                  </a:cubicBezTo>
                  <a:cubicBezTo>
                    <a:pt x="676" y="106"/>
                    <a:pt x="675" y="106"/>
                    <a:pt x="675" y="106"/>
                  </a:cubicBezTo>
                  <a:cubicBezTo>
                    <a:pt x="675" y="106"/>
                    <a:pt x="676" y="106"/>
                    <a:pt x="676" y="106"/>
                  </a:cubicBezTo>
                  <a:cubicBezTo>
                    <a:pt x="676" y="106"/>
                    <a:pt x="676" y="108"/>
                    <a:pt x="676" y="107"/>
                  </a:cubicBezTo>
                  <a:cubicBezTo>
                    <a:pt x="676" y="108"/>
                    <a:pt x="677" y="107"/>
                    <a:pt x="678" y="109"/>
                  </a:cubicBezTo>
                  <a:cubicBezTo>
                    <a:pt x="677" y="109"/>
                    <a:pt x="677" y="110"/>
                    <a:pt x="677" y="110"/>
                  </a:cubicBezTo>
                  <a:cubicBezTo>
                    <a:pt x="678" y="110"/>
                    <a:pt x="678" y="111"/>
                    <a:pt x="679" y="111"/>
                  </a:cubicBezTo>
                  <a:cubicBezTo>
                    <a:pt x="678" y="112"/>
                    <a:pt x="678" y="112"/>
                    <a:pt x="677" y="114"/>
                  </a:cubicBezTo>
                  <a:cubicBezTo>
                    <a:pt x="675" y="114"/>
                    <a:pt x="673" y="115"/>
                    <a:pt x="672" y="116"/>
                  </a:cubicBezTo>
                  <a:cubicBezTo>
                    <a:pt x="672" y="116"/>
                    <a:pt x="671" y="117"/>
                    <a:pt x="670" y="116"/>
                  </a:cubicBezTo>
                  <a:cubicBezTo>
                    <a:pt x="670" y="118"/>
                    <a:pt x="669" y="118"/>
                    <a:pt x="668" y="118"/>
                  </a:cubicBezTo>
                  <a:cubicBezTo>
                    <a:pt x="669" y="119"/>
                    <a:pt x="667" y="119"/>
                    <a:pt x="666" y="119"/>
                  </a:cubicBezTo>
                  <a:cubicBezTo>
                    <a:pt x="666" y="120"/>
                    <a:pt x="667" y="119"/>
                    <a:pt x="667" y="120"/>
                  </a:cubicBezTo>
                  <a:cubicBezTo>
                    <a:pt x="667" y="120"/>
                    <a:pt x="666" y="120"/>
                    <a:pt x="666" y="119"/>
                  </a:cubicBezTo>
                  <a:cubicBezTo>
                    <a:pt x="666" y="119"/>
                    <a:pt x="666" y="121"/>
                    <a:pt x="665" y="120"/>
                  </a:cubicBezTo>
                  <a:cubicBezTo>
                    <a:pt x="665" y="120"/>
                    <a:pt x="665" y="121"/>
                    <a:pt x="665" y="121"/>
                  </a:cubicBezTo>
                  <a:cubicBezTo>
                    <a:pt x="664" y="121"/>
                    <a:pt x="665" y="121"/>
                    <a:pt x="665" y="120"/>
                  </a:cubicBezTo>
                  <a:cubicBezTo>
                    <a:pt x="663" y="123"/>
                    <a:pt x="660" y="125"/>
                    <a:pt x="658" y="125"/>
                  </a:cubicBezTo>
                  <a:cubicBezTo>
                    <a:pt x="657" y="126"/>
                    <a:pt x="657" y="126"/>
                    <a:pt x="657" y="127"/>
                  </a:cubicBezTo>
                  <a:cubicBezTo>
                    <a:pt x="654" y="127"/>
                    <a:pt x="653" y="130"/>
                    <a:pt x="650" y="130"/>
                  </a:cubicBezTo>
                  <a:cubicBezTo>
                    <a:pt x="649" y="131"/>
                    <a:pt x="648" y="132"/>
                    <a:pt x="647" y="132"/>
                  </a:cubicBezTo>
                  <a:cubicBezTo>
                    <a:pt x="645" y="135"/>
                    <a:pt x="642" y="136"/>
                    <a:pt x="640" y="137"/>
                  </a:cubicBezTo>
                  <a:cubicBezTo>
                    <a:pt x="639" y="137"/>
                    <a:pt x="639" y="138"/>
                    <a:pt x="639" y="138"/>
                  </a:cubicBezTo>
                  <a:cubicBezTo>
                    <a:pt x="638" y="138"/>
                    <a:pt x="638" y="138"/>
                    <a:pt x="638" y="138"/>
                  </a:cubicBezTo>
                  <a:cubicBezTo>
                    <a:pt x="632" y="142"/>
                    <a:pt x="626" y="145"/>
                    <a:pt x="620" y="148"/>
                  </a:cubicBezTo>
                  <a:cubicBezTo>
                    <a:pt x="619" y="148"/>
                    <a:pt x="620" y="148"/>
                    <a:pt x="619" y="149"/>
                  </a:cubicBezTo>
                  <a:cubicBezTo>
                    <a:pt x="617" y="149"/>
                    <a:pt x="616" y="151"/>
                    <a:pt x="614" y="152"/>
                  </a:cubicBezTo>
                  <a:cubicBezTo>
                    <a:pt x="612" y="153"/>
                    <a:pt x="611" y="153"/>
                    <a:pt x="609" y="154"/>
                  </a:cubicBezTo>
                  <a:cubicBezTo>
                    <a:pt x="605" y="156"/>
                    <a:pt x="602" y="159"/>
                    <a:pt x="596" y="160"/>
                  </a:cubicBezTo>
                  <a:cubicBezTo>
                    <a:pt x="596" y="161"/>
                    <a:pt x="594" y="163"/>
                    <a:pt x="593" y="163"/>
                  </a:cubicBezTo>
                  <a:cubicBezTo>
                    <a:pt x="589" y="165"/>
                    <a:pt x="586" y="167"/>
                    <a:pt x="581" y="168"/>
                  </a:cubicBezTo>
                  <a:cubicBezTo>
                    <a:pt x="581" y="168"/>
                    <a:pt x="581" y="169"/>
                    <a:pt x="580" y="170"/>
                  </a:cubicBezTo>
                  <a:cubicBezTo>
                    <a:pt x="578" y="170"/>
                    <a:pt x="576" y="172"/>
                    <a:pt x="574" y="173"/>
                  </a:cubicBezTo>
                  <a:cubicBezTo>
                    <a:pt x="571" y="176"/>
                    <a:pt x="567" y="175"/>
                    <a:pt x="565" y="178"/>
                  </a:cubicBezTo>
                  <a:cubicBezTo>
                    <a:pt x="564" y="178"/>
                    <a:pt x="564" y="178"/>
                    <a:pt x="563" y="178"/>
                  </a:cubicBezTo>
                  <a:cubicBezTo>
                    <a:pt x="563" y="178"/>
                    <a:pt x="563" y="179"/>
                    <a:pt x="563" y="179"/>
                  </a:cubicBezTo>
                  <a:cubicBezTo>
                    <a:pt x="557" y="181"/>
                    <a:pt x="555" y="185"/>
                    <a:pt x="549" y="186"/>
                  </a:cubicBezTo>
                  <a:cubicBezTo>
                    <a:pt x="547" y="188"/>
                    <a:pt x="543" y="188"/>
                    <a:pt x="543" y="190"/>
                  </a:cubicBezTo>
                  <a:cubicBezTo>
                    <a:pt x="538" y="193"/>
                    <a:pt x="531" y="195"/>
                    <a:pt x="526" y="200"/>
                  </a:cubicBezTo>
                  <a:cubicBezTo>
                    <a:pt x="525" y="198"/>
                    <a:pt x="524" y="202"/>
                    <a:pt x="522" y="201"/>
                  </a:cubicBezTo>
                  <a:cubicBezTo>
                    <a:pt x="522" y="202"/>
                    <a:pt x="522" y="201"/>
                    <a:pt x="521" y="202"/>
                  </a:cubicBezTo>
                  <a:cubicBezTo>
                    <a:pt x="520" y="202"/>
                    <a:pt x="520" y="203"/>
                    <a:pt x="519" y="204"/>
                  </a:cubicBezTo>
                  <a:cubicBezTo>
                    <a:pt x="519" y="204"/>
                    <a:pt x="517" y="204"/>
                    <a:pt x="516" y="205"/>
                  </a:cubicBezTo>
                  <a:cubicBezTo>
                    <a:pt x="516" y="205"/>
                    <a:pt x="515" y="206"/>
                    <a:pt x="514" y="206"/>
                  </a:cubicBezTo>
                  <a:cubicBezTo>
                    <a:pt x="513" y="207"/>
                    <a:pt x="513" y="208"/>
                    <a:pt x="511" y="207"/>
                  </a:cubicBezTo>
                  <a:cubicBezTo>
                    <a:pt x="509" y="209"/>
                    <a:pt x="507" y="211"/>
                    <a:pt x="504" y="211"/>
                  </a:cubicBezTo>
                  <a:cubicBezTo>
                    <a:pt x="502" y="213"/>
                    <a:pt x="499" y="215"/>
                    <a:pt x="496" y="215"/>
                  </a:cubicBezTo>
                  <a:cubicBezTo>
                    <a:pt x="495" y="217"/>
                    <a:pt x="493" y="218"/>
                    <a:pt x="492" y="218"/>
                  </a:cubicBezTo>
                  <a:cubicBezTo>
                    <a:pt x="491" y="219"/>
                    <a:pt x="489" y="220"/>
                    <a:pt x="488" y="220"/>
                  </a:cubicBezTo>
                  <a:cubicBezTo>
                    <a:pt x="487" y="221"/>
                    <a:pt x="486" y="223"/>
                    <a:pt x="484" y="222"/>
                  </a:cubicBezTo>
                  <a:cubicBezTo>
                    <a:pt x="483" y="224"/>
                    <a:pt x="481" y="224"/>
                    <a:pt x="480" y="225"/>
                  </a:cubicBezTo>
                  <a:cubicBezTo>
                    <a:pt x="480" y="225"/>
                    <a:pt x="479" y="225"/>
                    <a:pt x="479" y="225"/>
                  </a:cubicBezTo>
                  <a:cubicBezTo>
                    <a:pt x="477" y="227"/>
                    <a:pt x="474" y="229"/>
                    <a:pt x="472" y="230"/>
                  </a:cubicBezTo>
                  <a:cubicBezTo>
                    <a:pt x="470" y="230"/>
                    <a:pt x="470" y="231"/>
                    <a:pt x="469" y="232"/>
                  </a:cubicBezTo>
                  <a:cubicBezTo>
                    <a:pt x="465" y="236"/>
                    <a:pt x="459" y="236"/>
                    <a:pt x="455" y="240"/>
                  </a:cubicBezTo>
                  <a:cubicBezTo>
                    <a:pt x="452" y="240"/>
                    <a:pt x="451" y="243"/>
                    <a:pt x="449" y="242"/>
                  </a:cubicBezTo>
                  <a:cubicBezTo>
                    <a:pt x="449" y="243"/>
                    <a:pt x="449" y="244"/>
                    <a:pt x="448" y="244"/>
                  </a:cubicBezTo>
                  <a:cubicBezTo>
                    <a:pt x="449" y="245"/>
                    <a:pt x="443" y="246"/>
                    <a:pt x="441" y="248"/>
                  </a:cubicBezTo>
                  <a:cubicBezTo>
                    <a:pt x="439" y="249"/>
                    <a:pt x="438" y="250"/>
                    <a:pt x="437" y="251"/>
                  </a:cubicBezTo>
                  <a:cubicBezTo>
                    <a:pt x="436" y="251"/>
                    <a:pt x="435" y="252"/>
                    <a:pt x="434" y="252"/>
                  </a:cubicBezTo>
                  <a:cubicBezTo>
                    <a:pt x="432" y="253"/>
                    <a:pt x="428" y="255"/>
                    <a:pt x="425" y="256"/>
                  </a:cubicBezTo>
                  <a:cubicBezTo>
                    <a:pt x="425" y="257"/>
                    <a:pt x="424" y="258"/>
                    <a:pt x="423" y="259"/>
                  </a:cubicBezTo>
                  <a:cubicBezTo>
                    <a:pt x="423" y="259"/>
                    <a:pt x="422" y="258"/>
                    <a:pt x="422" y="259"/>
                  </a:cubicBezTo>
                  <a:cubicBezTo>
                    <a:pt x="421" y="259"/>
                    <a:pt x="419" y="260"/>
                    <a:pt x="419" y="261"/>
                  </a:cubicBezTo>
                  <a:cubicBezTo>
                    <a:pt x="416" y="261"/>
                    <a:pt x="415" y="264"/>
                    <a:pt x="412" y="265"/>
                  </a:cubicBezTo>
                  <a:cubicBezTo>
                    <a:pt x="410" y="266"/>
                    <a:pt x="406" y="269"/>
                    <a:pt x="403" y="271"/>
                  </a:cubicBezTo>
                  <a:cubicBezTo>
                    <a:pt x="399" y="274"/>
                    <a:pt x="396" y="274"/>
                    <a:pt x="393" y="277"/>
                  </a:cubicBezTo>
                  <a:cubicBezTo>
                    <a:pt x="391" y="279"/>
                    <a:pt x="389" y="279"/>
                    <a:pt x="387" y="280"/>
                  </a:cubicBezTo>
                  <a:cubicBezTo>
                    <a:pt x="385" y="283"/>
                    <a:pt x="383" y="284"/>
                    <a:pt x="379" y="285"/>
                  </a:cubicBezTo>
                  <a:cubicBezTo>
                    <a:pt x="380" y="288"/>
                    <a:pt x="375" y="287"/>
                    <a:pt x="373" y="290"/>
                  </a:cubicBezTo>
                  <a:cubicBezTo>
                    <a:pt x="373" y="290"/>
                    <a:pt x="372" y="290"/>
                    <a:pt x="372" y="290"/>
                  </a:cubicBezTo>
                  <a:cubicBezTo>
                    <a:pt x="371" y="291"/>
                    <a:pt x="369" y="291"/>
                    <a:pt x="369" y="293"/>
                  </a:cubicBezTo>
                  <a:cubicBezTo>
                    <a:pt x="366" y="293"/>
                    <a:pt x="365" y="297"/>
                    <a:pt x="362" y="296"/>
                  </a:cubicBezTo>
                  <a:cubicBezTo>
                    <a:pt x="361" y="297"/>
                    <a:pt x="359" y="298"/>
                    <a:pt x="359" y="298"/>
                  </a:cubicBezTo>
                  <a:cubicBezTo>
                    <a:pt x="357" y="299"/>
                    <a:pt x="358" y="300"/>
                    <a:pt x="356" y="300"/>
                  </a:cubicBezTo>
                  <a:cubicBezTo>
                    <a:pt x="355" y="300"/>
                    <a:pt x="356" y="301"/>
                    <a:pt x="356" y="301"/>
                  </a:cubicBezTo>
                  <a:cubicBezTo>
                    <a:pt x="354" y="303"/>
                    <a:pt x="349" y="304"/>
                    <a:pt x="347" y="306"/>
                  </a:cubicBezTo>
                  <a:cubicBezTo>
                    <a:pt x="347" y="306"/>
                    <a:pt x="347" y="306"/>
                    <a:pt x="347" y="306"/>
                  </a:cubicBezTo>
                  <a:cubicBezTo>
                    <a:pt x="347" y="307"/>
                    <a:pt x="345" y="307"/>
                    <a:pt x="344" y="307"/>
                  </a:cubicBezTo>
                  <a:cubicBezTo>
                    <a:pt x="343" y="311"/>
                    <a:pt x="339" y="310"/>
                    <a:pt x="338" y="313"/>
                  </a:cubicBezTo>
                  <a:cubicBezTo>
                    <a:pt x="337" y="313"/>
                    <a:pt x="336" y="313"/>
                    <a:pt x="336" y="313"/>
                  </a:cubicBezTo>
                  <a:cubicBezTo>
                    <a:pt x="336" y="315"/>
                    <a:pt x="333" y="314"/>
                    <a:pt x="333" y="316"/>
                  </a:cubicBezTo>
                  <a:cubicBezTo>
                    <a:pt x="330" y="316"/>
                    <a:pt x="329" y="319"/>
                    <a:pt x="326" y="320"/>
                  </a:cubicBezTo>
                  <a:cubicBezTo>
                    <a:pt x="324" y="322"/>
                    <a:pt x="321" y="322"/>
                    <a:pt x="319" y="325"/>
                  </a:cubicBezTo>
                  <a:cubicBezTo>
                    <a:pt x="318" y="324"/>
                    <a:pt x="318" y="325"/>
                    <a:pt x="317" y="325"/>
                  </a:cubicBezTo>
                  <a:cubicBezTo>
                    <a:pt x="317" y="325"/>
                    <a:pt x="317" y="325"/>
                    <a:pt x="318" y="325"/>
                  </a:cubicBezTo>
                  <a:cubicBezTo>
                    <a:pt x="315" y="326"/>
                    <a:pt x="314" y="329"/>
                    <a:pt x="311" y="329"/>
                  </a:cubicBezTo>
                  <a:cubicBezTo>
                    <a:pt x="311" y="331"/>
                    <a:pt x="309" y="330"/>
                    <a:pt x="308" y="332"/>
                  </a:cubicBezTo>
                  <a:cubicBezTo>
                    <a:pt x="308" y="331"/>
                    <a:pt x="306" y="333"/>
                    <a:pt x="305" y="334"/>
                  </a:cubicBezTo>
                  <a:cubicBezTo>
                    <a:pt x="306" y="333"/>
                    <a:pt x="306" y="333"/>
                    <a:pt x="306" y="334"/>
                  </a:cubicBezTo>
                  <a:cubicBezTo>
                    <a:pt x="305" y="334"/>
                    <a:pt x="305" y="333"/>
                    <a:pt x="305" y="333"/>
                  </a:cubicBezTo>
                  <a:cubicBezTo>
                    <a:pt x="304" y="333"/>
                    <a:pt x="304" y="334"/>
                    <a:pt x="304" y="335"/>
                  </a:cubicBezTo>
                  <a:cubicBezTo>
                    <a:pt x="302" y="335"/>
                    <a:pt x="301" y="336"/>
                    <a:pt x="300" y="337"/>
                  </a:cubicBezTo>
                  <a:cubicBezTo>
                    <a:pt x="299" y="337"/>
                    <a:pt x="299" y="337"/>
                    <a:pt x="300" y="336"/>
                  </a:cubicBezTo>
                  <a:cubicBezTo>
                    <a:pt x="299" y="336"/>
                    <a:pt x="299" y="338"/>
                    <a:pt x="299" y="337"/>
                  </a:cubicBezTo>
                  <a:cubicBezTo>
                    <a:pt x="299" y="338"/>
                    <a:pt x="296" y="339"/>
                    <a:pt x="296" y="340"/>
                  </a:cubicBezTo>
                  <a:cubicBezTo>
                    <a:pt x="295" y="341"/>
                    <a:pt x="293" y="340"/>
                    <a:pt x="293" y="342"/>
                  </a:cubicBezTo>
                  <a:cubicBezTo>
                    <a:pt x="291" y="342"/>
                    <a:pt x="291" y="344"/>
                    <a:pt x="290" y="343"/>
                  </a:cubicBezTo>
                  <a:cubicBezTo>
                    <a:pt x="291" y="344"/>
                    <a:pt x="289" y="344"/>
                    <a:pt x="289" y="345"/>
                  </a:cubicBezTo>
                  <a:cubicBezTo>
                    <a:pt x="286" y="345"/>
                    <a:pt x="286" y="348"/>
                    <a:pt x="283" y="348"/>
                  </a:cubicBezTo>
                  <a:cubicBezTo>
                    <a:pt x="282" y="350"/>
                    <a:pt x="280" y="350"/>
                    <a:pt x="280" y="352"/>
                  </a:cubicBezTo>
                  <a:cubicBezTo>
                    <a:pt x="277" y="351"/>
                    <a:pt x="278" y="355"/>
                    <a:pt x="276" y="354"/>
                  </a:cubicBezTo>
                  <a:cubicBezTo>
                    <a:pt x="276" y="354"/>
                    <a:pt x="275" y="354"/>
                    <a:pt x="275" y="355"/>
                  </a:cubicBezTo>
                  <a:cubicBezTo>
                    <a:pt x="273" y="355"/>
                    <a:pt x="272" y="357"/>
                    <a:pt x="270" y="359"/>
                  </a:cubicBezTo>
                  <a:cubicBezTo>
                    <a:pt x="268" y="360"/>
                    <a:pt x="265" y="360"/>
                    <a:pt x="265" y="362"/>
                  </a:cubicBezTo>
                  <a:cubicBezTo>
                    <a:pt x="263" y="362"/>
                    <a:pt x="261" y="363"/>
                    <a:pt x="261" y="365"/>
                  </a:cubicBezTo>
                  <a:cubicBezTo>
                    <a:pt x="260" y="364"/>
                    <a:pt x="260" y="364"/>
                    <a:pt x="260" y="364"/>
                  </a:cubicBezTo>
                  <a:cubicBezTo>
                    <a:pt x="259" y="366"/>
                    <a:pt x="257" y="366"/>
                    <a:pt x="256" y="368"/>
                  </a:cubicBezTo>
                  <a:cubicBezTo>
                    <a:pt x="252" y="369"/>
                    <a:pt x="251" y="372"/>
                    <a:pt x="248" y="374"/>
                  </a:cubicBezTo>
                  <a:cubicBezTo>
                    <a:pt x="246" y="374"/>
                    <a:pt x="246" y="375"/>
                    <a:pt x="246" y="376"/>
                  </a:cubicBezTo>
                  <a:cubicBezTo>
                    <a:pt x="244" y="375"/>
                    <a:pt x="244" y="376"/>
                    <a:pt x="244" y="376"/>
                  </a:cubicBezTo>
                  <a:cubicBezTo>
                    <a:pt x="243" y="376"/>
                    <a:pt x="243" y="377"/>
                    <a:pt x="242" y="378"/>
                  </a:cubicBezTo>
                  <a:cubicBezTo>
                    <a:pt x="242" y="378"/>
                    <a:pt x="242" y="378"/>
                    <a:pt x="241" y="377"/>
                  </a:cubicBezTo>
                  <a:cubicBezTo>
                    <a:pt x="240" y="380"/>
                    <a:pt x="238" y="380"/>
                    <a:pt x="236" y="382"/>
                  </a:cubicBezTo>
                  <a:cubicBezTo>
                    <a:pt x="235" y="382"/>
                    <a:pt x="235" y="381"/>
                    <a:pt x="235" y="381"/>
                  </a:cubicBezTo>
                  <a:cubicBezTo>
                    <a:pt x="234" y="382"/>
                    <a:pt x="236" y="382"/>
                    <a:pt x="235" y="383"/>
                  </a:cubicBezTo>
                  <a:cubicBezTo>
                    <a:pt x="234" y="383"/>
                    <a:pt x="232" y="382"/>
                    <a:pt x="232" y="385"/>
                  </a:cubicBezTo>
                  <a:cubicBezTo>
                    <a:pt x="231" y="384"/>
                    <a:pt x="231" y="385"/>
                    <a:pt x="231" y="386"/>
                  </a:cubicBezTo>
                  <a:cubicBezTo>
                    <a:pt x="230" y="384"/>
                    <a:pt x="228" y="389"/>
                    <a:pt x="226" y="388"/>
                  </a:cubicBezTo>
                  <a:cubicBezTo>
                    <a:pt x="226" y="388"/>
                    <a:pt x="225" y="389"/>
                    <a:pt x="225" y="390"/>
                  </a:cubicBezTo>
                  <a:cubicBezTo>
                    <a:pt x="225" y="390"/>
                    <a:pt x="225" y="390"/>
                    <a:pt x="224" y="390"/>
                  </a:cubicBezTo>
                  <a:cubicBezTo>
                    <a:pt x="223" y="390"/>
                    <a:pt x="224" y="390"/>
                    <a:pt x="224" y="391"/>
                  </a:cubicBezTo>
                  <a:cubicBezTo>
                    <a:pt x="222" y="390"/>
                    <a:pt x="223" y="391"/>
                    <a:pt x="222" y="391"/>
                  </a:cubicBezTo>
                  <a:cubicBezTo>
                    <a:pt x="222" y="391"/>
                    <a:pt x="221" y="392"/>
                    <a:pt x="222" y="392"/>
                  </a:cubicBezTo>
                  <a:cubicBezTo>
                    <a:pt x="221" y="393"/>
                    <a:pt x="219" y="393"/>
                    <a:pt x="219" y="395"/>
                  </a:cubicBezTo>
                  <a:cubicBezTo>
                    <a:pt x="218" y="395"/>
                    <a:pt x="218" y="394"/>
                    <a:pt x="218" y="394"/>
                  </a:cubicBezTo>
                  <a:cubicBezTo>
                    <a:pt x="218" y="396"/>
                    <a:pt x="216" y="396"/>
                    <a:pt x="214" y="398"/>
                  </a:cubicBezTo>
                  <a:cubicBezTo>
                    <a:pt x="214" y="397"/>
                    <a:pt x="213" y="397"/>
                    <a:pt x="214" y="397"/>
                  </a:cubicBezTo>
                  <a:cubicBezTo>
                    <a:pt x="214" y="398"/>
                    <a:pt x="212" y="398"/>
                    <a:pt x="212" y="400"/>
                  </a:cubicBezTo>
                  <a:cubicBezTo>
                    <a:pt x="209" y="400"/>
                    <a:pt x="209" y="403"/>
                    <a:pt x="206" y="403"/>
                  </a:cubicBezTo>
                  <a:cubicBezTo>
                    <a:pt x="206" y="403"/>
                    <a:pt x="205" y="404"/>
                    <a:pt x="204" y="404"/>
                  </a:cubicBezTo>
                  <a:cubicBezTo>
                    <a:pt x="204" y="405"/>
                    <a:pt x="204" y="405"/>
                    <a:pt x="203" y="405"/>
                  </a:cubicBezTo>
                  <a:cubicBezTo>
                    <a:pt x="204" y="406"/>
                    <a:pt x="203" y="405"/>
                    <a:pt x="204" y="406"/>
                  </a:cubicBezTo>
                  <a:cubicBezTo>
                    <a:pt x="200" y="407"/>
                    <a:pt x="199" y="411"/>
                    <a:pt x="194" y="412"/>
                  </a:cubicBezTo>
                  <a:cubicBezTo>
                    <a:pt x="193" y="414"/>
                    <a:pt x="189" y="416"/>
                    <a:pt x="188" y="418"/>
                  </a:cubicBezTo>
                  <a:cubicBezTo>
                    <a:pt x="188" y="418"/>
                    <a:pt x="187" y="418"/>
                    <a:pt x="187" y="418"/>
                  </a:cubicBezTo>
                  <a:cubicBezTo>
                    <a:pt x="187" y="420"/>
                    <a:pt x="184" y="419"/>
                    <a:pt x="182" y="422"/>
                  </a:cubicBezTo>
                  <a:cubicBezTo>
                    <a:pt x="182" y="422"/>
                    <a:pt x="181" y="422"/>
                    <a:pt x="181" y="422"/>
                  </a:cubicBezTo>
                  <a:cubicBezTo>
                    <a:pt x="181" y="422"/>
                    <a:pt x="181" y="423"/>
                    <a:pt x="180" y="422"/>
                  </a:cubicBezTo>
                  <a:cubicBezTo>
                    <a:pt x="179" y="424"/>
                    <a:pt x="178" y="425"/>
                    <a:pt x="176" y="425"/>
                  </a:cubicBezTo>
                  <a:cubicBezTo>
                    <a:pt x="176" y="427"/>
                    <a:pt x="174" y="427"/>
                    <a:pt x="173" y="429"/>
                  </a:cubicBezTo>
                  <a:cubicBezTo>
                    <a:pt x="173" y="429"/>
                    <a:pt x="172" y="429"/>
                    <a:pt x="172" y="430"/>
                  </a:cubicBezTo>
                  <a:cubicBezTo>
                    <a:pt x="172" y="429"/>
                    <a:pt x="172" y="429"/>
                    <a:pt x="172" y="429"/>
                  </a:cubicBezTo>
                  <a:cubicBezTo>
                    <a:pt x="171" y="429"/>
                    <a:pt x="170" y="430"/>
                    <a:pt x="170" y="431"/>
                  </a:cubicBezTo>
                  <a:cubicBezTo>
                    <a:pt x="168" y="433"/>
                    <a:pt x="166" y="435"/>
                    <a:pt x="164" y="436"/>
                  </a:cubicBezTo>
                  <a:cubicBezTo>
                    <a:pt x="164" y="437"/>
                    <a:pt x="164" y="437"/>
                    <a:pt x="164" y="437"/>
                  </a:cubicBezTo>
                  <a:cubicBezTo>
                    <a:pt x="162" y="438"/>
                    <a:pt x="160" y="437"/>
                    <a:pt x="159" y="440"/>
                  </a:cubicBezTo>
                  <a:cubicBezTo>
                    <a:pt x="158" y="439"/>
                    <a:pt x="157" y="440"/>
                    <a:pt x="157" y="441"/>
                  </a:cubicBezTo>
                  <a:cubicBezTo>
                    <a:pt x="156" y="441"/>
                    <a:pt x="156" y="441"/>
                    <a:pt x="156" y="440"/>
                  </a:cubicBezTo>
                  <a:cubicBezTo>
                    <a:pt x="155" y="441"/>
                    <a:pt x="157" y="442"/>
                    <a:pt x="156" y="442"/>
                  </a:cubicBezTo>
                  <a:cubicBezTo>
                    <a:pt x="155" y="444"/>
                    <a:pt x="153" y="445"/>
                    <a:pt x="151" y="447"/>
                  </a:cubicBezTo>
                  <a:cubicBezTo>
                    <a:pt x="151" y="447"/>
                    <a:pt x="151" y="446"/>
                    <a:pt x="150" y="446"/>
                  </a:cubicBezTo>
                  <a:cubicBezTo>
                    <a:pt x="151" y="448"/>
                    <a:pt x="149" y="448"/>
                    <a:pt x="148" y="448"/>
                  </a:cubicBezTo>
                  <a:cubicBezTo>
                    <a:pt x="148" y="448"/>
                    <a:pt x="146" y="449"/>
                    <a:pt x="147" y="449"/>
                  </a:cubicBezTo>
                  <a:cubicBezTo>
                    <a:pt x="147" y="450"/>
                    <a:pt x="146" y="450"/>
                    <a:pt x="146" y="449"/>
                  </a:cubicBezTo>
                  <a:cubicBezTo>
                    <a:pt x="145" y="449"/>
                    <a:pt x="146" y="450"/>
                    <a:pt x="145" y="450"/>
                  </a:cubicBezTo>
                  <a:cubicBezTo>
                    <a:pt x="145" y="450"/>
                    <a:pt x="145" y="450"/>
                    <a:pt x="145" y="450"/>
                  </a:cubicBezTo>
                  <a:cubicBezTo>
                    <a:pt x="145" y="450"/>
                    <a:pt x="145" y="452"/>
                    <a:pt x="144" y="451"/>
                  </a:cubicBezTo>
                  <a:cubicBezTo>
                    <a:pt x="144" y="452"/>
                    <a:pt x="144" y="451"/>
                    <a:pt x="143" y="453"/>
                  </a:cubicBezTo>
                  <a:cubicBezTo>
                    <a:pt x="143" y="454"/>
                    <a:pt x="143" y="453"/>
                    <a:pt x="142" y="453"/>
                  </a:cubicBezTo>
                  <a:cubicBezTo>
                    <a:pt x="142" y="453"/>
                    <a:pt x="142" y="453"/>
                    <a:pt x="142" y="453"/>
                  </a:cubicBezTo>
                  <a:cubicBezTo>
                    <a:pt x="140" y="453"/>
                    <a:pt x="140" y="457"/>
                    <a:pt x="138" y="457"/>
                  </a:cubicBezTo>
                  <a:cubicBezTo>
                    <a:pt x="137" y="458"/>
                    <a:pt x="138" y="458"/>
                    <a:pt x="138" y="458"/>
                  </a:cubicBezTo>
                  <a:cubicBezTo>
                    <a:pt x="142" y="457"/>
                    <a:pt x="144" y="453"/>
                    <a:pt x="148" y="452"/>
                  </a:cubicBezTo>
                  <a:cubicBezTo>
                    <a:pt x="170" y="434"/>
                    <a:pt x="194" y="417"/>
                    <a:pt x="216" y="400"/>
                  </a:cubicBezTo>
                  <a:cubicBezTo>
                    <a:pt x="217" y="400"/>
                    <a:pt x="217" y="400"/>
                    <a:pt x="217" y="400"/>
                  </a:cubicBezTo>
                  <a:cubicBezTo>
                    <a:pt x="218" y="400"/>
                    <a:pt x="217" y="400"/>
                    <a:pt x="218" y="399"/>
                  </a:cubicBezTo>
                  <a:cubicBezTo>
                    <a:pt x="218" y="399"/>
                    <a:pt x="218" y="398"/>
                    <a:pt x="219" y="399"/>
                  </a:cubicBezTo>
                  <a:cubicBezTo>
                    <a:pt x="220" y="397"/>
                    <a:pt x="222" y="396"/>
                    <a:pt x="224" y="395"/>
                  </a:cubicBezTo>
                  <a:cubicBezTo>
                    <a:pt x="228" y="391"/>
                    <a:pt x="233" y="389"/>
                    <a:pt x="236" y="386"/>
                  </a:cubicBezTo>
                  <a:cubicBezTo>
                    <a:pt x="241" y="384"/>
                    <a:pt x="244" y="379"/>
                    <a:pt x="249" y="377"/>
                  </a:cubicBezTo>
                  <a:cubicBezTo>
                    <a:pt x="250" y="377"/>
                    <a:pt x="250" y="377"/>
                    <a:pt x="250" y="376"/>
                  </a:cubicBezTo>
                  <a:cubicBezTo>
                    <a:pt x="267" y="366"/>
                    <a:pt x="284" y="355"/>
                    <a:pt x="300" y="344"/>
                  </a:cubicBezTo>
                  <a:cubicBezTo>
                    <a:pt x="301" y="344"/>
                    <a:pt x="302" y="344"/>
                    <a:pt x="302" y="342"/>
                  </a:cubicBezTo>
                  <a:cubicBezTo>
                    <a:pt x="306" y="341"/>
                    <a:pt x="309" y="338"/>
                    <a:pt x="313" y="336"/>
                  </a:cubicBezTo>
                  <a:cubicBezTo>
                    <a:pt x="313" y="336"/>
                    <a:pt x="313" y="336"/>
                    <a:pt x="313" y="335"/>
                  </a:cubicBezTo>
                  <a:cubicBezTo>
                    <a:pt x="314" y="335"/>
                    <a:pt x="315" y="335"/>
                    <a:pt x="315" y="334"/>
                  </a:cubicBezTo>
                  <a:cubicBezTo>
                    <a:pt x="317" y="333"/>
                    <a:pt x="319" y="332"/>
                    <a:pt x="320" y="330"/>
                  </a:cubicBezTo>
                  <a:cubicBezTo>
                    <a:pt x="321" y="331"/>
                    <a:pt x="322" y="330"/>
                    <a:pt x="322" y="331"/>
                  </a:cubicBezTo>
                  <a:cubicBezTo>
                    <a:pt x="323" y="330"/>
                    <a:pt x="324" y="329"/>
                    <a:pt x="325" y="329"/>
                  </a:cubicBezTo>
                  <a:cubicBezTo>
                    <a:pt x="327" y="325"/>
                    <a:pt x="331" y="325"/>
                    <a:pt x="334" y="323"/>
                  </a:cubicBezTo>
                  <a:cubicBezTo>
                    <a:pt x="334" y="322"/>
                    <a:pt x="335" y="321"/>
                    <a:pt x="336" y="322"/>
                  </a:cubicBezTo>
                  <a:cubicBezTo>
                    <a:pt x="340" y="319"/>
                    <a:pt x="343" y="317"/>
                    <a:pt x="347" y="314"/>
                  </a:cubicBezTo>
                  <a:cubicBezTo>
                    <a:pt x="349" y="314"/>
                    <a:pt x="352" y="312"/>
                    <a:pt x="353" y="310"/>
                  </a:cubicBezTo>
                  <a:cubicBezTo>
                    <a:pt x="356" y="309"/>
                    <a:pt x="360" y="308"/>
                    <a:pt x="362" y="305"/>
                  </a:cubicBezTo>
                  <a:cubicBezTo>
                    <a:pt x="365" y="305"/>
                    <a:pt x="368" y="302"/>
                    <a:pt x="370" y="300"/>
                  </a:cubicBezTo>
                  <a:cubicBezTo>
                    <a:pt x="372" y="299"/>
                    <a:pt x="375" y="298"/>
                    <a:pt x="377" y="297"/>
                  </a:cubicBezTo>
                  <a:cubicBezTo>
                    <a:pt x="378" y="296"/>
                    <a:pt x="380" y="294"/>
                    <a:pt x="382" y="294"/>
                  </a:cubicBezTo>
                  <a:cubicBezTo>
                    <a:pt x="383" y="293"/>
                    <a:pt x="384" y="292"/>
                    <a:pt x="385" y="292"/>
                  </a:cubicBezTo>
                  <a:cubicBezTo>
                    <a:pt x="385" y="292"/>
                    <a:pt x="384" y="291"/>
                    <a:pt x="385" y="291"/>
                  </a:cubicBezTo>
                  <a:cubicBezTo>
                    <a:pt x="387" y="289"/>
                    <a:pt x="392" y="289"/>
                    <a:pt x="394" y="285"/>
                  </a:cubicBezTo>
                  <a:cubicBezTo>
                    <a:pt x="398" y="283"/>
                    <a:pt x="403" y="281"/>
                    <a:pt x="406" y="278"/>
                  </a:cubicBezTo>
                  <a:cubicBezTo>
                    <a:pt x="409" y="278"/>
                    <a:pt x="411" y="276"/>
                    <a:pt x="413" y="274"/>
                  </a:cubicBezTo>
                  <a:cubicBezTo>
                    <a:pt x="417" y="274"/>
                    <a:pt x="418" y="271"/>
                    <a:pt x="422" y="270"/>
                  </a:cubicBezTo>
                  <a:cubicBezTo>
                    <a:pt x="424" y="268"/>
                    <a:pt x="427" y="267"/>
                    <a:pt x="428" y="265"/>
                  </a:cubicBezTo>
                  <a:cubicBezTo>
                    <a:pt x="430" y="266"/>
                    <a:pt x="429" y="265"/>
                    <a:pt x="430" y="265"/>
                  </a:cubicBezTo>
                  <a:cubicBezTo>
                    <a:pt x="437" y="261"/>
                    <a:pt x="445" y="258"/>
                    <a:pt x="450" y="253"/>
                  </a:cubicBezTo>
                  <a:cubicBezTo>
                    <a:pt x="452" y="254"/>
                    <a:pt x="453" y="251"/>
                    <a:pt x="455" y="253"/>
                  </a:cubicBezTo>
                  <a:cubicBezTo>
                    <a:pt x="455" y="252"/>
                    <a:pt x="455" y="252"/>
                    <a:pt x="455" y="251"/>
                  </a:cubicBezTo>
                  <a:cubicBezTo>
                    <a:pt x="457" y="251"/>
                    <a:pt x="458" y="250"/>
                    <a:pt x="460" y="248"/>
                  </a:cubicBezTo>
                  <a:cubicBezTo>
                    <a:pt x="462" y="249"/>
                    <a:pt x="465" y="245"/>
                    <a:pt x="468" y="245"/>
                  </a:cubicBezTo>
                  <a:cubicBezTo>
                    <a:pt x="468" y="245"/>
                    <a:pt x="468" y="244"/>
                    <a:pt x="468" y="244"/>
                  </a:cubicBezTo>
                  <a:cubicBezTo>
                    <a:pt x="472" y="242"/>
                    <a:pt x="477" y="240"/>
                    <a:pt x="480" y="237"/>
                  </a:cubicBezTo>
                  <a:cubicBezTo>
                    <a:pt x="480" y="237"/>
                    <a:pt x="481" y="237"/>
                    <a:pt x="481" y="238"/>
                  </a:cubicBezTo>
                  <a:cubicBezTo>
                    <a:pt x="482" y="236"/>
                    <a:pt x="484" y="237"/>
                    <a:pt x="485" y="235"/>
                  </a:cubicBezTo>
                  <a:cubicBezTo>
                    <a:pt x="487" y="235"/>
                    <a:pt x="487" y="235"/>
                    <a:pt x="488" y="233"/>
                  </a:cubicBezTo>
                  <a:cubicBezTo>
                    <a:pt x="488" y="233"/>
                    <a:pt x="489" y="233"/>
                    <a:pt x="489" y="233"/>
                  </a:cubicBezTo>
                  <a:cubicBezTo>
                    <a:pt x="490" y="233"/>
                    <a:pt x="491" y="231"/>
                    <a:pt x="492" y="232"/>
                  </a:cubicBezTo>
                  <a:cubicBezTo>
                    <a:pt x="493" y="232"/>
                    <a:pt x="494" y="231"/>
                    <a:pt x="495" y="231"/>
                  </a:cubicBezTo>
                  <a:cubicBezTo>
                    <a:pt x="498" y="228"/>
                    <a:pt x="502" y="227"/>
                    <a:pt x="506" y="225"/>
                  </a:cubicBezTo>
                  <a:cubicBezTo>
                    <a:pt x="506" y="225"/>
                    <a:pt x="506" y="225"/>
                    <a:pt x="506" y="225"/>
                  </a:cubicBezTo>
                  <a:cubicBezTo>
                    <a:pt x="509" y="224"/>
                    <a:pt x="510" y="222"/>
                    <a:pt x="513" y="222"/>
                  </a:cubicBezTo>
                  <a:cubicBezTo>
                    <a:pt x="515" y="219"/>
                    <a:pt x="519" y="219"/>
                    <a:pt x="521" y="217"/>
                  </a:cubicBezTo>
                  <a:cubicBezTo>
                    <a:pt x="523" y="216"/>
                    <a:pt x="526" y="216"/>
                    <a:pt x="527" y="214"/>
                  </a:cubicBezTo>
                  <a:cubicBezTo>
                    <a:pt x="531" y="214"/>
                    <a:pt x="533" y="211"/>
                    <a:pt x="536" y="211"/>
                  </a:cubicBezTo>
                  <a:cubicBezTo>
                    <a:pt x="536" y="209"/>
                    <a:pt x="538" y="210"/>
                    <a:pt x="539" y="208"/>
                  </a:cubicBezTo>
                  <a:cubicBezTo>
                    <a:pt x="540" y="208"/>
                    <a:pt x="540" y="207"/>
                    <a:pt x="540" y="208"/>
                  </a:cubicBezTo>
                  <a:cubicBezTo>
                    <a:pt x="550" y="203"/>
                    <a:pt x="559" y="199"/>
                    <a:pt x="569" y="195"/>
                  </a:cubicBezTo>
                  <a:cubicBezTo>
                    <a:pt x="569" y="195"/>
                    <a:pt x="569" y="195"/>
                    <a:pt x="569" y="194"/>
                  </a:cubicBezTo>
                  <a:cubicBezTo>
                    <a:pt x="571" y="194"/>
                    <a:pt x="572" y="193"/>
                    <a:pt x="573" y="194"/>
                  </a:cubicBezTo>
                  <a:cubicBezTo>
                    <a:pt x="573" y="194"/>
                    <a:pt x="574" y="193"/>
                    <a:pt x="573" y="193"/>
                  </a:cubicBezTo>
                  <a:cubicBezTo>
                    <a:pt x="578" y="192"/>
                    <a:pt x="583" y="188"/>
                    <a:pt x="587" y="187"/>
                  </a:cubicBezTo>
                  <a:cubicBezTo>
                    <a:pt x="590" y="186"/>
                    <a:pt x="593" y="184"/>
                    <a:pt x="597" y="183"/>
                  </a:cubicBezTo>
                  <a:cubicBezTo>
                    <a:pt x="597" y="183"/>
                    <a:pt x="598" y="182"/>
                    <a:pt x="599" y="183"/>
                  </a:cubicBezTo>
                  <a:cubicBezTo>
                    <a:pt x="599" y="182"/>
                    <a:pt x="606" y="178"/>
                    <a:pt x="606" y="179"/>
                  </a:cubicBezTo>
                  <a:cubicBezTo>
                    <a:pt x="608" y="178"/>
                    <a:pt x="610" y="178"/>
                    <a:pt x="611" y="176"/>
                  </a:cubicBezTo>
                  <a:cubicBezTo>
                    <a:pt x="611" y="176"/>
                    <a:pt x="611" y="177"/>
                    <a:pt x="611" y="177"/>
                  </a:cubicBezTo>
                  <a:cubicBezTo>
                    <a:pt x="612" y="177"/>
                    <a:pt x="612" y="176"/>
                    <a:pt x="612" y="176"/>
                  </a:cubicBezTo>
                  <a:cubicBezTo>
                    <a:pt x="616" y="175"/>
                    <a:pt x="619" y="172"/>
                    <a:pt x="623" y="173"/>
                  </a:cubicBezTo>
                  <a:cubicBezTo>
                    <a:pt x="623" y="173"/>
                    <a:pt x="623" y="172"/>
                    <a:pt x="623" y="172"/>
                  </a:cubicBezTo>
                  <a:cubicBezTo>
                    <a:pt x="626" y="172"/>
                    <a:pt x="631" y="168"/>
                    <a:pt x="634" y="169"/>
                  </a:cubicBezTo>
                  <a:cubicBezTo>
                    <a:pt x="634" y="169"/>
                    <a:pt x="634" y="169"/>
                    <a:pt x="634" y="168"/>
                  </a:cubicBezTo>
                  <a:cubicBezTo>
                    <a:pt x="639" y="167"/>
                    <a:pt x="643" y="164"/>
                    <a:pt x="648" y="165"/>
                  </a:cubicBezTo>
                  <a:cubicBezTo>
                    <a:pt x="651" y="163"/>
                    <a:pt x="656" y="161"/>
                    <a:pt x="659" y="161"/>
                  </a:cubicBezTo>
                  <a:cubicBezTo>
                    <a:pt x="659" y="161"/>
                    <a:pt x="660" y="161"/>
                    <a:pt x="660" y="161"/>
                  </a:cubicBezTo>
                  <a:cubicBezTo>
                    <a:pt x="660" y="161"/>
                    <a:pt x="661" y="162"/>
                    <a:pt x="661" y="162"/>
                  </a:cubicBezTo>
                  <a:cubicBezTo>
                    <a:pt x="662" y="161"/>
                    <a:pt x="663" y="160"/>
                    <a:pt x="664" y="160"/>
                  </a:cubicBezTo>
                  <a:cubicBezTo>
                    <a:pt x="665" y="160"/>
                    <a:pt x="666" y="161"/>
                    <a:pt x="666" y="159"/>
                  </a:cubicBezTo>
                  <a:cubicBezTo>
                    <a:pt x="667" y="159"/>
                    <a:pt x="667" y="160"/>
                    <a:pt x="667" y="160"/>
                  </a:cubicBezTo>
                  <a:cubicBezTo>
                    <a:pt x="667" y="159"/>
                    <a:pt x="668" y="159"/>
                    <a:pt x="668" y="159"/>
                  </a:cubicBezTo>
                  <a:cubicBezTo>
                    <a:pt x="668" y="159"/>
                    <a:pt x="669" y="159"/>
                    <a:pt x="670" y="159"/>
                  </a:cubicBezTo>
                  <a:cubicBezTo>
                    <a:pt x="670" y="160"/>
                    <a:pt x="669" y="160"/>
                    <a:pt x="669" y="160"/>
                  </a:cubicBezTo>
                  <a:cubicBezTo>
                    <a:pt x="669" y="161"/>
                    <a:pt x="670" y="159"/>
                    <a:pt x="670" y="160"/>
                  </a:cubicBezTo>
                  <a:cubicBezTo>
                    <a:pt x="670" y="161"/>
                    <a:pt x="669" y="161"/>
                    <a:pt x="669" y="163"/>
                  </a:cubicBezTo>
                  <a:cubicBezTo>
                    <a:pt x="668" y="162"/>
                    <a:pt x="668" y="163"/>
                    <a:pt x="668" y="164"/>
                  </a:cubicBezTo>
                  <a:cubicBezTo>
                    <a:pt x="667" y="164"/>
                    <a:pt x="667" y="163"/>
                    <a:pt x="666" y="163"/>
                  </a:cubicBezTo>
                  <a:cubicBezTo>
                    <a:pt x="666" y="164"/>
                    <a:pt x="667" y="164"/>
                    <a:pt x="668" y="164"/>
                  </a:cubicBezTo>
                  <a:cubicBezTo>
                    <a:pt x="667" y="165"/>
                    <a:pt x="668" y="165"/>
                    <a:pt x="668" y="166"/>
                  </a:cubicBezTo>
                  <a:cubicBezTo>
                    <a:pt x="667" y="166"/>
                    <a:pt x="667" y="167"/>
                    <a:pt x="666" y="166"/>
                  </a:cubicBezTo>
                  <a:cubicBezTo>
                    <a:pt x="666" y="166"/>
                    <a:pt x="666" y="167"/>
                    <a:pt x="665" y="167"/>
                  </a:cubicBezTo>
                  <a:cubicBezTo>
                    <a:pt x="665" y="167"/>
                    <a:pt x="666" y="167"/>
                    <a:pt x="666" y="167"/>
                  </a:cubicBezTo>
                  <a:cubicBezTo>
                    <a:pt x="665" y="168"/>
                    <a:pt x="664" y="167"/>
                    <a:pt x="666" y="166"/>
                  </a:cubicBezTo>
                  <a:cubicBezTo>
                    <a:pt x="665" y="166"/>
                    <a:pt x="665" y="166"/>
                    <a:pt x="665" y="165"/>
                  </a:cubicBezTo>
                  <a:cubicBezTo>
                    <a:pt x="665" y="165"/>
                    <a:pt x="665" y="166"/>
                    <a:pt x="664" y="166"/>
                  </a:cubicBezTo>
                  <a:cubicBezTo>
                    <a:pt x="664" y="167"/>
                    <a:pt x="664" y="166"/>
                    <a:pt x="665" y="166"/>
                  </a:cubicBezTo>
                  <a:cubicBezTo>
                    <a:pt x="665" y="167"/>
                    <a:pt x="664" y="167"/>
                    <a:pt x="663" y="167"/>
                  </a:cubicBezTo>
                  <a:cubicBezTo>
                    <a:pt x="663" y="168"/>
                    <a:pt x="664" y="168"/>
                    <a:pt x="665" y="168"/>
                  </a:cubicBezTo>
                  <a:cubicBezTo>
                    <a:pt x="664" y="168"/>
                    <a:pt x="663" y="169"/>
                    <a:pt x="662" y="169"/>
                  </a:cubicBezTo>
                  <a:cubicBezTo>
                    <a:pt x="663" y="169"/>
                    <a:pt x="663" y="169"/>
                    <a:pt x="663" y="170"/>
                  </a:cubicBezTo>
                  <a:cubicBezTo>
                    <a:pt x="663" y="170"/>
                    <a:pt x="662" y="169"/>
                    <a:pt x="662" y="169"/>
                  </a:cubicBezTo>
                  <a:cubicBezTo>
                    <a:pt x="661" y="169"/>
                    <a:pt x="662" y="168"/>
                    <a:pt x="662" y="168"/>
                  </a:cubicBezTo>
                  <a:cubicBezTo>
                    <a:pt x="662" y="168"/>
                    <a:pt x="662" y="167"/>
                    <a:pt x="662" y="167"/>
                  </a:cubicBezTo>
                  <a:cubicBezTo>
                    <a:pt x="662" y="168"/>
                    <a:pt x="662" y="168"/>
                    <a:pt x="662" y="168"/>
                  </a:cubicBezTo>
                  <a:cubicBezTo>
                    <a:pt x="662" y="169"/>
                    <a:pt x="661" y="169"/>
                    <a:pt x="661" y="169"/>
                  </a:cubicBezTo>
                  <a:cubicBezTo>
                    <a:pt x="661" y="169"/>
                    <a:pt x="661" y="170"/>
                    <a:pt x="661" y="171"/>
                  </a:cubicBezTo>
                  <a:cubicBezTo>
                    <a:pt x="661" y="171"/>
                    <a:pt x="661" y="170"/>
                    <a:pt x="661" y="170"/>
                  </a:cubicBezTo>
                  <a:cubicBezTo>
                    <a:pt x="660" y="171"/>
                    <a:pt x="661" y="171"/>
                    <a:pt x="661" y="171"/>
                  </a:cubicBezTo>
                  <a:cubicBezTo>
                    <a:pt x="661" y="172"/>
                    <a:pt x="660" y="171"/>
                    <a:pt x="659" y="172"/>
                  </a:cubicBezTo>
                  <a:cubicBezTo>
                    <a:pt x="659" y="171"/>
                    <a:pt x="660" y="171"/>
                    <a:pt x="660" y="171"/>
                  </a:cubicBezTo>
                  <a:cubicBezTo>
                    <a:pt x="658" y="171"/>
                    <a:pt x="656" y="172"/>
                    <a:pt x="657" y="174"/>
                  </a:cubicBezTo>
                  <a:cubicBezTo>
                    <a:pt x="657" y="174"/>
                    <a:pt x="657" y="173"/>
                    <a:pt x="656" y="173"/>
                  </a:cubicBezTo>
                  <a:cubicBezTo>
                    <a:pt x="656" y="174"/>
                    <a:pt x="656" y="174"/>
                    <a:pt x="656" y="175"/>
                  </a:cubicBezTo>
                  <a:cubicBezTo>
                    <a:pt x="656" y="175"/>
                    <a:pt x="656" y="174"/>
                    <a:pt x="656" y="174"/>
                  </a:cubicBezTo>
                  <a:cubicBezTo>
                    <a:pt x="655" y="174"/>
                    <a:pt x="655" y="175"/>
                    <a:pt x="654" y="175"/>
                  </a:cubicBezTo>
                  <a:cubicBezTo>
                    <a:pt x="654" y="176"/>
                    <a:pt x="654" y="175"/>
                    <a:pt x="655" y="175"/>
                  </a:cubicBezTo>
                  <a:cubicBezTo>
                    <a:pt x="655" y="176"/>
                    <a:pt x="654" y="176"/>
                    <a:pt x="653" y="175"/>
                  </a:cubicBezTo>
                  <a:cubicBezTo>
                    <a:pt x="653" y="175"/>
                    <a:pt x="655" y="175"/>
                    <a:pt x="654" y="174"/>
                  </a:cubicBezTo>
                  <a:cubicBezTo>
                    <a:pt x="654" y="174"/>
                    <a:pt x="654" y="174"/>
                    <a:pt x="655" y="175"/>
                  </a:cubicBezTo>
                  <a:cubicBezTo>
                    <a:pt x="654" y="174"/>
                    <a:pt x="655" y="174"/>
                    <a:pt x="655" y="174"/>
                  </a:cubicBezTo>
                  <a:cubicBezTo>
                    <a:pt x="654" y="173"/>
                    <a:pt x="653" y="173"/>
                    <a:pt x="653" y="173"/>
                  </a:cubicBezTo>
                  <a:cubicBezTo>
                    <a:pt x="653" y="173"/>
                    <a:pt x="654" y="174"/>
                    <a:pt x="653" y="173"/>
                  </a:cubicBezTo>
                  <a:cubicBezTo>
                    <a:pt x="653" y="174"/>
                    <a:pt x="654" y="174"/>
                    <a:pt x="654" y="174"/>
                  </a:cubicBezTo>
                  <a:cubicBezTo>
                    <a:pt x="654" y="175"/>
                    <a:pt x="653" y="175"/>
                    <a:pt x="652" y="175"/>
                  </a:cubicBezTo>
                  <a:cubicBezTo>
                    <a:pt x="652" y="175"/>
                    <a:pt x="653" y="175"/>
                    <a:pt x="653" y="175"/>
                  </a:cubicBezTo>
                  <a:cubicBezTo>
                    <a:pt x="653" y="176"/>
                    <a:pt x="652" y="175"/>
                    <a:pt x="651" y="175"/>
                  </a:cubicBezTo>
                  <a:cubicBezTo>
                    <a:pt x="651" y="176"/>
                    <a:pt x="652" y="177"/>
                    <a:pt x="651" y="178"/>
                  </a:cubicBezTo>
                  <a:cubicBezTo>
                    <a:pt x="651" y="178"/>
                    <a:pt x="651" y="177"/>
                    <a:pt x="652" y="178"/>
                  </a:cubicBezTo>
                  <a:cubicBezTo>
                    <a:pt x="651" y="178"/>
                    <a:pt x="651" y="179"/>
                    <a:pt x="651" y="179"/>
                  </a:cubicBezTo>
                  <a:cubicBezTo>
                    <a:pt x="650" y="179"/>
                    <a:pt x="650" y="179"/>
                    <a:pt x="650" y="179"/>
                  </a:cubicBezTo>
                  <a:cubicBezTo>
                    <a:pt x="650" y="179"/>
                    <a:pt x="650" y="179"/>
                    <a:pt x="650" y="179"/>
                  </a:cubicBezTo>
                  <a:cubicBezTo>
                    <a:pt x="650" y="178"/>
                    <a:pt x="651" y="178"/>
                    <a:pt x="650" y="177"/>
                  </a:cubicBezTo>
                  <a:cubicBezTo>
                    <a:pt x="650" y="177"/>
                    <a:pt x="650" y="178"/>
                    <a:pt x="650" y="178"/>
                  </a:cubicBezTo>
                  <a:cubicBezTo>
                    <a:pt x="649" y="179"/>
                    <a:pt x="650" y="177"/>
                    <a:pt x="650" y="177"/>
                  </a:cubicBezTo>
                  <a:cubicBezTo>
                    <a:pt x="649" y="177"/>
                    <a:pt x="649" y="178"/>
                    <a:pt x="648" y="178"/>
                  </a:cubicBezTo>
                  <a:cubicBezTo>
                    <a:pt x="649" y="178"/>
                    <a:pt x="649" y="180"/>
                    <a:pt x="650" y="179"/>
                  </a:cubicBezTo>
                  <a:cubicBezTo>
                    <a:pt x="650" y="180"/>
                    <a:pt x="649" y="179"/>
                    <a:pt x="649" y="180"/>
                  </a:cubicBezTo>
                  <a:cubicBezTo>
                    <a:pt x="648" y="180"/>
                    <a:pt x="649" y="179"/>
                    <a:pt x="648" y="178"/>
                  </a:cubicBezTo>
                  <a:cubicBezTo>
                    <a:pt x="647" y="178"/>
                    <a:pt x="647" y="179"/>
                    <a:pt x="647" y="179"/>
                  </a:cubicBezTo>
                  <a:cubicBezTo>
                    <a:pt x="647" y="179"/>
                    <a:pt x="648" y="179"/>
                    <a:pt x="648" y="178"/>
                  </a:cubicBezTo>
                  <a:cubicBezTo>
                    <a:pt x="648" y="180"/>
                    <a:pt x="649" y="181"/>
                    <a:pt x="650" y="181"/>
                  </a:cubicBezTo>
                  <a:cubicBezTo>
                    <a:pt x="650" y="181"/>
                    <a:pt x="648" y="182"/>
                    <a:pt x="650" y="182"/>
                  </a:cubicBezTo>
                  <a:cubicBezTo>
                    <a:pt x="649" y="183"/>
                    <a:pt x="648" y="182"/>
                    <a:pt x="648" y="182"/>
                  </a:cubicBezTo>
                  <a:cubicBezTo>
                    <a:pt x="648" y="183"/>
                    <a:pt x="649" y="182"/>
                    <a:pt x="649" y="183"/>
                  </a:cubicBezTo>
                  <a:cubicBezTo>
                    <a:pt x="650" y="182"/>
                    <a:pt x="651" y="183"/>
                    <a:pt x="652" y="184"/>
                  </a:cubicBezTo>
                  <a:cubicBezTo>
                    <a:pt x="652" y="183"/>
                    <a:pt x="652" y="183"/>
                    <a:pt x="652" y="182"/>
                  </a:cubicBezTo>
                  <a:cubicBezTo>
                    <a:pt x="653" y="183"/>
                    <a:pt x="653" y="183"/>
                    <a:pt x="653" y="184"/>
                  </a:cubicBezTo>
                  <a:cubicBezTo>
                    <a:pt x="653" y="183"/>
                    <a:pt x="654" y="184"/>
                    <a:pt x="654" y="185"/>
                  </a:cubicBezTo>
                  <a:cubicBezTo>
                    <a:pt x="653" y="183"/>
                    <a:pt x="653" y="185"/>
                    <a:pt x="653" y="186"/>
                  </a:cubicBezTo>
                  <a:cubicBezTo>
                    <a:pt x="652" y="187"/>
                    <a:pt x="653" y="185"/>
                    <a:pt x="652" y="185"/>
                  </a:cubicBezTo>
                  <a:cubicBezTo>
                    <a:pt x="651" y="186"/>
                    <a:pt x="651" y="186"/>
                    <a:pt x="651" y="186"/>
                  </a:cubicBezTo>
                  <a:cubicBezTo>
                    <a:pt x="651" y="187"/>
                    <a:pt x="651" y="186"/>
                    <a:pt x="652" y="186"/>
                  </a:cubicBezTo>
                  <a:cubicBezTo>
                    <a:pt x="651" y="187"/>
                    <a:pt x="649" y="187"/>
                    <a:pt x="650" y="188"/>
                  </a:cubicBezTo>
                  <a:cubicBezTo>
                    <a:pt x="645" y="190"/>
                    <a:pt x="642" y="195"/>
                    <a:pt x="637" y="196"/>
                  </a:cubicBezTo>
                  <a:cubicBezTo>
                    <a:pt x="634" y="199"/>
                    <a:pt x="630" y="201"/>
                    <a:pt x="626" y="203"/>
                  </a:cubicBezTo>
                  <a:cubicBezTo>
                    <a:pt x="625" y="206"/>
                    <a:pt x="622" y="205"/>
                    <a:pt x="621" y="208"/>
                  </a:cubicBezTo>
                  <a:cubicBezTo>
                    <a:pt x="619" y="207"/>
                    <a:pt x="619" y="209"/>
                    <a:pt x="617" y="209"/>
                  </a:cubicBezTo>
                  <a:cubicBezTo>
                    <a:pt x="617" y="212"/>
                    <a:pt x="611" y="210"/>
                    <a:pt x="610" y="213"/>
                  </a:cubicBezTo>
                  <a:cubicBezTo>
                    <a:pt x="610" y="213"/>
                    <a:pt x="610" y="213"/>
                    <a:pt x="609" y="213"/>
                  </a:cubicBezTo>
                  <a:cubicBezTo>
                    <a:pt x="608" y="215"/>
                    <a:pt x="605" y="214"/>
                    <a:pt x="604" y="216"/>
                  </a:cubicBezTo>
                  <a:cubicBezTo>
                    <a:pt x="603" y="216"/>
                    <a:pt x="603" y="217"/>
                    <a:pt x="603" y="216"/>
                  </a:cubicBezTo>
                  <a:cubicBezTo>
                    <a:pt x="601" y="218"/>
                    <a:pt x="599" y="220"/>
                    <a:pt x="597" y="221"/>
                  </a:cubicBezTo>
                  <a:cubicBezTo>
                    <a:pt x="593" y="224"/>
                    <a:pt x="588" y="226"/>
                    <a:pt x="584" y="229"/>
                  </a:cubicBezTo>
                  <a:cubicBezTo>
                    <a:pt x="581" y="231"/>
                    <a:pt x="578" y="233"/>
                    <a:pt x="575" y="234"/>
                  </a:cubicBezTo>
                  <a:cubicBezTo>
                    <a:pt x="573" y="235"/>
                    <a:pt x="571" y="237"/>
                    <a:pt x="569" y="237"/>
                  </a:cubicBezTo>
                  <a:cubicBezTo>
                    <a:pt x="567" y="239"/>
                    <a:pt x="563" y="239"/>
                    <a:pt x="562" y="242"/>
                  </a:cubicBezTo>
                  <a:cubicBezTo>
                    <a:pt x="561" y="242"/>
                    <a:pt x="559" y="243"/>
                    <a:pt x="558" y="244"/>
                  </a:cubicBezTo>
                  <a:cubicBezTo>
                    <a:pt x="556" y="245"/>
                    <a:pt x="553" y="246"/>
                    <a:pt x="552" y="248"/>
                  </a:cubicBezTo>
                  <a:cubicBezTo>
                    <a:pt x="549" y="248"/>
                    <a:pt x="548" y="251"/>
                    <a:pt x="544" y="251"/>
                  </a:cubicBezTo>
                  <a:cubicBezTo>
                    <a:pt x="544" y="252"/>
                    <a:pt x="546" y="251"/>
                    <a:pt x="546" y="252"/>
                  </a:cubicBezTo>
                  <a:cubicBezTo>
                    <a:pt x="545" y="252"/>
                    <a:pt x="543" y="253"/>
                    <a:pt x="541" y="253"/>
                  </a:cubicBezTo>
                  <a:cubicBezTo>
                    <a:pt x="541" y="253"/>
                    <a:pt x="541" y="253"/>
                    <a:pt x="541" y="253"/>
                  </a:cubicBezTo>
                  <a:cubicBezTo>
                    <a:pt x="541" y="255"/>
                    <a:pt x="543" y="254"/>
                    <a:pt x="544" y="254"/>
                  </a:cubicBezTo>
                  <a:cubicBezTo>
                    <a:pt x="543" y="255"/>
                    <a:pt x="541" y="254"/>
                    <a:pt x="541" y="255"/>
                  </a:cubicBezTo>
                  <a:cubicBezTo>
                    <a:pt x="541" y="255"/>
                    <a:pt x="541" y="254"/>
                    <a:pt x="540" y="254"/>
                  </a:cubicBezTo>
                  <a:cubicBezTo>
                    <a:pt x="541" y="255"/>
                    <a:pt x="540" y="255"/>
                    <a:pt x="540" y="255"/>
                  </a:cubicBezTo>
                  <a:cubicBezTo>
                    <a:pt x="539" y="255"/>
                    <a:pt x="540" y="256"/>
                    <a:pt x="538" y="256"/>
                  </a:cubicBezTo>
                  <a:cubicBezTo>
                    <a:pt x="539" y="260"/>
                    <a:pt x="541" y="263"/>
                    <a:pt x="543" y="266"/>
                  </a:cubicBezTo>
                  <a:cubicBezTo>
                    <a:pt x="543" y="266"/>
                    <a:pt x="543" y="266"/>
                    <a:pt x="544" y="266"/>
                  </a:cubicBezTo>
                  <a:cubicBezTo>
                    <a:pt x="545" y="269"/>
                    <a:pt x="548" y="269"/>
                    <a:pt x="547" y="273"/>
                  </a:cubicBezTo>
                  <a:cubicBezTo>
                    <a:pt x="548" y="274"/>
                    <a:pt x="549" y="275"/>
                    <a:pt x="549" y="277"/>
                  </a:cubicBezTo>
                  <a:cubicBezTo>
                    <a:pt x="552" y="280"/>
                    <a:pt x="551" y="284"/>
                    <a:pt x="551" y="288"/>
                  </a:cubicBezTo>
                  <a:cubicBezTo>
                    <a:pt x="550" y="288"/>
                    <a:pt x="550" y="288"/>
                    <a:pt x="550" y="288"/>
                  </a:cubicBezTo>
                  <a:cubicBezTo>
                    <a:pt x="550" y="289"/>
                    <a:pt x="550" y="289"/>
                    <a:pt x="550" y="290"/>
                  </a:cubicBezTo>
                  <a:cubicBezTo>
                    <a:pt x="549" y="291"/>
                    <a:pt x="549" y="292"/>
                    <a:pt x="547" y="293"/>
                  </a:cubicBezTo>
                  <a:cubicBezTo>
                    <a:pt x="544" y="300"/>
                    <a:pt x="535" y="301"/>
                    <a:pt x="529" y="305"/>
                  </a:cubicBezTo>
                  <a:cubicBezTo>
                    <a:pt x="529" y="308"/>
                    <a:pt x="529" y="311"/>
                    <a:pt x="531" y="313"/>
                  </a:cubicBezTo>
                  <a:cubicBezTo>
                    <a:pt x="531" y="313"/>
                    <a:pt x="532" y="313"/>
                    <a:pt x="532" y="313"/>
                  </a:cubicBezTo>
                  <a:cubicBezTo>
                    <a:pt x="534" y="316"/>
                    <a:pt x="537" y="317"/>
                    <a:pt x="538" y="321"/>
                  </a:cubicBezTo>
                  <a:cubicBezTo>
                    <a:pt x="540" y="322"/>
                    <a:pt x="541" y="328"/>
                    <a:pt x="538" y="329"/>
                  </a:cubicBezTo>
                  <a:cubicBezTo>
                    <a:pt x="538" y="329"/>
                    <a:pt x="538" y="330"/>
                    <a:pt x="538" y="331"/>
                  </a:cubicBezTo>
                  <a:cubicBezTo>
                    <a:pt x="537" y="331"/>
                    <a:pt x="537" y="331"/>
                    <a:pt x="536" y="331"/>
                  </a:cubicBezTo>
                  <a:cubicBezTo>
                    <a:pt x="536" y="331"/>
                    <a:pt x="537" y="331"/>
                    <a:pt x="536" y="333"/>
                  </a:cubicBezTo>
                  <a:cubicBezTo>
                    <a:pt x="535" y="333"/>
                    <a:pt x="532" y="335"/>
                    <a:pt x="533" y="336"/>
                  </a:cubicBezTo>
                  <a:cubicBezTo>
                    <a:pt x="531" y="335"/>
                    <a:pt x="531" y="336"/>
                    <a:pt x="530" y="336"/>
                  </a:cubicBezTo>
                  <a:cubicBezTo>
                    <a:pt x="530" y="336"/>
                    <a:pt x="531" y="337"/>
                    <a:pt x="530" y="337"/>
                  </a:cubicBezTo>
                  <a:cubicBezTo>
                    <a:pt x="528" y="337"/>
                    <a:pt x="527" y="337"/>
                    <a:pt x="526" y="339"/>
                  </a:cubicBezTo>
                  <a:cubicBezTo>
                    <a:pt x="526" y="339"/>
                    <a:pt x="527" y="340"/>
                    <a:pt x="527" y="340"/>
                  </a:cubicBezTo>
                  <a:cubicBezTo>
                    <a:pt x="528" y="340"/>
                    <a:pt x="528" y="339"/>
                    <a:pt x="529" y="340"/>
                  </a:cubicBezTo>
                  <a:cubicBezTo>
                    <a:pt x="529" y="339"/>
                    <a:pt x="530" y="339"/>
                    <a:pt x="531" y="339"/>
                  </a:cubicBezTo>
                  <a:cubicBezTo>
                    <a:pt x="528" y="340"/>
                    <a:pt x="526" y="341"/>
                    <a:pt x="528" y="344"/>
                  </a:cubicBezTo>
                  <a:cubicBezTo>
                    <a:pt x="528" y="344"/>
                    <a:pt x="529" y="344"/>
                    <a:pt x="530" y="344"/>
                  </a:cubicBezTo>
                  <a:cubicBezTo>
                    <a:pt x="527" y="347"/>
                    <a:pt x="523" y="349"/>
                    <a:pt x="520" y="350"/>
                  </a:cubicBezTo>
                  <a:cubicBezTo>
                    <a:pt x="516" y="353"/>
                    <a:pt x="510" y="354"/>
                    <a:pt x="506" y="358"/>
                  </a:cubicBezTo>
                  <a:cubicBezTo>
                    <a:pt x="506" y="357"/>
                    <a:pt x="506" y="358"/>
                    <a:pt x="505" y="358"/>
                  </a:cubicBezTo>
                  <a:cubicBezTo>
                    <a:pt x="504" y="359"/>
                    <a:pt x="503" y="359"/>
                    <a:pt x="502" y="361"/>
                  </a:cubicBezTo>
                  <a:cubicBezTo>
                    <a:pt x="501" y="361"/>
                    <a:pt x="501" y="360"/>
                    <a:pt x="501" y="360"/>
                  </a:cubicBezTo>
                  <a:cubicBezTo>
                    <a:pt x="493" y="362"/>
                    <a:pt x="485" y="367"/>
                    <a:pt x="477" y="370"/>
                  </a:cubicBezTo>
                  <a:cubicBezTo>
                    <a:pt x="470" y="375"/>
                    <a:pt x="461" y="377"/>
                    <a:pt x="454" y="381"/>
                  </a:cubicBezTo>
                  <a:cubicBezTo>
                    <a:pt x="454" y="381"/>
                    <a:pt x="454" y="381"/>
                    <a:pt x="454" y="380"/>
                  </a:cubicBezTo>
                  <a:cubicBezTo>
                    <a:pt x="441" y="387"/>
                    <a:pt x="429" y="391"/>
                    <a:pt x="418" y="399"/>
                  </a:cubicBezTo>
                  <a:cubicBezTo>
                    <a:pt x="416" y="398"/>
                    <a:pt x="416" y="401"/>
                    <a:pt x="413" y="401"/>
                  </a:cubicBezTo>
                  <a:cubicBezTo>
                    <a:pt x="411" y="402"/>
                    <a:pt x="408" y="404"/>
                    <a:pt x="405" y="406"/>
                  </a:cubicBezTo>
                  <a:cubicBezTo>
                    <a:pt x="404" y="406"/>
                    <a:pt x="404" y="407"/>
                    <a:pt x="404" y="407"/>
                  </a:cubicBezTo>
                  <a:cubicBezTo>
                    <a:pt x="404" y="407"/>
                    <a:pt x="403" y="407"/>
                    <a:pt x="403" y="407"/>
                  </a:cubicBezTo>
                  <a:cubicBezTo>
                    <a:pt x="399" y="410"/>
                    <a:pt x="395" y="412"/>
                    <a:pt x="390" y="415"/>
                  </a:cubicBezTo>
                  <a:cubicBezTo>
                    <a:pt x="383" y="420"/>
                    <a:pt x="373" y="424"/>
                    <a:pt x="366" y="430"/>
                  </a:cubicBezTo>
                  <a:cubicBezTo>
                    <a:pt x="362" y="431"/>
                    <a:pt x="362" y="434"/>
                    <a:pt x="358" y="434"/>
                  </a:cubicBezTo>
                  <a:cubicBezTo>
                    <a:pt x="353" y="439"/>
                    <a:pt x="347" y="443"/>
                    <a:pt x="341" y="446"/>
                  </a:cubicBezTo>
                  <a:cubicBezTo>
                    <a:pt x="339" y="448"/>
                    <a:pt x="336" y="449"/>
                    <a:pt x="334" y="451"/>
                  </a:cubicBezTo>
                  <a:cubicBezTo>
                    <a:pt x="326" y="456"/>
                    <a:pt x="320" y="463"/>
                    <a:pt x="311" y="468"/>
                  </a:cubicBezTo>
                  <a:cubicBezTo>
                    <a:pt x="310" y="470"/>
                    <a:pt x="308" y="471"/>
                    <a:pt x="306" y="472"/>
                  </a:cubicBezTo>
                  <a:cubicBezTo>
                    <a:pt x="309" y="473"/>
                    <a:pt x="311" y="471"/>
                    <a:pt x="313" y="470"/>
                  </a:cubicBezTo>
                  <a:cubicBezTo>
                    <a:pt x="317" y="468"/>
                    <a:pt x="322" y="465"/>
                    <a:pt x="326" y="463"/>
                  </a:cubicBezTo>
                  <a:cubicBezTo>
                    <a:pt x="329" y="461"/>
                    <a:pt x="332" y="460"/>
                    <a:pt x="336" y="458"/>
                  </a:cubicBezTo>
                  <a:cubicBezTo>
                    <a:pt x="351" y="451"/>
                    <a:pt x="365" y="443"/>
                    <a:pt x="380" y="437"/>
                  </a:cubicBezTo>
                  <a:cubicBezTo>
                    <a:pt x="381" y="437"/>
                    <a:pt x="381" y="436"/>
                    <a:pt x="381" y="436"/>
                  </a:cubicBezTo>
                  <a:cubicBezTo>
                    <a:pt x="409" y="423"/>
                    <a:pt x="436" y="409"/>
                    <a:pt x="468" y="402"/>
                  </a:cubicBezTo>
                  <a:cubicBezTo>
                    <a:pt x="472" y="400"/>
                    <a:pt x="476" y="400"/>
                    <a:pt x="481" y="399"/>
                  </a:cubicBezTo>
                  <a:cubicBezTo>
                    <a:pt x="481" y="399"/>
                    <a:pt x="481" y="399"/>
                    <a:pt x="481" y="399"/>
                  </a:cubicBezTo>
                  <a:cubicBezTo>
                    <a:pt x="485" y="399"/>
                    <a:pt x="491" y="396"/>
                    <a:pt x="494" y="398"/>
                  </a:cubicBezTo>
                  <a:cubicBezTo>
                    <a:pt x="494" y="398"/>
                    <a:pt x="494" y="397"/>
                    <a:pt x="494" y="397"/>
                  </a:cubicBezTo>
                  <a:cubicBezTo>
                    <a:pt x="495" y="397"/>
                    <a:pt x="495" y="397"/>
                    <a:pt x="495" y="397"/>
                  </a:cubicBezTo>
                  <a:cubicBezTo>
                    <a:pt x="497" y="395"/>
                    <a:pt x="499" y="393"/>
                    <a:pt x="502" y="392"/>
                  </a:cubicBezTo>
                  <a:cubicBezTo>
                    <a:pt x="503" y="393"/>
                    <a:pt x="503" y="392"/>
                    <a:pt x="504" y="392"/>
                  </a:cubicBezTo>
                  <a:cubicBezTo>
                    <a:pt x="504" y="392"/>
                    <a:pt x="504" y="393"/>
                    <a:pt x="504" y="393"/>
                  </a:cubicBezTo>
                  <a:cubicBezTo>
                    <a:pt x="506" y="392"/>
                    <a:pt x="507" y="394"/>
                    <a:pt x="508" y="393"/>
                  </a:cubicBezTo>
                  <a:cubicBezTo>
                    <a:pt x="509" y="394"/>
                    <a:pt x="508" y="396"/>
                    <a:pt x="510" y="396"/>
                  </a:cubicBezTo>
                  <a:cubicBezTo>
                    <a:pt x="510" y="396"/>
                    <a:pt x="509" y="396"/>
                    <a:pt x="509" y="397"/>
                  </a:cubicBezTo>
                  <a:cubicBezTo>
                    <a:pt x="512" y="399"/>
                    <a:pt x="514" y="400"/>
                    <a:pt x="517" y="402"/>
                  </a:cubicBezTo>
                  <a:cubicBezTo>
                    <a:pt x="518" y="403"/>
                    <a:pt x="518" y="404"/>
                    <a:pt x="518" y="405"/>
                  </a:cubicBezTo>
                  <a:cubicBezTo>
                    <a:pt x="517" y="405"/>
                    <a:pt x="517" y="407"/>
                    <a:pt x="516" y="407"/>
                  </a:cubicBezTo>
                  <a:cubicBezTo>
                    <a:pt x="516" y="407"/>
                    <a:pt x="517" y="407"/>
                    <a:pt x="518" y="407"/>
                  </a:cubicBezTo>
                  <a:cubicBezTo>
                    <a:pt x="518" y="407"/>
                    <a:pt x="517" y="407"/>
                    <a:pt x="518" y="407"/>
                  </a:cubicBezTo>
                  <a:cubicBezTo>
                    <a:pt x="525" y="405"/>
                    <a:pt x="532" y="401"/>
                    <a:pt x="538" y="400"/>
                  </a:cubicBezTo>
                  <a:cubicBezTo>
                    <a:pt x="543" y="398"/>
                    <a:pt x="548" y="396"/>
                    <a:pt x="552" y="395"/>
                  </a:cubicBezTo>
                  <a:cubicBezTo>
                    <a:pt x="553" y="395"/>
                    <a:pt x="553" y="394"/>
                    <a:pt x="553" y="393"/>
                  </a:cubicBezTo>
                  <a:cubicBezTo>
                    <a:pt x="555" y="392"/>
                    <a:pt x="557" y="392"/>
                    <a:pt x="558" y="393"/>
                  </a:cubicBezTo>
                  <a:cubicBezTo>
                    <a:pt x="559" y="393"/>
                    <a:pt x="559" y="393"/>
                    <a:pt x="559" y="392"/>
                  </a:cubicBezTo>
                  <a:cubicBezTo>
                    <a:pt x="561" y="392"/>
                    <a:pt x="564" y="392"/>
                    <a:pt x="566" y="393"/>
                  </a:cubicBezTo>
                  <a:cubicBezTo>
                    <a:pt x="566" y="393"/>
                    <a:pt x="566" y="393"/>
                    <a:pt x="566" y="394"/>
                  </a:cubicBezTo>
                  <a:cubicBezTo>
                    <a:pt x="567" y="394"/>
                    <a:pt x="568" y="393"/>
                    <a:pt x="569" y="394"/>
                  </a:cubicBezTo>
                  <a:cubicBezTo>
                    <a:pt x="568" y="394"/>
                    <a:pt x="568" y="395"/>
                    <a:pt x="568" y="395"/>
                  </a:cubicBezTo>
                  <a:cubicBezTo>
                    <a:pt x="568" y="395"/>
                    <a:pt x="569" y="396"/>
                    <a:pt x="568" y="396"/>
                  </a:cubicBezTo>
                  <a:cubicBezTo>
                    <a:pt x="568" y="396"/>
                    <a:pt x="569" y="396"/>
                    <a:pt x="570" y="396"/>
                  </a:cubicBezTo>
                  <a:cubicBezTo>
                    <a:pt x="570" y="396"/>
                    <a:pt x="569" y="395"/>
                    <a:pt x="570" y="394"/>
                  </a:cubicBezTo>
                  <a:cubicBezTo>
                    <a:pt x="570" y="394"/>
                    <a:pt x="571" y="394"/>
                    <a:pt x="571" y="394"/>
                  </a:cubicBezTo>
                  <a:cubicBezTo>
                    <a:pt x="571" y="395"/>
                    <a:pt x="572" y="395"/>
                    <a:pt x="573" y="395"/>
                  </a:cubicBezTo>
                  <a:cubicBezTo>
                    <a:pt x="572" y="396"/>
                    <a:pt x="571" y="395"/>
                    <a:pt x="571" y="396"/>
                  </a:cubicBezTo>
                  <a:cubicBezTo>
                    <a:pt x="571" y="396"/>
                    <a:pt x="571" y="396"/>
                    <a:pt x="571" y="397"/>
                  </a:cubicBezTo>
                  <a:cubicBezTo>
                    <a:pt x="571" y="397"/>
                    <a:pt x="572" y="396"/>
                    <a:pt x="572" y="398"/>
                  </a:cubicBezTo>
                  <a:cubicBezTo>
                    <a:pt x="573" y="398"/>
                    <a:pt x="574" y="398"/>
                    <a:pt x="575" y="398"/>
                  </a:cubicBezTo>
                  <a:cubicBezTo>
                    <a:pt x="575" y="399"/>
                    <a:pt x="574" y="399"/>
                    <a:pt x="574" y="399"/>
                  </a:cubicBezTo>
                  <a:cubicBezTo>
                    <a:pt x="574" y="400"/>
                    <a:pt x="574" y="399"/>
                    <a:pt x="575" y="400"/>
                  </a:cubicBezTo>
                  <a:cubicBezTo>
                    <a:pt x="576" y="400"/>
                    <a:pt x="578" y="399"/>
                    <a:pt x="578" y="401"/>
                  </a:cubicBezTo>
                  <a:cubicBezTo>
                    <a:pt x="577" y="401"/>
                    <a:pt x="577" y="401"/>
                    <a:pt x="576" y="401"/>
                  </a:cubicBezTo>
                  <a:cubicBezTo>
                    <a:pt x="577" y="402"/>
                    <a:pt x="574" y="402"/>
                    <a:pt x="574" y="404"/>
                  </a:cubicBezTo>
                  <a:cubicBezTo>
                    <a:pt x="573" y="403"/>
                    <a:pt x="573" y="403"/>
                    <a:pt x="572" y="403"/>
                  </a:cubicBezTo>
                  <a:cubicBezTo>
                    <a:pt x="572" y="404"/>
                    <a:pt x="574" y="404"/>
                    <a:pt x="573" y="404"/>
                  </a:cubicBezTo>
                  <a:cubicBezTo>
                    <a:pt x="573" y="404"/>
                    <a:pt x="574" y="405"/>
                    <a:pt x="574" y="404"/>
                  </a:cubicBezTo>
                  <a:cubicBezTo>
                    <a:pt x="575" y="404"/>
                    <a:pt x="575" y="406"/>
                    <a:pt x="575" y="406"/>
                  </a:cubicBezTo>
                  <a:cubicBezTo>
                    <a:pt x="575" y="406"/>
                    <a:pt x="575" y="407"/>
                    <a:pt x="575" y="406"/>
                  </a:cubicBezTo>
                  <a:cubicBezTo>
                    <a:pt x="575" y="407"/>
                    <a:pt x="572" y="408"/>
                    <a:pt x="572" y="407"/>
                  </a:cubicBezTo>
                  <a:cubicBezTo>
                    <a:pt x="572" y="407"/>
                    <a:pt x="572" y="408"/>
                    <a:pt x="571" y="409"/>
                  </a:cubicBezTo>
                  <a:cubicBezTo>
                    <a:pt x="571" y="408"/>
                    <a:pt x="570" y="410"/>
                    <a:pt x="570" y="409"/>
                  </a:cubicBezTo>
                  <a:cubicBezTo>
                    <a:pt x="570" y="410"/>
                    <a:pt x="573" y="409"/>
                    <a:pt x="573" y="411"/>
                  </a:cubicBezTo>
                  <a:cubicBezTo>
                    <a:pt x="575" y="411"/>
                    <a:pt x="576" y="411"/>
                    <a:pt x="576" y="409"/>
                  </a:cubicBezTo>
                  <a:cubicBezTo>
                    <a:pt x="576" y="409"/>
                    <a:pt x="578" y="409"/>
                    <a:pt x="577" y="409"/>
                  </a:cubicBezTo>
                  <a:cubicBezTo>
                    <a:pt x="578" y="408"/>
                    <a:pt x="578" y="410"/>
                    <a:pt x="579" y="410"/>
                  </a:cubicBezTo>
                  <a:cubicBezTo>
                    <a:pt x="578" y="410"/>
                    <a:pt x="578" y="410"/>
                    <a:pt x="577" y="411"/>
                  </a:cubicBezTo>
                  <a:cubicBezTo>
                    <a:pt x="577" y="411"/>
                    <a:pt x="577" y="411"/>
                    <a:pt x="577" y="412"/>
                  </a:cubicBezTo>
                  <a:cubicBezTo>
                    <a:pt x="577" y="412"/>
                    <a:pt x="576" y="411"/>
                    <a:pt x="575" y="411"/>
                  </a:cubicBezTo>
                  <a:cubicBezTo>
                    <a:pt x="575" y="413"/>
                    <a:pt x="575" y="413"/>
                    <a:pt x="575" y="414"/>
                  </a:cubicBezTo>
                  <a:cubicBezTo>
                    <a:pt x="573" y="414"/>
                    <a:pt x="572" y="417"/>
                    <a:pt x="571" y="415"/>
                  </a:cubicBezTo>
                  <a:cubicBezTo>
                    <a:pt x="570" y="415"/>
                    <a:pt x="570" y="415"/>
                    <a:pt x="570" y="415"/>
                  </a:cubicBezTo>
                  <a:cubicBezTo>
                    <a:pt x="571" y="416"/>
                    <a:pt x="573" y="416"/>
                    <a:pt x="575" y="417"/>
                  </a:cubicBezTo>
                  <a:cubicBezTo>
                    <a:pt x="574" y="418"/>
                    <a:pt x="572" y="418"/>
                    <a:pt x="571" y="417"/>
                  </a:cubicBezTo>
                  <a:cubicBezTo>
                    <a:pt x="572" y="419"/>
                    <a:pt x="573" y="421"/>
                    <a:pt x="576" y="420"/>
                  </a:cubicBezTo>
                  <a:cubicBezTo>
                    <a:pt x="576" y="421"/>
                    <a:pt x="577" y="421"/>
                    <a:pt x="576" y="421"/>
                  </a:cubicBezTo>
                  <a:cubicBezTo>
                    <a:pt x="575" y="421"/>
                    <a:pt x="575" y="420"/>
                    <a:pt x="574" y="420"/>
                  </a:cubicBezTo>
                  <a:cubicBezTo>
                    <a:pt x="573" y="421"/>
                    <a:pt x="573" y="421"/>
                    <a:pt x="573" y="422"/>
                  </a:cubicBezTo>
                  <a:cubicBezTo>
                    <a:pt x="574" y="422"/>
                    <a:pt x="574" y="421"/>
                    <a:pt x="574" y="421"/>
                  </a:cubicBezTo>
                  <a:cubicBezTo>
                    <a:pt x="574" y="422"/>
                    <a:pt x="574" y="422"/>
                    <a:pt x="574" y="423"/>
                  </a:cubicBezTo>
                  <a:cubicBezTo>
                    <a:pt x="574" y="422"/>
                    <a:pt x="574" y="422"/>
                    <a:pt x="574" y="422"/>
                  </a:cubicBezTo>
                  <a:cubicBezTo>
                    <a:pt x="573" y="423"/>
                    <a:pt x="571" y="424"/>
                    <a:pt x="570" y="424"/>
                  </a:cubicBezTo>
                  <a:cubicBezTo>
                    <a:pt x="570" y="424"/>
                    <a:pt x="569" y="425"/>
                    <a:pt x="570" y="425"/>
                  </a:cubicBezTo>
                  <a:cubicBezTo>
                    <a:pt x="571" y="426"/>
                    <a:pt x="570" y="424"/>
                    <a:pt x="571" y="425"/>
                  </a:cubicBezTo>
                  <a:cubicBezTo>
                    <a:pt x="573" y="426"/>
                    <a:pt x="573" y="425"/>
                    <a:pt x="574" y="428"/>
                  </a:cubicBezTo>
                  <a:cubicBezTo>
                    <a:pt x="575" y="428"/>
                    <a:pt x="575" y="427"/>
                    <a:pt x="576" y="427"/>
                  </a:cubicBezTo>
                  <a:cubicBezTo>
                    <a:pt x="576" y="428"/>
                    <a:pt x="575" y="428"/>
                    <a:pt x="575" y="428"/>
                  </a:cubicBezTo>
                  <a:cubicBezTo>
                    <a:pt x="574" y="428"/>
                    <a:pt x="575" y="429"/>
                    <a:pt x="574" y="428"/>
                  </a:cubicBezTo>
                  <a:cubicBezTo>
                    <a:pt x="574" y="429"/>
                    <a:pt x="574" y="429"/>
                    <a:pt x="574" y="429"/>
                  </a:cubicBezTo>
                  <a:cubicBezTo>
                    <a:pt x="574" y="430"/>
                    <a:pt x="573" y="429"/>
                    <a:pt x="573" y="430"/>
                  </a:cubicBezTo>
                  <a:cubicBezTo>
                    <a:pt x="573" y="430"/>
                    <a:pt x="574" y="431"/>
                    <a:pt x="574" y="431"/>
                  </a:cubicBezTo>
                  <a:cubicBezTo>
                    <a:pt x="573" y="432"/>
                    <a:pt x="573" y="433"/>
                    <a:pt x="572" y="433"/>
                  </a:cubicBezTo>
                  <a:cubicBezTo>
                    <a:pt x="572" y="433"/>
                    <a:pt x="572" y="433"/>
                    <a:pt x="572" y="432"/>
                  </a:cubicBezTo>
                  <a:cubicBezTo>
                    <a:pt x="571" y="432"/>
                    <a:pt x="571" y="433"/>
                    <a:pt x="571" y="433"/>
                  </a:cubicBezTo>
                  <a:cubicBezTo>
                    <a:pt x="571" y="432"/>
                    <a:pt x="571" y="432"/>
                    <a:pt x="571" y="431"/>
                  </a:cubicBezTo>
                  <a:cubicBezTo>
                    <a:pt x="570" y="433"/>
                    <a:pt x="570" y="435"/>
                    <a:pt x="572" y="436"/>
                  </a:cubicBezTo>
                  <a:cubicBezTo>
                    <a:pt x="572" y="434"/>
                    <a:pt x="575" y="437"/>
                    <a:pt x="575" y="435"/>
                  </a:cubicBezTo>
                  <a:cubicBezTo>
                    <a:pt x="576" y="436"/>
                    <a:pt x="575" y="437"/>
                    <a:pt x="576" y="437"/>
                  </a:cubicBezTo>
                  <a:cubicBezTo>
                    <a:pt x="576" y="436"/>
                    <a:pt x="577" y="437"/>
                    <a:pt x="577" y="435"/>
                  </a:cubicBezTo>
                  <a:cubicBezTo>
                    <a:pt x="579" y="436"/>
                    <a:pt x="580" y="433"/>
                    <a:pt x="581" y="432"/>
                  </a:cubicBezTo>
                  <a:cubicBezTo>
                    <a:pt x="581" y="431"/>
                    <a:pt x="580" y="432"/>
                    <a:pt x="578" y="432"/>
                  </a:cubicBezTo>
                  <a:cubicBezTo>
                    <a:pt x="579" y="431"/>
                    <a:pt x="579" y="431"/>
                    <a:pt x="578" y="431"/>
                  </a:cubicBezTo>
                  <a:cubicBezTo>
                    <a:pt x="578" y="430"/>
                    <a:pt x="579" y="431"/>
                    <a:pt x="579" y="430"/>
                  </a:cubicBezTo>
                  <a:cubicBezTo>
                    <a:pt x="578" y="430"/>
                    <a:pt x="577" y="430"/>
                    <a:pt x="577" y="429"/>
                  </a:cubicBezTo>
                  <a:cubicBezTo>
                    <a:pt x="577" y="428"/>
                    <a:pt x="578" y="427"/>
                    <a:pt x="579" y="428"/>
                  </a:cubicBezTo>
                  <a:cubicBezTo>
                    <a:pt x="579" y="428"/>
                    <a:pt x="580" y="427"/>
                    <a:pt x="580" y="427"/>
                  </a:cubicBezTo>
                  <a:cubicBezTo>
                    <a:pt x="581" y="427"/>
                    <a:pt x="580" y="428"/>
                    <a:pt x="580" y="429"/>
                  </a:cubicBezTo>
                  <a:cubicBezTo>
                    <a:pt x="580" y="430"/>
                    <a:pt x="581" y="429"/>
                    <a:pt x="582" y="429"/>
                  </a:cubicBezTo>
                  <a:cubicBezTo>
                    <a:pt x="582" y="429"/>
                    <a:pt x="583" y="429"/>
                    <a:pt x="583" y="428"/>
                  </a:cubicBezTo>
                  <a:cubicBezTo>
                    <a:pt x="584" y="428"/>
                    <a:pt x="584" y="428"/>
                    <a:pt x="585" y="428"/>
                  </a:cubicBezTo>
                  <a:cubicBezTo>
                    <a:pt x="586" y="428"/>
                    <a:pt x="584" y="427"/>
                    <a:pt x="584" y="426"/>
                  </a:cubicBezTo>
                  <a:cubicBezTo>
                    <a:pt x="585" y="426"/>
                    <a:pt x="585" y="427"/>
                    <a:pt x="587" y="427"/>
                  </a:cubicBezTo>
                  <a:cubicBezTo>
                    <a:pt x="585" y="428"/>
                    <a:pt x="586" y="430"/>
                    <a:pt x="584" y="431"/>
                  </a:cubicBezTo>
                  <a:cubicBezTo>
                    <a:pt x="584" y="431"/>
                    <a:pt x="585" y="431"/>
                    <a:pt x="585" y="431"/>
                  </a:cubicBezTo>
                  <a:cubicBezTo>
                    <a:pt x="585" y="432"/>
                    <a:pt x="586" y="432"/>
                    <a:pt x="586" y="433"/>
                  </a:cubicBezTo>
                  <a:cubicBezTo>
                    <a:pt x="586" y="434"/>
                    <a:pt x="584" y="433"/>
                    <a:pt x="584" y="435"/>
                  </a:cubicBezTo>
                  <a:cubicBezTo>
                    <a:pt x="584" y="434"/>
                    <a:pt x="583" y="434"/>
                    <a:pt x="582" y="434"/>
                  </a:cubicBezTo>
                  <a:cubicBezTo>
                    <a:pt x="583" y="434"/>
                    <a:pt x="582" y="436"/>
                    <a:pt x="583" y="436"/>
                  </a:cubicBezTo>
                  <a:cubicBezTo>
                    <a:pt x="582" y="437"/>
                    <a:pt x="582" y="435"/>
                    <a:pt x="581" y="436"/>
                  </a:cubicBezTo>
                  <a:cubicBezTo>
                    <a:pt x="582" y="437"/>
                    <a:pt x="582" y="439"/>
                    <a:pt x="584" y="439"/>
                  </a:cubicBezTo>
                  <a:cubicBezTo>
                    <a:pt x="583" y="440"/>
                    <a:pt x="581" y="441"/>
                    <a:pt x="579" y="442"/>
                  </a:cubicBezTo>
                  <a:cubicBezTo>
                    <a:pt x="580" y="443"/>
                    <a:pt x="581" y="443"/>
                    <a:pt x="582" y="444"/>
                  </a:cubicBezTo>
                  <a:cubicBezTo>
                    <a:pt x="581" y="445"/>
                    <a:pt x="581" y="443"/>
                    <a:pt x="580" y="443"/>
                  </a:cubicBezTo>
                  <a:cubicBezTo>
                    <a:pt x="581" y="444"/>
                    <a:pt x="581" y="444"/>
                    <a:pt x="580" y="445"/>
                  </a:cubicBezTo>
                  <a:cubicBezTo>
                    <a:pt x="581" y="445"/>
                    <a:pt x="582" y="445"/>
                    <a:pt x="582" y="445"/>
                  </a:cubicBezTo>
                  <a:cubicBezTo>
                    <a:pt x="583" y="445"/>
                    <a:pt x="583" y="446"/>
                    <a:pt x="584" y="446"/>
                  </a:cubicBezTo>
                  <a:cubicBezTo>
                    <a:pt x="585" y="446"/>
                    <a:pt x="584" y="445"/>
                    <a:pt x="585" y="444"/>
                  </a:cubicBezTo>
                  <a:cubicBezTo>
                    <a:pt x="585" y="445"/>
                    <a:pt x="585" y="445"/>
                    <a:pt x="585" y="446"/>
                  </a:cubicBezTo>
                  <a:cubicBezTo>
                    <a:pt x="584" y="446"/>
                    <a:pt x="584" y="447"/>
                    <a:pt x="583" y="447"/>
                  </a:cubicBezTo>
                  <a:cubicBezTo>
                    <a:pt x="582" y="447"/>
                    <a:pt x="583" y="447"/>
                    <a:pt x="582" y="446"/>
                  </a:cubicBezTo>
                  <a:cubicBezTo>
                    <a:pt x="581" y="446"/>
                    <a:pt x="581" y="447"/>
                    <a:pt x="581" y="448"/>
                  </a:cubicBezTo>
                  <a:cubicBezTo>
                    <a:pt x="580" y="447"/>
                    <a:pt x="581" y="447"/>
                    <a:pt x="581" y="447"/>
                  </a:cubicBezTo>
                  <a:cubicBezTo>
                    <a:pt x="579" y="448"/>
                    <a:pt x="577" y="447"/>
                    <a:pt x="578" y="449"/>
                  </a:cubicBezTo>
                  <a:cubicBezTo>
                    <a:pt x="579" y="449"/>
                    <a:pt x="580" y="450"/>
                    <a:pt x="580" y="449"/>
                  </a:cubicBezTo>
                  <a:cubicBezTo>
                    <a:pt x="581" y="450"/>
                    <a:pt x="582" y="450"/>
                    <a:pt x="582" y="451"/>
                  </a:cubicBezTo>
                  <a:cubicBezTo>
                    <a:pt x="583" y="451"/>
                    <a:pt x="582" y="450"/>
                    <a:pt x="583" y="450"/>
                  </a:cubicBezTo>
                  <a:cubicBezTo>
                    <a:pt x="583" y="451"/>
                    <a:pt x="582" y="452"/>
                    <a:pt x="581" y="452"/>
                  </a:cubicBezTo>
                  <a:cubicBezTo>
                    <a:pt x="581" y="452"/>
                    <a:pt x="581" y="453"/>
                    <a:pt x="581" y="453"/>
                  </a:cubicBezTo>
                  <a:cubicBezTo>
                    <a:pt x="582" y="454"/>
                    <a:pt x="582" y="452"/>
                    <a:pt x="584" y="453"/>
                  </a:cubicBezTo>
                  <a:cubicBezTo>
                    <a:pt x="583" y="454"/>
                    <a:pt x="581" y="454"/>
                    <a:pt x="580" y="455"/>
                  </a:cubicBezTo>
                  <a:cubicBezTo>
                    <a:pt x="581" y="456"/>
                    <a:pt x="583" y="453"/>
                    <a:pt x="584" y="454"/>
                  </a:cubicBezTo>
                  <a:cubicBezTo>
                    <a:pt x="583" y="456"/>
                    <a:pt x="579" y="456"/>
                    <a:pt x="577" y="457"/>
                  </a:cubicBezTo>
                  <a:cubicBezTo>
                    <a:pt x="573" y="457"/>
                    <a:pt x="571" y="460"/>
                    <a:pt x="568" y="460"/>
                  </a:cubicBezTo>
                  <a:cubicBezTo>
                    <a:pt x="568" y="459"/>
                    <a:pt x="569" y="459"/>
                    <a:pt x="570" y="459"/>
                  </a:cubicBezTo>
                  <a:cubicBezTo>
                    <a:pt x="569" y="458"/>
                    <a:pt x="569" y="458"/>
                    <a:pt x="568" y="458"/>
                  </a:cubicBezTo>
                  <a:cubicBezTo>
                    <a:pt x="568" y="458"/>
                    <a:pt x="568" y="457"/>
                    <a:pt x="569" y="457"/>
                  </a:cubicBezTo>
                  <a:cubicBezTo>
                    <a:pt x="569" y="456"/>
                    <a:pt x="568" y="456"/>
                    <a:pt x="568" y="456"/>
                  </a:cubicBezTo>
                  <a:cubicBezTo>
                    <a:pt x="567" y="456"/>
                    <a:pt x="568" y="457"/>
                    <a:pt x="568" y="457"/>
                  </a:cubicBezTo>
                  <a:cubicBezTo>
                    <a:pt x="567" y="456"/>
                    <a:pt x="566" y="457"/>
                    <a:pt x="564" y="456"/>
                  </a:cubicBezTo>
                  <a:cubicBezTo>
                    <a:pt x="564" y="456"/>
                    <a:pt x="564" y="455"/>
                    <a:pt x="564" y="454"/>
                  </a:cubicBezTo>
                  <a:cubicBezTo>
                    <a:pt x="563" y="454"/>
                    <a:pt x="563" y="454"/>
                    <a:pt x="562" y="454"/>
                  </a:cubicBezTo>
                  <a:cubicBezTo>
                    <a:pt x="563" y="456"/>
                    <a:pt x="563" y="457"/>
                    <a:pt x="563" y="458"/>
                  </a:cubicBezTo>
                  <a:cubicBezTo>
                    <a:pt x="562" y="461"/>
                    <a:pt x="559" y="460"/>
                    <a:pt x="557" y="462"/>
                  </a:cubicBezTo>
                  <a:cubicBezTo>
                    <a:pt x="557" y="461"/>
                    <a:pt x="555" y="462"/>
                    <a:pt x="555" y="462"/>
                  </a:cubicBezTo>
                  <a:cubicBezTo>
                    <a:pt x="554" y="462"/>
                    <a:pt x="554" y="462"/>
                    <a:pt x="554" y="461"/>
                  </a:cubicBezTo>
                  <a:cubicBezTo>
                    <a:pt x="553" y="462"/>
                    <a:pt x="553" y="461"/>
                    <a:pt x="553" y="461"/>
                  </a:cubicBezTo>
                  <a:cubicBezTo>
                    <a:pt x="552" y="461"/>
                    <a:pt x="552" y="462"/>
                    <a:pt x="552" y="463"/>
                  </a:cubicBezTo>
                  <a:cubicBezTo>
                    <a:pt x="551" y="463"/>
                    <a:pt x="551" y="463"/>
                    <a:pt x="551" y="462"/>
                  </a:cubicBezTo>
                  <a:cubicBezTo>
                    <a:pt x="550" y="463"/>
                    <a:pt x="549" y="463"/>
                    <a:pt x="548" y="465"/>
                  </a:cubicBezTo>
                  <a:cubicBezTo>
                    <a:pt x="546" y="464"/>
                    <a:pt x="544" y="467"/>
                    <a:pt x="540" y="467"/>
                  </a:cubicBezTo>
                  <a:cubicBezTo>
                    <a:pt x="540" y="468"/>
                    <a:pt x="541" y="468"/>
                    <a:pt x="542" y="469"/>
                  </a:cubicBezTo>
                  <a:cubicBezTo>
                    <a:pt x="541" y="469"/>
                    <a:pt x="540" y="470"/>
                    <a:pt x="539" y="469"/>
                  </a:cubicBezTo>
                  <a:cubicBezTo>
                    <a:pt x="539" y="469"/>
                    <a:pt x="540" y="469"/>
                    <a:pt x="541" y="469"/>
                  </a:cubicBezTo>
                  <a:cubicBezTo>
                    <a:pt x="540" y="468"/>
                    <a:pt x="540" y="468"/>
                    <a:pt x="539" y="468"/>
                  </a:cubicBezTo>
                  <a:cubicBezTo>
                    <a:pt x="539" y="467"/>
                    <a:pt x="539" y="467"/>
                    <a:pt x="538" y="467"/>
                  </a:cubicBezTo>
                  <a:cubicBezTo>
                    <a:pt x="539" y="466"/>
                    <a:pt x="539" y="466"/>
                    <a:pt x="539" y="465"/>
                  </a:cubicBezTo>
                  <a:cubicBezTo>
                    <a:pt x="538" y="465"/>
                    <a:pt x="538" y="465"/>
                    <a:pt x="537" y="465"/>
                  </a:cubicBezTo>
                  <a:cubicBezTo>
                    <a:pt x="536" y="467"/>
                    <a:pt x="533" y="466"/>
                    <a:pt x="531" y="468"/>
                  </a:cubicBezTo>
                  <a:cubicBezTo>
                    <a:pt x="532" y="468"/>
                    <a:pt x="533" y="468"/>
                    <a:pt x="532" y="469"/>
                  </a:cubicBezTo>
                  <a:cubicBezTo>
                    <a:pt x="532" y="469"/>
                    <a:pt x="533" y="469"/>
                    <a:pt x="533" y="469"/>
                  </a:cubicBezTo>
                  <a:cubicBezTo>
                    <a:pt x="534" y="469"/>
                    <a:pt x="533" y="469"/>
                    <a:pt x="533" y="470"/>
                  </a:cubicBezTo>
                  <a:cubicBezTo>
                    <a:pt x="532" y="470"/>
                    <a:pt x="532" y="470"/>
                    <a:pt x="531" y="470"/>
                  </a:cubicBezTo>
                  <a:cubicBezTo>
                    <a:pt x="531" y="470"/>
                    <a:pt x="531" y="471"/>
                    <a:pt x="532" y="471"/>
                  </a:cubicBezTo>
                  <a:cubicBezTo>
                    <a:pt x="529" y="471"/>
                    <a:pt x="527" y="473"/>
                    <a:pt x="524" y="473"/>
                  </a:cubicBezTo>
                  <a:cubicBezTo>
                    <a:pt x="525" y="472"/>
                    <a:pt x="526" y="473"/>
                    <a:pt x="527" y="472"/>
                  </a:cubicBezTo>
                  <a:cubicBezTo>
                    <a:pt x="526" y="471"/>
                    <a:pt x="524" y="472"/>
                    <a:pt x="523" y="472"/>
                  </a:cubicBezTo>
                  <a:cubicBezTo>
                    <a:pt x="522" y="472"/>
                    <a:pt x="524" y="471"/>
                    <a:pt x="524" y="471"/>
                  </a:cubicBezTo>
                  <a:cubicBezTo>
                    <a:pt x="523" y="471"/>
                    <a:pt x="523" y="470"/>
                    <a:pt x="523" y="471"/>
                  </a:cubicBezTo>
                  <a:cubicBezTo>
                    <a:pt x="522" y="471"/>
                    <a:pt x="522" y="470"/>
                    <a:pt x="523" y="469"/>
                  </a:cubicBezTo>
                  <a:cubicBezTo>
                    <a:pt x="522" y="469"/>
                    <a:pt x="522" y="469"/>
                    <a:pt x="522" y="469"/>
                  </a:cubicBezTo>
                  <a:cubicBezTo>
                    <a:pt x="521" y="470"/>
                    <a:pt x="522" y="470"/>
                    <a:pt x="521" y="472"/>
                  </a:cubicBezTo>
                  <a:cubicBezTo>
                    <a:pt x="521" y="471"/>
                    <a:pt x="521" y="471"/>
                    <a:pt x="520" y="471"/>
                  </a:cubicBezTo>
                  <a:cubicBezTo>
                    <a:pt x="520" y="471"/>
                    <a:pt x="520" y="473"/>
                    <a:pt x="520" y="473"/>
                  </a:cubicBezTo>
                  <a:cubicBezTo>
                    <a:pt x="521" y="475"/>
                    <a:pt x="521" y="473"/>
                    <a:pt x="521" y="472"/>
                  </a:cubicBezTo>
                  <a:cubicBezTo>
                    <a:pt x="522" y="473"/>
                    <a:pt x="521" y="473"/>
                    <a:pt x="522" y="474"/>
                  </a:cubicBezTo>
                  <a:cubicBezTo>
                    <a:pt x="521" y="475"/>
                    <a:pt x="520" y="474"/>
                    <a:pt x="519" y="476"/>
                  </a:cubicBezTo>
                  <a:cubicBezTo>
                    <a:pt x="516" y="475"/>
                    <a:pt x="515" y="479"/>
                    <a:pt x="512" y="477"/>
                  </a:cubicBezTo>
                  <a:cubicBezTo>
                    <a:pt x="512" y="476"/>
                    <a:pt x="513" y="477"/>
                    <a:pt x="513" y="476"/>
                  </a:cubicBezTo>
                  <a:cubicBezTo>
                    <a:pt x="512" y="476"/>
                    <a:pt x="510" y="478"/>
                    <a:pt x="509" y="477"/>
                  </a:cubicBezTo>
                  <a:cubicBezTo>
                    <a:pt x="509" y="477"/>
                    <a:pt x="508" y="477"/>
                    <a:pt x="508" y="477"/>
                  </a:cubicBezTo>
                  <a:cubicBezTo>
                    <a:pt x="508" y="478"/>
                    <a:pt x="508" y="478"/>
                    <a:pt x="508" y="479"/>
                  </a:cubicBezTo>
                  <a:cubicBezTo>
                    <a:pt x="508" y="479"/>
                    <a:pt x="509" y="479"/>
                    <a:pt x="509" y="478"/>
                  </a:cubicBezTo>
                  <a:cubicBezTo>
                    <a:pt x="509" y="479"/>
                    <a:pt x="509" y="480"/>
                    <a:pt x="508" y="481"/>
                  </a:cubicBezTo>
                  <a:cubicBezTo>
                    <a:pt x="510" y="482"/>
                    <a:pt x="510" y="480"/>
                    <a:pt x="512" y="480"/>
                  </a:cubicBezTo>
                  <a:cubicBezTo>
                    <a:pt x="510" y="482"/>
                    <a:pt x="508" y="483"/>
                    <a:pt x="506" y="483"/>
                  </a:cubicBezTo>
                  <a:cubicBezTo>
                    <a:pt x="506" y="482"/>
                    <a:pt x="506" y="482"/>
                    <a:pt x="507" y="481"/>
                  </a:cubicBezTo>
                  <a:cubicBezTo>
                    <a:pt x="507" y="481"/>
                    <a:pt x="507" y="481"/>
                    <a:pt x="507" y="481"/>
                  </a:cubicBezTo>
                  <a:cubicBezTo>
                    <a:pt x="505" y="482"/>
                    <a:pt x="503" y="482"/>
                    <a:pt x="500" y="482"/>
                  </a:cubicBezTo>
                  <a:cubicBezTo>
                    <a:pt x="500" y="483"/>
                    <a:pt x="500" y="483"/>
                    <a:pt x="500" y="484"/>
                  </a:cubicBezTo>
                  <a:cubicBezTo>
                    <a:pt x="498" y="483"/>
                    <a:pt x="497" y="483"/>
                    <a:pt x="497" y="486"/>
                  </a:cubicBezTo>
                  <a:cubicBezTo>
                    <a:pt x="495" y="485"/>
                    <a:pt x="494" y="486"/>
                    <a:pt x="492" y="485"/>
                  </a:cubicBezTo>
                  <a:cubicBezTo>
                    <a:pt x="492" y="485"/>
                    <a:pt x="493" y="485"/>
                    <a:pt x="493" y="484"/>
                  </a:cubicBezTo>
                  <a:cubicBezTo>
                    <a:pt x="495" y="484"/>
                    <a:pt x="497" y="482"/>
                    <a:pt x="498" y="481"/>
                  </a:cubicBezTo>
                  <a:cubicBezTo>
                    <a:pt x="496" y="481"/>
                    <a:pt x="496" y="482"/>
                    <a:pt x="495" y="481"/>
                  </a:cubicBezTo>
                  <a:cubicBezTo>
                    <a:pt x="495" y="482"/>
                    <a:pt x="495" y="482"/>
                    <a:pt x="495" y="482"/>
                  </a:cubicBezTo>
                  <a:cubicBezTo>
                    <a:pt x="493" y="482"/>
                    <a:pt x="492" y="483"/>
                    <a:pt x="491" y="483"/>
                  </a:cubicBezTo>
                  <a:cubicBezTo>
                    <a:pt x="490" y="484"/>
                    <a:pt x="489" y="486"/>
                    <a:pt x="488" y="485"/>
                  </a:cubicBezTo>
                  <a:cubicBezTo>
                    <a:pt x="489" y="483"/>
                    <a:pt x="492" y="482"/>
                    <a:pt x="492" y="481"/>
                  </a:cubicBezTo>
                  <a:cubicBezTo>
                    <a:pt x="493" y="481"/>
                    <a:pt x="493" y="481"/>
                    <a:pt x="492" y="481"/>
                  </a:cubicBezTo>
                  <a:cubicBezTo>
                    <a:pt x="495" y="481"/>
                    <a:pt x="497" y="480"/>
                    <a:pt x="498" y="478"/>
                  </a:cubicBezTo>
                  <a:cubicBezTo>
                    <a:pt x="500" y="478"/>
                    <a:pt x="502" y="477"/>
                    <a:pt x="502" y="475"/>
                  </a:cubicBezTo>
                  <a:cubicBezTo>
                    <a:pt x="502" y="475"/>
                    <a:pt x="502" y="475"/>
                    <a:pt x="503" y="475"/>
                  </a:cubicBezTo>
                  <a:cubicBezTo>
                    <a:pt x="503" y="476"/>
                    <a:pt x="503" y="476"/>
                    <a:pt x="502" y="476"/>
                  </a:cubicBezTo>
                  <a:cubicBezTo>
                    <a:pt x="504" y="477"/>
                    <a:pt x="504" y="475"/>
                    <a:pt x="505" y="476"/>
                  </a:cubicBezTo>
                  <a:cubicBezTo>
                    <a:pt x="507" y="474"/>
                    <a:pt x="511" y="474"/>
                    <a:pt x="514" y="472"/>
                  </a:cubicBezTo>
                  <a:cubicBezTo>
                    <a:pt x="514" y="471"/>
                    <a:pt x="513" y="471"/>
                    <a:pt x="514" y="471"/>
                  </a:cubicBezTo>
                  <a:cubicBezTo>
                    <a:pt x="514" y="471"/>
                    <a:pt x="515" y="471"/>
                    <a:pt x="515" y="472"/>
                  </a:cubicBezTo>
                  <a:cubicBezTo>
                    <a:pt x="516" y="472"/>
                    <a:pt x="515" y="472"/>
                    <a:pt x="515" y="471"/>
                  </a:cubicBezTo>
                  <a:cubicBezTo>
                    <a:pt x="517" y="471"/>
                    <a:pt x="516" y="471"/>
                    <a:pt x="517" y="470"/>
                  </a:cubicBezTo>
                  <a:cubicBezTo>
                    <a:pt x="517" y="471"/>
                    <a:pt x="518" y="470"/>
                    <a:pt x="519" y="471"/>
                  </a:cubicBezTo>
                  <a:cubicBezTo>
                    <a:pt x="518" y="470"/>
                    <a:pt x="519" y="470"/>
                    <a:pt x="519" y="469"/>
                  </a:cubicBezTo>
                  <a:cubicBezTo>
                    <a:pt x="519" y="469"/>
                    <a:pt x="519" y="470"/>
                    <a:pt x="520" y="469"/>
                  </a:cubicBezTo>
                  <a:cubicBezTo>
                    <a:pt x="520" y="468"/>
                    <a:pt x="523" y="469"/>
                    <a:pt x="523" y="467"/>
                  </a:cubicBezTo>
                  <a:cubicBezTo>
                    <a:pt x="524" y="468"/>
                    <a:pt x="524" y="467"/>
                    <a:pt x="524" y="468"/>
                  </a:cubicBezTo>
                  <a:cubicBezTo>
                    <a:pt x="525" y="468"/>
                    <a:pt x="525" y="468"/>
                    <a:pt x="526" y="467"/>
                  </a:cubicBezTo>
                  <a:cubicBezTo>
                    <a:pt x="526" y="467"/>
                    <a:pt x="525" y="467"/>
                    <a:pt x="525" y="466"/>
                  </a:cubicBezTo>
                  <a:cubicBezTo>
                    <a:pt x="526" y="466"/>
                    <a:pt x="528" y="466"/>
                    <a:pt x="528" y="465"/>
                  </a:cubicBezTo>
                  <a:cubicBezTo>
                    <a:pt x="529" y="465"/>
                    <a:pt x="529" y="465"/>
                    <a:pt x="531" y="465"/>
                  </a:cubicBezTo>
                  <a:cubicBezTo>
                    <a:pt x="531" y="464"/>
                    <a:pt x="530" y="465"/>
                    <a:pt x="530" y="464"/>
                  </a:cubicBezTo>
                  <a:cubicBezTo>
                    <a:pt x="530" y="462"/>
                    <a:pt x="530" y="463"/>
                    <a:pt x="531" y="463"/>
                  </a:cubicBezTo>
                  <a:cubicBezTo>
                    <a:pt x="531" y="463"/>
                    <a:pt x="530" y="463"/>
                    <a:pt x="530" y="464"/>
                  </a:cubicBezTo>
                  <a:cubicBezTo>
                    <a:pt x="530" y="464"/>
                    <a:pt x="531" y="464"/>
                    <a:pt x="531" y="464"/>
                  </a:cubicBezTo>
                  <a:cubicBezTo>
                    <a:pt x="531" y="463"/>
                    <a:pt x="531" y="462"/>
                    <a:pt x="532" y="462"/>
                  </a:cubicBezTo>
                  <a:cubicBezTo>
                    <a:pt x="532" y="461"/>
                    <a:pt x="531" y="462"/>
                    <a:pt x="531" y="462"/>
                  </a:cubicBezTo>
                  <a:cubicBezTo>
                    <a:pt x="531" y="461"/>
                    <a:pt x="532" y="462"/>
                    <a:pt x="533" y="460"/>
                  </a:cubicBezTo>
                  <a:cubicBezTo>
                    <a:pt x="533" y="461"/>
                    <a:pt x="532" y="461"/>
                    <a:pt x="532" y="462"/>
                  </a:cubicBezTo>
                  <a:cubicBezTo>
                    <a:pt x="534" y="463"/>
                    <a:pt x="535" y="461"/>
                    <a:pt x="536" y="461"/>
                  </a:cubicBezTo>
                  <a:cubicBezTo>
                    <a:pt x="535" y="460"/>
                    <a:pt x="534" y="460"/>
                    <a:pt x="534" y="460"/>
                  </a:cubicBezTo>
                  <a:cubicBezTo>
                    <a:pt x="534" y="459"/>
                    <a:pt x="534" y="458"/>
                    <a:pt x="532" y="458"/>
                  </a:cubicBezTo>
                  <a:cubicBezTo>
                    <a:pt x="533" y="459"/>
                    <a:pt x="531" y="460"/>
                    <a:pt x="530" y="460"/>
                  </a:cubicBezTo>
                  <a:cubicBezTo>
                    <a:pt x="530" y="461"/>
                    <a:pt x="530" y="461"/>
                    <a:pt x="531" y="462"/>
                  </a:cubicBezTo>
                  <a:cubicBezTo>
                    <a:pt x="530" y="463"/>
                    <a:pt x="530" y="462"/>
                    <a:pt x="529" y="461"/>
                  </a:cubicBezTo>
                  <a:cubicBezTo>
                    <a:pt x="527" y="463"/>
                    <a:pt x="525" y="464"/>
                    <a:pt x="524" y="465"/>
                  </a:cubicBezTo>
                  <a:cubicBezTo>
                    <a:pt x="523" y="466"/>
                    <a:pt x="523" y="464"/>
                    <a:pt x="523" y="463"/>
                  </a:cubicBezTo>
                  <a:cubicBezTo>
                    <a:pt x="522" y="464"/>
                    <a:pt x="522" y="463"/>
                    <a:pt x="522" y="463"/>
                  </a:cubicBezTo>
                  <a:cubicBezTo>
                    <a:pt x="521" y="463"/>
                    <a:pt x="523" y="462"/>
                    <a:pt x="522" y="462"/>
                  </a:cubicBezTo>
                  <a:cubicBezTo>
                    <a:pt x="521" y="463"/>
                    <a:pt x="521" y="463"/>
                    <a:pt x="520" y="463"/>
                  </a:cubicBezTo>
                  <a:cubicBezTo>
                    <a:pt x="519" y="465"/>
                    <a:pt x="520" y="465"/>
                    <a:pt x="520" y="466"/>
                  </a:cubicBezTo>
                  <a:cubicBezTo>
                    <a:pt x="521" y="466"/>
                    <a:pt x="520" y="465"/>
                    <a:pt x="521" y="465"/>
                  </a:cubicBezTo>
                  <a:cubicBezTo>
                    <a:pt x="522" y="465"/>
                    <a:pt x="522" y="466"/>
                    <a:pt x="523" y="466"/>
                  </a:cubicBezTo>
                  <a:cubicBezTo>
                    <a:pt x="523" y="466"/>
                    <a:pt x="521" y="467"/>
                    <a:pt x="521" y="466"/>
                  </a:cubicBezTo>
                  <a:cubicBezTo>
                    <a:pt x="521" y="466"/>
                    <a:pt x="520" y="466"/>
                    <a:pt x="520" y="467"/>
                  </a:cubicBezTo>
                  <a:cubicBezTo>
                    <a:pt x="519" y="466"/>
                    <a:pt x="519" y="467"/>
                    <a:pt x="518" y="465"/>
                  </a:cubicBezTo>
                  <a:cubicBezTo>
                    <a:pt x="517" y="466"/>
                    <a:pt x="515" y="466"/>
                    <a:pt x="514" y="466"/>
                  </a:cubicBezTo>
                  <a:cubicBezTo>
                    <a:pt x="514" y="467"/>
                    <a:pt x="515" y="467"/>
                    <a:pt x="516" y="467"/>
                  </a:cubicBezTo>
                  <a:cubicBezTo>
                    <a:pt x="515" y="469"/>
                    <a:pt x="514" y="466"/>
                    <a:pt x="513" y="467"/>
                  </a:cubicBezTo>
                  <a:cubicBezTo>
                    <a:pt x="513" y="468"/>
                    <a:pt x="513" y="468"/>
                    <a:pt x="513" y="468"/>
                  </a:cubicBezTo>
                  <a:cubicBezTo>
                    <a:pt x="512" y="469"/>
                    <a:pt x="511" y="470"/>
                    <a:pt x="509" y="470"/>
                  </a:cubicBezTo>
                  <a:cubicBezTo>
                    <a:pt x="509" y="470"/>
                    <a:pt x="510" y="470"/>
                    <a:pt x="510" y="471"/>
                  </a:cubicBezTo>
                  <a:cubicBezTo>
                    <a:pt x="509" y="470"/>
                    <a:pt x="509" y="471"/>
                    <a:pt x="509" y="472"/>
                  </a:cubicBezTo>
                  <a:cubicBezTo>
                    <a:pt x="509" y="471"/>
                    <a:pt x="508" y="471"/>
                    <a:pt x="508" y="471"/>
                  </a:cubicBezTo>
                  <a:cubicBezTo>
                    <a:pt x="509" y="471"/>
                    <a:pt x="507" y="470"/>
                    <a:pt x="509" y="468"/>
                  </a:cubicBezTo>
                  <a:cubicBezTo>
                    <a:pt x="509" y="468"/>
                    <a:pt x="509" y="469"/>
                    <a:pt x="509" y="469"/>
                  </a:cubicBezTo>
                  <a:cubicBezTo>
                    <a:pt x="510" y="469"/>
                    <a:pt x="511" y="469"/>
                    <a:pt x="511" y="468"/>
                  </a:cubicBezTo>
                  <a:cubicBezTo>
                    <a:pt x="511" y="467"/>
                    <a:pt x="509" y="469"/>
                    <a:pt x="510" y="467"/>
                  </a:cubicBezTo>
                  <a:cubicBezTo>
                    <a:pt x="509" y="467"/>
                    <a:pt x="509" y="467"/>
                    <a:pt x="509" y="467"/>
                  </a:cubicBezTo>
                  <a:cubicBezTo>
                    <a:pt x="508" y="466"/>
                    <a:pt x="509" y="466"/>
                    <a:pt x="508" y="466"/>
                  </a:cubicBezTo>
                  <a:cubicBezTo>
                    <a:pt x="509" y="465"/>
                    <a:pt x="510" y="465"/>
                    <a:pt x="511" y="464"/>
                  </a:cubicBezTo>
                  <a:cubicBezTo>
                    <a:pt x="511" y="464"/>
                    <a:pt x="510" y="464"/>
                    <a:pt x="510" y="464"/>
                  </a:cubicBezTo>
                  <a:cubicBezTo>
                    <a:pt x="510" y="463"/>
                    <a:pt x="513" y="463"/>
                    <a:pt x="513" y="464"/>
                  </a:cubicBezTo>
                  <a:cubicBezTo>
                    <a:pt x="514" y="463"/>
                    <a:pt x="514" y="462"/>
                    <a:pt x="514" y="462"/>
                  </a:cubicBezTo>
                  <a:cubicBezTo>
                    <a:pt x="514" y="462"/>
                    <a:pt x="516" y="462"/>
                    <a:pt x="515" y="461"/>
                  </a:cubicBezTo>
                  <a:cubicBezTo>
                    <a:pt x="516" y="461"/>
                    <a:pt x="516" y="462"/>
                    <a:pt x="515" y="462"/>
                  </a:cubicBezTo>
                  <a:cubicBezTo>
                    <a:pt x="517" y="462"/>
                    <a:pt x="518" y="460"/>
                    <a:pt x="520" y="460"/>
                  </a:cubicBezTo>
                  <a:cubicBezTo>
                    <a:pt x="521" y="460"/>
                    <a:pt x="521" y="459"/>
                    <a:pt x="521" y="459"/>
                  </a:cubicBezTo>
                  <a:cubicBezTo>
                    <a:pt x="521" y="459"/>
                    <a:pt x="522" y="459"/>
                    <a:pt x="521" y="460"/>
                  </a:cubicBezTo>
                  <a:cubicBezTo>
                    <a:pt x="523" y="459"/>
                    <a:pt x="523" y="458"/>
                    <a:pt x="524" y="457"/>
                  </a:cubicBezTo>
                  <a:cubicBezTo>
                    <a:pt x="528" y="459"/>
                    <a:pt x="530" y="457"/>
                    <a:pt x="533" y="455"/>
                  </a:cubicBezTo>
                  <a:cubicBezTo>
                    <a:pt x="533" y="455"/>
                    <a:pt x="533" y="455"/>
                    <a:pt x="533" y="454"/>
                  </a:cubicBezTo>
                  <a:cubicBezTo>
                    <a:pt x="534" y="454"/>
                    <a:pt x="533" y="454"/>
                    <a:pt x="533" y="455"/>
                  </a:cubicBezTo>
                  <a:cubicBezTo>
                    <a:pt x="539" y="452"/>
                    <a:pt x="545" y="449"/>
                    <a:pt x="552" y="448"/>
                  </a:cubicBezTo>
                  <a:cubicBezTo>
                    <a:pt x="552" y="447"/>
                    <a:pt x="552" y="447"/>
                    <a:pt x="552" y="447"/>
                  </a:cubicBezTo>
                  <a:cubicBezTo>
                    <a:pt x="553" y="447"/>
                    <a:pt x="555" y="446"/>
                    <a:pt x="556" y="445"/>
                  </a:cubicBezTo>
                  <a:cubicBezTo>
                    <a:pt x="555" y="445"/>
                    <a:pt x="555" y="444"/>
                    <a:pt x="554" y="444"/>
                  </a:cubicBezTo>
                  <a:cubicBezTo>
                    <a:pt x="554" y="444"/>
                    <a:pt x="553" y="444"/>
                    <a:pt x="553" y="445"/>
                  </a:cubicBezTo>
                  <a:cubicBezTo>
                    <a:pt x="551" y="446"/>
                    <a:pt x="547" y="444"/>
                    <a:pt x="546" y="447"/>
                  </a:cubicBezTo>
                  <a:cubicBezTo>
                    <a:pt x="545" y="447"/>
                    <a:pt x="543" y="447"/>
                    <a:pt x="542" y="448"/>
                  </a:cubicBezTo>
                  <a:cubicBezTo>
                    <a:pt x="542" y="448"/>
                    <a:pt x="542" y="448"/>
                    <a:pt x="543" y="448"/>
                  </a:cubicBezTo>
                  <a:cubicBezTo>
                    <a:pt x="542" y="449"/>
                    <a:pt x="540" y="449"/>
                    <a:pt x="539" y="450"/>
                  </a:cubicBezTo>
                  <a:cubicBezTo>
                    <a:pt x="539" y="450"/>
                    <a:pt x="539" y="449"/>
                    <a:pt x="539" y="449"/>
                  </a:cubicBezTo>
                  <a:cubicBezTo>
                    <a:pt x="539" y="450"/>
                    <a:pt x="538" y="450"/>
                    <a:pt x="538" y="451"/>
                  </a:cubicBezTo>
                  <a:cubicBezTo>
                    <a:pt x="537" y="451"/>
                    <a:pt x="536" y="451"/>
                    <a:pt x="536" y="452"/>
                  </a:cubicBezTo>
                  <a:cubicBezTo>
                    <a:pt x="535" y="452"/>
                    <a:pt x="534" y="452"/>
                    <a:pt x="534" y="452"/>
                  </a:cubicBezTo>
                  <a:cubicBezTo>
                    <a:pt x="533" y="451"/>
                    <a:pt x="536" y="450"/>
                    <a:pt x="537" y="449"/>
                  </a:cubicBezTo>
                  <a:cubicBezTo>
                    <a:pt x="537" y="448"/>
                    <a:pt x="536" y="449"/>
                    <a:pt x="536" y="448"/>
                  </a:cubicBezTo>
                  <a:cubicBezTo>
                    <a:pt x="538" y="448"/>
                    <a:pt x="540" y="447"/>
                    <a:pt x="541" y="445"/>
                  </a:cubicBezTo>
                  <a:cubicBezTo>
                    <a:pt x="541" y="446"/>
                    <a:pt x="540" y="447"/>
                    <a:pt x="541" y="447"/>
                  </a:cubicBezTo>
                  <a:cubicBezTo>
                    <a:pt x="546" y="444"/>
                    <a:pt x="552" y="445"/>
                    <a:pt x="556" y="441"/>
                  </a:cubicBezTo>
                  <a:cubicBezTo>
                    <a:pt x="554" y="439"/>
                    <a:pt x="552" y="441"/>
                    <a:pt x="551" y="442"/>
                  </a:cubicBezTo>
                  <a:cubicBezTo>
                    <a:pt x="548" y="440"/>
                    <a:pt x="546" y="440"/>
                    <a:pt x="545" y="442"/>
                  </a:cubicBezTo>
                  <a:cubicBezTo>
                    <a:pt x="544" y="441"/>
                    <a:pt x="542" y="442"/>
                    <a:pt x="542" y="443"/>
                  </a:cubicBezTo>
                  <a:cubicBezTo>
                    <a:pt x="538" y="442"/>
                    <a:pt x="536" y="445"/>
                    <a:pt x="532" y="446"/>
                  </a:cubicBezTo>
                  <a:cubicBezTo>
                    <a:pt x="532" y="448"/>
                    <a:pt x="529" y="448"/>
                    <a:pt x="528" y="448"/>
                  </a:cubicBezTo>
                  <a:cubicBezTo>
                    <a:pt x="527" y="448"/>
                    <a:pt x="527" y="449"/>
                    <a:pt x="527" y="449"/>
                  </a:cubicBezTo>
                  <a:cubicBezTo>
                    <a:pt x="527" y="450"/>
                    <a:pt x="527" y="450"/>
                    <a:pt x="527" y="449"/>
                  </a:cubicBezTo>
                  <a:cubicBezTo>
                    <a:pt x="526" y="451"/>
                    <a:pt x="523" y="451"/>
                    <a:pt x="521" y="452"/>
                  </a:cubicBezTo>
                  <a:cubicBezTo>
                    <a:pt x="521" y="454"/>
                    <a:pt x="523" y="452"/>
                    <a:pt x="524" y="452"/>
                  </a:cubicBezTo>
                  <a:cubicBezTo>
                    <a:pt x="525" y="453"/>
                    <a:pt x="523" y="453"/>
                    <a:pt x="523" y="454"/>
                  </a:cubicBezTo>
                  <a:cubicBezTo>
                    <a:pt x="523" y="455"/>
                    <a:pt x="525" y="454"/>
                    <a:pt x="525" y="455"/>
                  </a:cubicBezTo>
                  <a:cubicBezTo>
                    <a:pt x="524" y="455"/>
                    <a:pt x="522" y="456"/>
                    <a:pt x="522" y="455"/>
                  </a:cubicBezTo>
                  <a:cubicBezTo>
                    <a:pt x="521" y="457"/>
                    <a:pt x="520" y="457"/>
                    <a:pt x="518" y="457"/>
                  </a:cubicBezTo>
                  <a:cubicBezTo>
                    <a:pt x="518" y="458"/>
                    <a:pt x="517" y="460"/>
                    <a:pt x="515" y="458"/>
                  </a:cubicBezTo>
                  <a:cubicBezTo>
                    <a:pt x="517" y="455"/>
                    <a:pt x="520" y="456"/>
                    <a:pt x="522" y="454"/>
                  </a:cubicBezTo>
                  <a:cubicBezTo>
                    <a:pt x="522" y="454"/>
                    <a:pt x="520" y="454"/>
                    <a:pt x="520" y="454"/>
                  </a:cubicBezTo>
                  <a:cubicBezTo>
                    <a:pt x="518" y="456"/>
                    <a:pt x="513" y="456"/>
                    <a:pt x="512" y="459"/>
                  </a:cubicBezTo>
                  <a:cubicBezTo>
                    <a:pt x="511" y="459"/>
                    <a:pt x="513" y="458"/>
                    <a:pt x="512" y="458"/>
                  </a:cubicBezTo>
                  <a:cubicBezTo>
                    <a:pt x="510" y="458"/>
                    <a:pt x="506" y="459"/>
                    <a:pt x="506" y="461"/>
                  </a:cubicBezTo>
                  <a:cubicBezTo>
                    <a:pt x="506" y="461"/>
                    <a:pt x="506" y="461"/>
                    <a:pt x="506" y="460"/>
                  </a:cubicBezTo>
                  <a:cubicBezTo>
                    <a:pt x="498" y="463"/>
                    <a:pt x="493" y="466"/>
                    <a:pt x="487" y="470"/>
                  </a:cubicBezTo>
                  <a:cubicBezTo>
                    <a:pt x="487" y="471"/>
                    <a:pt x="487" y="471"/>
                    <a:pt x="487" y="470"/>
                  </a:cubicBezTo>
                  <a:cubicBezTo>
                    <a:pt x="488" y="471"/>
                    <a:pt x="487" y="472"/>
                    <a:pt x="486" y="471"/>
                  </a:cubicBezTo>
                  <a:cubicBezTo>
                    <a:pt x="487" y="472"/>
                    <a:pt x="486" y="471"/>
                    <a:pt x="485" y="472"/>
                  </a:cubicBezTo>
                  <a:cubicBezTo>
                    <a:pt x="484" y="472"/>
                    <a:pt x="482" y="474"/>
                    <a:pt x="480" y="474"/>
                  </a:cubicBezTo>
                  <a:cubicBezTo>
                    <a:pt x="480" y="475"/>
                    <a:pt x="479" y="475"/>
                    <a:pt x="479" y="476"/>
                  </a:cubicBezTo>
                  <a:cubicBezTo>
                    <a:pt x="474" y="478"/>
                    <a:pt x="469" y="481"/>
                    <a:pt x="465" y="484"/>
                  </a:cubicBezTo>
                  <a:cubicBezTo>
                    <a:pt x="462" y="485"/>
                    <a:pt x="459" y="486"/>
                    <a:pt x="457" y="488"/>
                  </a:cubicBezTo>
                  <a:cubicBezTo>
                    <a:pt x="456" y="488"/>
                    <a:pt x="456" y="488"/>
                    <a:pt x="456" y="487"/>
                  </a:cubicBezTo>
                  <a:cubicBezTo>
                    <a:pt x="452" y="492"/>
                    <a:pt x="446" y="492"/>
                    <a:pt x="442" y="496"/>
                  </a:cubicBezTo>
                  <a:cubicBezTo>
                    <a:pt x="442" y="496"/>
                    <a:pt x="442" y="496"/>
                    <a:pt x="442" y="496"/>
                  </a:cubicBezTo>
                  <a:cubicBezTo>
                    <a:pt x="441" y="496"/>
                    <a:pt x="441" y="498"/>
                    <a:pt x="440" y="497"/>
                  </a:cubicBezTo>
                  <a:cubicBezTo>
                    <a:pt x="440" y="498"/>
                    <a:pt x="440" y="499"/>
                    <a:pt x="439" y="500"/>
                  </a:cubicBezTo>
                  <a:cubicBezTo>
                    <a:pt x="443" y="499"/>
                    <a:pt x="446" y="497"/>
                    <a:pt x="449" y="495"/>
                  </a:cubicBezTo>
                  <a:cubicBezTo>
                    <a:pt x="449" y="497"/>
                    <a:pt x="445" y="497"/>
                    <a:pt x="445" y="499"/>
                  </a:cubicBezTo>
                  <a:cubicBezTo>
                    <a:pt x="443" y="499"/>
                    <a:pt x="442" y="501"/>
                    <a:pt x="440" y="501"/>
                  </a:cubicBezTo>
                  <a:cubicBezTo>
                    <a:pt x="437" y="503"/>
                    <a:pt x="434" y="504"/>
                    <a:pt x="432" y="506"/>
                  </a:cubicBezTo>
                  <a:cubicBezTo>
                    <a:pt x="432" y="507"/>
                    <a:pt x="432" y="507"/>
                    <a:pt x="433" y="507"/>
                  </a:cubicBezTo>
                  <a:cubicBezTo>
                    <a:pt x="434" y="506"/>
                    <a:pt x="436" y="508"/>
                    <a:pt x="437" y="505"/>
                  </a:cubicBezTo>
                  <a:cubicBezTo>
                    <a:pt x="438" y="506"/>
                    <a:pt x="440" y="506"/>
                    <a:pt x="440" y="504"/>
                  </a:cubicBezTo>
                  <a:cubicBezTo>
                    <a:pt x="441" y="504"/>
                    <a:pt x="443" y="504"/>
                    <a:pt x="443" y="502"/>
                  </a:cubicBezTo>
                  <a:cubicBezTo>
                    <a:pt x="445" y="503"/>
                    <a:pt x="446" y="500"/>
                    <a:pt x="449" y="500"/>
                  </a:cubicBezTo>
                  <a:cubicBezTo>
                    <a:pt x="450" y="499"/>
                    <a:pt x="452" y="499"/>
                    <a:pt x="453" y="498"/>
                  </a:cubicBezTo>
                  <a:cubicBezTo>
                    <a:pt x="458" y="497"/>
                    <a:pt x="461" y="492"/>
                    <a:pt x="466" y="493"/>
                  </a:cubicBezTo>
                  <a:cubicBezTo>
                    <a:pt x="465" y="494"/>
                    <a:pt x="463" y="495"/>
                    <a:pt x="462" y="496"/>
                  </a:cubicBezTo>
                  <a:cubicBezTo>
                    <a:pt x="462" y="496"/>
                    <a:pt x="462" y="496"/>
                    <a:pt x="463" y="496"/>
                  </a:cubicBezTo>
                  <a:cubicBezTo>
                    <a:pt x="461" y="497"/>
                    <a:pt x="459" y="499"/>
                    <a:pt x="456" y="499"/>
                  </a:cubicBezTo>
                  <a:cubicBezTo>
                    <a:pt x="455" y="502"/>
                    <a:pt x="452" y="501"/>
                    <a:pt x="451" y="503"/>
                  </a:cubicBezTo>
                  <a:cubicBezTo>
                    <a:pt x="452" y="504"/>
                    <a:pt x="454" y="502"/>
                    <a:pt x="455" y="503"/>
                  </a:cubicBezTo>
                  <a:cubicBezTo>
                    <a:pt x="456" y="501"/>
                    <a:pt x="461" y="499"/>
                    <a:pt x="461" y="501"/>
                  </a:cubicBezTo>
                  <a:cubicBezTo>
                    <a:pt x="458" y="499"/>
                    <a:pt x="455" y="506"/>
                    <a:pt x="453" y="504"/>
                  </a:cubicBezTo>
                  <a:cubicBezTo>
                    <a:pt x="453" y="504"/>
                    <a:pt x="451" y="506"/>
                    <a:pt x="452" y="506"/>
                  </a:cubicBezTo>
                  <a:cubicBezTo>
                    <a:pt x="452" y="507"/>
                    <a:pt x="450" y="506"/>
                    <a:pt x="448" y="506"/>
                  </a:cubicBezTo>
                  <a:cubicBezTo>
                    <a:pt x="448" y="507"/>
                    <a:pt x="448" y="507"/>
                    <a:pt x="448" y="507"/>
                  </a:cubicBezTo>
                  <a:cubicBezTo>
                    <a:pt x="448" y="508"/>
                    <a:pt x="449" y="508"/>
                    <a:pt x="449" y="507"/>
                  </a:cubicBezTo>
                  <a:cubicBezTo>
                    <a:pt x="449" y="509"/>
                    <a:pt x="446" y="508"/>
                    <a:pt x="445" y="509"/>
                  </a:cubicBezTo>
                  <a:cubicBezTo>
                    <a:pt x="444" y="509"/>
                    <a:pt x="445" y="508"/>
                    <a:pt x="444" y="508"/>
                  </a:cubicBezTo>
                  <a:cubicBezTo>
                    <a:pt x="443" y="508"/>
                    <a:pt x="443" y="509"/>
                    <a:pt x="443" y="510"/>
                  </a:cubicBezTo>
                  <a:cubicBezTo>
                    <a:pt x="444" y="510"/>
                    <a:pt x="444" y="509"/>
                    <a:pt x="444" y="509"/>
                  </a:cubicBezTo>
                  <a:cubicBezTo>
                    <a:pt x="444" y="510"/>
                    <a:pt x="443" y="511"/>
                    <a:pt x="443" y="511"/>
                  </a:cubicBezTo>
                  <a:cubicBezTo>
                    <a:pt x="442" y="511"/>
                    <a:pt x="443" y="510"/>
                    <a:pt x="443" y="509"/>
                  </a:cubicBezTo>
                  <a:cubicBezTo>
                    <a:pt x="440" y="509"/>
                    <a:pt x="441" y="510"/>
                    <a:pt x="440" y="512"/>
                  </a:cubicBezTo>
                  <a:cubicBezTo>
                    <a:pt x="439" y="512"/>
                    <a:pt x="440" y="511"/>
                    <a:pt x="440" y="511"/>
                  </a:cubicBezTo>
                  <a:cubicBezTo>
                    <a:pt x="438" y="511"/>
                    <a:pt x="439" y="512"/>
                    <a:pt x="439" y="513"/>
                  </a:cubicBezTo>
                  <a:cubicBezTo>
                    <a:pt x="438" y="513"/>
                    <a:pt x="438" y="512"/>
                    <a:pt x="437" y="512"/>
                  </a:cubicBezTo>
                  <a:cubicBezTo>
                    <a:pt x="437" y="512"/>
                    <a:pt x="438" y="513"/>
                    <a:pt x="438" y="514"/>
                  </a:cubicBezTo>
                  <a:cubicBezTo>
                    <a:pt x="438" y="514"/>
                    <a:pt x="437" y="514"/>
                    <a:pt x="436" y="514"/>
                  </a:cubicBezTo>
                  <a:cubicBezTo>
                    <a:pt x="437" y="514"/>
                    <a:pt x="437" y="513"/>
                    <a:pt x="437" y="513"/>
                  </a:cubicBezTo>
                  <a:cubicBezTo>
                    <a:pt x="435" y="513"/>
                    <a:pt x="434" y="516"/>
                    <a:pt x="431" y="515"/>
                  </a:cubicBezTo>
                  <a:cubicBezTo>
                    <a:pt x="431" y="516"/>
                    <a:pt x="431" y="517"/>
                    <a:pt x="432" y="517"/>
                  </a:cubicBezTo>
                  <a:cubicBezTo>
                    <a:pt x="431" y="518"/>
                    <a:pt x="431" y="518"/>
                    <a:pt x="430" y="519"/>
                  </a:cubicBezTo>
                  <a:cubicBezTo>
                    <a:pt x="429" y="518"/>
                    <a:pt x="430" y="518"/>
                    <a:pt x="430" y="517"/>
                  </a:cubicBezTo>
                  <a:cubicBezTo>
                    <a:pt x="429" y="516"/>
                    <a:pt x="428" y="518"/>
                    <a:pt x="427" y="518"/>
                  </a:cubicBezTo>
                  <a:cubicBezTo>
                    <a:pt x="427" y="518"/>
                    <a:pt x="428" y="518"/>
                    <a:pt x="428" y="518"/>
                  </a:cubicBezTo>
                  <a:cubicBezTo>
                    <a:pt x="428" y="517"/>
                    <a:pt x="427" y="517"/>
                    <a:pt x="426" y="517"/>
                  </a:cubicBezTo>
                  <a:cubicBezTo>
                    <a:pt x="426" y="517"/>
                    <a:pt x="426" y="518"/>
                    <a:pt x="425" y="518"/>
                  </a:cubicBezTo>
                  <a:cubicBezTo>
                    <a:pt x="427" y="519"/>
                    <a:pt x="425" y="522"/>
                    <a:pt x="423" y="521"/>
                  </a:cubicBezTo>
                  <a:cubicBezTo>
                    <a:pt x="423" y="522"/>
                    <a:pt x="424" y="522"/>
                    <a:pt x="424" y="523"/>
                  </a:cubicBezTo>
                  <a:cubicBezTo>
                    <a:pt x="422" y="522"/>
                    <a:pt x="423" y="523"/>
                    <a:pt x="422" y="524"/>
                  </a:cubicBezTo>
                  <a:cubicBezTo>
                    <a:pt x="420" y="524"/>
                    <a:pt x="420" y="526"/>
                    <a:pt x="418" y="525"/>
                  </a:cubicBezTo>
                  <a:cubicBezTo>
                    <a:pt x="418" y="526"/>
                    <a:pt x="418" y="526"/>
                    <a:pt x="418" y="526"/>
                  </a:cubicBezTo>
                  <a:cubicBezTo>
                    <a:pt x="417" y="527"/>
                    <a:pt x="417" y="525"/>
                    <a:pt x="416" y="525"/>
                  </a:cubicBezTo>
                  <a:cubicBezTo>
                    <a:pt x="416" y="526"/>
                    <a:pt x="414" y="524"/>
                    <a:pt x="414" y="526"/>
                  </a:cubicBezTo>
                  <a:cubicBezTo>
                    <a:pt x="414" y="526"/>
                    <a:pt x="415" y="528"/>
                    <a:pt x="415" y="527"/>
                  </a:cubicBezTo>
                  <a:cubicBezTo>
                    <a:pt x="416" y="528"/>
                    <a:pt x="414" y="528"/>
                    <a:pt x="414" y="528"/>
                  </a:cubicBezTo>
                  <a:cubicBezTo>
                    <a:pt x="414" y="529"/>
                    <a:pt x="413" y="530"/>
                    <a:pt x="412" y="530"/>
                  </a:cubicBezTo>
                  <a:cubicBezTo>
                    <a:pt x="411" y="530"/>
                    <a:pt x="411" y="530"/>
                    <a:pt x="411" y="529"/>
                  </a:cubicBezTo>
                  <a:cubicBezTo>
                    <a:pt x="410" y="530"/>
                    <a:pt x="410" y="530"/>
                    <a:pt x="410" y="532"/>
                  </a:cubicBezTo>
                  <a:cubicBezTo>
                    <a:pt x="407" y="531"/>
                    <a:pt x="406" y="534"/>
                    <a:pt x="404" y="534"/>
                  </a:cubicBezTo>
                  <a:cubicBezTo>
                    <a:pt x="403" y="534"/>
                    <a:pt x="404" y="534"/>
                    <a:pt x="404" y="533"/>
                  </a:cubicBezTo>
                  <a:cubicBezTo>
                    <a:pt x="403" y="533"/>
                    <a:pt x="403" y="534"/>
                    <a:pt x="403" y="535"/>
                  </a:cubicBezTo>
                  <a:cubicBezTo>
                    <a:pt x="402" y="534"/>
                    <a:pt x="401" y="536"/>
                    <a:pt x="401" y="535"/>
                  </a:cubicBezTo>
                  <a:cubicBezTo>
                    <a:pt x="401" y="536"/>
                    <a:pt x="401" y="536"/>
                    <a:pt x="402" y="536"/>
                  </a:cubicBezTo>
                  <a:cubicBezTo>
                    <a:pt x="401" y="537"/>
                    <a:pt x="400" y="537"/>
                    <a:pt x="400" y="537"/>
                  </a:cubicBezTo>
                  <a:cubicBezTo>
                    <a:pt x="400" y="538"/>
                    <a:pt x="400" y="538"/>
                    <a:pt x="400" y="538"/>
                  </a:cubicBezTo>
                  <a:cubicBezTo>
                    <a:pt x="399" y="539"/>
                    <a:pt x="397" y="539"/>
                    <a:pt x="397" y="539"/>
                  </a:cubicBezTo>
                  <a:cubicBezTo>
                    <a:pt x="397" y="538"/>
                    <a:pt x="398" y="538"/>
                    <a:pt x="398" y="538"/>
                  </a:cubicBezTo>
                  <a:cubicBezTo>
                    <a:pt x="397" y="538"/>
                    <a:pt x="394" y="539"/>
                    <a:pt x="393" y="541"/>
                  </a:cubicBezTo>
                  <a:cubicBezTo>
                    <a:pt x="392" y="540"/>
                    <a:pt x="393" y="539"/>
                    <a:pt x="393" y="538"/>
                  </a:cubicBezTo>
                  <a:cubicBezTo>
                    <a:pt x="393" y="539"/>
                    <a:pt x="392" y="539"/>
                    <a:pt x="392" y="540"/>
                  </a:cubicBezTo>
                  <a:cubicBezTo>
                    <a:pt x="391" y="539"/>
                    <a:pt x="391" y="540"/>
                    <a:pt x="389" y="540"/>
                  </a:cubicBezTo>
                  <a:cubicBezTo>
                    <a:pt x="389" y="540"/>
                    <a:pt x="390" y="540"/>
                    <a:pt x="390" y="540"/>
                  </a:cubicBezTo>
                  <a:cubicBezTo>
                    <a:pt x="390" y="541"/>
                    <a:pt x="389" y="540"/>
                    <a:pt x="389" y="541"/>
                  </a:cubicBezTo>
                  <a:cubicBezTo>
                    <a:pt x="388" y="541"/>
                    <a:pt x="389" y="540"/>
                    <a:pt x="388" y="540"/>
                  </a:cubicBezTo>
                  <a:cubicBezTo>
                    <a:pt x="388" y="541"/>
                    <a:pt x="387" y="542"/>
                    <a:pt x="385" y="542"/>
                  </a:cubicBezTo>
                  <a:cubicBezTo>
                    <a:pt x="385" y="544"/>
                    <a:pt x="387" y="543"/>
                    <a:pt x="388" y="544"/>
                  </a:cubicBezTo>
                  <a:cubicBezTo>
                    <a:pt x="387" y="544"/>
                    <a:pt x="387" y="544"/>
                    <a:pt x="386" y="544"/>
                  </a:cubicBezTo>
                  <a:cubicBezTo>
                    <a:pt x="386" y="544"/>
                    <a:pt x="386" y="544"/>
                    <a:pt x="386" y="543"/>
                  </a:cubicBezTo>
                  <a:cubicBezTo>
                    <a:pt x="384" y="543"/>
                    <a:pt x="384" y="545"/>
                    <a:pt x="382" y="544"/>
                  </a:cubicBezTo>
                  <a:cubicBezTo>
                    <a:pt x="382" y="545"/>
                    <a:pt x="382" y="545"/>
                    <a:pt x="383" y="545"/>
                  </a:cubicBezTo>
                  <a:cubicBezTo>
                    <a:pt x="382" y="546"/>
                    <a:pt x="381" y="545"/>
                    <a:pt x="381" y="545"/>
                  </a:cubicBezTo>
                  <a:cubicBezTo>
                    <a:pt x="382" y="544"/>
                    <a:pt x="382" y="544"/>
                    <a:pt x="382" y="543"/>
                  </a:cubicBezTo>
                  <a:cubicBezTo>
                    <a:pt x="382" y="543"/>
                    <a:pt x="382" y="543"/>
                    <a:pt x="381" y="543"/>
                  </a:cubicBezTo>
                  <a:cubicBezTo>
                    <a:pt x="380" y="543"/>
                    <a:pt x="381" y="543"/>
                    <a:pt x="381" y="544"/>
                  </a:cubicBezTo>
                  <a:cubicBezTo>
                    <a:pt x="380" y="543"/>
                    <a:pt x="380" y="544"/>
                    <a:pt x="379" y="543"/>
                  </a:cubicBezTo>
                  <a:cubicBezTo>
                    <a:pt x="378" y="543"/>
                    <a:pt x="379" y="544"/>
                    <a:pt x="378" y="544"/>
                  </a:cubicBezTo>
                  <a:cubicBezTo>
                    <a:pt x="377" y="544"/>
                    <a:pt x="378" y="542"/>
                    <a:pt x="377" y="543"/>
                  </a:cubicBezTo>
                  <a:cubicBezTo>
                    <a:pt x="377" y="543"/>
                    <a:pt x="377" y="543"/>
                    <a:pt x="377" y="544"/>
                  </a:cubicBezTo>
                  <a:cubicBezTo>
                    <a:pt x="376" y="544"/>
                    <a:pt x="376" y="545"/>
                    <a:pt x="375" y="546"/>
                  </a:cubicBezTo>
                  <a:cubicBezTo>
                    <a:pt x="375" y="546"/>
                    <a:pt x="375" y="545"/>
                    <a:pt x="375" y="545"/>
                  </a:cubicBezTo>
                  <a:cubicBezTo>
                    <a:pt x="369" y="548"/>
                    <a:pt x="360" y="550"/>
                    <a:pt x="351" y="550"/>
                  </a:cubicBezTo>
                  <a:cubicBezTo>
                    <a:pt x="350" y="550"/>
                    <a:pt x="350" y="549"/>
                    <a:pt x="349" y="550"/>
                  </a:cubicBezTo>
                  <a:cubicBezTo>
                    <a:pt x="348" y="549"/>
                    <a:pt x="346" y="549"/>
                    <a:pt x="343" y="549"/>
                  </a:cubicBezTo>
                  <a:cubicBezTo>
                    <a:pt x="345" y="546"/>
                    <a:pt x="341" y="544"/>
                    <a:pt x="341" y="544"/>
                  </a:cubicBezTo>
                  <a:cubicBezTo>
                    <a:pt x="341" y="544"/>
                    <a:pt x="342" y="543"/>
                    <a:pt x="342" y="542"/>
                  </a:cubicBezTo>
                  <a:cubicBezTo>
                    <a:pt x="341" y="542"/>
                    <a:pt x="341" y="542"/>
                    <a:pt x="340" y="542"/>
                  </a:cubicBezTo>
                  <a:cubicBezTo>
                    <a:pt x="341" y="540"/>
                    <a:pt x="342" y="540"/>
                    <a:pt x="343" y="539"/>
                  </a:cubicBezTo>
                  <a:cubicBezTo>
                    <a:pt x="344" y="538"/>
                    <a:pt x="342" y="538"/>
                    <a:pt x="343" y="538"/>
                  </a:cubicBezTo>
                  <a:cubicBezTo>
                    <a:pt x="343" y="537"/>
                    <a:pt x="342" y="537"/>
                    <a:pt x="342" y="537"/>
                  </a:cubicBezTo>
                  <a:cubicBezTo>
                    <a:pt x="342" y="536"/>
                    <a:pt x="342" y="536"/>
                    <a:pt x="342" y="536"/>
                  </a:cubicBezTo>
                  <a:cubicBezTo>
                    <a:pt x="342" y="536"/>
                    <a:pt x="342" y="535"/>
                    <a:pt x="341" y="535"/>
                  </a:cubicBezTo>
                  <a:cubicBezTo>
                    <a:pt x="342" y="534"/>
                    <a:pt x="341" y="533"/>
                    <a:pt x="342" y="532"/>
                  </a:cubicBezTo>
                  <a:cubicBezTo>
                    <a:pt x="342" y="531"/>
                    <a:pt x="341" y="531"/>
                    <a:pt x="340" y="531"/>
                  </a:cubicBezTo>
                  <a:cubicBezTo>
                    <a:pt x="341" y="529"/>
                    <a:pt x="340" y="527"/>
                    <a:pt x="341" y="527"/>
                  </a:cubicBezTo>
                  <a:cubicBezTo>
                    <a:pt x="340" y="526"/>
                    <a:pt x="340" y="526"/>
                    <a:pt x="340" y="525"/>
                  </a:cubicBezTo>
                  <a:cubicBezTo>
                    <a:pt x="341" y="525"/>
                    <a:pt x="341" y="523"/>
                    <a:pt x="340" y="523"/>
                  </a:cubicBezTo>
                  <a:cubicBezTo>
                    <a:pt x="340" y="523"/>
                    <a:pt x="340" y="522"/>
                    <a:pt x="341" y="522"/>
                  </a:cubicBezTo>
                  <a:cubicBezTo>
                    <a:pt x="341" y="521"/>
                    <a:pt x="340" y="521"/>
                    <a:pt x="340" y="522"/>
                  </a:cubicBezTo>
                  <a:cubicBezTo>
                    <a:pt x="339" y="520"/>
                    <a:pt x="341" y="520"/>
                    <a:pt x="341" y="519"/>
                  </a:cubicBezTo>
                  <a:cubicBezTo>
                    <a:pt x="338" y="518"/>
                    <a:pt x="336" y="514"/>
                    <a:pt x="334" y="511"/>
                  </a:cubicBezTo>
                  <a:cubicBezTo>
                    <a:pt x="334" y="511"/>
                    <a:pt x="334" y="512"/>
                    <a:pt x="334" y="512"/>
                  </a:cubicBezTo>
                  <a:cubicBezTo>
                    <a:pt x="330" y="505"/>
                    <a:pt x="318" y="502"/>
                    <a:pt x="320" y="490"/>
                  </a:cubicBezTo>
                  <a:cubicBezTo>
                    <a:pt x="312" y="492"/>
                    <a:pt x="305" y="498"/>
                    <a:pt x="297" y="501"/>
                  </a:cubicBezTo>
                  <a:cubicBezTo>
                    <a:pt x="293" y="503"/>
                    <a:pt x="290" y="506"/>
                    <a:pt x="284" y="505"/>
                  </a:cubicBezTo>
                  <a:cubicBezTo>
                    <a:pt x="281" y="507"/>
                    <a:pt x="277" y="507"/>
                    <a:pt x="275" y="507"/>
                  </a:cubicBezTo>
                  <a:cubicBezTo>
                    <a:pt x="274" y="508"/>
                    <a:pt x="274" y="507"/>
                    <a:pt x="273" y="507"/>
                  </a:cubicBezTo>
                  <a:cubicBezTo>
                    <a:pt x="273" y="507"/>
                    <a:pt x="273" y="508"/>
                    <a:pt x="271" y="507"/>
                  </a:cubicBezTo>
                  <a:cubicBezTo>
                    <a:pt x="270" y="509"/>
                    <a:pt x="269" y="512"/>
                    <a:pt x="266" y="512"/>
                  </a:cubicBezTo>
                  <a:cubicBezTo>
                    <a:pt x="267" y="509"/>
                    <a:pt x="269" y="509"/>
                    <a:pt x="269" y="507"/>
                  </a:cubicBezTo>
                  <a:cubicBezTo>
                    <a:pt x="268" y="506"/>
                    <a:pt x="267" y="505"/>
                    <a:pt x="267" y="504"/>
                  </a:cubicBezTo>
                  <a:cubicBezTo>
                    <a:pt x="267" y="503"/>
                    <a:pt x="267" y="501"/>
                    <a:pt x="267" y="500"/>
                  </a:cubicBezTo>
                  <a:cubicBezTo>
                    <a:pt x="270" y="497"/>
                    <a:pt x="272" y="495"/>
                    <a:pt x="274" y="492"/>
                  </a:cubicBezTo>
                  <a:cubicBezTo>
                    <a:pt x="276" y="489"/>
                    <a:pt x="279" y="487"/>
                    <a:pt x="281" y="485"/>
                  </a:cubicBezTo>
                  <a:cubicBezTo>
                    <a:pt x="283" y="483"/>
                    <a:pt x="284" y="478"/>
                    <a:pt x="287" y="476"/>
                  </a:cubicBezTo>
                  <a:cubicBezTo>
                    <a:pt x="287" y="474"/>
                    <a:pt x="288" y="473"/>
                    <a:pt x="289" y="473"/>
                  </a:cubicBezTo>
                  <a:cubicBezTo>
                    <a:pt x="289" y="472"/>
                    <a:pt x="289" y="471"/>
                    <a:pt x="289" y="471"/>
                  </a:cubicBezTo>
                  <a:cubicBezTo>
                    <a:pt x="290" y="469"/>
                    <a:pt x="290" y="466"/>
                    <a:pt x="293" y="466"/>
                  </a:cubicBezTo>
                  <a:cubicBezTo>
                    <a:pt x="297" y="462"/>
                    <a:pt x="301" y="457"/>
                    <a:pt x="305" y="453"/>
                  </a:cubicBezTo>
                  <a:cubicBezTo>
                    <a:pt x="315" y="443"/>
                    <a:pt x="325" y="436"/>
                    <a:pt x="337" y="428"/>
                  </a:cubicBezTo>
                  <a:cubicBezTo>
                    <a:pt x="340" y="426"/>
                    <a:pt x="343" y="424"/>
                    <a:pt x="346" y="422"/>
                  </a:cubicBezTo>
                  <a:cubicBezTo>
                    <a:pt x="350" y="420"/>
                    <a:pt x="354" y="418"/>
                    <a:pt x="357" y="415"/>
                  </a:cubicBezTo>
                  <a:cubicBezTo>
                    <a:pt x="359" y="415"/>
                    <a:pt x="360" y="414"/>
                    <a:pt x="361" y="412"/>
                  </a:cubicBezTo>
                  <a:cubicBezTo>
                    <a:pt x="361" y="411"/>
                    <a:pt x="361" y="410"/>
                    <a:pt x="360" y="409"/>
                  </a:cubicBezTo>
                  <a:cubicBezTo>
                    <a:pt x="360" y="407"/>
                    <a:pt x="359" y="406"/>
                    <a:pt x="358" y="406"/>
                  </a:cubicBezTo>
                  <a:cubicBezTo>
                    <a:pt x="358" y="403"/>
                    <a:pt x="358" y="400"/>
                    <a:pt x="356" y="399"/>
                  </a:cubicBezTo>
                  <a:cubicBezTo>
                    <a:pt x="357" y="397"/>
                    <a:pt x="355" y="397"/>
                    <a:pt x="356" y="396"/>
                  </a:cubicBezTo>
                  <a:cubicBezTo>
                    <a:pt x="352" y="396"/>
                    <a:pt x="349" y="399"/>
                    <a:pt x="345" y="399"/>
                  </a:cubicBezTo>
                  <a:cubicBezTo>
                    <a:pt x="341" y="401"/>
                    <a:pt x="337" y="402"/>
                    <a:pt x="334" y="406"/>
                  </a:cubicBezTo>
                  <a:cubicBezTo>
                    <a:pt x="330" y="409"/>
                    <a:pt x="325" y="411"/>
                    <a:pt x="321" y="414"/>
                  </a:cubicBezTo>
                  <a:cubicBezTo>
                    <a:pt x="318" y="415"/>
                    <a:pt x="316" y="417"/>
                    <a:pt x="313" y="416"/>
                  </a:cubicBezTo>
                  <a:cubicBezTo>
                    <a:pt x="313" y="417"/>
                    <a:pt x="312" y="417"/>
                    <a:pt x="312" y="418"/>
                  </a:cubicBezTo>
                  <a:cubicBezTo>
                    <a:pt x="307" y="419"/>
                    <a:pt x="301" y="422"/>
                    <a:pt x="296" y="422"/>
                  </a:cubicBezTo>
                  <a:cubicBezTo>
                    <a:pt x="296" y="424"/>
                    <a:pt x="294" y="423"/>
                    <a:pt x="293" y="424"/>
                  </a:cubicBezTo>
                  <a:cubicBezTo>
                    <a:pt x="293" y="424"/>
                    <a:pt x="293" y="423"/>
                    <a:pt x="293" y="423"/>
                  </a:cubicBezTo>
                  <a:cubicBezTo>
                    <a:pt x="293" y="424"/>
                    <a:pt x="291" y="424"/>
                    <a:pt x="291" y="425"/>
                  </a:cubicBezTo>
                  <a:cubicBezTo>
                    <a:pt x="290" y="424"/>
                    <a:pt x="288" y="424"/>
                    <a:pt x="288" y="425"/>
                  </a:cubicBezTo>
                  <a:cubicBezTo>
                    <a:pt x="285" y="424"/>
                    <a:pt x="280" y="427"/>
                    <a:pt x="278" y="424"/>
                  </a:cubicBezTo>
                  <a:cubicBezTo>
                    <a:pt x="277" y="425"/>
                    <a:pt x="276" y="424"/>
                    <a:pt x="274" y="423"/>
                  </a:cubicBezTo>
                  <a:cubicBezTo>
                    <a:pt x="273" y="421"/>
                    <a:pt x="273" y="419"/>
                    <a:pt x="271" y="418"/>
                  </a:cubicBezTo>
                  <a:cubicBezTo>
                    <a:pt x="271" y="417"/>
                    <a:pt x="272" y="417"/>
                    <a:pt x="272" y="417"/>
                  </a:cubicBezTo>
                  <a:cubicBezTo>
                    <a:pt x="272" y="416"/>
                    <a:pt x="271" y="417"/>
                    <a:pt x="270" y="416"/>
                  </a:cubicBezTo>
                  <a:cubicBezTo>
                    <a:pt x="271" y="415"/>
                    <a:pt x="269" y="415"/>
                    <a:pt x="269" y="414"/>
                  </a:cubicBezTo>
                  <a:cubicBezTo>
                    <a:pt x="267" y="415"/>
                    <a:pt x="266" y="415"/>
                    <a:pt x="265" y="416"/>
                  </a:cubicBezTo>
                  <a:cubicBezTo>
                    <a:pt x="264" y="416"/>
                    <a:pt x="264" y="415"/>
                    <a:pt x="263" y="415"/>
                  </a:cubicBezTo>
                  <a:cubicBezTo>
                    <a:pt x="263" y="416"/>
                    <a:pt x="264" y="416"/>
                    <a:pt x="263" y="417"/>
                  </a:cubicBezTo>
                  <a:cubicBezTo>
                    <a:pt x="263" y="417"/>
                    <a:pt x="262" y="417"/>
                    <a:pt x="262" y="417"/>
                  </a:cubicBezTo>
                  <a:cubicBezTo>
                    <a:pt x="262" y="417"/>
                    <a:pt x="263" y="418"/>
                    <a:pt x="263" y="418"/>
                  </a:cubicBezTo>
                  <a:cubicBezTo>
                    <a:pt x="264" y="419"/>
                    <a:pt x="262" y="418"/>
                    <a:pt x="262" y="419"/>
                  </a:cubicBezTo>
                  <a:cubicBezTo>
                    <a:pt x="261" y="419"/>
                    <a:pt x="262" y="418"/>
                    <a:pt x="261" y="418"/>
                  </a:cubicBezTo>
                  <a:cubicBezTo>
                    <a:pt x="261" y="418"/>
                    <a:pt x="261" y="420"/>
                    <a:pt x="261" y="419"/>
                  </a:cubicBezTo>
                  <a:cubicBezTo>
                    <a:pt x="261" y="419"/>
                    <a:pt x="259" y="421"/>
                    <a:pt x="258" y="421"/>
                  </a:cubicBezTo>
                  <a:cubicBezTo>
                    <a:pt x="257" y="422"/>
                    <a:pt x="256" y="424"/>
                    <a:pt x="254" y="423"/>
                  </a:cubicBezTo>
                  <a:cubicBezTo>
                    <a:pt x="255" y="425"/>
                    <a:pt x="251" y="425"/>
                    <a:pt x="250" y="428"/>
                  </a:cubicBezTo>
                  <a:cubicBezTo>
                    <a:pt x="248" y="428"/>
                    <a:pt x="246" y="432"/>
                    <a:pt x="243" y="432"/>
                  </a:cubicBezTo>
                  <a:cubicBezTo>
                    <a:pt x="243" y="433"/>
                    <a:pt x="243" y="432"/>
                    <a:pt x="242" y="433"/>
                  </a:cubicBezTo>
                  <a:cubicBezTo>
                    <a:pt x="242" y="433"/>
                    <a:pt x="242" y="433"/>
                    <a:pt x="242" y="433"/>
                  </a:cubicBezTo>
                  <a:cubicBezTo>
                    <a:pt x="242" y="433"/>
                    <a:pt x="242" y="434"/>
                    <a:pt x="241" y="435"/>
                  </a:cubicBezTo>
                  <a:cubicBezTo>
                    <a:pt x="236" y="435"/>
                    <a:pt x="236" y="439"/>
                    <a:pt x="230" y="439"/>
                  </a:cubicBezTo>
                  <a:cubicBezTo>
                    <a:pt x="230" y="440"/>
                    <a:pt x="230" y="440"/>
                    <a:pt x="231" y="440"/>
                  </a:cubicBezTo>
                  <a:cubicBezTo>
                    <a:pt x="230" y="440"/>
                    <a:pt x="230" y="441"/>
                    <a:pt x="230" y="442"/>
                  </a:cubicBezTo>
                  <a:cubicBezTo>
                    <a:pt x="226" y="443"/>
                    <a:pt x="222" y="446"/>
                    <a:pt x="219" y="449"/>
                  </a:cubicBezTo>
                  <a:cubicBezTo>
                    <a:pt x="218" y="449"/>
                    <a:pt x="219" y="449"/>
                    <a:pt x="218" y="449"/>
                  </a:cubicBezTo>
                  <a:cubicBezTo>
                    <a:pt x="218" y="449"/>
                    <a:pt x="218" y="450"/>
                    <a:pt x="218" y="450"/>
                  </a:cubicBezTo>
                  <a:cubicBezTo>
                    <a:pt x="215" y="452"/>
                    <a:pt x="213" y="454"/>
                    <a:pt x="211" y="456"/>
                  </a:cubicBezTo>
                  <a:cubicBezTo>
                    <a:pt x="211" y="455"/>
                    <a:pt x="210" y="455"/>
                    <a:pt x="209" y="454"/>
                  </a:cubicBezTo>
                  <a:cubicBezTo>
                    <a:pt x="212" y="453"/>
                    <a:pt x="214" y="451"/>
                    <a:pt x="217" y="449"/>
                  </a:cubicBezTo>
                  <a:cubicBezTo>
                    <a:pt x="217" y="449"/>
                    <a:pt x="217" y="448"/>
                    <a:pt x="217" y="448"/>
                  </a:cubicBezTo>
                  <a:cubicBezTo>
                    <a:pt x="217" y="448"/>
                    <a:pt x="218" y="448"/>
                    <a:pt x="218" y="448"/>
                  </a:cubicBezTo>
                  <a:cubicBezTo>
                    <a:pt x="221" y="445"/>
                    <a:pt x="225" y="442"/>
                    <a:pt x="229" y="440"/>
                  </a:cubicBezTo>
                  <a:cubicBezTo>
                    <a:pt x="229" y="440"/>
                    <a:pt x="229" y="439"/>
                    <a:pt x="229" y="439"/>
                  </a:cubicBezTo>
                  <a:cubicBezTo>
                    <a:pt x="230" y="439"/>
                    <a:pt x="230" y="439"/>
                    <a:pt x="231" y="439"/>
                  </a:cubicBezTo>
                  <a:cubicBezTo>
                    <a:pt x="232" y="436"/>
                    <a:pt x="238" y="434"/>
                    <a:pt x="241" y="430"/>
                  </a:cubicBezTo>
                  <a:cubicBezTo>
                    <a:pt x="242" y="431"/>
                    <a:pt x="242" y="429"/>
                    <a:pt x="244" y="429"/>
                  </a:cubicBezTo>
                  <a:cubicBezTo>
                    <a:pt x="244" y="428"/>
                    <a:pt x="243" y="429"/>
                    <a:pt x="243" y="428"/>
                  </a:cubicBezTo>
                  <a:cubicBezTo>
                    <a:pt x="244" y="426"/>
                    <a:pt x="245" y="426"/>
                    <a:pt x="246" y="426"/>
                  </a:cubicBezTo>
                  <a:cubicBezTo>
                    <a:pt x="246" y="425"/>
                    <a:pt x="247" y="425"/>
                    <a:pt x="249" y="425"/>
                  </a:cubicBezTo>
                  <a:cubicBezTo>
                    <a:pt x="247" y="423"/>
                    <a:pt x="249" y="425"/>
                    <a:pt x="250" y="423"/>
                  </a:cubicBezTo>
                  <a:cubicBezTo>
                    <a:pt x="251" y="423"/>
                    <a:pt x="253" y="420"/>
                    <a:pt x="255" y="421"/>
                  </a:cubicBezTo>
                  <a:cubicBezTo>
                    <a:pt x="256" y="420"/>
                    <a:pt x="257" y="419"/>
                    <a:pt x="257" y="418"/>
                  </a:cubicBezTo>
                  <a:cubicBezTo>
                    <a:pt x="257" y="418"/>
                    <a:pt x="258" y="419"/>
                    <a:pt x="258" y="419"/>
                  </a:cubicBezTo>
                  <a:cubicBezTo>
                    <a:pt x="259" y="418"/>
                    <a:pt x="258" y="417"/>
                    <a:pt x="258" y="417"/>
                  </a:cubicBezTo>
                  <a:cubicBezTo>
                    <a:pt x="259" y="415"/>
                    <a:pt x="265" y="414"/>
                    <a:pt x="264" y="411"/>
                  </a:cubicBezTo>
                  <a:cubicBezTo>
                    <a:pt x="266" y="411"/>
                    <a:pt x="267" y="408"/>
                    <a:pt x="268" y="409"/>
                  </a:cubicBezTo>
                  <a:cubicBezTo>
                    <a:pt x="269" y="409"/>
                    <a:pt x="268" y="408"/>
                    <a:pt x="269" y="408"/>
                  </a:cubicBezTo>
                  <a:cubicBezTo>
                    <a:pt x="268" y="407"/>
                    <a:pt x="267" y="407"/>
                    <a:pt x="266" y="407"/>
                  </a:cubicBezTo>
                  <a:cubicBezTo>
                    <a:pt x="266" y="407"/>
                    <a:pt x="266" y="407"/>
                    <a:pt x="266" y="406"/>
                  </a:cubicBezTo>
                  <a:cubicBezTo>
                    <a:pt x="266" y="405"/>
                    <a:pt x="265" y="405"/>
                    <a:pt x="264" y="405"/>
                  </a:cubicBezTo>
                  <a:cubicBezTo>
                    <a:pt x="266" y="405"/>
                    <a:pt x="265" y="403"/>
                    <a:pt x="264" y="403"/>
                  </a:cubicBezTo>
                  <a:cubicBezTo>
                    <a:pt x="263" y="402"/>
                    <a:pt x="264" y="402"/>
                    <a:pt x="265" y="402"/>
                  </a:cubicBezTo>
                  <a:cubicBezTo>
                    <a:pt x="264" y="401"/>
                    <a:pt x="264" y="401"/>
                    <a:pt x="264" y="401"/>
                  </a:cubicBezTo>
                  <a:cubicBezTo>
                    <a:pt x="264" y="400"/>
                    <a:pt x="263" y="399"/>
                    <a:pt x="264" y="398"/>
                  </a:cubicBezTo>
                  <a:cubicBezTo>
                    <a:pt x="263" y="398"/>
                    <a:pt x="264" y="397"/>
                    <a:pt x="263" y="396"/>
                  </a:cubicBezTo>
                  <a:cubicBezTo>
                    <a:pt x="263" y="396"/>
                    <a:pt x="262" y="397"/>
                    <a:pt x="262" y="397"/>
                  </a:cubicBezTo>
                  <a:cubicBezTo>
                    <a:pt x="261" y="396"/>
                    <a:pt x="261" y="398"/>
                    <a:pt x="261" y="398"/>
                  </a:cubicBezTo>
                  <a:cubicBezTo>
                    <a:pt x="261" y="398"/>
                    <a:pt x="260" y="398"/>
                    <a:pt x="259" y="398"/>
                  </a:cubicBezTo>
                  <a:cubicBezTo>
                    <a:pt x="259" y="398"/>
                    <a:pt x="260" y="398"/>
                    <a:pt x="259" y="397"/>
                  </a:cubicBezTo>
                  <a:cubicBezTo>
                    <a:pt x="258" y="398"/>
                    <a:pt x="259" y="398"/>
                    <a:pt x="258" y="399"/>
                  </a:cubicBezTo>
                  <a:cubicBezTo>
                    <a:pt x="259" y="399"/>
                    <a:pt x="260" y="398"/>
                    <a:pt x="260" y="399"/>
                  </a:cubicBezTo>
                  <a:cubicBezTo>
                    <a:pt x="260" y="400"/>
                    <a:pt x="258" y="398"/>
                    <a:pt x="258" y="400"/>
                  </a:cubicBezTo>
                  <a:cubicBezTo>
                    <a:pt x="256" y="400"/>
                    <a:pt x="256" y="398"/>
                    <a:pt x="255" y="399"/>
                  </a:cubicBezTo>
                  <a:cubicBezTo>
                    <a:pt x="255" y="399"/>
                    <a:pt x="256" y="400"/>
                    <a:pt x="257" y="400"/>
                  </a:cubicBezTo>
                  <a:cubicBezTo>
                    <a:pt x="256" y="401"/>
                    <a:pt x="256" y="400"/>
                    <a:pt x="255" y="401"/>
                  </a:cubicBezTo>
                  <a:cubicBezTo>
                    <a:pt x="255" y="401"/>
                    <a:pt x="255" y="401"/>
                    <a:pt x="256" y="401"/>
                  </a:cubicBezTo>
                  <a:cubicBezTo>
                    <a:pt x="256" y="401"/>
                    <a:pt x="255" y="402"/>
                    <a:pt x="255" y="401"/>
                  </a:cubicBezTo>
                  <a:cubicBezTo>
                    <a:pt x="255" y="402"/>
                    <a:pt x="255" y="402"/>
                    <a:pt x="255" y="402"/>
                  </a:cubicBezTo>
                  <a:cubicBezTo>
                    <a:pt x="255" y="403"/>
                    <a:pt x="254" y="403"/>
                    <a:pt x="253" y="403"/>
                  </a:cubicBezTo>
                  <a:cubicBezTo>
                    <a:pt x="252" y="404"/>
                    <a:pt x="254" y="403"/>
                    <a:pt x="253" y="404"/>
                  </a:cubicBezTo>
                  <a:cubicBezTo>
                    <a:pt x="252" y="404"/>
                    <a:pt x="253" y="403"/>
                    <a:pt x="252" y="403"/>
                  </a:cubicBezTo>
                  <a:cubicBezTo>
                    <a:pt x="252" y="403"/>
                    <a:pt x="252" y="404"/>
                    <a:pt x="252" y="404"/>
                  </a:cubicBezTo>
                  <a:cubicBezTo>
                    <a:pt x="251" y="404"/>
                    <a:pt x="251" y="405"/>
                    <a:pt x="251" y="404"/>
                  </a:cubicBezTo>
                  <a:cubicBezTo>
                    <a:pt x="251" y="405"/>
                    <a:pt x="251" y="405"/>
                    <a:pt x="251" y="406"/>
                  </a:cubicBezTo>
                  <a:cubicBezTo>
                    <a:pt x="250" y="405"/>
                    <a:pt x="250" y="405"/>
                    <a:pt x="250" y="405"/>
                  </a:cubicBezTo>
                  <a:cubicBezTo>
                    <a:pt x="250" y="405"/>
                    <a:pt x="250" y="405"/>
                    <a:pt x="248" y="404"/>
                  </a:cubicBezTo>
                  <a:cubicBezTo>
                    <a:pt x="248" y="405"/>
                    <a:pt x="249" y="405"/>
                    <a:pt x="249" y="405"/>
                  </a:cubicBezTo>
                  <a:cubicBezTo>
                    <a:pt x="249" y="406"/>
                    <a:pt x="247" y="408"/>
                    <a:pt x="247" y="407"/>
                  </a:cubicBezTo>
                  <a:cubicBezTo>
                    <a:pt x="245" y="409"/>
                    <a:pt x="242" y="412"/>
                    <a:pt x="239" y="412"/>
                  </a:cubicBezTo>
                  <a:cubicBezTo>
                    <a:pt x="239" y="413"/>
                    <a:pt x="239" y="413"/>
                    <a:pt x="239" y="414"/>
                  </a:cubicBezTo>
                  <a:cubicBezTo>
                    <a:pt x="234" y="415"/>
                    <a:pt x="231" y="420"/>
                    <a:pt x="226" y="422"/>
                  </a:cubicBezTo>
                  <a:cubicBezTo>
                    <a:pt x="226" y="423"/>
                    <a:pt x="226" y="423"/>
                    <a:pt x="226" y="423"/>
                  </a:cubicBezTo>
                  <a:cubicBezTo>
                    <a:pt x="226" y="423"/>
                    <a:pt x="225" y="423"/>
                    <a:pt x="225" y="423"/>
                  </a:cubicBezTo>
                  <a:cubicBezTo>
                    <a:pt x="226" y="424"/>
                    <a:pt x="224" y="425"/>
                    <a:pt x="223" y="425"/>
                  </a:cubicBezTo>
                  <a:cubicBezTo>
                    <a:pt x="223" y="425"/>
                    <a:pt x="223" y="425"/>
                    <a:pt x="222" y="425"/>
                  </a:cubicBezTo>
                  <a:cubicBezTo>
                    <a:pt x="221" y="425"/>
                    <a:pt x="222" y="427"/>
                    <a:pt x="221" y="425"/>
                  </a:cubicBezTo>
                  <a:cubicBezTo>
                    <a:pt x="221" y="426"/>
                    <a:pt x="221" y="426"/>
                    <a:pt x="221" y="427"/>
                  </a:cubicBezTo>
                  <a:cubicBezTo>
                    <a:pt x="220" y="427"/>
                    <a:pt x="220" y="427"/>
                    <a:pt x="219" y="428"/>
                  </a:cubicBezTo>
                  <a:cubicBezTo>
                    <a:pt x="219" y="428"/>
                    <a:pt x="219" y="428"/>
                    <a:pt x="218" y="428"/>
                  </a:cubicBezTo>
                  <a:cubicBezTo>
                    <a:pt x="218" y="428"/>
                    <a:pt x="219" y="429"/>
                    <a:pt x="218" y="429"/>
                  </a:cubicBezTo>
                  <a:cubicBezTo>
                    <a:pt x="218" y="429"/>
                    <a:pt x="218" y="428"/>
                    <a:pt x="217" y="428"/>
                  </a:cubicBezTo>
                  <a:cubicBezTo>
                    <a:pt x="217" y="429"/>
                    <a:pt x="218" y="430"/>
                    <a:pt x="217" y="431"/>
                  </a:cubicBezTo>
                  <a:cubicBezTo>
                    <a:pt x="217" y="430"/>
                    <a:pt x="217" y="430"/>
                    <a:pt x="217" y="430"/>
                  </a:cubicBezTo>
                  <a:cubicBezTo>
                    <a:pt x="217" y="429"/>
                    <a:pt x="216" y="431"/>
                    <a:pt x="216" y="430"/>
                  </a:cubicBezTo>
                  <a:cubicBezTo>
                    <a:pt x="215" y="430"/>
                    <a:pt x="216" y="430"/>
                    <a:pt x="216" y="431"/>
                  </a:cubicBezTo>
                  <a:cubicBezTo>
                    <a:pt x="214" y="431"/>
                    <a:pt x="213" y="432"/>
                    <a:pt x="212" y="432"/>
                  </a:cubicBezTo>
                  <a:cubicBezTo>
                    <a:pt x="212" y="432"/>
                    <a:pt x="212" y="433"/>
                    <a:pt x="212" y="433"/>
                  </a:cubicBezTo>
                  <a:cubicBezTo>
                    <a:pt x="211" y="434"/>
                    <a:pt x="210" y="432"/>
                    <a:pt x="211" y="434"/>
                  </a:cubicBezTo>
                  <a:cubicBezTo>
                    <a:pt x="210" y="433"/>
                    <a:pt x="209" y="435"/>
                    <a:pt x="208" y="436"/>
                  </a:cubicBezTo>
                  <a:cubicBezTo>
                    <a:pt x="208" y="436"/>
                    <a:pt x="208" y="435"/>
                    <a:pt x="208" y="435"/>
                  </a:cubicBezTo>
                  <a:cubicBezTo>
                    <a:pt x="207" y="436"/>
                    <a:pt x="207" y="437"/>
                    <a:pt x="206" y="436"/>
                  </a:cubicBezTo>
                  <a:cubicBezTo>
                    <a:pt x="205" y="437"/>
                    <a:pt x="207" y="437"/>
                    <a:pt x="206" y="437"/>
                  </a:cubicBezTo>
                  <a:cubicBezTo>
                    <a:pt x="205" y="437"/>
                    <a:pt x="204" y="438"/>
                    <a:pt x="204" y="439"/>
                  </a:cubicBezTo>
                  <a:cubicBezTo>
                    <a:pt x="204" y="438"/>
                    <a:pt x="204" y="438"/>
                    <a:pt x="203" y="438"/>
                  </a:cubicBezTo>
                  <a:cubicBezTo>
                    <a:pt x="204" y="439"/>
                    <a:pt x="203" y="439"/>
                    <a:pt x="202" y="440"/>
                  </a:cubicBezTo>
                  <a:cubicBezTo>
                    <a:pt x="200" y="440"/>
                    <a:pt x="196" y="443"/>
                    <a:pt x="196" y="445"/>
                  </a:cubicBezTo>
                  <a:cubicBezTo>
                    <a:pt x="195" y="445"/>
                    <a:pt x="195" y="444"/>
                    <a:pt x="195" y="444"/>
                  </a:cubicBezTo>
                  <a:cubicBezTo>
                    <a:pt x="195" y="445"/>
                    <a:pt x="193" y="446"/>
                    <a:pt x="194" y="446"/>
                  </a:cubicBezTo>
                  <a:cubicBezTo>
                    <a:pt x="194" y="447"/>
                    <a:pt x="193" y="446"/>
                    <a:pt x="193" y="446"/>
                  </a:cubicBezTo>
                  <a:cubicBezTo>
                    <a:pt x="192" y="446"/>
                    <a:pt x="191" y="447"/>
                    <a:pt x="192" y="447"/>
                  </a:cubicBezTo>
                  <a:cubicBezTo>
                    <a:pt x="191" y="447"/>
                    <a:pt x="189" y="448"/>
                    <a:pt x="188" y="448"/>
                  </a:cubicBezTo>
                  <a:cubicBezTo>
                    <a:pt x="189" y="448"/>
                    <a:pt x="188" y="449"/>
                    <a:pt x="188" y="449"/>
                  </a:cubicBezTo>
                  <a:cubicBezTo>
                    <a:pt x="186" y="450"/>
                    <a:pt x="185" y="451"/>
                    <a:pt x="183" y="452"/>
                  </a:cubicBezTo>
                  <a:cubicBezTo>
                    <a:pt x="183" y="452"/>
                    <a:pt x="183" y="453"/>
                    <a:pt x="182" y="453"/>
                  </a:cubicBezTo>
                  <a:cubicBezTo>
                    <a:pt x="183" y="453"/>
                    <a:pt x="182" y="454"/>
                    <a:pt x="181" y="454"/>
                  </a:cubicBezTo>
                  <a:cubicBezTo>
                    <a:pt x="181" y="454"/>
                    <a:pt x="182" y="454"/>
                    <a:pt x="182" y="455"/>
                  </a:cubicBezTo>
                  <a:cubicBezTo>
                    <a:pt x="182" y="455"/>
                    <a:pt x="182" y="455"/>
                    <a:pt x="182" y="455"/>
                  </a:cubicBezTo>
                  <a:cubicBezTo>
                    <a:pt x="180" y="455"/>
                    <a:pt x="180" y="456"/>
                    <a:pt x="179" y="455"/>
                  </a:cubicBezTo>
                  <a:cubicBezTo>
                    <a:pt x="180" y="456"/>
                    <a:pt x="179" y="456"/>
                    <a:pt x="179" y="457"/>
                  </a:cubicBezTo>
                  <a:cubicBezTo>
                    <a:pt x="178" y="457"/>
                    <a:pt x="179" y="456"/>
                    <a:pt x="178" y="456"/>
                  </a:cubicBezTo>
                  <a:cubicBezTo>
                    <a:pt x="175" y="457"/>
                    <a:pt x="175" y="462"/>
                    <a:pt x="172" y="461"/>
                  </a:cubicBezTo>
                  <a:cubicBezTo>
                    <a:pt x="172" y="462"/>
                    <a:pt x="169" y="463"/>
                    <a:pt x="168" y="463"/>
                  </a:cubicBezTo>
                  <a:cubicBezTo>
                    <a:pt x="169" y="463"/>
                    <a:pt x="168" y="463"/>
                    <a:pt x="168" y="464"/>
                  </a:cubicBezTo>
                  <a:cubicBezTo>
                    <a:pt x="166" y="464"/>
                    <a:pt x="166" y="466"/>
                    <a:pt x="165" y="466"/>
                  </a:cubicBezTo>
                  <a:cubicBezTo>
                    <a:pt x="165" y="466"/>
                    <a:pt x="166" y="465"/>
                    <a:pt x="165" y="465"/>
                  </a:cubicBezTo>
                  <a:cubicBezTo>
                    <a:pt x="165" y="466"/>
                    <a:pt x="165" y="467"/>
                    <a:pt x="165" y="467"/>
                  </a:cubicBezTo>
                  <a:cubicBezTo>
                    <a:pt x="164" y="468"/>
                    <a:pt x="165" y="467"/>
                    <a:pt x="164" y="467"/>
                  </a:cubicBezTo>
                  <a:cubicBezTo>
                    <a:pt x="163" y="468"/>
                    <a:pt x="162" y="468"/>
                    <a:pt x="161" y="469"/>
                  </a:cubicBezTo>
                  <a:cubicBezTo>
                    <a:pt x="160" y="469"/>
                    <a:pt x="160" y="468"/>
                    <a:pt x="160" y="468"/>
                  </a:cubicBezTo>
                  <a:cubicBezTo>
                    <a:pt x="160" y="468"/>
                    <a:pt x="159" y="470"/>
                    <a:pt x="160" y="469"/>
                  </a:cubicBezTo>
                  <a:cubicBezTo>
                    <a:pt x="160" y="470"/>
                    <a:pt x="159" y="470"/>
                    <a:pt x="159" y="470"/>
                  </a:cubicBezTo>
                  <a:cubicBezTo>
                    <a:pt x="159" y="470"/>
                    <a:pt x="160" y="470"/>
                    <a:pt x="160" y="471"/>
                  </a:cubicBezTo>
                  <a:cubicBezTo>
                    <a:pt x="160" y="471"/>
                    <a:pt x="158" y="470"/>
                    <a:pt x="159" y="471"/>
                  </a:cubicBezTo>
                  <a:cubicBezTo>
                    <a:pt x="159" y="472"/>
                    <a:pt x="158" y="471"/>
                    <a:pt x="159" y="470"/>
                  </a:cubicBezTo>
                  <a:cubicBezTo>
                    <a:pt x="157" y="471"/>
                    <a:pt x="158" y="472"/>
                    <a:pt x="157" y="473"/>
                  </a:cubicBezTo>
                  <a:cubicBezTo>
                    <a:pt x="157" y="472"/>
                    <a:pt x="157" y="472"/>
                    <a:pt x="156" y="472"/>
                  </a:cubicBezTo>
                  <a:cubicBezTo>
                    <a:pt x="156" y="472"/>
                    <a:pt x="156" y="473"/>
                    <a:pt x="157" y="473"/>
                  </a:cubicBezTo>
                  <a:cubicBezTo>
                    <a:pt x="155" y="473"/>
                    <a:pt x="155" y="475"/>
                    <a:pt x="153" y="475"/>
                  </a:cubicBezTo>
                  <a:cubicBezTo>
                    <a:pt x="152" y="475"/>
                    <a:pt x="153" y="475"/>
                    <a:pt x="153" y="476"/>
                  </a:cubicBezTo>
                  <a:cubicBezTo>
                    <a:pt x="152" y="476"/>
                    <a:pt x="152" y="476"/>
                    <a:pt x="151" y="476"/>
                  </a:cubicBezTo>
                  <a:cubicBezTo>
                    <a:pt x="152" y="475"/>
                    <a:pt x="152" y="475"/>
                    <a:pt x="151" y="475"/>
                  </a:cubicBezTo>
                  <a:cubicBezTo>
                    <a:pt x="151" y="476"/>
                    <a:pt x="151" y="476"/>
                    <a:pt x="150" y="477"/>
                  </a:cubicBezTo>
                  <a:cubicBezTo>
                    <a:pt x="150" y="477"/>
                    <a:pt x="150" y="477"/>
                    <a:pt x="150" y="477"/>
                  </a:cubicBezTo>
                  <a:cubicBezTo>
                    <a:pt x="150" y="477"/>
                    <a:pt x="149" y="478"/>
                    <a:pt x="150" y="478"/>
                  </a:cubicBezTo>
                  <a:cubicBezTo>
                    <a:pt x="149" y="479"/>
                    <a:pt x="148" y="478"/>
                    <a:pt x="148" y="479"/>
                  </a:cubicBezTo>
                  <a:cubicBezTo>
                    <a:pt x="148" y="479"/>
                    <a:pt x="146" y="480"/>
                    <a:pt x="145" y="481"/>
                  </a:cubicBezTo>
                  <a:cubicBezTo>
                    <a:pt x="145" y="481"/>
                    <a:pt x="145" y="481"/>
                    <a:pt x="146" y="481"/>
                  </a:cubicBezTo>
                  <a:cubicBezTo>
                    <a:pt x="145" y="482"/>
                    <a:pt x="144" y="481"/>
                    <a:pt x="144" y="483"/>
                  </a:cubicBezTo>
                  <a:cubicBezTo>
                    <a:pt x="144" y="482"/>
                    <a:pt x="143" y="482"/>
                    <a:pt x="143" y="482"/>
                  </a:cubicBezTo>
                  <a:cubicBezTo>
                    <a:pt x="142" y="482"/>
                    <a:pt x="144" y="482"/>
                    <a:pt x="143" y="483"/>
                  </a:cubicBezTo>
                  <a:cubicBezTo>
                    <a:pt x="143" y="483"/>
                    <a:pt x="140" y="484"/>
                    <a:pt x="142" y="484"/>
                  </a:cubicBezTo>
                  <a:cubicBezTo>
                    <a:pt x="141" y="485"/>
                    <a:pt x="140" y="484"/>
                    <a:pt x="140" y="484"/>
                  </a:cubicBezTo>
                  <a:cubicBezTo>
                    <a:pt x="140" y="484"/>
                    <a:pt x="140" y="484"/>
                    <a:pt x="141" y="484"/>
                  </a:cubicBezTo>
                  <a:cubicBezTo>
                    <a:pt x="140" y="484"/>
                    <a:pt x="139" y="485"/>
                    <a:pt x="139" y="487"/>
                  </a:cubicBezTo>
                  <a:cubicBezTo>
                    <a:pt x="138" y="487"/>
                    <a:pt x="137" y="486"/>
                    <a:pt x="137" y="488"/>
                  </a:cubicBezTo>
                  <a:cubicBezTo>
                    <a:pt x="137" y="488"/>
                    <a:pt x="137" y="487"/>
                    <a:pt x="136" y="487"/>
                  </a:cubicBezTo>
                  <a:cubicBezTo>
                    <a:pt x="137" y="488"/>
                    <a:pt x="136" y="489"/>
                    <a:pt x="135" y="489"/>
                  </a:cubicBezTo>
                  <a:cubicBezTo>
                    <a:pt x="135" y="488"/>
                    <a:pt x="135" y="487"/>
                    <a:pt x="136" y="488"/>
                  </a:cubicBezTo>
                  <a:cubicBezTo>
                    <a:pt x="135" y="486"/>
                    <a:pt x="134" y="488"/>
                    <a:pt x="134" y="488"/>
                  </a:cubicBezTo>
                  <a:cubicBezTo>
                    <a:pt x="134" y="488"/>
                    <a:pt x="135" y="488"/>
                    <a:pt x="135" y="489"/>
                  </a:cubicBezTo>
                  <a:cubicBezTo>
                    <a:pt x="134" y="489"/>
                    <a:pt x="133" y="488"/>
                    <a:pt x="133" y="489"/>
                  </a:cubicBezTo>
                  <a:cubicBezTo>
                    <a:pt x="133" y="489"/>
                    <a:pt x="133" y="489"/>
                    <a:pt x="133" y="490"/>
                  </a:cubicBezTo>
                  <a:cubicBezTo>
                    <a:pt x="134" y="490"/>
                    <a:pt x="134" y="489"/>
                    <a:pt x="134" y="490"/>
                  </a:cubicBezTo>
                  <a:cubicBezTo>
                    <a:pt x="134" y="491"/>
                    <a:pt x="133" y="490"/>
                    <a:pt x="133" y="491"/>
                  </a:cubicBezTo>
                  <a:cubicBezTo>
                    <a:pt x="131" y="490"/>
                    <a:pt x="130" y="494"/>
                    <a:pt x="128" y="494"/>
                  </a:cubicBezTo>
                  <a:cubicBezTo>
                    <a:pt x="128" y="494"/>
                    <a:pt x="128" y="495"/>
                    <a:pt x="129" y="495"/>
                  </a:cubicBezTo>
                  <a:cubicBezTo>
                    <a:pt x="127" y="495"/>
                    <a:pt x="129" y="494"/>
                    <a:pt x="129" y="492"/>
                  </a:cubicBezTo>
                  <a:cubicBezTo>
                    <a:pt x="129" y="493"/>
                    <a:pt x="129" y="492"/>
                    <a:pt x="130" y="492"/>
                  </a:cubicBezTo>
                  <a:cubicBezTo>
                    <a:pt x="129" y="491"/>
                    <a:pt x="129" y="493"/>
                    <a:pt x="127" y="492"/>
                  </a:cubicBezTo>
                  <a:cubicBezTo>
                    <a:pt x="127" y="493"/>
                    <a:pt x="126" y="493"/>
                    <a:pt x="126" y="494"/>
                  </a:cubicBezTo>
                  <a:cubicBezTo>
                    <a:pt x="126" y="493"/>
                    <a:pt x="127" y="494"/>
                    <a:pt x="128" y="493"/>
                  </a:cubicBezTo>
                  <a:cubicBezTo>
                    <a:pt x="129" y="494"/>
                    <a:pt x="127" y="494"/>
                    <a:pt x="127" y="494"/>
                  </a:cubicBezTo>
                  <a:cubicBezTo>
                    <a:pt x="127" y="495"/>
                    <a:pt x="127" y="496"/>
                    <a:pt x="128" y="495"/>
                  </a:cubicBezTo>
                  <a:cubicBezTo>
                    <a:pt x="128" y="496"/>
                    <a:pt x="127" y="496"/>
                    <a:pt x="128" y="496"/>
                  </a:cubicBezTo>
                  <a:cubicBezTo>
                    <a:pt x="128" y="497"/>
                    <a:pt x="127" y="496"/>
                    <a:pt x="126" y="496"/>
                  </a:cubicBezTo>
                  <a:cubicBezTo>
                    <a:pt x="126" y="495"/>
                    <a:pt x="127" y="496"/>
                    <a:pt x="127" y="495"/>
                  </a:cubicBezTo>
                  <a:cubicBezTo>
                    <a:pt x="126" y="495"/>
                    <a:pt x="125" y="496"/>
                    <a:pt x="126" y="497"/>
                  </a:cubicBezTo>
                  <a:cubicBezTo>
                    <a:pt x="125" y="497"/>
                    <a:pt x="124" y="495"/>
                    <a:pt x="123" y="495"/>
                  </a:cubicBezTo>
                  <a:cubicBezTo>
                    <a:pt x="123" y="495"/>
                    <a:pt x="124" y="496"/>
                    <a:pt x="124" y="497"/>
                  </a:cubicBezTo>
                  <a:cubicBezTo>
                    <a:pt x="123" y="497"/>
                    <a:pt x="122" y="498"/>
                    <a:pt x="122" y="497"/>
                  </a:cubicBezTo>
                  <a:cubicBezTo>
                    <a:pt x="122" y="497"/>
                    <a:pt x="122" y="497"/>
                    <a:pt x="122" y="497"/>
                  </a:cubicBezTo>
                  <a:cubicBezTo>
                    <a:pt x="122" y="496"/>
                    <a:pt x="123" y="497"/>
                    <a:pt x="123" y="496"/>
                  </a:cubicBezTo>
                  <a:cubicBezTo>
                    <a:pt x="123" y="495"/>
                    <a:pt x="122" y="497"/>
                    <a:pt x="121" y="496"/>
                  </a:cubicBezTo>
                  <a:cubicBezTo>
                    <a:pt x="122" y="497"/>
                    <a:pt x="122" y="497"/>
                    <a:pt x="121" y="498"/>
                  </a:cubicBezTo>
                  <a:cubicBezTo>
                    <a:pt x="122" y="498"/>
                    <a:pt x="123" y="499"/>
                    <a:pt x="124" y="498"/>
                  </a:cubicBezTo>
                  <a:cubicBezTo>
                    <a:pt x="124" y="499"/>
                    <a:pt x="122" y="499"/>
                    <a:pt x="121" y="499"/>
                  </a:cubicBezTo>
                  <a:cubicBezTo>
                    <a:pt x="121" y="500"/>
                    <a:pt x="121" y="500"/>
                    <a:pt x="121" y="502"/>
                  </a:cubicBezTo>
                  <a:cubicBezTo>
                    <a:pt x="120" y="501"/>
                    <a:pt x="120" y="502"/>
                    <a:pt x="119" y="502"/>
                  </a:cubicBezTo>
                  <a:cubicBezTo>
                    <a:pt x="119" y="501"/>
                    <a:pt x="119" y="500"/>
                    <a:pt x="120" y="500"/>
                  </a:cubicBezTo>
                  <a:cubicBezTo>
                    <a:pt x="120" y="499"/>
                    <a:pt x="119" y="499"/>
                    <a:pt x="119" y="499"/>
                  </a:cubicBezTo>
                  <a:cubicBezTo>
                    <a:pt x="119" y="500"/>
                    <a:pt x="119" y="501"/>
                    <a:pt x="118" y="499"/>
                  </a:cubicBezTo>
                  <a:cubicBezTo>
                    <a:pt x="118" y="500"/>
                    <a:pt x="119" y="501"/>
                    <a:pt x="118" y="501"/>
                  </a:cubicBezTo>
                  <a:cubicBezTo>
                    <a:pt x="118" y="502"/>
                    <a:pt x="119" y="502"/>
                    <a:pt x="119" y="502"/>
                  </a:cubicBezTo>
                  <a:cubicBezTo>
                    <a:pt x="119" y="502"/>
                    <a:pt x="117" y="504"/>
                    <a:pt x="118" y="502"/>
                  </a:cubicBezTo>
                  <a:cubicBezTo>
                    <a:pt x="117" y="502"/>
                    <a:pt x="117" y="503"/>
                    <a:pt x="117" y="503"/>
                  </a:cubicBezTo>
                  <a:cubicBezTo>
                    <a:pt x="117" y="504"/>
                    <a:pt x="118" y="504"/>
                    <a:pt x="118" y="504"/>
                  </a:cubicBezTo>
                  <a:cubicBezTo>
                    <a:pt x="117" y="504"/>
                    <a:pt x="117" y="504"/>
                    <a:pt x="117" y="504"/>
                  </a:cubicBezTo>
                  <a:cubicBezTo>
                    <a:pt x="116" y="505"/>
                    <a:pt x="116" y="506"/>
                    <a:pt x="115" y="505"/>
                  </a:cubicBezTo>
                  <a:cubicBezTo>
                    <a:pt x="115" y="506"/>
                    <a:pt x="115" y="506"/>
                    <a:pt x="114" y="507"/>
                  </a:cubicBezTo>
                  <a:cubicBezTo>
                    <a:pt x="114" y="506"/>
                    <a:pt x="114" y="504"/>
                    <a:pt x="113" y="506"/>
                  </a:cubicBezTo>
                  <a:cubicBezTo>
                    <a:pt x="113" y="506"/>
                    <a:pt x="113" y="506"/>
                    <a:pt x="113" y="508"/>
                  </a:cubicBezTo>
                  <a:cubicBezTo>
                    <a:pt x="112" y="507"/>
                    <a:pt x="112" y="508"/>
                    <a:pt x="112" y="508"/>
                  </a:cubicBezTo>
                  <a:cubicBezTo>
                    <a:pt x="110" y="507"/>
                    <a:pt x="112" y="507"/>
                    <a:pt x="112" y="506"/>
                  </a:cubicBezTo>
                  <a:cubicBezTo>
                    <a:pt x="112" y="505"/>
                    <a:pt x="111" y="507"/>
                    <a:pt x="111" y="506"/>
                  </a:cubicBezTo>
                  <a:cubicBezTo>
                    <a:pt x="110" y="506"/>
                    <a:pt x="111" y="508"/>
                    <a:pt x="110" y="507"/>
                  </a:cubicBezTo>
                  <a:cubicBezTo>
                    <a:pt x="109" y="508"/>
                    <a:pt x="111" y="508"/>
                    <a:pt x="110" y="508"/>
                  </a:cubicBezTo>
                  <a:cubicBezTo>
                    <a:pt x="109" y="507"/>
                    <a:pt x="109" y="509"/>
                    <a:pt x="108" y="509"/>
                  </a:cubicBezTo>
                  <a:cubicBezTo>
                    <a:pt x="109" y="510"/>
                    <a:pt x="110" y="509"/>
                    <a:pt x="112" y="509"/>
                  </a:cubicBezTo>
                  <a:cubicBezTo>
                    <a:pt x="111" y="510"/>
                    <a:pt x="110" y="509"/>
                    <a:pt x="109" y="511"/>
                  </a:cubicBezTo>
                  <a:cubicBezTo>
                    <a:pt x="108" y="511"/>
                    <a:pt x="108" y="510"/>
                    <a:pt x="108" y="510"/>
                  </a:cubicBezTo>
                  <a:cubicBezTo>
                    <a:pt x="108" y="510"/>
                    <a:pt x="108" y="510"/>
                    <a:pt x="107" y="510"/>
                  </a:cubicBezTo>
                  <a:cubicBezTo>
                    <a:pt x="108" y="509"/>
                    <a:pt x="110" y="508"/>
                    <a:pt x="109" y="508"/>
                  </a:cubicBezTo>
                  <a:cubicBezTo>
                    <a:pt x="109" y="507"/>
                    <a:pt x="110" y="508"/>
                    <a:pt x="110" y="507"/>
                  </a:cubicBezTo>
                  <a:cubicBezTo>
                    <a:pt x="110" y="506"/>
                    <a:pt x="109" y="507"/>
                    <a:pt x="109" y="506"/>
                  </a:cubicBezTo>
                  <a:cubicBezTo>
                    <a:pt x="108" y="507"/>
                    <a:pt x="109" y="507"/>
                    <a:pt x="109" y="507"/>
                  </a:cubicBezTo>
                  <a:cubicBezTo>
                    <a:pt x="108" y="507"/>
                    <a:pt x="108" y="507"/>
                    <a:pt x="107" y="508"/>
                  </a:cubicBezTo>
                  <a:cubicBezTo>
                    <a:pt x="107" y="508"/>
                    <a:pt x="107" y="508"/>
                    <a:pt x="107" y="509"/>
                  </a:cubicBezTo>
                  <a:cubicBezTo>
                    <a:pt x="107" y="509"/>
                    <a:pt x="107" y="508"/>
                    <a:pt x="106" y="508"/>
                  </a:cubicBezTo>
                  <a:cubicBezTo>
                    <a:pt x="106" y="508"/>
                    <a:pt x="106" y="508"/>
                    <a:pt x="106" y="509"/>
                  </a:cubicBezTo>
                  <a:cubicBezTo>
                    <a:pt x="104" y="508"/>
                    <a:pt x="104" y="510"/>
                    <a:pt x="103" y="511"/>
                  </a:cubicBezTo>
                  <a:cubicBezTo>
                    <a:pt x="104" y="512"/>
                    <a:pt x="103" y="513"/>
                    <a:pt x="103" y="513"/>
                  </a:cubicBezTo>
                  <a:cubicBezTo>
                    <a:pt x="103" y="513"/>
                    <a:pt x="104" y="513"/>
                    <a:pt x="103" y="514"/>
                  </a:cubicBezTo>
                  <a:cubicBezTo>
                    <a:pt x="104" y="514"/>
                    <a:pt x="104" y="513"/>
                    <a:pt x="104" y="513"/>
                  </a:cubicBezTo>
                  <a:cubicBezTo>
                    <a:pt x="105" y="513"/>
                    <a:pt x="105" y="514"/>
                    <a:pt x="105" y="514"/>
                  </a:cubicBezTo>
                  <a:cubicBezTo>
                    <a:pt x="104" y="514"/>
                    <a:pt x="103" y="515"/>
                    <a:pt x="102" y="516"/>
                  </a:cubicBezTo>
                  <a:cubicBezTo>
                    <a:pt x="102" y="516"/>
                    <a:pt x="102" y="515"/>
                    <a:pt x="102" y="515"/>
                  </a:cubicBezTo>
                  <a:cubicBezTo>
                    <a:pt x="102" y="515"/>
                    <a:pt x="101" y="516"/>
                    <a:pt x="102" y="516"/>
                  </a:cubicBezTo>
                  <a:cubicBezTo>
                    <a:pt x="101" y="517"/>
                    <a:pt x="101" y="516"/>
                    <a:pt x="99" y="516"/>
                  </a:cubicBezTo>
                  <a:cubicBezTo>
                    <a:pt x="99" y="515"/>
                    <a:pt x="101" y="515"/>
                    <a:pt x="100" y="514"/>
                  </a:cubicBezTo>
                  <a:cubicBezTo>
                    <a:pt x="99" y="514"/>
                    <a:pt x="100" y="516"/>
                    <a:pt x="98" y="515"/>
                  </a:cubicBezTo>
                  <a:cubicBezTo>
                    <a:pt x="98" y="515"/>
                    <a:pt x="98" y="516"/>
                    <a:pt x="98" y="516"/>
                  </a:cubicBezTo>
                  <a:cubicBezTo>
                    <a:pt x="98" y="516"/>
                    <a:pt x="98" y="516"/>
                    <a:pt x="98" y="517"/>
                  </a:cubicBezTo>
                  <a:cubicBezTo>
                    <a:pt x="97" y="516"/>
                    <a:pt x="98" y="517"/>
                    <a:pt x="98" y="518"/>
                  </a:cubicBezTo>
                  <a:cubicBezTo>
                    <a:pt x="98" y="518"/>
                    <a:pt x="99" y="517"/>
                    <a:pt x="99" y="518"/>
                  </a:cubicBezTo>
                  <a:cubicBezTo>
                    <a:pt x="99" y="517"/>
                    <a:pt x="101" y="517"/>
                    <a:pt x="101" y="518"/>
                  </a:cubicBezTo>
                  <a:cubicBezTo>
                    <a:pt x="100" y="519"/>
                    <a:pt x="100" y="517"/>
                    <a:pt x="99" y="518"/>
                  </a:cubicBezTo>
                  <a:cubicBezTo>
                    <a:pt x="99" y="519"/>
                    <a:pt x="100" y="517"/>
                    <a:pt x="100" y="519"/>
                  </a:cubicBezTo>
                  <a:cubicBezTo>
                    <a:pt x="99" y="519"/>
                    <a:pt x="99" y="518"/>
                    <a:pt x="98" y="518"/>
                  </a:cubicBezTo>
                  <a:cubicBezTo>
                    <a:pt x="99" y="519"/>
                    <a:pt x="97" y="519"/>
                    <a:pt x="96" y="520"/>
                  </a:cubicBezTo>
                  <a:cubicBezTo>
                    <a:pt x="97" y="520"/>
                    <a:pt x="97" y="521"/>
                    <a:pt x="97" y="521"/>
                  </a:cubicBezTo>
                  <a:cubicBezTo>
                    <a:pt x="96" y="521"/>
                    <a:pt x="95" y="522"/>
                    <a:pt x="95" y="521"/>
                  </a:cubicBezTo>
                  <a:cubicBezTo>
                    <a:pt x="94" y="521"/>
                    <a:pt x="96" y="521"/>
                    <a:pt x="95" y="522"/>
                  </a:cubicBezTo>
                  <a:cubicBezTo>
                    <a:pt x="95" y="522"/>
                    <a:pt x="95" y="522"/>
                    <a:pt x="94" y="522"/>
                  </a:cubicBezTo>
                  <a:cubicBezTo>
                    <a:pt x="94" y="522"/>
                    <a:pt x="94" y="523"/>
                    <a:pt x="94" y="524"/>
                  </a:cubicBezTo>
                  <a:cubicBezTo>
                    <a:pt x="93" y="524"/>
                    <a:pt x="93" y="523"/>
                    <a:pt x="93" y="523"/>
                  </a:cubicBezTo>
                  <a:cubicBezTo>
                    <a:pt x="93" y="524"/>
                    <a:pt x="93" y="524"/>
                    <a:pt x="92" y="524"/>
                  </a:cubicBezTo>
                  <a:cubicBezTo>
                    <a:pt x="92" y="524"/>
                    <a:pt x="92" y="524"/>
                    <a:pt x="92" y="524"/>
                  </a:cubicBezTo>
                  <a:cubicBezTo>
                    <a:pt x="92" y="524"/>
                    <a:pt x="92" y="524"/>
                    <a:pt x="92" y="525"/>
                  </a:cubicBezTo>
                  <a:cubicBezTo>
                    <a:pt x="92" y="525"/>
                    <a:pt x="92" y="524"/>
                    <a:pt x="92" y="524"/>
                  </a:cubicBezTo>
                  <a:cubicBezTo>
                    <a:pt x="91" y="524"/>
                    <a:pt x="91" y="525"/>
                    <a:pt x="91" y="525"/>
                  </a:cubicBezTo>
                  <a:cubicBezTo>
                    <a:pt x="91" y="525"/>
                    <a:pt x="91" y="525"/>
                    <a:pt x="90" y="525"/>
                  </a:cubicBezTo>
                  <a:cubicBezTo>
                    <a:pt x="90" y="525"/>
                    <a:pt x="91" y="526"/>
                    <a:pt x="91" y="526"/>
                  </a:cubicBezTo>
                  <a:cubicBezTo>
                    <a:pt x="91" y="527"/>
                    <a:pt x="90" y="526"/>
                    <a:pt x="89" y="525"/>
                  </a:cubicBezTo>
                  <a:cubicBezTo>
                    <a:pt x="89" y="525"/>
                    <a:pt x="89" y="525"/>
                    <a:pt x="88" y="525"/>
                  </a:cubicBezTo>
                  <a:cubicBezTo>
                    <a:pt x="89" y="526"/>
                    <a:pt x="89" y="526"/>
                    <a:pt x="89" y="527"/>
                  </a:cubicBezTo>
                  <a:cubicBezTo>
                    <a:pt x="88" y="526"/>
                    <a:pt x="89" y="526"/>
                    <a:pt x="88" y="525"/>
                  </a:cubicBezTo>
                  <a:cubicBezTo>
                    <a:pt x="88" y="525"/>
                    <a:pt x="89" y="524"/>
                    <a:pt x="90" y="525"/>
                  </a:cubicBezTo>
                  <a:cubicBezTo>
                    <a:pt x="90" y="524"/>
                    <a:pt x="88" y="523"/>
                    <a:pt x="88" y="524"/>
                  </a:cubicBezTo>
                  <a:cubicBezTo>
                    <a:pt x="88" y="523"/>
                    <a:pt x="90" y="524"/>
                    <a:pt x="91" y="524"/>
                  </a:cubicBezTo>
                  <a:cubicBezTo>
                    <a:pt x="91" y="524"/>
                    <a:pt x="90" y="524"/>
                    <a:pt x="90" y="524"/>
                  </a:cubicBezTo>
                  <a:cubicBezTo>
                    <a:pt x="90" y="522"/>
                    <a:pt x="91" y="522"/>
                    <a:pt x="93" y="522"/>
                  </a:cubicBezTo>
                  <a:cubicBezTo>
                    <a:pt x="93" y="521"/>
                    <a:pt x="93" y="521"/>
                    <a:pt x="92" y="520"/>
                  </a:cubicBezTo>
                  <a:cubicBezTo>
                    <a:pt x="92" y="521"/>
                    <a:pt x="92" y="521"/>
                    <a:pt x="92" y="521"/>
                  </a:cubicBezTo>
                  <a:cubicBezTo>
                    <a:pt x="91" y="521"/>
                    <a:pt x="91" y="521"/>
                    <a:pt x="91" y="520"/>
                  </a:cubicBezTo>
                  <a:cubicBezTo>
                    <a:pt x="90" y="521"/>
                    <a:pt x="90" y="520"/>
                    <a:pt x="90" y="521"/>
                  </a:cubicBezTo>
                  <a:cubicBezTo>
                    <a:pt x="91" y="522"/>
                    <a:pt x="88" y="523"/>
                    <a:pt x="88" y="522"/>
                  </a:cubicBezTo>
                  <a:cubicBezTo>
                    <a:pt x="87" y="522"/>
                    <a:pt x="88" y="523"/>
                    <a:pt x="89" y="523"/>
                  </a:cubicBezTo>
                  <a:cubicBezTo>
                    <a:pt x="88" y="524"/>
                    <a:pt x="87" y="522"/>
                    <a:pt x="86" y="522"/>
                  </a:cubicBezTo>
                  <a:cubicBezTo>
                    <a:pt x="87" y="523"/>
                    <a:pt x="88" y="525"/>
                    <a:pt x="87" y="526"/>
                  </a:cubicBezTo>
                  <a:cubicBezTo>
                    <a:pt x="87" y="527"/>
                    <a:pt x="87" y="527"/>
                    <a:pt x="87" y="528"/>
                  </a:cubicBezTo>
                  <a:cubicBezTo>
                    <a:pt x="87" y="528"/>
                    <a:pt x="86" y="525"/>
                    <a:pt x="86" y="525"/>
                  </a:cubicBezTo>
                  <a:cubicBezTo>
                    <a:pt x="86" y="525"/>
                    <a:pt x="85" y="525"/>
                    <a:pt x="84" y="525"/>
                  </a:cubicBezTo>
                  <a:cubicBezTo>
                    <a:pt x="84" y="526"/>
                    <a:pt x="85" y="524"/>
                    <a:pt x="85" y="526"/>
                  </a:cubicBezTo>
                  <a:cubicBezTo>
                    <a:pt x="85" y="527"/>
                    <a:pt x="85" y="525"/>
                    <a:pt x="84" y="526"/>
                  </a:cubicBezTo>
                  <a:cubicBezTo>
                    <a:pt x="84" y="527"/>
                    <a:pt x="86" y="526"/>
                    <a:pt x="85" y="527"/>
                  </a:cubicBezTo>
                  <a:cubicBezTo>
                    <a:pt x="85" y="527"/>
                    <a:pt x="84" y="527"/>
                    <a:pt x="84" y="526"/>
                  </a:cubicBezTo>
                  <a:cubicBezTo>
                    <a:pt x="83" y="527"/>
                    <a:pt x="83" y="526"/>
                    <a:pt x="83" y="525"/>
                  </a:cubicBezTo>
                  <a:cubicBezTo>
                    <a:pt x="82" y="525"/>
                    <a:pt x="82" y="527"/>
                    <a:pt x="83" y="526"/>
                  </a:cubicBezTo>
                  <a:cubicBezTo>
                    <a:pt x="82" y="528"/>
                    <a:pt x="82" y="528"/>
                    <a:pt x="81" y="528"/>
                  </a:cubicBezTo>
                  <a:cubicBezTo>
                    <a:pt x="82" y="529"/>
                    <a:pt x="82" y="531"/>
                    <a:pt x="83" y="532"/>
                  </a:cubicBezTo>
                  <a:cubicBezTo>
                    <a:pt x="82" y="533"/>
                    <a:pt x="81" y="533"/>
                    <a:pt x="81" y="533"/>
                  </a:cubicBezTo>
                  <a:cubicBezTo>
                    <a:pt x="81" y="533"/>
                    <a:pt x="81" y="533"/>
                    <a:pt x="81" y="534"/>
                  </a:cubicBezTo>
                  <a:cubicBezTo>
                    <a:pt x="80" y="534"/>
                    <a:pt x="80" y="534"/>
                    <a:pt x="79" y="535"/>
                  </a:cubicBezTo>
                  <a:cubicBezTo>
                    <a:pt x="78" y="535"/>
                    <a:pt x="79" y="534"/>
                    <a:pt x="78" y="534"/>
                  </a:cubicBezTo>
                  <a:cubicBezTo>
                    <a:pt x="77" y="534"/>
                    <a:pt x="79" y="535"/>
                    <a:pt x="78" y="535"/>
                  </a:cubicBezTo>
                  <a:cubicBezTo>
                    <a:pt x="78" y="535"/>
                    <a:pt x="78" y="534"/>
                    <a:pt x="78" y="535"/>
                  </a:cubicBezTo>
                  <a:cubicBezTo>
                    <a:pt x="76" y="534"/>
                    <a:pt x="78" y="533"/>
                    <a:pt x="78" y="533"/>
                  </a:cubicBezTo>
                  <a:cubicBezTo>
                    <a:pt x="78" y="533"/>
                    <a:pt x="77" y="533"/>
                    <a:pt x="76" y="533"/>
                  </a:cubicBezTo>
                  <a:cubicBezTo>
                    <a:pt x="77" y="532"/>
                    <a:pt x="77" y="533"/>
                    <a:pt x="77" y="533"/>
                  </a:cubicBezTo>
                  <a:cubicBezTo>
                    <a:pt x="77" y="532"/>
                    <a:pt x="76" y="532"/>
                    <a:pt x="77" y="531"/>
                  </a:cubicBezTo>
                  <a:cubicBezTo>
                    <a:pt x="76" y="531"/>
                    <a:pt x="76" y="532"/>
                    <a:pt x="76" y="531"/>
                  </a:cubicBezTo>
                  <a:cubicBezTo>
                    <a:pt x="76" y="532"/>
                    <a:pt x="75" y="534"/>
                    <a:pt x="77" y="534"/>
                  </a:cubicBezTo>
                  <a:cubicBezTo>
                    <a:pt x="76" y="535"/>
                    <a:pt x="75" y="534"/>
                    <a:pt x="75" y="533"/>
                  </a:cubicBezTo>
                  <a:cubicBezTo>
                    <a:pt x="74" y="533"/>
                    <a:pt x="74" y="534"/>
                    <a:pt x="74" y="534"/>
                  </a:cubicBezTo>
                  <a:cubicBezTo>
                    <a:pt x="73" y="534"/>
                    <a:pt x="74" y="534"/>
                    <a:pt x="74" y="533"/>
                  </a:cubicBezTo>
                  <a:cubicBezTo>
                    <a:pt x="72" y="534"/>
                    <a:pt x="73" y="536"/>
                    <a:pt x="72" y="537"/>
                  </a:cubicBezTo>
                  <a:cubicBezTo>
                    <a:pt x="72" y="537"/>
                    <a:pt x="72" y="537"/>
                    <a:pt x="72" y="536"/>
                  </a:cubicBezTo>
                  <a:cubicBezTo>
                    <a:pt x="72" y="536"/>
                    <a:pt x="71" y="537"/>
                    <a:pt x="71" y="537"/>
                  </a:cubicBezTo>
                  <a:cubicBezTo>
                    <a:pt x="70" y="538"/>
                    <a:pt x="72" y="538"/>
                    <a:pt x="71" y="538"/>
                  </a:cubicBezTo>
                  <a:cubicBezTo>
                    <a:pt x="70" y="538"/>
                    <a:pt x="70" y="537"/>
                    <a:pt x="70" y="537"/>
                  </a:cubicBezTo>
                  <a:cubicBezTo>
                    <a:pt x="69" y="538"/>
                    <a:pt x="70" y="539"/>
                    <a:pt x="70" y="540"/>
                  </a:cubicBezTo>
                  <a:cubicBezTo>
                    <a:pt x="69" y="539"/>
                    <a:pt x="69" y="540"/>
                    <a:pt x="69" y="540"/>
                  </a:cubicBezTo>
                  <a:cubicBezTo>
                    <a:pt x="68" y="540"/>
                    <a:pt x="69" y="538"/>
                    <a:pt x="70" y="539"/>
                  </a:cubicBezTo>
                  <a:cubicBezTo>
                    <a:pt x="70" y="538"/>
                    <a:pt x="67" y="537"/>
                    <a:pt x="66" y="538"/>
                  </a:cubicBezTo>
                  <a:cubicBezTo>
                    <a:pt x="67" y="538"/>
                    <a:pt x="67" y="539"/>
                    <a:pt x="66" y="539"/>
                  </a:cubicBezTo>
                  <a:cubicBezTo>
                    <a:pt x="66" y="539"/>
                    <a:pt x="67" y="539"/>
                    <a:pt x="68" y="539"/>
                  </a:cubicBezTo>
                  <a:cubicBezTo>
                    <a:pt x="67" y="540"/>
                    <a:pt x="69" y="540"/>
                    <a:pt x="68" y="540"/>
                  </a:cubicBezTo>
                  <a:cubicBezTo>
                    <a:pt x="67" y="541"/>
                    <a:pt x="67" y="540"/>
                    <a:pt x="66" y="541"/>
                  </a:cubicBezTo>
                  <a:cubicBezTo>
                    <a:pt x="66" y="541"/>
                    <a:pt x="66" y="540"/>
                    <a:pt x="66" y="540"/>
                  </a:cubicBezTo>
                  <a:cubicBezTo>
                    <a:pt x="65" y="540"/>
                    <a:pt x="65" y="540"/>
                    <a:pt x="65" y="540"/>
                  </a:cubicBezTo>
                  <a:cubicBezTo>
                    <a:pt x="65" y="541"/>
                    <a:pt x="66" y="540"/>
                    <a:pt x="66" y="541"/>
                  </a:cubicBezTo>
                  <a:cubicBezTo>
                    <a:pt x="64" y="542"/>
                    <a:pt x="62" y="545"/>
                    <a:pt x="61" y="545"/>
                  </a:cubicBezTo>
                  <a:cubicBezTo>
                    <a:pt x="60" y="546"/>
                    <a:pt x="61" y="546"/>
                    <a:pt x="61" y="546"/>
                  </a:cubicBezTo>
                  <a:cubicBezTo>
                    <a:pt x="60" y="546"/>
                    <a:pt x="60" y="546"/>
                    <a:pt x="60" y="546"/>
                  </a:cubicBezTo>
                  <a:cubicBezTo>
                    <a:pt x="59" y="547"/>
                    <a:pt x="58" y="547"/>
                    <a:pt x="61" y="548"/>
                  </a:cubicBezTo>
                  <a:cubicBezTo>
                    <a:pt x="60" y="549"/>
                    <a:pt x="60" y="547"/>
                    <a:pt x="58" y="548"/>
                  </a:cubicBezTo>
                  <a:cubicBezTo>
                    <a:pt x="60" y="549"/>
                    <a:pt x="58" y="551"/>
                    <a:pt x="57" y="550"/>
                  </a:cubicBezTo>
                  <a:cubicBezTo>
                    <a:pt x="57" y="549"/>
                    <a:pt x="57" y="550"/>
                    <a:pt x="57" y="549"/>
                  </a:cubicBezTo>
                  <a:cubicBezTo>
                    <a:pt x="56" y="549"/>
                    <a:pt x="56" y="550"/>
                    <a:pt x="56" y="551"/>
                  </a:cubicBezTo>
                  <a:cubicBezTo>
                    <a:pt x="56" y="550"/>
                    <a:pt x="55" y="551"/>
                    <a:pt x="54" y="550"/>
                  </a:cubicBezTo>
                  <a:cubicBezTo>
                    <a:pt x="53" y="550"/>
                    <a:pt x="54" y="551"/>
                    <a:pt x="53" y="552"/>
                  </a:cubicBezTo>
                  <a:cubicBezTo>
                    <a:pt x="53" y="551"/>
                    <a:pt x="53" y="551"/>
                    <a:pt x="52" y="551"/>
                  </a:cubicBezTo>
                  <a:cubicBezTo>
                    <a:pt x="54" y="553"/>
                    <a:pt x="51" y="552"/>
                    <a:pt x="50" y="552"/>
                  </a:cubicBezTo>
                  <a:cubicBezTo>
                    <a:pt x="50" y="553"/>
                    <a:pt x="51" y="552"/>
                    <a:pt x="51" y="553"/>
                  </a:cubicBezTo>
                  <a:cubicBezTo>
                    <a:pt x="51" y="553"/>
                    <a:pt x="50" y="553"/>
                    <a:pt x="50" y="553"/>
                  </a:cubicBezTo>
                  <a:cubicBezTo>
                    <a:pt x="50" y="553"/>
                    <a:pt x="50" y="554"/>
                    <a:pt x="49" y="554"/>
                  </a:cubicBezTo>
                  <a:cubicBezTo>
                    <a:pt x="49" y="554"/>
                    <a:pt x="48" y="555"/>
                    <a:pt x="48" y="554"/>
                  </a:cubicBezTo>
                  <a:cubicBezTo>
                    <a:pt x="48" y="555"/>
                    <a:pt x="48" y="555"/>
                    <a:pt x="47" y="556"/>
                  </a:cubicBezTo>
                  <a:cubicBezTo>
                    <a:pt x="47" y="556"/>
                    <a:pt x="47" y="556"/>
                    <a:pt x="47" y="556"/>
                  </a:cubicBezTo>
                  <a:cubicBezTo>
                    <a:pt x="46" y="557"/>
                    <a:pt x="46" y="555"/>
                    <a:pt x="45" y="556"/>
                  </a:cubicBezTo>
                  <a:cubicBezTo>
                    <a:pt x="45" y="556"/>
                    <a:pt x="46" y="558"/>
                    <a:pt x="47" y="557"/>
                  </a:cubicBezTo>
                  <a:cubicBezTo>
                    <a:pt x="47" y="558"/>
                    <a:pt x="44" y="557"/>
                    <a:pt x="44" y="559"/>
                  </a:cubicBezTo>
                  <a:cubicBezTo>
                    <a:pt x="43" y="558"/>
                    <a:pt x="44" y="558"/>
                    <a:pt x="44" y="557"/>
                  </a:cubicBezTo>
                  <a:cubicBezTo>
                    <a:pt x="43" y="557"/>
                    <a:pt x="43" y="559"/>
                    <a:pt x="44" y="559"/>
                  </a:cubicBezTo>
                  <a:cubicBezTo>
                    <a:pt x="43" y="559"/>
                    <a:pt x="44" y="560"/>
                    <a:pt x="44" y="560"/>
                  </a:cubicBezTo>
                  <a:cubicBezTo>
                    <a:pt x="43" y="560"/>
                    <a:pt x="43" y="560"/>
                    <a:pt x="43" y="560"/>
                  </a:cubicBezTo>
                  <a:cubicBezTo>
                    <a:pt x="43" y="560"/>
                    <a:pt x="43" y="560"/>
                    <a:pt x="42" y="561"/>
                  </a:cubicBezTo>
                  <a:cubicBezTo>
                    <a:pt x="41" y="560"/>
                    <a:pt x="41" y="562"/>
                    <a:pt x="41" y="561"/>
                  </a:cubicBezTo>
                  <a:cubicBezTo>
                    <a:pt x="41" y="560"/>
                    <a:pt x="42" y="560"/>
                    <a:pt x="42" y="559"/>
                  </a:cubicBezTo>
                  <a:cubicBezTo>
                    <a:pt x="41" y="559"/>
                    <a:pt x="41" y="560"/>
                    <a:pt x="41" y="560"/>
                  </a:cubicBezTo>
                  <a:cubicBezTo>
                    <a:pt x="41" y="559"/>
                    <a:pt x="40" y="561"/>
                    <a:pt x="40" y="560"/>
                  </a:cubicBezTo>
                  <a:cubicBezTo>
                    <a:pt x="40" y="560"/>
                    <a:pt x="40" y="561"/>
                    <a:pt x="41" y="561"/>
                  </a:cubicBezTo>
                  <a:cubicBezTo>
                    <a:pt x="41" y="562"/>
                    <a:pt x="39" y="561"/>
                    <a:pt x="40" y="561"/>
                  </a:cubicBezTo>
                  <a:cubicBezTo>
                    <a:pt x="39" y="561"/>
                    <a:pt x="38" y="562"/>
                    <a:pt x="38" y="562"/>
                  </a:cubicBezTo>
                  <a:cubicBezTo>
                    <a:pt x="37" y="563"/>
                    <a:pt x="35" y="563"/>
                    <a:pt x="35" y="564"/>
                  </a:cubicBezTo>
                  <a:cubicBezTo>
                    <a:pt x="34" y="564"/>
                    <a:pt x="34" y="565"/>
                    <a:pt x="34" y="565"/>
                  </a:cubicBezTo>
                  <a:cubicBezTo>
                    <a:pt x="34" y="566"/>
                    <a:pt x="35" y="566"/>
                    <a:pt x="35" y="566"/>
                  </a:cubicBezTo>
                  <a:cubicBezTo>
                    <a:pt x="34" y="567"/>
                    <a:pt x="34" y="566"/>
                    <a:pt x="33" y="566"/>
                  </a:cubicBezTo>
                  <a:cubicBezTo>
                    <a:pt x="33" y="567"/>
                    <a:pt x="34" y="567"/>
                    <a:pt x="35" y="567"/>
                  </a:cubicBezTo>
                  <a:cubicBezTo>
                    <a:pt x="35" y="568"/>
                    <a:pt x="31" y="568"/>
                    <a:pt x="32" y="570"/>
                  </a:cubicBezTo>
                  <a:cubicBezTo>
                    <a:pt x="31" y="570"/>
                    <a:pt x="31" y="571"/>
                    <a:pt x="30" y="571"/>
                  </a:cubicBezTo>
                  <a:cubicBezTo>
                    <a:pt x="30" y="571"/>
                    <a:pt x="31" y="570"/>
                    <a:pt x="32" y="571"/>
                  </a:cubicBezTo>
                  <a:cubicBezTo>
                    <a:pt x="30" y="572"/>
                    <a:pt x="30" y="572"/>
                    <a:pt x="29" y="572"/>
                  </a:cubicBezTo>
                  <a:cubicBezTo>
                    <a:pt x="29" y="573"/>
                    <a:pt x="30" y="572"/>
                    <a:pt x="30" y="573"/>
                  </a:cubicBezTo>
                  <a:cubicBezTo>
                    <a:pt x="29" y="573"/>
                    <a:pt x="29" y="573"/>
                    <a:pt x="28" y="573"/>
                  </a:cubicBezTo>
                  <a:cubicBezTo>
                    <a:pt x="28" y="574"/>
                    <a:pt x="29" y="574"/>
                    <a:pt x="29" y="574"/>
                  </a:cubicBezTo>
                  <a:cubicBezTo>
                    <a:pt x="29" y="575"/>
                    <a:pt x="28" y="573"/>
                    <a:pt x="28" y="573"/>
                  </a:cubicBezTo>
                  <a:cubicBezTo>
                    <a:pt x="27" y="574"/>
                    <a:pt x="27" y="575"/>
                    <a:pt x="27" y="575"/>
                  </a:cubicBezTo>
                  <a:cubicBezTo>
                    <a:pt x="27" y="576"/>
                    <a:pt x="26" y="576"/>
                    <a:pt x="26" y="575"/>
                  </a:cubicBezTo>
                  <a:cubicBezTo>
                    <a:pt x="26" y="576"/>
                    <a:pt x="26" y="577"/>
                    <a:pt x="25" y="577"/>
                  </a:cubicBezTo>
                  <a:cubicBezTo>
                    <a:pt x="25" y="577"/>
                    <a:pt x="26" y="578"/>
                    <a:pt x="26" y="577"/>
                  </a:cubicBezTo>
                  <a:cubicBezTo>
                    <a:pt x="25" y="577"/>
                    <a:pt x="24" y="579"/>
                    <a:pt x="26" y="580"/>
                  </a:cubicBezTo>
                  <a:cubicBezTo>
                    <a:pt x="24" y="580"/>
                    <a:pt x="26" y="582"/>
                    <a:pt x="26" y="582"/>
                  </a:cubicBezTo>
                  <a:cubicBezTo>
                    <a:pt x="25" y="582"/>
                    <a:pt x="25" y="582"/>
                    <a:pt x="25" y="582"/>
                  </a:cubicBezTo>
                  <a:cubicBezTo>
                    <a:pt x="25" y="582"/>
                    <a:pt x="24" y="584"/>
                    <a:pt x="25" y="583"/>
                  </a:cubicBezTo>
                  <a:cubicBezTo>
                    <a:pt x="25" y="584"/>
                    <a:pt x="25" y="584"/>
                    <a:pt x="25" y="584"/>
                  </a:cubicBezTo>
                  <a:cubicBezTo>
                    <a:pt x="24" y="585"/>
                    <a:pt x="25" y="587"/>
                    <a:pt x="24" y="588"/>
                  </a:cubicBezTo>
                  <a:cubicBezTo>
                    <a:pt x="24" y="589"/>
                    <a:pt x="24" y="588"/>
                    <a:pt x="25" y="589"/>
                  </a:cubicBezTo>
                  <a:cubicBezTo>
                    <a:pt x="24" y="589"/>
                    <a:pt x="24" y="589"/>
                    <a:pt x="24" y="589"/>
                  </a:cubicBezTo>
                  <a:cubicBezTo>
                    <a:pt x="24" y="590"/>
                    <a:pt x="24" y="590"/>
                    <a:pt x="25" y="590"/>
                  </a:cubicBezTo>
                  <a:cubicBezTo>
                    <a:pt x="23" y="590"/>
                    <a:pt x="24" y="593"/>
                    <a:pt x="22" y="593"/>
                  </a:cubicBezTo>
                  <a:cubicBezTo>
                    <a:pt x="22" y="594"/>
                    <a:pt x="24" y="594"/>
                    <a:pt x="23" y="594"/>
                  </a:cubicBezTo>
                  <a:cubicBezTo>
                    <a:pt x="23" y="595"/>
                    <a:pt x="23" y="595"/>
                    <a:pt x="23" y="594"/>
                  </a:cubicBezTo>
                  <a:cubicBezTo>
                    <a:pt x="25" y="595"/>
                    <a:pt x="24" y="596"/>
                    <a:pt x="24" y="597"/>
                  </a:cubicBezTo>
                  <a:cubicBezTo>
                    <a:pt x="25" y="597"/>
                    <a:pt x="24" y="596"/>
                    <a:pt x="25" y="596"/>
                  </a:cubicBezTo>
                  <a:cubicBezTo>
                    <a:pt x="26" y="596"/>
                    <a:pt x="24" y="598"/>
                    <a:pt x="24" y="597"/>
                  </a:cubicBezTo>
                  <a:cubicBezTo>
                    <a:pt x="24" y="599"/>
                    <a:pt x="23" y="602"/>
                    <a:pt x="21" y="603"/>
                  </a:cubicBezTo>
                  <a:cubicBezTo>
                    <a:pt x="22" y="603"/>
                    <a:pt x="21" y="604"/>
                    <a:pt x="21" y="605"/>
                  </a:cubicBezTo>
                  <a:cubicBezTo>
                    <a:pt x="17" y="602"/>
                    <a:pt x="16" y="598"/>
                    <a:pt x="17" y="591"/>
                  </a:cubicBezTo>
                  <a:cubicBezTo>
                    <a:pt x="17" y="592"/>
                    <a:pt x="18" y="591"/>
                    <a:pt x="18" y="592"/>
                  </a:cubicBezTo>
                  <a:cubicBezTo>
                    <a:pt x="18" y="590"/>
                    <a:pt x="18" y="588"/>
                    <a:pt x="17" y="586"/>
                  </a:cubicBezTo>
                  <a:cubicBezTo>
                    <a:pt x="17" y="585"/>
                    <a:pt x="18" y="586"/>
                    <a:pt x="18" y="586"/>
                  </a:cubicBezTo>
                  <a:cubicBezTo>
                    <a:pt x="17" y="584"/>
                    <a:pt x="18" y="581"/>
                    <a:pt x="19" y="576"/>
                  </a:cubicBezTo>
                  <a:cubicBezTo>
                    <a:pt x="19" y="576"/>
                    <a:pt x="18" y="577"/>
                    <a:pt x="18" y="576"/>
                  </a:cubicBezTo>
                  <a:cubicBezTo>
                    <a:pt x="16" y="579"/>
                    <a:pt x="13" y="580"/>
                    <a:pt x="11" y="581"/>
                  </a:cubicBezTo>
                  <a:cubicBezTo>
                    <a:pt x="9" y="582"/>
                    <a:pt x="8" y="584"/>
                    <a:pt x="5" y="582"/>
                  </a:cubicBezTo>
                  <a:cubicBezTo>
                    <a:pt x="5" y="582"/>
                    <a:pt x="4" y="581"/>
                    <a:pt x="5" y="582"/>
                  </a:cubicBezTo>
                  <a:cubicBezTo>
                    <a:pt x="4" y="580"/>
                    <a:pt x="2" y="579"/>
                    <a:pt x="0" y="578"/>
                  </a:cubicBezTo>
                  <a:cubicBezTo>
                    <a:pt x="1" y="577"/>
                    <a:pt x="0" y="574"/>
                    <a:pt x="1" y="573"/>
                  </a:cubicBezTo>
                  <a:cubicBezTo>
                    <a:pt x="3" y="573"/>
                    <a:pt x="2" y="567"/>
                    <a:pt x="5" y="568"/>
                  </a:cubicBezTo>
                  <a:cubicBezTo>
                    <a:pt x="4" y="567"/>
                    <a:pt x="5" y="567"/>
                    <a:pt x="4" y="567"/>
                  </a:cubicBezTo>
                  <a:cubicBezTo>
                    <a:pt x="5" y="566"/>
                    <a:pt x="5" y="566"/>
                    <a:pt x="5" y="566"/>
                  </a:cubicBezTo>
                  <a:cubicBezTo>
                    <a:pt x="6" y="560"/>
                    <a:pt x="12" y="554"/>
                    <a:pt x="16" y="549"/>
                  </a:cubicBezTo>
                  <a:cubicBezTo>
                    <a:pt x="16" y="547"/>
                    <a:pt x="18" y="544"/>
                    <a:pt x="20" y="541"/>
                  </a:cubicBezTo>
                  <a:cubicBezTo>
                    <a:pt x="26" y="534"/>
                    <a:pt x="36" y="525"/>
                    <a:pt x="43" y="519"/>
                  </a:cubicBezTo>
                  <a:cubicBezTo>
                    <a:pt x="43" y="518"/>
                    <a:pt x="44" y="517"/>
                    <a:pt x="45" y="517"/>
                  </a:cubicBezTo>
                  <a:cubicBezTo>
                    <a:pt x="47" y="513"/>
                    <a:pt x="52" y="511"/>
                    <a:pt x="56" y="507"/>
                  </a:cubicBezTo>
                  <a:cubicBezTo>
                    <a:pt x="59" y="503"/>
                    <a:pt x="63" y="500"/>
                    <a:pt x="66" y="496"/>
                  </a:cubicBezTo>
                  <a:cubicBezTo>
                    <a:pt x="63" y="498"/>
                    <a:pt x="60" y="501"/>
                    <a:pt x="57" y="504"/>
                  </a:cubicBezTo>
                  <a:cubicBezTo>
                    <a:pt x="55" y="506"/>
                    <a:pt x="50" y="508"/>
                    <a:pt x="48" y="511"/>
                  </a:cubicBezTo>
                  <a:cubicBezTo>
                    <a:pt x="44" y="514"/>
                    <a:pt x="40" y="516"/>
                    <a:pt x="35" y="518"/>
                  </a:cubicBezTo>
                  <a:cubicBezTo>
                    <a:pt x="33" y="520"/>
                    <a:pt x="28" y="522"/>
                    <a:pt x="25" y="523"/>
                  </a:cubicBezTo>
                  <a:cubicBezTo>
                    <a:pt x="22" y="525"/>
                    <a:pt x="20" y="520"/>
                    <a:pt x="19" y="518"/>
                  </a:cubicBezTo>
                  <a:cubicBezTo>
                    <a:pt x="19" y="518"/>
                    <a:pt x="19" y="518"/>
                    <a:pt x="19" y="517"/>
                  </a:cubicBezTo>
                  <a:cubicBezTo>
                    <a:pt x="18" y="515"/>
                    <a:pt x="18" y="513"/>
                    <a:pt x="19" y="510"/>
                  </a:cubicBezTo>
                  <a:cubicBezTo>
                    <a:pt x="30" y="486"/>
                    <a:pt x="45" y="468"/>
                    <a:pt x="60" y="450"/>
                  </a:cubicBezTo>
                  <a:cubicBezTo>
                    <a:pt x="83" y="426"/>
                    <a:pt x="107" y="403"/>
                    <a:pt x="133" y="383"/>
                  </a:cubicBezTo>
                  <a:cubicBezTo>
                    <a:pt x="149" y="369"/>
                    <a:pt x="164" y="356"/>
                    <a:pt x="181" y="344"/>
                  </a:cubicBezTo>
                  <a:cubicBezTo>
                    <a:pt x="187" y="338"/>
                    <a:pt x="195" y="334"/>
                    <a:pt x="201" y="329"/>
                  </a:cubicBezTo>
                  <a:cubicBezTo>
                    <a:pt x="212" y="320"/>
                    <a:pt x="223" y="312"/>
                    <a:pt x="234" y="304"/>
                  </a:cubicBezTo>
                  <a:cubicBezTo>
                    <a:pt x="234" y="303"/>
                    <a:pt x="235" y="302"/>
                    <a:pt x="236" y="302"/>
                  </a:cubicBezTo>
                  <a:cubicBezTo>
                    <a:pt x="240" y="298"/>
                    <a:pt x="245" y="295"/>
                    <a:pt x="250" y="292"/>
                  </a:cubicBezTo>
                  <a:cubicBezTo>
                    <a:pt x="273" y="275"/>
                    <a:pt x="299" y="258"/>
                    <a:pt x="323" y="243"/>
                  </a:cubicBezTo>
                  <a:cubicBezTo>
                    <a:pt x="333" y="236"/>
                    <a:pt x="344" y="229"/>
                    <a:pt x="355" y="222"/>
                  </a:cubicBezTo>
                  <a:cubicBezTo>
                    <a:pt x="377" y="208"/>
                    <a:pt x="400" y="194"/>
                    <a:pt x="423" y="181"/>
                  </a:cubicBezTo>
                  <a:cubicBezTo>
                    <a:pt x="429" y="177"/>
                    <a:pt x="436" y="174"/>
                    <a:pt x="442" y="170"/>
                  </a:cubicBezTo>
                  <a:cubicBezTo>
                    <a:pt x="459" y="160"/>
                    <a:pt x="475" y="151"/>
                    <a:pt x="492" y="141"/>
                  </a:cubicBezTo>
                  <a:cubicBezTo>
                    <a:pt x="542" y="112"/>
                    <a:pt x="593" y="82"/>
                    <a:pt x="642" y="51"/>
                  </a:cubicBezTo>
                  <a:cubicBezTo>
                    <a:pt x="650" y="46"/>
                    <a:pt x="658" y="39"/>
                    <a:pt x="665" y="33"/>
                  </a:cubicBezTo>
                  <a:cubicBezTo>
                    <a:pt x="666" y="31"/>
                    <a:pt x="670" y="30"/>
                    <a:pt x="670" y="26"/>
                  </a:cubicBezTo>
                  <a:cubicBezTo>
                    <a:pt x="673" y="26"/>
                    <a:pt x="673" y="20"/>
                    <a:pt x="671" y="19"/>
                  </a:cubicBezTo>
                  <a:cubicBezTo>
                    <a:pt x="666" y="19"/>
                    <a:pt x="662" y="18"/>
                    <a:pt x="658" y="20"/>
                  </a:cubicBezTo>
                  <a:cubicBezTo>
                    <a:pt x="656" y="19"/>
                    <a:pt x="654" y="20"/>
                    <a:pt x="652" y="20"/>
                  </a:cubicBezTo>
                  <a:cubicBezTo>
                    <a:pt x="651" y="20"/>
                    <a:pt x="651" y="21"/>
                    <a:pt x="649" y="22"/>
                  </a:cubicBezTo>
                  <a:cubicBezTo>
                    <a:pt x="647" y="22"/>
                    <a:pt x="644" y="21"/>
                    <a:pt x="643" y="23"/>
                  </a:cubicBezTo>
                  <a:cubicBezTo>
                    <a:pt x="642" y="23"/>
                    <a:pt x="642" y="22"/>
                    <a:pt x="642" y="22"/>
                  </a:cubicBezTo>
                  <a:cubicBezTo>
                    <a:pt x="640" y="24"/>
                    <a:pt x="637" y="24"/>
                    <a:pt x="636" y="25"/>
                  </a:cubicBezTo>
                  <a:cubicBezTo>
                    <a:pt x="631" y="25"/>
                    <a:pt x="627" y="29"/>
                    <a:pt x="622" y="29"/>
                  </a:cubicBezTo>
                  <a:cubicBezTo>
                    <a:pt x="621" y="29"/>
                    <a:pt x="620" y="29"/>
                    <a:pt x="620" y="30"/>
                  </a:cubicBezTo>
                  <a:cubicBezTo>
                    <a:pt x="619" y="29"/>
                    <a:pt x="618" y="30"/>
                    <a:pt x="617" y="30"/>
                  </a:cubicBezTo>
                  <a:cubicBezTo>
                    <a:pt x="617" y="30"/>
                    <a:pt x="617" y="31"/>
                    <a:pt x="616" y="31"/>
                  </a:cubicBezTo>
                  <a:cubicBezTo>
                    <a:pt x="616" y="31"/>
                    <a:pt x="615" y="32"/>
                    <a:pt x="614" y="31"/>
                  </a:cubicBezTo>
                  <a:cubicBezTo>
                    <a:pt x="612" y="33"/>
                    <a:pt x="608" y="33"/>
                    <a:pt x="605" y="34"/>
                  </a:cubicBezTo>
                  <a:cubicBezTo>
                    <a:pt x="603" y="36"/>
                    <a:pt x="600" y="36"/>
                    <a:pt x="596" y="36"/>
                  </a:cubicBezTo>
                  <a:cubicBezTo>
                    <a:pt x="595" y="39"/>
                    <a:pt x="589" y="36"/>
                    <a:pt x="588" y="40"/>
                  </a:cubicBezTo>
                  <a:cubicBezTo>
                    <a:pt x="587" y="41"/>
                    <a:pt x="585" y="40"/>
                    <a:pt x="583" y="41"/>
                  </a:cubicBezTo>
                  <a:cubicBezTo>
                    <a:pt x="580" y="41"/>
                    <a:pt x="578" y="44"/>
                    <a:pt x="575" y="44"/>
                  </a:cubicBezTo>
                  <a:cubicBezTo>
                    <a:pt x="574" y="45"/>
                    <a:pt x="572" y="44"/>
                    <a:pt x="571" y="45"/>
                  </a:cubicBezTo>
                  <a:cubicBezTo>
                    <a:pt x="568" y="46"/>
                    <a:pt x="564" y="47"/>
                    <a:pt x="560" y="48"/>
                  </a:cubicBezTo>
                  <a:cubicBezTo>
                    <a:pt x="556" y="50"/>
                    <a:pt x="551" y="50"/>
                    <a:pt x="549" y="52"/>
                  </a:cubicBezTo>
                  <a:cubicBezTo>
                    <a:pt x="548" y="52"/>
                    <a:pt x="547" y="54"/>
                    <a:pt x="545" y="53"/>
                  </a:cubicBezTo>
                  <a:cubicBezTo>
                    <a:pt x="544" y="54"/>
                    <a:pt x="543" y="54"/>
                    <a:pt x="542" y="55"/>
                  </a:cubicBezTo>
                  <a:cubicBezTo>
                    <a:pt x="540" y="54"/>
                    <a:pt x="539" y="57"/>
                    <a:pt x="537" y="56"/>
                  </a:cubicBezTo>
                  <a:cubicBezTo>
                    <a:pt x="536" y="56"/>
                    <a:pt x="536" y="56"/>
                    <a:pt x="535" y="57"/>
                  </a:cubicBezTo>
                  <a:cubicBezTo>
                    <a:pt x="529" y="58"/>
                    <a:pt x="523" y="62"/>
                    <a:pt x="518" y="63"/>
                  </a:cubicBezTo>
                  <a:cubicBezTo>
                    <a:pt x="513" y="65"/>
                    <a:pt x="508" y="67"/>
                    <a:pt x="504" y="68"/>
                  </a:cubicBezTo>
                  <a:cubicBezTo>
                    <a:pt x="497" y="71"/>
                    <a:pt x="489" y="75"/>
                    <a:pt x="481" y="78"/>
                  </a:cubicBezTo>
                  <a:cubicBezTo>
                    <a:pt x="466" y="85"/>
                    <a:pt x="452" y="91"/>
                    <a:pt x="437" y="98"/>
                  </a:cubicBezTo>
                  <a:cubicBezTo>
                    <a:pt x="436" y="99"/>
                    <a:pt x="435" y="100"/>
                    <a:pt x="434" y="100"/>
                  </a:cubicBezTo>
                  <a:cubicBezTo>
                    <a:pt x="431" y="101"/>
                    <a:pt x="429" y="103"/>
                    <a:pt x="426" y="103"/>
                  </a:cubicBezTo>
                  <a:cubicBezTo>
                    <a:pt x="411" y="112"/>
                    <a:pt x="396" y="119"/>
                    <a:pt x="382" y="128"/>
                  </a:cubicBezTo>
                  <a:cubicBezTo>
                    <a:pt x="380" y="128"/>
                    <a:pt x="380" y="129"/>
                    <a:pt x="379" y="129"/>
                  </a:cubicBezTo>
                  <a:cubicBezTo>
                    <a:pt x="378" y="129"/>
                    <a:pt x="378" y="130"/>
                    <a:pt x="378" y="130"/>
                  </a:cubicBezTo>
                  <a:cubicBezTo>
                    <a:pt x="374" y="132"/>
                    <a:pt x="370" y="133"/>
                    <a:pt x="368" y="136"/>
                  </a:cubicBezTo>
                  <a:cubicBezTo>
                    <a:pt x="364" y="138"/>
                    <a:pt x="360" y="139"/>
                    <a:pt x="357" y="143"/>
                  </a:cubicBezTo>
                  <a:cubicBezTo>
                    <a:pt x="356" y="142"/>
                    <a:pt x="356" y="143"/>
                    <a:pt x="355" y="143"/>
                  </a:cubicBezTo>
                  <a:cubicBezTo>
                    <a:pt x="354" y="144"/>
                    <a:pt x="353" y="145"/>
                    <a:pt x="353" y="146"/>
                  </a:cubicBezTo>
                  <a:cubicBezTo>
                    <a:pt x="350" y="146"/>
                    <a:pt x="348" y="150"/>
                    <a:pt x="344" y="150"/>
                  </a:cubicBezTo>
                  <a:cubicBezTo>
                    <a:pt x="342" y="154"/>
                    <a:pt x="338" y="156"/>
                    <a:pt x="334" y="157"/>
                  </a:cubicBezTo>
                  <a:cubicBezTo>
                    <a:pt x="330" y="160"/>
                    <a:pt x="325" y="163"/>
                    <a:pt x="321" y="165"/>
                  </a:cubicBezTo>
                  <a:cubicBezTo>
                    <a:pt x="320" y="168"/>
                    <a:pt x="318" y="168"/>
                    <a:pt x="316" y="169"/>
                  </a:cubicBezTo>
                  <a:cubicBezTo>
                    <a:pt x="314" y="171"/>
                    <a:pt x="311" y="172"/>
                    <a:pt x="308" y="173"/>
                  </a:cubicBezTo>
                  <a:cubicBezTo>
                    <a:pt x="306" y="175"/>
                    <a:pt x="304" y="177"/>
                    <a:pt x="302" y="177"/>
                  </a:cubicBezTo>
                  <a:cubicBezTo>
                    <a:pt x="301" y="177"/>
                    <a:pt x="301" y="178"/>
                    <a:pt x="301" y="178"/>
                  </a:cubicBezTo>
                  <a:cubicBezTo>
                    <a:pt x="301" y="178"/>
                    <a:pt x="300" y="178"/>
                    <a:pt x="300" y="178"/>
                  </a:cubicBezTo>
                  <a:cubicBezTo>
                    <a:pt x="299" y="180"/>
                    <a:pt x="297" y="180"/>
                    <a:pt x="296" y="182"/>
                  </a:cubicBezTo>
                  <a:cubicBezTo>
                    <a:pt x="294" y="183"/>
                    <a:pt x="290" y="185"/>
                    <a:pt x="289" y="186"/>
                  </a:cubicBezTo>
                  <a:cubicBezTo>
                    <a:pt x="286" y="189"/>
                    <a:pt x="285" y="190"/>
                    <a:pt x="282" y="192"/>
                  </a:cubicBezTo>
                  <a:cubicBezTo>
                    <a:pt x="278" y="194"/>
                    <a:pt x="275" y="196"/>
                    <a:pt x="272" y="198"/>
                  </a:cubicBezTo>
                  <a:cubicBezTo>
                    <a:pt x="271" y="199"/>
                    <a:pt x="269" y="199"/>
                    <a:pt x="268" y="200"/>
                  </a:cubicBezTo>
                  <a:cubicBezTo>
                    <a:pt x="266" y="203"/>
                    <a:pt x="261" y="202"/>
                    <a:pt x="260" y="206"/>
                  </a:cubicBezTo>
                  <a:cubicBezTo>
                    <a:pt x="259" y="205"/>
                    <a:pt x="259" y="206"/>
                    <a:pt x="259" y="206"/>
                  </a:cubicBezTo>
                  <a:cubicBezTo>
                    <a:pt x="256" y="208"/>
                    <a:pt x="252" y="209"/>
                    <a:pt x="250" y="211"/>
                  </a:cubicBezTo>
                  <a:cubicBezTo>
                    <a:pt x="249" y="212"/>
                    <a:pt x="247" y="212"/>
                    <a:pt x="246" y="213"/>
                  </a:cubicBezTo>
                  <a:cubicBezTo>
                    <a:pt x="245" y="213"/>
                    <a:pt x="244" y="215"/>
                    <a:pt x="243" y="216"/>
                  </a:cubicBezTo>
                  <a:cubicBezTo>
                    <a:pt x="242" y="217"/>
                    <a:pt x="240" y="218"/>
                    <a:pt x="238" y="218"/>
                  </a:cubicBezTo>
                  <a:cubicBezTo>
                    <a:pt x="236" y="219"/>
                    <a:pt x="234" y="222"/>
                    <a:pt x="231" y="223"/>
                  </a:cubicBezTo>
                  <a:cubicBezTo>
                    <a:pt x="230" y="223"/>
                    <a:pt x="231" y="223"/>
                    <a:pt x="230" y="224"/>
                  </a:cubicBezTo>
                  <a:cubicBezTo>
                    <a:pt x="227" y="224"/>
                    <a:pt x="224" y="226"/>
                    <a:pt x="222" y="228"/>
                  </a:cubicBezTo>
                  <a:cubicBezTo>
                    <a:pt x="217" y="230"/>
                    <a:pt x="213" y="234"/>
                    <a:pt x="208" y="235"/>
                  </a:cubicBezTo>
                  <a:cubicBezTo>
                    <a:pt x="207" y="237"/>
                    <a:pt x="205" y="237"/>
                    <a:pt x="204" y="238"/>
                  </a:cubicBezTo>
                  <a:cubicBezTo>
                    <a:pt x="199" y="239"/>
                    <a:pt x="195" y="243"/>
                    <a:pt x="190" y="242"/>
                  </a:cubicBezTo>
                  <a:cubicBezTo>
                    <a:pt x="188" y="241"/>
                    <a:pt x="187" y="240"/>
                    <a:pt x="185" y="238"/>
                  </a:cubicBezTo>
                  <a:cubicBezTo>
                    <a:pt x="191" y="232"/>
                    <a:pt x="198" y="226"/>
                    <a:pt x="205" y="222"/>
                  </a:cubicBezTo>
                  <a:cubicBezTo>
                    <a:pt x="218" y="212"/>
                    <a:pt x="231" y="203"/>
                    <a:pt x="245" y="195"/>
                  </a:cubicBezTo>
                  <a:cubicBezTo>
                    <a:pt x="248" y="192"/>
                    <a:pt x="252" y="190"/>
                    <a:pt x="256" y="188"/>
                  </a:cubicBezTo>
                  <a:cubicBezTo>
                    <a:pt x="260" y="184"/>
                    <a:pt x="266" y="182"/>
                    <a:pt x="269" y="179"/>
                  </a:cubicBezTo>
                  <a:cubicBezTo>
                    <a:pt x="275" y="176"/>
                    <a:pt x="279" y="173"/>
                    <a:pt x="284" y="169"/>
                  </a:cubicBezTo>
                  <a:cubicBezTo>
                    <a:pt x="298" y="161"/>
                    <a:pt x="313" y="152"/>
                    <a:pt x="327" y="143"/>
                  </a:cubicBezTo>
                  <a:cubicBezTo>
                    <a:pt x="331" y="140"/>
                    <a:pt x="336" y="138"/>
                    <a:pt x="339" y="136"/>
                  </a:cubicBezTo>
                  <a:cubicBezTo>
                    <a:pt x="346" y="131"/>
                    <a:pt x="354" y="126"/>
                    <a:pt x="362" y="121"/>
                  </a:cubicBezTo>
                  <a:cubicBezTo>
                    <a:pt x="368" y="118"/>
                    <a:pt x="375" y="114"/>
                    <a:pt x="382" y="110"/>
                  </a:cubicBezTo>
                  <a:cubicBezTo>
                    <a:pt x="385" y="109"/>
                    <a:pt x="388" y="107"/>
                    <a:pt x="390" y="105"/>
                  </a:cubicBezTo>
                  <a:cubicBezTo>
                    <a:pt x="418" y="91"/>
                    <a:pt x="446" y="77"/>
                    <a:pt x="476" y="65"/>
                  </a:cubicBezTo>
                  <a:cubicBezTo>
                    <a:pt x="482" y="61"/>
                    <a:pt x="489" y="59"/>
                    <a:pt x="495" y="56"/>
                  </a:cubicBezTo>
                  <a:cubicBezTo>
                    <a:pt x="516" y="49"/>
                    <a:pt x="535" y="40"/>
                    <a:pt x="556" y="33"/>
                  </a:cubicBezTo>
                  <a:cubicBezTo>
                    <a:pt x="575" y="25"/>
                    <a:pt x="595" y="19"/>
                    <a:pt x="616" y="13"/>
                  </a:cubicBezTo>
                  <a:cubicBezTo>
                    <a:pt x="617" y="13"/>
                    <a:pt x="617" y="13"/>
                    <a:pt x="617" y="13"/>
                  </a:cubicBezTo>
                  <a:cubicBezTo>
                    <a:pt x="624" y="11"/>
                    <a:pt x="631" y="9"/>
                    <a:pt x="638" y="7"/>
                  </a:cubicBezTo>
                  <a:cubicBezTo>
                    <a:pt x="643" y="6"/>
                    <a:pt x="648" y="5"/>
                    <a:pt x="653" y="4"/>
                  </a:cubicBezTo>
                  <a:cubicBezTo>
                    <a:pt x="663" y="2"/>
                    <a:pt x="674" y="1"/>
                    <a:pt x="684" y="0"/>
                  </a:cubicBezTo>
                  <a:cubicBezTo>
                    <a:pt x="690" y="0"/>
                    <a:pt x="705" y="0"/>
                    <a:pt x="707" y="6"/>
                  </a:cubicBezTo>
                  <a:cubicBezTo>
                    <a:pt x="707" y="8"/>
                    <a:pt x="706" y="10"/>
                    <a:pt x="705" y="12"/>
                  </a:cubicBezTo>
                  <a:cubicBezTo>
                    <a:pt x="705" y="14"/>
                    <a:pt x="705" y="16"/>
                    <a:pt x="703" y="16"/>
                  </a:cubicBezTo>
                  <a:cubicBezTo>
                    <a:pt x="703" y="20"/>
                    <a:pt x="699" y="21"/>
                    <a:pt x="698" y="25"/>
                  </a:cubicBezTo>
                  <a:cubicBezTo>
                    <a:pt x="697" y="25"/>
                    <a:pt x="696" y="26"/>
                    <a:pt x="695" y="26"/>
                  </a:cubicBezTo>
                  <a:cubicBezTo>
                    <a:pt x="696" y="28"/>
                    <a:pt x="692" y="29"/>
                    <a:pt x="691" y="30"/>
                  </a:cubicBezTo>
                  <a:close/>
                  <a:moveTo>
                    <a:pt x="668" y="162"/>
                  </a:moveTo>
                  <a:cubicBezTo>
                    <a:pt x="667" y="161"/>
                    <a:pt x="666" y="162"/>
                    <a:pt x="666" y="162"/>
                  </a:cubicBezTo>
                  <a:cubicBezTo>
                    <a:pt x="668" y="162"/>
                    <a:pt x="667" y="162"/>
                    <a:pt x="666" y="163"/>
                  </a:cubicBezTo>
                  <a:cubicBezTo>
                    <a:pt x="667" y="163"/>
                    <a:pt x="668" y="162"/>
                    <a:pt x="668" y="162"/>
                  </a:cubicBezTo>
                  <a:close/>
                  <a:moveTo>
                    <a:pt x="647" y="181"/>
                  </a:moveTo>
                  <a:cubicBezTo>
                    <a:pt x="647" y="181"/>
                    <a:pt x="647" y="181"/>
                    <a:pt x="647" y="180"/>
                  </a:cubicBezTo>
                  <a:cubicBezTo>
                    <a:pt x="646" y="181"/>
                    <a:pt x="646" y="180"/>
                    <a:pt x="645" y="180"/>
                  </a:cubicBezTo>
                  <a:cubicBezTo>
                    <a:pt x="645" y="181"/>
                    <a:pt x="645" y="181"/>
                    <a:pt x="645" y="182"/>
                  </a:cubicBezTo>
                  <a:cubicBezTo>
                    <a:pt x="645" y="182"/>
                    <a:pt x="645" y="181"/>
                    <a:pt x="644" y="182"/>
                  </a:cubicBezTo>
                  <a:cubicBezTo>
                    <a:pt x="645" y="182"/>
                    <a:pt x="644" y="182"/>
                    <a:pt x="644" y="183"/>
                  </a:cubicBezTo>
                  <a:cubicBezTo>
                    <a:pt x="645" y="183"/>
                    <a:pt x="645" y="184"/>
                    <a:pt x="644" y="184"/>
                  </a:cubicBezTo>
                  <a:cubicBezTo>
                    <a:pt x="645" y="184"/>
                    <a:pt x="645" y="185"/>
                    <a:pt x="645" y="185"/>
                  </a:cubicBezTo>
                  <a:cubicBezTo>
                    <a:pt x="645" y="184"/>
                    <a:pt x="646" y="184"/>
                    <a:pt x="646" y="183"/>
                  </a:cubicBezTo>
                  <a:cubicBezTo>
                    <a:pt x="645" y="183"/>
                    <a:pt x="647" y="183"/>
                    <a:pt x="646" y="182"/>
                  </a:cubicBezTo>
                  <a:cubicBezTo>
                    <a:pt x="646" y="182"/>
                    <a:pt x="646" y="183"/>
                    <a:pt x="646" y="182"/>
                  </a:cubicBezTo>
                  <a:cubicBezTo>
                    <a:pt x="646" y="182"/>
                    <a:pt x="645" y="182"/>
                    <a:pt x="645" y="182"/>
                  </a:cubicBezTo>
                  <a:cubicBezTo>
                    <a:pt x="645" y="181"/>
                    <a:pt x="646" y="181"/>
                    <a:pt x="646" y="181"/>
                  </a:cubicBezTo>
                  <a:cubicBezTo>
                    <a:pt x="647" y="181"/>
                    <a:pt x="647" y="181"/>
                    <a:pt x="648" y="182"/>
                  </a:cubicBezTo>
                  <a:cubicBezTo>
                    <a:pt x="648" y="181"/>
                    <a:pt x="649" y="181"/>
                    <a:pt x="649" y="181"/>
                  </a:cubicBezTo>
                  <a:cubicBezTo>
                    <a:pt x="648" y="180"/>
                    <a:pt x="648" y="181"/>
                    <a:pt x="647" y="181"/>
                  </a:cubicBezTo>
                  <a:close/>
                  <a:moveTo>
                    <a:pt x="514" y="402"/>
                  </a:moveTo>
                  <a:cubicBezTo>
                    <a:pt x="514" y="401"/>
                    <a:pt x="514" y="400"/>
                    <a:pt x="513" y="400"/>
                  </a:cubicBezTo>
                  <a:cubicBezTo>
                    <a:pt x="513" y="401"/>
                    <a:pt x="514" y="401"/>
                    <a:pt x="514" y="402"/>
                  </a:cubicBezTo>
                  <a:close/>
                  <a:moveTo>
                    <a:pt x="240" y="434"/>
                  </a:moveTo>
                  <a:cubicBezTo>
                    <a:pt x="240" y="434"/>
                    <a:pt x="241" y="433"/>
                    <a:pt x="241" y="433"/>
                  </a:cubicBezTo>
                  <a:cubicBezTo>
                    <a:pt x="241" y="433"/>
                    <a:pt x="241" y="432"/>
                    <a:pt x="241" y="432"/>
                  </a:cubicBezTo>
                  <a:cubicBezTo>
                    <a:pt x="241" y="434"/>
                    <a:pt x="238" y="433"/>
                    <a:pt x="240" y="434"/>
                  </a:cubicBezTo>
                  <a:close/>
                  <a:moveTo>
                    <a:pt x="120" y="497"/>
                  </a:moveTo>
                  <a:cubicBezTo>
                    <a:pt x="120" y="497"/>
                    <a:pt x="119" y="498"/>
                    <a:pt x="120" y="498"/>
                  </a:cubicBezTo>
                  <a:cubicBezTo>
                    <a:pt x="120" y="498"/>
                    <a:pt x="120" y="497"/>
                    <a:pt x="120" y="498"/>
                  </a:cubicBezTo>
                  <a:cubicBezTo>
                    <a:pt x="120" y="499"/>
                    <a:pt x="121" y="499"/>
                    <a:pt x="120" y="500"/>
                  </a:cubicBezTo>
                  <a:cubicBezTo>
                    <a:pt x="121" y="499"/>
                    <a:pt x="121" y="499"/>
                    <a:pt x="121" y="498"/>
                  </a:cubicBezTo>
                  <a:cubicBezTo>
                    <a:pt x="121" y="498"/>
                    <a:pt x="121" y="498"/>
                    <a:pt x="120" y="497"/>
                  </a:cubicBezTo>
                  <a:close/>
                  <a:moveTo>
                    <a:pt x="100" y="511"/>
                  </a:moveTo>
                  <a:cubicBezTo>
                    <a:pt x="101" y="512"/>
                    <a:pt x="102" y="512"/>
                    <a:pt x="102" y="514"/>
                  </a:cubicBezTo>
                  <a:cubicBezTo>
                    <a:pt x="102" y="513"/>
                    <a:pt x="102" y="513"/>
                    <a:pt x="103" y="513"/>
                  </a:cubicBezTo>
                  <a:cubicBezTo>
                    <a:pt x="102" y="512"/>
                    <a:pt x="102" y="511"/>
                    <a:pt x="100" y="511"/>
                  </a:cubicBezTo>
                  <a:close/>
                  <a:moveTo>
                    <a:pt x="647" y="183"/>
                  </a:moveTo>
                  <a:cubicBezTo>
                    <a:pt x="647" y="183"/>
                    <a:pt x="647" y="184"/>
                    <a:pt x="648" y="184"/>
                  </a:cubicBezTo>
                  <a:cubicBezTo>
                    <a:pt x="648" y="183"/>
                    <a:pt x="648" y="183"/>
                    <a:pt x="647" y="183"/>
                  </a:cubicBezTo>
                  <a:close/>
                  <a:moveTo>
                    <a:pt x="647" y="168"/>
                  </a:moveTo>
                  <a:cubicBezTo>
                    <a:pt x="648" y="168"/>
                    <a:pt x="647" y="167"/>
                    <a:pt x="647" y="168"/>
                  </a:cubicBezTo>
                  <a:cubicBezTo>
                    <a:pt x="648" y="168"/>
                    <a:pt x="647" y="169"/>
                    <a:pt x="647" y="169"/>
                  </a:cubicBezTo>
                  <a:cubicBezTo>
                    <a:pt x="647" y="168"/>
                    <a:pt x="648" y="169"/>
                    <a:pt x="648" y="169"/>
                  </a:cubicBezTo>
                  <a:cubicBezTo>
                    <a:pt x="648" y="168"/>
                    <a:pt x="649" y="168"/>
                    <a:pt x="649" y="168"/>
                  </a:cubicBezTo>
                  <a:cubicBezTo>
                    <a:pt x="648" y="168"/>
                    <a:pt x="648" y="168"/>
                    <a:pt x="647" y="168"/>
                  </a:cubicBezTo>
                  <a:close/>
                  <a:moveTo>
                    <a:pt x="644" y="183"/>
                  </a:moveTo>
                  <a:cubicBezTo>
                    <a:pt x="644" y="184"/>
                    <a:pt x="642" y="183"/>
                    <a:pt x="642" y="183"/>
                  </a:cubicBezTo>
                  <a:cubicBezTo>
                    <a:pt x="643" y="184"/>
                    <a:pt x="643" y="184"/>
                    <a:pt x="644" y="184"/>
                  </a:cubicBezTo>
                  <a:cubicBezTo>
                    <a:pt x="644" y="184"/>
                    <a:pt x="643" y="185"/>
                    <a:pt x="644" y="185"/>
                  </a:cubicBezTo>
                  <a:cubicBezTo>
                    <a:pt x="645" y="185"/>
                    <a:pt x="644" y="182"/>
                    <a:pt x="644" y="183"/>
                  </a:cubicBezTo>
                  <a:close/>
                  <a:moveTo>
                    <a:pt x="643" y="186"/>
                  </a:moveTo>
                  <a:cubicBezTo>
                    <a:pt x="644" y="185"/>
                    <a:pt x="644" y="187"/>
                    <a:pt x="645" y="186"/>
                  </a:cubicBezTo>
                  <a:cubicBezTo>
                    <a:pt x="644" y="186"/>
                    <a:pt x="645" y="185"/>
                    <a:pt x="644" y="185"/>
                  </a:cubicBezTo>
                  <a:cubicBezTo>
                    <a:pt x="644" y="185"/>
                    <a:pt x="643" y="186"/>
                    <a:pt x="643" y="186"/>
                  </a:cubicBezTo>
                  <a:close/>
                  <a:moveTo>
                    <a:pt x="642" y="180"/>
                  </a:moveTo>
                  <a:cubicBezTo>
                    <a:pt x="643" y="180"/>
                    <a:pt x="644" y="180"/>
                    <a:pt x="645" y="180"/>
                  </a:cubicBezTo>
                  <a:cubicBezTo>
                    <a:pt x="644" y="180"/>
                    <a:pt x="645" y="180"/>
                    <a:pt x="645" y="179"/>
                  </a:cubicBezTo>
                  <a:cubicBezTo>
                    <a:pt x="645" y="179"/>
                    <a:pt x="645" y="179"/>
                    <a:pt x="645" y="178"/>
                  </a:cubicBezTo>
                  <a:cubicBezTo>
                    <a:pt x="645" y="179"/>
                    <a:pt x="645" y="179"/>
                    <a:pt x="644" y="179"/>
                  </a:cubicBezTo>
                  <a:cubicBezTo>
                    <a:pt x="644" y="179"/>
                    <a:pt x="644" y="179"/>
                    <a:pt x="644" y="179"/>
                  </a:cubicBezTo>
                  <a:cubicBezTo>
                    <a:pt x="644" y="179"/>
                    <a:pt x="644" y="179"/>
                    <a:pt x="644" y="180"/>
                  </a:cubicBezTo>
                  <a:cubicBezTo>
                    <a:pt x="643" y="179"/>
                    <a:pt x="643" y="180"/>
                    <a:pt x="642" y="180"/>
                  </a:cubicBezTo>
                  <a:close/>
                  <a:moveTo>
                    <a:pt x="644" y="169"/>
                  </a:moveTo>
                  <a:cubicBezTo>
                    <a:pt x="644" y="170"/>
                    <a:pt x="645" y="169"/>
                    <a:pt x="645" y="170"/>
                  </a:cubicBezTo>
                  <a:cubicBezTo>
                    <a:pt x="644" y="170"/>
                    <a:pt x="644" y="170"/>
                    <a:pt x="645" y="170"/>
                  </a:cubicBezTo>
                  <a:cubicBezTo>
                    <a:pt x="645" y="170"/>
                    <a:pt x="645" y="169"/>
                    <a:pt x="646" y="169"/>
                  </a:cubicBezTo>
                  <a:cubicBezTo>
                    <a:pt x="645" y="169"/>
                    <a:pt x="646" y="169"/>
                    <a:pt x="646" y="168"/>
                  </a:cubicBezTo>
                  <a:cubicBezTo>
                    <a:pt x="645" y="168"/>
                    <a:pt x="645" y="169"/>
                    <a:pt x="645" y="168"/>
                  </a:cubicBezTo>
                  <a:cubicBezTo>
                    <a:pt x="645" y="169"/>
                    <a:pt x="645" y="169"/>
                    <a:pt x="644" y="169"/>
                  </a:cubicBezTo>
                  <a:cubicBezTo>
                    <a:pt x="644" y="168"/>
                    <a:pt x="641" y="168"/>
                    <a:pt x="642" y="169"/>
                  </a:cubicBezTo>
                  <a:cubicBezTo>
                    <a:pt x="643" y="169"/>
                    <a:pt x="643" y="169"/>
                    <a:pt x="643" y="170"/>
                  </a:cubicBezTo>
                  <a:cubicBezTo>
                    <a:pt x="642" y="170"/>
                    <a:pt x="642" y="169"/>
                    <a:pt x="642" y="169"/>
                  </a:cubicBezTo>
                  <a:cubicBezTo>
                    <a:pt x="642" y="170"/>
                    <a:pt x="642" y="170"/>
                    <a:pt x="641" y="170"/>
                  </a:cubicBezTo>
                  <a:cubicBezTo>
                    <a:pt x="641" y="170"/>
                    <a:pt x="642" y="170"/>
                    <a:pt x="642" y="170"/>
                  </a:cubicBezTo>
                  <a:cubicBezTo>
                    <a:pt x="643" y="170"/>
                    <a:pt x="644" y="170"/>
                    <a:pt x="644" y="169"/>
                  </a:cubicBezTo>
                  <a:close/>
                  <a:moveTo>
                    <a:pt x="641" y="184"/>
                  </a:moveTo>
                  <a:cubicBezTo>
                    <a:pt x="641" y="184"/>
                    <a:pt x="641" y="184"/>
                    <a:pt x="641" y="184"/>
                  </a:cubicBezTo>
                  <a:cubicBezTo>
                    <a:pt x="641" y="184"/>
                    <a:pt x="641" y="184"/>
                    <a:pt x="640" y="185"/>
                  </a:cubicBezTo>
                  <a:cubicBezTo>
                    <a:pt x="641" y="185"/>
                    <a:pt x="642" y="185"/>
                    <a:pt x="641" y="185"/>
                  </a:cubicBezTo>
                  <a:cubicBezTo>
                    <a:pt x="641" y="185"/>
                    <a:pt x="641" y="185"/>
                    <a:pt x="641" y="184"/>
                  </a:cubicBezTo>
                  <a:close/>
                  <a:moveTo>
                    <a:pt x="639" y="185"/>
                  </a:moveTo>
                  <a:cubicBezTo>
                    <a:pt x="640" y="185"/>
                    <a:pt x="640" y="186"/>
                    <a:pt x="640" y="186"/>
                  </a:cubicBezTo>
                  <a:cubicBezTo>
                    <a:pt x="640" y="185"/>
                    <a:pt x="641" y="185"/>
                    <a:pt x="641" y="185"/>
                  </a:cubicBezTo>
                  <a:cubicBezTo>
                    <a:pt x="640" y="185"/>
                    <a:pt x="639" y="184"/>
                    <a:pt x="639" y="185"/>
                  </a:cubicBezTo>
                  <a:close/>
                  <a:moveTo>
                    <a:pt x="636" y="187"/>
                  </a:moveTo>
                  <a:cubicBezTo>
                    <a:pt x="637" y="187"/>
                    <a:pt x="637" y="188"/>
                    <a:pt x="637" y="189"/>
                  </a:cubicBezTo>
                  <a:cubicBezTo>
                    <a:pt x="637" y="189"/>
                    <a:pt x="637" y="188"/>
                    <a:pt x="636" y="189"/>
                  </a:cubicBezTo>
                  <a:cubicBezTo>
                    <a:pt x="637" y="189"/>
                    <a:pt x="637" y="189"/>
                    <a:pt x="638" y="189"/>
                  </a:cubicBezTo>
                  <a:cubicBezTo>
                    <a:pt x="638" y="189"/>
                    <a:pt x="638" y="189"/>
                    <a:pt x="638" y="188"/>
                  </a:cubicBezTo>
                  <a:cubicBezTo>
                    <a:pt x="637" y="188"/>
                    <a:pt x="637" y="187"/>
                    <a:pt x="636" y="187"/>
                  </a:cubicBezTo>
                  <a:close/>
                  <a:moveTo>
                    <a:pt x="635" y="186"/>
                  </a:moveTo>
                  <a:cubicBezTo>
                    <a:pt x="634" y="187"/>
                    <a:pt x="636" y="187"/>
                    <a:pt x="636" y="187"/>
                  </a:cubicBezTo>
                  <a:cubicBezTo>
                    <a:pt x="635" y="187"/>
                    <a:pt x="635" y="187"/>
                    <a:pt x="635" y="187"/>
                  </a:cubicBezTo>
                  <a:cubicBezTo>
                    <a:pt x="635" y="188"/>
                    <a:pt x="636" y="188"/>
                    <a:pt x="636" y="187"/>
                  </a:cubicBezTo>
                  <a:cubicBezTo>
                    <a:pt x="635" y="187"/>
                    <a:pt x="636" y="186"/>
                    <a:pt x="635" y="186"/>
                  </a:cubicBezTo>
                  <a:close/>
                  <a:moveTo>
                    <a:pt x="636" y="186"/>
                  </a:moveTo>
                  <a:cubicBezTo>
                    <a:pt x="636" y="185"/>
                    <a:pt x="636" y="184"/>
                    <a:pt x="635" y="184"/>
                  </a:cubicBezTo>
                  <a:cubicBezTo>
                    <a:pt x="635" y="185"/>
                    <a:pt x="635" y="186"/>
                    <a:pt x="636" y="186"/>
                  </a:cubicBezTo>
                  <a:close/>
                  <a:moveTo>
                    <a:pt x="632" y="172"/>
                  </a:moveTo>
                  <a:cubicBezTo>
                    <a:pt x="632" y="172"/>
                    <a:pt x="631" y="173"/>
                    <a:pt x="632" y="173"/>
                  </a:cubicBezTo>
                  <a:cubicBezTo>
                    <a:pt x="632" y="173"/>
                    <a:pt x="632" y="172"/>
                    <a:pt x="633" y="172"/>
                  </a:cubicBezTo>
                  <a:cubicBezTo>
                    <a:pt x="632" y="172"/>
                    <a:pt x="632" y="172"/>
                    <a:pt x="632" y="172"/>
                  </a:cubicBezTo>
                  <a:close/>
                  <a:moveTo>
                    <a:pt x="581" y="450"/>
                  </a:moveTo>
                  <a:cubicBezTo>
                    <a:pt x="581" y="451"/>
                    <a:pt x="581" y="451"/>
                    <a:pt x="580" y="451"/>
                  </a:cubicBezTo>
                  <a:cubicBezTo>
                    <a:pt x="581" y="452"/>
                    <a:pt x="582" y="450"/>
                    <a:pt x="581" y="450"/>
                  </a:cubicBezTo>
                  <a:close/>
                  <a:moveTo>
                    <a:pt x="576" y="453"/>
                  </a:moveTo>
                  <a:cubicBezTo>
                    <a:pt x="578" y="454"/>
                    <a:pt x="580" y="453"/>
                    <a:pt x="581" y="452"/>
                  </a:cubicBezTo>
                  <a:cubicBezTo>
                    <a:pt x="579" y="453"/>
                    <a:pt x="578" y="452"/>
                    <a:pt x="576" y="453"/>
                  </a:cubicBezTo>
                  <a:close/>
                  <a:moveTo>
                    <a:pt x="621" y="195"/>
                  </a:moveTo>
                  <a:cubicBezTo>
                    <a:pt x="622" y="195"/>
                    <a:pt x="623" y="195"/>
                    <a:pt x="623" y="194"/>
                  </a:cubicBezTo>
                  <a:cubicBezTo>
                    <a:pt x="622" y="194"/>
                    <a:pt x="622" y="194"/>
                    <a:pt x="622" y="195"/>
                  </a:cubicBezTo>
                  <a:cubicBezTo>
                    <a:pt x="622" y="195"/>
                    <a:pt x="621" y="194"/>
                    <a:pt x="621" y="195"/>
                  </a:cubicBezTo>
                  <a:close/>
                  <a:moveTo>
                    <a:pt x="578" y="438"/>
                  </a:moveTo>
                  <a:cubicBezTo>
                    <a:pt x="579" y="439"/>
                    <a:pt x="579" y="439"/>
                    <a:pt x="580" y="438"/>
                  </a:cubicBezTo>
                  <a:cubicBezTo>
                    <a:pt x="579" y="438"/>
                    <a:pt x="578" y="437"/>
                    <a:pt x="578" y="438"/>
                  </a:cubicBezTo>
                  <a:close/>
                  <a:moveTo>
                    <a:pt x="619" y="195"/>
                  </a:moveTo>
                  <a:cubicBezTo>
                    <a:pt x="620" y="195"/>
                    <a:pt x="620" y="194"/>
                    <a:pt x="620" y="194"/>
                  </a:cubicBezTo>
                  <a:cubicBezTo>
                    <a:pt x="620" y="194"/>
                    <a:pt x="621" y="194"/>
                    <a:pt x="621" y="194"/>
                  </a:cubicBezTo>
                  <a:cubicBezTo>
                    <a:pt x="620" y="193"/>
                    <a:pt x="619" y="194"/>
                    <a:pt x="619" y="195"/>
                  </a:cubicBezTo>
                  <a:close/>
                  <a:moveTo>
                    <a:pt x="578" y="443"/>
                  </a:moveTo>
                  <a:cubicBezTo>
                    <a:pt x="576" y="443"/>
                    <a:pt x="574" y="445"/>
                    <a:pt x="573" y="444"/>
                  </a:cubicBezTo>
                  <a:cubicBezTo>
                    <a:pt x="572" y="444"/>
                    <a:pt x="571" y="445"/>
                    <a:pt x="571" y="446"/>
                  </a:cubicBezTo>
                  <a:cubicBezTo>
                    <a:pt x="573" y="446"/>
                    <a:pt x="573" y="444"/>
                    <a:pt x="574" y="446"/>
                  </a:cubicBezTo>
                  <a:cubicBezTo>
                    <a:pt x="575" y="446"/>
                    <a:pt x="575" y="445"/>
                    <a:pt x="575" y="445"/>
                  </a:cubicBezTo>
                  <a:cubicBezTo>
                    <a:pt x="575" y="446"/>
                    <a:pt x="576" y="444"/>
                    <a:pt x="577" y="445"/>
                  </a:cubicBezTo>
                  <a:cubicBezTo>
                    <a:pt x="576" y="444"/>
                    <a:pt x="579" y="444"/>
                    <a:pt x="578" y="443"/>
                  </a:cubicBezTo>
                  <a:close/>
                  <a:moveTo>
                    <a:pt x="575" y="449"/>
                  </a:moveTo>
                  <a:cubicBezTo>
                    <a:pt x="575" y="450"/>
                    <a:pt x="575" y="450"/>
                    <a:pt x="575" y="450"/>
                  </a:cubicBezTo>
                  <a:cubicBezTo>
                    <a:pt x="576" y="449"/>
                    <a:pt x="577" y="450"/>
                    <a:pt x="577" y="449"/>
                  </a:cubicBezTo>
                  <a:cubicBezTo>
                    <a:pt x="576" y="449"/>
                    <a:pt x="576" y="449"/>
                    <a:pt x="575" y="449"/>
                  </a:cubicBezTo>
                  <a:close/>
                  <a:moveTo>
                    <a:pt x="576" y="453"/>
                  </a:moveTo>
                  <a:cubicBezTo>
                    <a:pt x="576" y="452"/>
                    <a:pt x="575" y="453"/>
                    <a:pt x="575" y="453"/>
                  </a:cubicBezTo>
                  <a:cubicBezTo>
                    <a:pt x="575" y="452"/>
                    <a:pt x="575" y="453"/>
                    <a:pt x="575" y="452"/>
                  </a:cubicBezTo>
                  <a:cubicBezTo>
                    <a:pt x="575" y="452"/>
                    <a:pt x="575" y="452"/>
                    <a:pt x="574" y="451"/>
                  </a:cubicBezTo>
                  <a:cubicBezTo>
                    <a:pt x="574" y="452"/>
                    <a:pt x="574" y="452"/>
                    <a:pt x="574" y="452"/>
                  </a:cubicBezTo>
                  <a:cubicBezTo>
                    <a:pt x="574" y="451"/>
                    <a:pt x="573" y="451"/>
                    <a:pt x="572" y="451"/>
                  </a:cubicBezTo>
                  <a:cubicBezTo>
                    <a:pt x="572" y="452"/>
                    <a:pt x="573" y="452"/>
                    <a:pt x="573" y="452"/>
                  </a:cubicBezTo>
                  <a:cubicBezTo>
                    <a:pt x="572" y="452"/>
                    <a:pt x="573" y="453"/>
                    <a:pt x="572" y="453"/>
                  </a:cubicBezTo>
                  <a:cubicBezTo>
                    <a:pt x="573" y="452"/>
                    <a:pt x="571" y="453"/>
                    <a:pt x="572" y="452"/>
                  </a:cubicBezTo>
                  <a:cubicBezTo>
                    <a:pt x="571" y="451"/>
                    <a:pt x="571" y="453"/>
                    <a:pt x="570" y="452"/>
                  </a:cubicBezTo>
                  <a:cubicBezTo>
                    <a:pt x="571" y="453"/>
                    <a:pt x="570" y="453"/>
                    <a:pt x="570" y="455"/>
                  </a:cubicBezTo>
                  <a:cubicBezTo>
                    <a:pt x="570" y="455"/>
                    <a:pt x="571" y="455"/>
                    <a:pt x="571" y="455"/>
                  </a:cubicBezTo>
                  <a:cubicBezTo>
                    <a:pt x="570" y="455"/>
                    <a:pt x="570" y="455"/>
                    <a:pt x="570" y="455"/>
                  </a:cubicBezTo>
                  <a:cubicBezTo>
                    <a:pt x="570" y="454"/>
                    <a:pt x="569" y="454"/>
                    <a:pt x="568" y="453"/>
                  </a:cubicBezTo>
                  <a:cubicBezTo>
                    <a:pt x="568" y="454"/>
                    <a:pt x="568" y="455"/>
                    <a:pt x="568" y="455"/>
                  </a:cubicBezTo>
                  <a:cubicBezTo>
                    <a:pt x="569" y="456"/>
                    <a:pt x="570" y="455"/>
                    <a:pt x="569" y="456"/>
                  </a:cubicBezTo>
                  <a:cubicBezTo>
                    <a:pt x="570" y="456"/>
                    <a:pt x="571" y="456"/>
                    <a:pt x="572" y="455"/>
                  </a:cubicBezTo>
                  <a:cubicBezTo>
                    <a:pt x="572" y="456"/>
                    <a:pt x="573" y="456"/>
                    <a:pt x="573" y="457"/>
                  </a:cubicBezTo>
                  <a:cubicBezTo>
                    <a:pt x="575" y="455"/>
                    <a:pt x="574" y="455"/>
                    <a:pt x="576" y="453"/>
                  </a:cubicBezTo>
                  <a:close/>
                  <a:moveTo>
                    <a:pt x="570" y="440"/>
                  </a:moveTo>
                  <a:cubicBezTo>
                    <a:pt x="570" y="439"/>
                    <a:pt x="569" y="439"/>
                    <a:pt x="570" y="440"/>
                  </a:cubicBezTo>
                  <a:cubicBezTo>
                    <a:pt x="571" y="440"/>
                    <a:pt x="572" y="441"/>
                    <a:pt x="574" y="441"/>
                  </a:cubicBezTo>
                  <a:cubicBezTo>
                    <a:pt x="574" y="442"/>
                    <a:pt x="573" y="442"/>
                    <a:pt x="574" y="442"/>
                  </a:cubicBezTo>
                  <a:cubicBezTo>
                    <a:pt x="574" y="442"/>
                    <a:pt x="574" y="442"/>
                    <a:pt x="575" y="442"/>
                  </a:cubicBezTo>
                  <a:cubicBezTo>
                    <a:pt x="575" y="441"/>
                    <a:pt x="575" y="441"/>
                    <a:pt x="575" y="440"/>
                  </a:cubicBezTo>
                  <a:cubicBezTo>
                    <a:pt x="577" y="441"/>
                    <a:pt x="577" y="438"/>
                    <a:pt x="578" y="439"/>
                  </a:cubicBezTo>
                  <a:cubicBezTo>
                    <a:pt x="578" y="439"/>
                    <a:pt x="578" y="438"/>
                    <a:pt x="578" y="438"/>
                  </a:cubicBezTo>
                  <a:cubicBezTo>
                    <a:pt x="576" y="439"/>
                    <a:pt x="572" y="437"/>
                    <a:pt x="571" y="439"/>
                  </a:cubicBezTo>
                  <a:cubicBezTo>
                    <a:pt x="570" y="439"/>
                    <a:pt x="570" y="440"/>
                    <a:pt x="570" y="440"/>
                  </a:cubicBezTo>
                  <a:close/>
                  <a:moveTo>
                    <a:pt x="572" y="437"/>
                  </a:moveTo>
                  <a:cubicBezTo>
                    <a:pt x="572" y="437"/>
                    <a:pt x="574" y="437"/>
                    <a:pt x="574" y="436"/>
                  </a:cubicBezTo>
                  <a:cubicBezTo>
                    <a:pt x="574" y="436"/>
                    <a:pt x="572" y="436"/>
                    <a:pt x="572" y="437"/>
                  </a:cubicBezTo>
                  <a:close/>
                  <a:moveTo>
                    <a:pt x="567" y="453"/>
                  </a:moveTo>
                  <a:cubicBezTo>
                    <a:pt x="567" y="452"/>
                    <a:pt x="568" y="453"/>
                    <a:pt x="568" y="453"/>
                  </a:cubicBezTo>
                  <a:cubicBezTo>
                    <a:pt x="568" y="452"/>
                    <a:pt x="568" y="452"/>
                    <a:pt x="568" y="451"/>
                  </a:cubicBezTo>
                  <a:cubicBezTo>
                    <a:pt x="568" y="451"/>
                    <a:pt x="568" y="452"/>
                    <a:pt x="567" y="452"/>
                  </a:cubicBezTo>
                  <a:cubicBezTo>
                    <a:pt x="567" y="451"/>
                    <a:pt x="567" y="451"/>
                    <a:pt x="567" y="451"/>
                  </a:cubicBezTo>
                  <a:cubicBezTo>
                    <a:pt x="567" y="452"/>
                    <a:pt x="567" y="452"/>
                    <a:pt x="567" y="452"/>
                  </a:cubicBezTo>
                  <a:cubicBezTo>
                    <a:pt x="567" y="452"/>
                    <a:pt x="567" y="453"/>
                    <a:pt x="567" y="453"/>
                  </a:cubicBezTo>
                  <a:close/>
                  <a:moveTo>
                    <a:pt x="566" y="455"/>
                  </a:moveTo>
                  <a:cubicBezTo>
                    <a:pt x="567" y="455"/>
                    <a:pt x="567" y="456"/>
                    <a:pt x="568" y="454"/>
                  </a:cubicBezTo>
                  <a:cubicBezTo>
                    <a:pt x="567" y="454"/>
                    <a:pt x="567" y="453"/>
                    <a:pt x="567" y="454"/>
                  </a:cubicBezTo>
                  <a:cubicBezTo>
                    <a:pt x="567" y="454"/>
                    <a:pt x="566" y="455"/>
                    <a:pt x="566" y="455"/>
                  </a:cubicBezTo>
                  <a:close/>
                  <a:moveTo>
                    <a:pt x="569" y="441"/>
                  </a:moveTo>
                  <a:cubicBezTo>
                    <a:pt x="568" y="441"/>
                    <a:pt x="569" y="440"/>
                    <a:pt x="569" y="440"/>
                  </a:cubicBezTo>
                  <a:cubicBezTo>
                    <a:pt x="568" y="439"/>
                    <a:pt x="568" y="442"/>
                    <a:pt x="569" y="441"/>
                  </a:cubicBezTo>
                  <a:close/>
                  <a:moveTo>
                    <a:pt x="565" y="416"/>
                  </a:moveTo>
                  <a:cubicBezTo>
                    <a:pt x="565" y="417"/>
                    <a:pt x="566" y="417"/>
                    <a:pt x="567" y="418"/>
                  </a:cubicBezTo>
                  <a:cubicBezTo>
                    <a:pt x="567" y="417"/>
                    <a:pt x="567" y="417"/>
                    <a:pt x="567" y="417"/>
                  </a:cubicBezTo>
                  <a:cubicBezTo>
                    <a:pt x="566" y="417"/>
                    <a:pt x="566" y="416"/>
                    <a:pt x="565" y="416"/>
                  </a:cubicBezTo>
                  <a:close/>
                  <a:moveTo>
                    <a:pt x="555" y="455"/>
                  </a:moveTo>
                  <a:cubicBezTo>
                    <a:pt x="555" y="454"/>
                    <a:pt x="554" y="454"/>
                    <a:pt x="555" y="454"/>
                  </a:cubicBezTo>
                  <a:cubicBezTo>
                    <a:pt x="555" y="454"/>
                    <a:pt x="556" y="454"/>
                    <a:pt x="556" y="454"/>
                  </a:cubicBezTo>
                  <a:cubicBezTo>
                    <a:pt x="556" y="453"/>
                    <a:pt x="557" y="453"/>
                    <a:pt x="557" y="453"/>
                  </a:cubicBezTo>
                  <a:cubicBezTo>
                    <a:pt x="557" y="453"/>
                    <a:pt x="557" y="453"/>
                    <a:pt x="557" y="452"/>
                  </a:cubicBezTo>
                  <a:cubicBezTo>
                    <a:pt x="555" y="452"/>
                    <a:pt x="554" y="454"/>
                    <a:pt x="553" y="454"/>
                  </a:cubicBezTo>
                  <a:cubicBezTo>
                    <a:pt x="552" y="453"/>
                    <a:pt x="551" y="454"/>
                    <a:pt x="551" y="454"/>
                  </a:cubicBezTo>
                  <a:cubicBezTo>
                    <a:pt x="550" y="455"/>
                    <a:pt x="551" y="456"/>
                    <a:pt x="551" y="456"/>
                  </a:cubicBezTo>
                  <a:cubicBezTo>
                    <a:pt x="552" y="455"/>
                    <a:pt x="551" y="456"/>
                    <a:pt x="551" y="455"/>
                  </a:cubicBezTo>
                  <a:cubicBezTo>
                    <a:pt x="552" y="455"/>
                    <a:pt x="552" y="455"/>
                    <a:pt x="552" y="454"/>
                  </a:cubicBezTo>
                  <a:cubicBezTo>
                    <a:pt x="552" y="455"/>
                    <a:pt x="551" y="455"/>
                    <a:pt x="552" y="455"/>
                  </a:cubicBezTo>
                  <a:cubicBezTo>
                    <a:pt x="552" y="455"/>
                    <a:pt x="553" y="456"/>
                    <a:pt x="554" y="455"/>
                  </a:cubicBezTo>
                  <a:cubicBezTo>
                    <a:pt x="554" y="455"/>
                    <a:pt x="554" y="455"/>
                    <a:pt x="554" y="455"/>
                  </a:cubicBezTo>
                  <a:cubicBezTo>
                    <a:pt x="554" y="455"/>
                    <a:pt x="556" y="455"/>
                    <a:pt x="555" y="455"/>
                  </a:cubicBezTo>
                  <a:cubicBezTo>
                    <a:pt x="555" y="455"/>
                    <a:pt x="555" y="455"/>
                    <a:pt x="555" y="455"/>
                  </a:cubicBezTo>
                  <a:close/>
                  <a:moveTo>
                    <a:pt x="552" y="458"/>
                  </a:moveTo>
                  <a:cubicBezTo>
                    <a:pt x="552" y="458"/>
                    <a:pt x="553" y="459"/>
                    <a:pt x="553" y="457"/>
                  </a:cubicBezTo>
                  <a:cubicBezTo>
                    <a:pt x="553" y="457"/>
                    <a:pt x="552" y="457"/>
                    <a:pt x="552" y="458"/>
                  </a:cubicBezTo>
                  <a:close/>
                  <a:moveTo>
                    <a:pt x="550" y="458"/>
                  </a:moveTo>
                  <a:cubicBezTo>
                    <a:pt x="550" y="459"/>
                    <a:pt x="552" y="459"/>
                    <a:pt x="552" y="458"/>
                  </a:cubicBezTo>
                  <a:cubicBezTo>
                    <a:pt x="552" y="458"/>
                    <a:pt x="551" y="458"/>
                    <a:pt x="550" y="458"/>
                  </a:cubicBezTo>
                  <a:close/>
                  <a:moveTo>
                    <a:pt x="549" y="455"/>
                  </a:moveTo>
                  <a:cubicBezTo>
                    <a:pt x="549" y="456"/>
                    <a:pt x="550" y="455"/>
                    <a:pt x="550" y="455"/>
                  </a:cubicBezTo>
                  <a:cubicBezTo>
                    <a:pt x="549" y="454"/>
                    <a:pt x="549" y="455"/>
                    <a:pt x="549" y="455"/>
                  </a:cubicBezTo>
                  <a:cubicBezTo>
                    <a:pt x="549" y="455"/>
                    <a:pt x="549" y="455"/>
                    <a:pt x="549" y="455"/>
                  </a:cubicBezTo>
                  <a:close/>
                  <a:moveTo>
                    <a:pt x="545" y="451"/>
                  </a:moveTo>
                  <a:cubicBezTo>
                    <a:pt x="544" y="452"/>
                    <a:pt x="542" y="452"/>
                    <a:pt x="542" y="455"/>
                  </a:cubicBezTo>
                  <a:cubicBezTo>
                    <a:pt x="542" y="455"/>
                    <a:pt x="542" y="455"/>
                    <a:pt x="543" y="456"/>
                  </a:cubicBezTo>
                  <a:cubicBezTo>
                    <a:pt x="542" y="455"/>
                    <a:pt x="542" y="455"/>
                    <a:pt x="542" y="456"/>
                  </a:cubicBezTo>
                  <a:cubicBezTo>
                    <a:pt x="542" y="456"/>
                    <a:pt x="543" y="455"/>
                    <a:pt x="543" y="456"/>
                  </a:cubicBezTo>
                  <a:cubicBezTo>
                    <a:pt x="541" y="456"/>
                    <a:pt x="541" y="458"/>
                    <a:pt x="540" y="458"/>
                  </a:cubicBezTo>
                  <a:cubicBezTo>
                    <a:pt x="540" y="457"/>
                    <a:pt x="539" y="458"/>
                    <a:pt x="539" y="458"/>
                  </a:cubicBezTo>
                  <a:cubicBezTo>
                    <a:pt x="539" y="458"/>
                    <a:pt x="539" y="458"/>
                    <a:pt x="539" y="459"/>
                  </a:cubicBezTo>
                  <a:cubicBezTo>
                    <a:pt x="538" y="459"/>
                    <a:pt x="537" y="460"/>
                    <a:pt x="536" y="460"/>
                  </a:cubicBezTo>
                  <a:cubicBezTo>
                    <a:pt x="537" y="460"/>
                    <a:pt x="537" y="460"/>
                    <a:pt x="537" y="460"/>
                  </a:cubicBezTo>
                  <a:cubicBezTo>
                    <a:pt x="539" y="460"/>
                    <a:pt x="542" y="460"/>
                    <a:pt x="542" y="457"/>
                  </a:cubicBezTo>
                  <a:cubicBezTo>
                    <a:pt x="543" y="456"/>
                    <a:pt x="544" y="457"/>
                    <a:pt x="545" y="457"/>
                  </a:cubicBezTo>
                  <a:cubicBezTo>
                    <a:pt x="545" y="456"/>
                    <a:pt x="544" y="456"/>
                    <a:pt x="544" y="456"/>
                  </a:cubicBezTo>
                  <a:cubicBezTo>
                    <a:pt x="545" y="456"/>
                    <a:pt x="547" y="458"/>
                    <a:pt x="548" y="456"/>
                  </a:cubicBezTo>
                  <a:cubicBezTo>
                    <a:pt x="548" y="455"/>
                    <a:pt x="547" y="456"/>
                    <a:pt x="545" y="455"/>
                  </a:cubicBezTo>
                  <a:cubicBezTo>
                    <a:pt x="545" y="455"/>
                    <a:pt x="546" y="455"/>
                    <a:pt x="546" y="454"/>
                  </a:cubicBezTo>
                  <a:cubicBezTo>
                    <a:pt x="545" y="454"/>
                    <a:pt x="545" y="455"/>
                    <a:pt x="545" y="455"/>
                  </a:cubicBezTo>
                  <a:cubicBezTo>
                    <a:pt x="545" y="453"/>
                    <a:pt x="545" y="453"/>
                    <a:pt x="544" y="454"/>
                  </a:cubicBezTo>
                  <a:cubicBezTo>
                    <a:pt x="544" y="453"/>
                    <a:pt x="544" y="453"/>
                    <a:pt x="544" y="452"/>
                  </a:cubicBezTo>
                  <a:cubicBezTo>
                    <a:pt x="545" y="453"/>
                    <a:pt x="545" y="452"/>
                    <a:pt x="546" y="452"/>
                  </a:cubicBezTo>
                  <a:cubicBezTo>
                    <a:pt x="546" y="453"/>
                    <a:pt x="546" y="454"/>
                    <a:pt x="546" y="454"/>
                  </a:cubicBezTo>
                  <a:cubicBezTo>
                    <a:pt x="547" y="454"/>
                    <a:pt x="549" y="454"/>
                    <a:pt x="548" y="453"/>
                  </a:cubicBezTo>
                  <a:cubicBezTo>
                    <a:pt x="547" y="453"/>
                    <a:pt x="545" y="452"/>
                    <a:pt x="545" y="451"/>
                  </a:cubicBezTo>
                  <a:close/>
                  <a:moveTo>
                    <a:pt x="545" y="464"/>
                  </a:moveTo>
                  <a:cubicBezTo>
                    <a:pt x="545" y="463"/>
                    <a:pt x="545" y="462"/>
                    <a:pt x="545" y="462"/>
                  </a:cubicBezTo>
                  <a:cubicBezTo>
                    <a:pt x="545" y="462"/>
                    <a:pt x="544" y="462"/>
                    <a:pt x="544" y="463"/>
                  </a:cubicBezTo>
                  <a:cubicBezTo>
                    <a:pt x="544" y="463"/>
                    <a:pt x="544" y="463"/>
                    <a:pt x="544" y="463"/>
                  </a:cubicBezTo>
                  <a:cubicBezTo>
                    <a:pt x="543" y="464"/>
                    <a:pt x="541" y="464"/>
                    <a:pt x="540" y="464"/>
                  </a:cubicBezTo>
                  <a:cubicBezTo>
                    <a:pt x="541" y="464"/>
                    <a:pt x="540" y="465"/>
                    <a:pt x="541" y="465"/>
                  </a:cubicBezTo>
                  <a:cubicBezTo>
                    <a:pt x="541" y="466"/>
                    <a:pt x="541" y="465"/>
                    <a:pt x="542" y="465"/>
                  </a:cubicBezTo>
                  <a:cubicBezTo>
                    <a:pt x="542" y="464"/>
                    <a:pt x="542" y="464"/>
                    <a:pt x="543" y="464"/>
                  </a:cubicBezTo>
                  <a:cubicBezTo>
                    <a:pt x="543" y="464"/>
                    <a:pt x="543" y="465"/>
                    <a:pt x="543" y="465"/>
                  </a:cubicBezTo>
                  <a:cubicBezTo>
                    <a:pt x="544" y="465"/>
                    <a:pt x="545" y="465"/>
                    <a:pt x="546" y="464"/>
                  </a:cubicBezTo>
                  <a:cubicBezTo>
                    <a:pt x="545" y="463"/>
                    <a:pt x="545" y="464"/>
                    <a:pt x="545" y="464"/>
                  </a:cubicBezTo>
                  <a:close/>
                  <a:moveTo>
                    <a:pt x="534" y="458"/>
                  </a:moveTo>
                  <a:cubicBezTo>
                    <a:pt x="534" y="459"/>
                    <a:pt x="535" y="459"/>
                    <a:pt x="534" y="459"/>
                  </a:cubicBezTo>
                  <a:cubicBezTo>
                    <a:pt x="535" y="459"/>
                    <a:pt x="536" y="459"/>
                    <a:pt x="537" y="458"/>
                  </a:cubicBezTo>
                  <a:cubicBezTo>
                    <a:pt x="536" y="458"/>
                    <a:pt x="535" y="459"/>
                    <a:pt x="534" y="458"/>
                  </a:cubicBezTo>
                  <a:close/>
                  <a:moveTo>
                    <a:pt x="529" y="468"/>
                  </a:moveTo>
                  <a:cubicBezTo>
                    <a:pt x="529" y="468"/>
                    <a:pt x="528" y="468"/>
                    <a:pt x="528" y="468"/>
                  </a:cubicBezTo>
                  <a:cubicBezTo>
                    <a:pt x="528" y="470"/>
                    <a:pt x="527" y="469"/>
                    <a:pt x="526" y="469"/>
                  </a:cubicBezTo>
                  <a:cubicBezTo>
                    <a:pt x="525" y="469"/>
                    <a:pt x="527" y="469"/>
                    <a:pt x="526" y="470"/>
                  </a:cubicBezTo>
                  <a:cubicBezTo>
                    <a:pt x="526" y="470"/>
                    <a:pt x="526" y="470"/>
                    <a:pt x="526" y="470"/>
                  </a:cubicBezTo>
                  <a:cubicBezTo>
                    <a:pt x="527" y="471"/>
                    <a:pt x="529" y="470"/>
                    <a:pt x="530" y="469"/>
                  </a:cubicBezTo>
                  <a:cubicBezTo>
                    <a:pt x="530" y="468"/>
                    <a:pt x="529" y="469"/>
                    <a:pt x="529" y="468"/>
                  </a:cubicBezTo>
                  <a:close/>
                  <a:moveTo>
                    <a:pt x="519" y="463"/>
                  </a:moveTo>
                  <a:cubicBezTo>
                    <a:pt x="519" y="463"/>
                    <a:pt x="520" y="462"/>
                    <a:pt x="520" y="461"/>
                  </a:cubicBezTo>
                  <a:cubicBezTo>
                    <a:pt x="519" y="461"/>
                    <a:pt x="519" y="462"/>
                    <a:pt x="519" y="463"/>
                  </a:cubicBezTo>
                  <a:close/>
                  <a:moveTo>
                    <a:pt x="513" y="407"/>
                  </a:moveTo>
                  <a:cubicBezTo>
                    <a:pt x="513" y="407"/>
                    <a:pt x="512" y="407"/>
                    <a:pt x="512" y="407"/>
                  </a:cubicBezTo>
                  <a:cubicBezTo>
                    <a:pt x="513" y="408"/>
                    <a:pt x="513" y="407"/>
                    <a:pt x="514" y="408"/>
                  </a:cubicBezTo>
                  <a:cubicBezTo>
                    <a:pt x="514" y="407"/>
                    <a:pt x="514" y="407"/>
                    <a:pt x="514" y="407"/>
                  </a:cubicBezTo>
                  <a:cubicBezTo>
                    <a:pt x="513" y="407"/>
                    <a:pt x="513" y="406"/>
                    <a:pt x="513" y="407"/>
                  </a:cubicBezTo>
                  <a:close/>
                  <a:moveTo>
                    <a:pt x="513" y="404"/>
                  </a:moveTo>
                  <a:cubicBezTo>
                    <a:pt x="513" y="404"/>
                    <a:pt x="513" y="403"/>
                    <a:pt x="513" y="403"/>
                  </a:cubicBezTo>
                  <a:cubicBezTo>
                    <a:pt x="514" y="403"/>
                    <a:pt x="514" y="403"/>
                    <a:pt x="514" y="403"/>
                  </a:cubicBezTo>
                  <a:cubicBezTo>
                    <a:pt x="514" y="403"/>
                    <a:pt x="514" y="402"/>
                    <a:pt x="514" y="402"/>
                  </a:cubicBezTo>
                  <a:cubicBezTo>
                    <a:pt x="513" y="402"/>
                    <a:pt x="513" y="403"/>
                    <a:pt x="513" y="404"/>
                  </a:cubicBezTo>
                  <a:close/>
                  <a:moveTo>
                    <a:pt x="537" y="242"/>
                  </a:moveTo>
                  <a:cubicBezTo>
                    <a:pt x="536" y="242"/>
                    <a:pt x="535" y="242"/>
                    <a:pt x="535" y="243"/>
                  </a:cubicBezTo>
                  <a:cubicBezTo>
                    <a:pt x="536" y="243"/>
                    <a:pt x="537" y="243"/>
                    <a:pt x="537" y="243"/>
                  </a:cubicBezTo>
                  <a:cubicBezTo>
                    <a:pt x="537" y="243"/>
                    <a:pt x="536" y="243"/>
                    <a:pt x="537" y="242"/>
                  </a:cubicBezTo>
                  <a:close/>
                  <a:moveTo>
                    <a:pt x="510" y="333"/>
                  </a:moveTo>
                  <a:cubicBezTo>
                    <a:pt x="509" y="334"/>
                    <a:pt x="510" y="334"/>
                    <a:pt x="509" y="335"/>
                  </a:cubicBezTo>
                  <a:cubicBezTo>
                    <a:pt x="509" y="335"/>
                    <a:pt x="509" y="335"/>
                    <a:pt x="509" y="335"/>
                  </a:cubicBezTo>
                  <a:cubicBezTo>
                    <a:pt x="509" y="335"/>
                    <a:pt x="510" y="336"/>
                    <a:pt x="511" y="335"/>
                  </a:cubicBezTo>
                  <a:cubicBezTo>
                    <a:pt x="511" y="335"/>
                    <a:pt x="510" y="335"/>
                    <a:pt x="510" y="335"/>
                  </a:cubicBezTo>
                  <a:cubicBezTo>
                    <a:pt x="510" y="334"/>
                    <a:pt x="511" y="334"/>
                    <a:pt x="510" y="334"/>
                  </a:cubicBezTo>
                  <a:cubicBezTo>
                    <a:pt x="510" y="334"/>
                    <a:pt x="510" y="333"/>
                    <a:pt x="510" y="333"/>
                  </a:cubicBezTo>
                  <a:close/>
                  <a:moveTo>
                    <a:pt x="510" y="332"/>
                  </a:moveTo>
                  <a:cubicBezTo>
                    <a:pt x="510" y="332"/>
                    <a:pt x="510" y="333"/>
                    <a:pt x="510" y="333"/>
                  </a:cubicBezTo>
                  <a:cubicBezTo>
                    <a:pt x="510" y="332"/>
                    <a:pt x="510" y="332"/>
                    <a:pt x="510" y="332"/>
                  </a:cubicBezTo>
                  <a:cubicBezTo>
                    <a:pt x="510" y="332"/>
                    <a:pt x="511" y="334"/>
                    <a:pt x="511" y="333"/>
                  </a:cubicBezTo>
                  <a:cubicBezTo>
                    <a:pt x="510" y="333"/>
                    <a:pt x="511" y="331"/>
                    <a:pt x="510" y="332"/>
                  </a:cubicBezTo>
                  <a:close/>
                  <a:moveTo>
                    <a:pt x="506" y="335"/>
                  </a:moveTo>
                  <a:cubicBezTo>
                    <a:pt x="506" y="336"/>
                    <a:pt x="506" y="336"/>
                    <a:pt x="506" y="336"/>
                  </a:cubicBezTo>
                  <a:cubicBezTo>
                    <a:pt x="507" y="336"/>
                    <a:pt x="507" y="337"/>
                    <a:pt x="508" y="336"/>
                  </a:cubicBezTo>
                  <a:cubicBezTo>
                    <a:pt x="507" y="336"/>
                    <a:pt x="507" y="336"/>
                    <a:pt x="506" y="335"/>
                  </a:cubicBezTo>
                  <a:close/>
                  <a:moveTo>
                    <a:pt x="506" y="330"/>
                  </a:moveTo>
                  <a:cubicBezTo>
                    <a:pt x="507" y="330"/>
                    <a:pt x="505" y="331"/>
                    <a:pt x="506" y="331"/>
                  </a:cubicBezTo>
                  <a:cubicBezTo>
                    <a:pt x="506" y="330"/>
                    <a:pt x="507" y="330"/>
                    <a:pt x="507" y="330"/>
                  </a:cubicBezTo>
                  <a:cubicBezTo>
                    <a:pt x="507" y="329"/>
                    <a:pt x="506" y="329"/>
                    <a:pt x="506" y="330"/>
                  </a:cubicBezTo>
                  <a:close/>
                  <a:moveTo>
                    <a:pt x="507" y="331"/>
                  </a:moveTo>
                  <a:cubicBezTo>
                    <a:pt x="506" y="332"/>
                    <a:pt x="506" y="332"/>
                    <a:pt x="506" y="333"/>
                  </a:cubicBezTo>
                  <a:cubicBezTo>
                    <a:pt x="506" y="333"/>
                    <a:pt x="507" y="333"/>
                    <a:pt x="507" y="333"/>
                  </a:cubicBezTo>
                  <a:cubicBezTo>
                    <a:pt x="506" y="333"/>
                    <a:pt x="507" y="332"/>
                    <a:pt x="507" y="331"/>
                  </a:cubicBezTo>
                  <a:close/>
                  <a:moveTo>
                    <a:pt x="505" y="328"/>
                  </a:moveTo>
                  <a:cubicBezTo>
                    <a:pt x="506" y="327"/>
                    <a:pt x="504" y="326"/>
                    <a:pt x="504" y="326"/>
                  </a:cubicBezTo>
                  <a:cubicBezTo>
                    <a:pt x="505" y="326"/>
                    <a:pt x="505" y="325"/>
                    <a:pt x="504" y="325"/>
                  </a:cubicBezTo>
                  <a:cubicBezTo>
                    <a:pt x="504" y="326"/>
                    <a:pt x="504" y="326"/>
                    <a:pt x="503" y="326"/>
                  </a:cubicBezTo>
                  <a:cubicBezTo>
                    <a:pt x="505" y="327"/>
                    <a:pt x="505" y="329"/>
                    <a:pt x="506" y="329"/>
                  </a:cubicBezTo>
                  <a:cubicBezTo>
                    <a:pt x="506" y="329"/>
                    <a:pt x="506" y="329"/>
                    <a:pt x="506" y="328"/>
                  </a:cubicBezTo>
                  <a:cubicBezTo>
                    <a:pt x="506" y="328"/>
                    <a:pt x="507" y="329"/>
                    <a:pt x="507" y="328"/>
                  </a:cubicBezTo>
                  <a:cubicBezTo>
                    <a:pt x="506" y="328"/>
                    <a:pt x="507" y="328"/>
                    <a:pt x="506" y="327"/>
                  </a:cubicBezTo>
                  <a:cubicBezTo>
                    <a:pt x="506" y="328"/>
                    <a:pt x="506" y="328"/>
                    <a:pt x="505" y="328"/>
                  </a:cubicBezTo>
                  <a:close/>
                  <a:moveTo>
                    <a:pt x="505" y="325"/>
                  </a:moveTo>
                  <a:cubicBezTo>
                    <a:pt x="506" y="326"/>
                    <a:pt x="506" y="327"/>
                    <a:pt x="506" y="327"/>
                  </a:cubicBezTo>
                  <a:cubicBezTo>
                    <a:pt x="506" y="327"/>
                    <a:pt x="506" y="327"/>
                    <a:pt x="506" y="326"/>
                  </a:cubicBezTo>
                  <a:cubicBezTo>
                    <a:pt x="506" y="326"/>
                    <a:pt x="506" y="325"/>
                    <a:pt x="505" y="325"/>
                  </a:cubicBezTo>
                  <a:close/>
                  <a:moveTo>
                    <a:pt x="502" y="325"/>
                  </a:moveTo>
                  <a:cubicBezTo>
                    <a:pt x="502" y="325"/>
                    <a:pt x="502" y="325"/>
                    <a:pt x="502" y="326"/>
                  </a:cubicBezTo>
                  <a:cubicBezTo>
                    <a:pt x="503" y="326"/>
                    <a:pt x="504" y="326"/>
                    <a:pt x="504" y="325"/>
                  </a:cubicBezTo>
                  <a:cubicBezTo>
                    <a:pt x="503" y="325"/>
                    <a:pt x="503" y="325"/>
                    <a:pt x="502" y="325"/>
                  </a:cubicBezTo>
                  <a:close/>
                  <a:moveTo>
                    <a:pt x="382" y="540"/>
                  </a:moveTo>
                  <a:cubicBezTo>
                    <a:pt x="382" y="540"/>
                    <a:pt x="382" y="540"/>
                    <a:pt x="382" y="540"/>
                  </a:cubicBezTo>
                  <a:cubicBezTo>
                    <a:pt x="382" y="540"/>
                    <a:pt x="381" y="541"/>
                    <a:pt x="381" y="541"/>
                  </a:cubicBezTo>
                  <a:cubicBezTo>
                    <a:pt x="381" y="541"/>
                    <a:pt x="382" y="541"/>
                    <a:pt x="382" y="541"/>
                  </a:cubicBezTo>
                  <a:cubicBezTo>
                    <a:pt x="382" y="541"/>
                    <a:pt x="382" y="541"/>
                    <a:pt x="383" y="542"/>
                  </a:cubicBezTo>
                  <a:cubicBezTo>
                    <a:pt x="383" y="541"/>
                    <a:pt x="383" y="541"/>
                    <a:pt x="382" y="540"/>
                  </a:cubicBezTo>
                  <a:close/>
                  <a:moveTo>
                    <a:pt x="379" y="542"/>
                  </a:moveTo>
                  <a:cubicBezTo>
                    <a:pt x="379" y="542"/>
                    <a:pt x="380" y="541"/>
                    <a:pt x="380" y="542"/>
                  </a:cubicBezTo>
                  <a:cubicBezTo>
                    <a:pt x="381" y="541"/>
                    <a:pt x="381" y="541"/>
                    <a:pt x="380" y="541"/>
                  </a:cubicBezTo>
                  <a:cubicBezTo>
                    <a:pt x="380" y="542"/>
                    <a:pt x="378" y="542"/>
                    <a:pt x="379" y="542"/>
                  </a:cubicBezTo>
                  <a:close/>
                  <a:moveTo>
                    <a:pt x="286" y="408"/>
                  </a:moveTo>
                  <a:cubicBezTo>
                    <a:pt x="286" y="408"/>
                    <a:pt x="286" y="409"/>
                    <a:pt x="286" y="409"/>
                  </a:cubicBezTo>
                  <a:cubicBezTo>
                    <a:pt x="285" y="409"/>
                    <a:pt x="286" y="408"/>
                    <a:pt x="285" y="408"/>
                  </a:cubicBezTo>
                  <a:cubicBezTo>
                    <a:pt x="285" y="409"/>
                    <a:pt x="285" y="409"/>
                    <a:pt x="285" y="409"/>
                  </a:cubicBezTo>
                  <a:cubicBezTo>
                    <a:pt x="286" y="409"/>
                    <a:pt x="287" y="409"/>
                    <a:pt x="287" y="409"/>
                  </a:cubicBezTo>
                  <a:cubicBezTo>
                    <a:pt x="286" y="410"/>
                    <a:pt x="286" y="408"/>
                    <a:pt x="286" y="408"/>
                  </a:cubicBezTo>
                  <a:close/>
                  <a:moveTo>
                    <a:pt x="260" y="396"/>
                  </a:moveTo>
                  <a:cubicBezTo>
                    <a:pt x="260" y="396"/>
                    <a:pt x="261" y="396"/>
                    <a:pt x="261" y="397"/>
                  </a:cubicBezTo>
                  <a:cubicBezTo>
                    <a:pt x="261" y="396"/>
                    <a:pt x="261" y="395"/>
                    <a:pt x="260" y="396"/>
                  </a:cubicBezTo>
                  <a:close/>
                  <a:moveTo>
                    <a:pt x="252" y="423"/>
                  </a:moveTo>
                  <a:cubicBezTo>
                    <a:pt x="252" y="423"/>
                    <a:pt x="253" y="422"/>
                    <a:pt x="253" y="422"/>
                  </a:cubicBezTo>
                  <a:cubicBezTo>
                    <a:pt x="253" y="421"/>
                    <a:pt x="252" y="422"/>
                    <a:pt x="252" y="423"/>
                  </a:cubicBezTo>
                  <a:close/>
                  <a:moveTo>
                    <a:pt x="255" y="397"/>
                  </a:moveTo>
                  <a:cubicBezTo>
                    <a:pt x="254" y="397"/>
                    <a:pt x="254" y="397"/>
                    <a:pt x="253" y="397"/>
                  </a:cubicBezTo>
                  <a:cubicBezTo>
                    <a:pt x="253" y="397"/>
                    <a:pt x="253" y="398"/>
                    <a:pt x="254" y="398"/>
                  </a:cubicBezTo>
                  <a:cubicBezTo>
                    <a:pt x="253" y="397"/>
                    <a:pt x="255" y="398"/>
                    <a:pt x="255" y="397"/>
                  </a:cubicBezTo>
                  <a:close/>
                  <a:moveTo>
                    <a:pt x="253" y="395"/>
                  </a:moveTo>
                  <a:cubicBezTo>
                    <a:pt x="253" y="396"/>
                    <a:pt x="253" y="396"/>
                    <a:pt x="253" y="396"/>
                  </a:cubicBezTo>
                  <a:cubicBezTo>
                    <a:pt x="253" y="396"/>
                    <a:pt x="254" y="397"/>
                    <a:pt x="254" y="397"/>
                  </a:cubicBezTo>
                  <a:cubicBezTo>
                    <a:pt x="253" y="397"/>
                    <a:pt x="254" y="395"/>
                    <a:pt x="253" y="395"/>
                  </a:cubicBezTo>
                  <a:close/>
                  <a:moveTo>
                    <a:pt x="250" y="398"/>
                  </a:moveTo>
                  <a:cubicBezTo>
                    <a:pt x="251" y="397"/>
                    <a:pt x="250" y="399"/>
                    <a:pt x="251" y="399"/>
                  </a:cubicBezTo>
                  <a:cubicBezTo>
                    <a:pt x="251" y="398"/>
                    <a:pt x="252" y="398"/>
                    <a:pt x="252" y="399"/>
                  </a:cubicBezTo>
                  <a:cubicBezTo>
                    <a:pt x="252" y="398"/>
                    <a:pt x="252" y="398"/>
                    <a:pt x="253" y="398"/>
                  </a:cubicBezTo>
                  <a:cubicBezTo>
                    <a:pt x="252" y="398"/>
                    <a:pt x="252" y="397"/>
                    <a:pt x="251" y="397"/>
                  </a:cubicBezTo>
                  <a:cubicBezTo>
                    <a:pt x="252" y="399"/>
                    <a:pt x="250" y="396"/>
                    <a:pt x="250" y="398"/>
                  </a:cubicBezTo>
                  <a:close/>
                  <a:moveTo>
                    <a:pt x="250" y="401"/>
                  </a:moveTo>
                  <a:cubicBezTo>
                    <a:pt x="251" y="401"/>
                    <a:pt x="251" y="401"/>
                    <a:pt x="251" y="400"/>
                  </a:cubicBezTo>
                  <a:cubicBezTo>
                    <a:pt x="250" y="400"/>
                    <a:pt x="249" y="400"/>
                    <a:pt x="250" y="400"/>
                  </a:cubicBezTo>
                  <a:cubicBezTo>
                    <a:pt x="249" y="399"/>
                    <a:pt x="250" y="399"/>
                    <a:pt x="249" y="400"/>
                  </a:cubicBezTo>
                  <a:cubicBezTo>
                    <a:pt x="249" y="400"/>
                    <a:pt x="250" y="400"/>
                    <a:pt x="249" y="401"/>
                  </a:cubicBezTo>
                  <a:cubicBezTo>
                    <a:pt x="249" y="401"/>
                    <a:pt x="248" y="401"/>
                    <a:pt x="247" y="401"/>
                  </a:cubicBezTo>
                  <a:cubicBezTo>
                    <a:pt x="248" y="400"/>
                    <a:pt x="248" y="400"/>
                    <a:pt x="248" y="400"/>
                  </a:cubicBezTo>
                  <a:cubicBezTo>
                    <a:pt x="247" y="400"/>
                    <a:pt x="247" y="400"/>
                    <a:pt x="246" y="401"/>
                  </a:cubicBezTo>
                  <a:cubicBezTo>
                    <a:pt x="247" y="401"/>
                    <a:pt x="247" y="401"/>
                    <a:pt x="247" y="401"/>
                  </a:cubicBezTo>
                  <a:cubicBezTo>
                    <a:pt x="248" y="400"/>
                    <a:pt x="250" y="402"/>
                    <a:pt x="250" y="402"/>
                  </a:cubicBezTo>
                  <a:cubicBezTo>
                    <a:pt x="250" y="402"/>
                    <a:pt x="250" y="402"/>
                    <a:pt x="250" y="401"/>
                  </a:cubicBezTo>
                  <a:close/>
                  <a:moveTo>
                    <a:pt x="244" y="428"/>
                  </a:moveTo>
                  <a:cubicBezTo>
                    <a:pt x="244" y="428"/>
                    <a:pt x="244" y="429"/>
                    <a:pt x="245" y="429"/>
                  </a:cubicBezTo>
                  <a:cubicBezTo>
                    <a:pt x="245" y="427"/>
                    <a:pt x="244" y="428"/>
                    <a:pt x="244" y="428"/>
                  </a:cubicBezTo>
                  <a:close/>
                  <a:moveTo>
                    <a:pt x="246" y="400"/>
                  </a:moveTo>
                  <a:cubicBezTo>
                    <a:pt x="246" y="400"/>
                    <a:pt x="245" y="400"/>
                    <a:pt x="245" y="401"/>
                  </a:cubicBezTo>
                  <a:cubicBezTo>
                    <a:pt x="246" y="401"/>
                    <a:pt x="245" y="402"/>
                    <a:pt x="244" y="402"/>
                  </a:cubicBezTo>
                  <a:cubicBezTo>
                    <a:pt x="244" y="403"/>
                    <a:pt x="246" y="403"/>
                    <a:pt x="244" y="404"/>
                  </a:cubicBezTo>
                  <a:cubicBezTo>
                    <a:pt x="245" y="404"/>
                    <a:pt x="246" y="404"/>
                    <a:pt x="246" y="403"/>
                  </a:cubicBezTo>
                  <a:cubicBezTo>
                    <a:pt x="246" y="403"/>
                    <a:pt x="245" y="403"/>
                    <a:pt x="245" y="402"/>
                  </a:cubicBezTo>
                  <a:cubicBezTo>
                    <a:pt x="245" y="402"/>
                    <a:pt x="246" y="402"/>
                    <a:pt x="246" y="402"/>
                  </a:cubicBezTo>
                  <a:cubicBezTo>
                    <a:pt x="246" y="401"/>
                    <a:pt x="245" y="401"/>
                    <a:pt x="246" y="400"/>
                  </a:cubicBezTo>
                  <a:close/>
                  <a:moveTo>
                    <a:pt x="243" y="402"/>
                  </a:moveTo>
                  <a:cubicBezTo>
                    <a:pt x="243" y="403"/>
                    <a:pt x="242" y="402"/>
                    <a:pt x="241" y="403"/>
                  </a:cubicBezTo>
                  <a:cubicBezTo>
                    <a:pt x="241" y="403"/>
                    <a:pt x="241" y="403"/>
                    <a:pt x="242" y="403"/>
                  </a:cubicBezTo>
                  <a:cubicBezTo>
                    <a:pt x="242" y="402"/>
                    <a:pt x="243" y="403"/>
                    <a:pt x="243" y="402"/>
                  </a:cubicBezTo>
                  <a:cubicBezTo>
                    <a:pt x="244" y="402"/>
                    <a:pt x="243" y="401"/>
                    <a:pt x="243" y="402"/>
                  </a:cubicBezTo>
                  <a:close/>
                  <a:moveTo>
                    <a:pt x="239" y="407"/>
                  </a:moveTo>
                  <a:cubicBezTo>
                    <a:pt x="239" y="406"/>
                    <a:pt x="240" y="407"/>
                    <a:pt x="241" y="407"/>
                  </a:cubicBezTo>
                  <a:cubicBezTo>
                    <a:pt x="241" y="406"/>
                    <a:pt x="241" y="406"/>
                    <a:pt x="242" y="406"/>
                  </a:cubicBezTo>
                  <a:cubicBezTo>
                    <a:pt x="242" y="406"/>
                    <a:pt x="242" y="406"/>
                    <a:pt x="242" y="406"/>
                  </a:cubicBezTo>
                  <a:cubicBezTo>
                    <a:pt x="241" y="405"/>
                    <a:pt x="239" y="406"/>
                    <a:pt x="239" y="407"/>
                  </a:cubicBezTo>
                  <a:close/>
                  <a:moveTo>
                    <a:pt x="238" y="408"/>
                  </a:moveTo>
                  <a:cubicBezTo>
                    <a:pt x="239" y="409"/>
                    <a:pt x="239" y="409"/>
                    <a:pt x="240" y="408"/>
                  </a:cubicBezTo>
                  <a:cubicBezTo>
                    <a:pt x="239" y="408"/>
                    <a:pt x="239" y="407"/>
                    <a:pt x="238" y="408"/>
                  </a:cubicBezTo>
                  <a:close/>
                  <a:moveTo>
                    <a:pt x="164" y="464"/>
                  </a:moveTo>
                  <a:cubicBezTo>
                    <a:pt x="164" y="464"/>
                    <a:pt x="163" y="464"/>
                    <a:pt x="163" y="464"/>
                  </a:cubicBezTo>
                  <a:cubicBezTo>
                    <a:pt x="163" y="464"/>
                    <a:pt x="165" y="465"/>
                    <a:pt x="164" y="465"/>
                  </a:cubicBezTo>
                  <a:cubicBezTo>
                    <a:pt x="164" y="465"/>
                    <a:pt x="164" y="464"/>
                    <a:pt x="164" y="464"/>
                  </a:cubicBezTo>
                  <a:close/>
                  <a:moveTo>
                    <a:pt x="155" y="439"/>
                  </a:moveTo>
                  <a:cubicBezTo>
                    <a:pt x="154" y="438"/>
                    <a:pt x="154" y="439"/>
                    <a:pt x="153" y="440"/>
                  </a:cubicBezTo>
                  <a:cubicBezTo>
                    <a:pt x="154" y="439"/>
                    <a:pt x="155" y="440"/>
                    <a:pt x="155" y="440"/>
                  </a:cubicBezTo>
                  <a:cubicBezTo>
                    <a:pt x="155" y="440"/>
                    <a:pt x="155" y="439"/>
                    <a:pt x="155" y="439"/>
                  </a:cubicBezTo>
                  <a:close/>
                  <a:moveTo>
                    <a:pt x="151" y="442"/>
                  </a:moveTo>
                  <a:cubicBezTo>
                    <a:pt x="151" y="441"/>
                    <a:pt x="151" y="441"/>
                    <a:pt x="151" y="441"/>
                  </a:cubicBezTo>
                  <a:cubicBezTo>
                    <a:pt x="151" y="442"/>
                    <a:pt x="150" y="442"/>
                    <a:pt x="150" y="442"/>
                  </a:cubicBezTo>
                  <a:cubicBezTo>
                    <a:pt x="150" y="442"/>
                    <a:pt x="152" y="442"/>
                    <a:pt x="151" y="441"/>
                  </a:cubicBezTo>
                  <a:cubicBezTo>
                    <a:pt x="151" y="441"/>
                    <a:pt x="151" y="442"/>
                    <a:pt x="151" y="442"/>
                  </a:cubicBezTo>
                  <a:close/>
                  <a:moveTo>
                    <a:pt x="148" y="443"/>
                  </a:moveTo>
                  <a:cubicBezTo>
                    <a:pt x="149" y="443"/>
                    <a:pt x="147" y="444"/>
                    <a:pt x="148" y="445"/>
                  </a:cubicBezTo>
                  <a:cubicBezTo>
                    <a:pt x="149" y="443"/>
                    <a:pt x="149" y="445"/>
                    <a:pt x="150" y="444"/>
                  </a:cubicBezTo>
                  <a:cubicBezTo>
                    <a:pt x="150" y="444"/>
                    <a:pt x="149" y="444"/>
                    <a:pt x="150" y="443"/>
                  </a:cubicBezTo>
                  <a:cubicBezTo>
                    <a:pt x="151" y="443"/>
                    <a:pt x="151" y="443"/>
                    <a:pt x="152" y="443"/>
                  </a:cubicBezTo>
                  <a:cubicBezTo>
                    <a:pt x="151" y="443"/>
                    <a:pt x="151" y="442"/>
                    <a:pt x="151" y="442"/>
                  </a:cubicBezTo>
                  <a:cubicBezTo>
                    <a:pt x="150" y="443"/>
                    <a:pt x="150" y="442"/>
                    <a:pt x="149" y="443"/>
                  </a:cubicBezTo>
                  <a:cubicBezTo>
                    <a:pt x="149" y="443"/>
                    <a:pt x="148" y="443"/>
                    <a:pt x="148" y="443"/>
                  </a:cubicBezTo>
                  <a:close/>
                  <a:moveTo>
                    <a:pt x="144" y="482"/>
                  </a:moveTo>
                  <a:cubicBezTo>
                    <a:pt x="144" y="482"/>
                    <a:pt x="145" y="481"/>
                    <a:pt x="144" y="481"/>
                  </a:cubicBezTo>
                  <a:cubicBezTo>
                    <a:pt x="144" y="481"/>
                    <a:pt x="143" y="482"/>
                    <a:pt x="144" y="482"/>
                  </a:cubicBezTo>
                  <a:close/>
                  <a:moveTo>
                    <a:pt x="137" y="484"/>
                  </a:moveTo>
                  <a:cubicBezTo>
                    <a:pt x="138" y="485"/>
                    <a:pt x="139" y="485"/>
                    <a:pt x="139" y="484"/>
                  </a:cubicBezTo>
                  <a:cubicBezTo>
                    <a:pt x="139" y="485"/>
                    <a:pt x="137" y="484"/>
                    <a:pt x="137" y="484"/>
                  </a:cubicBezTo>
                  <a:close/>
                  <a:moveTo>
                    <a:pt x="138" y="456"/>
                  </a:moveTo>
                  <a:cubicBezTo>
                    <a:pt x="138" y="456"/>
                    <a:pt x="138" y="456"/>
                    <a:pt x="139" y="456"/>
                  </a:cubicBezTo>
                  <a:cubicBezTo>
                    <a:pt x="139" y="456"/>
                    <a:pt x="139" y="456"/>
                    <a:pt x="139" y="455"/>
                  </a:cubicBezTo>
                  <a:cubicBezTo>
                    <a:pt x="138" y="456"/>
                    <a:pt x="138" y="455"/>
                    <a:pt x="137" y="455"/>
                  </a:cubicBezTo>
                  <a:cubicBezTo>
                    <a:pt x="137" y="455"/>
                    <a:pt x="138" y="456"/>
                    <a:pt x="138" y="456"/>
                  </a:cubicBezTo>
                  <a:cubicBezTo>
                    <a:pt x="137" y="456"/>
                    <a:pt x="137" y="456"/>
                    <a:pt x="138" y="456"/>
                  </a:cubicBezTo>
                  <a:close/>
                  <a:moveTo>
                    <a:pt x="134" y="462"/>
                  </a:moveTo>
                  <a:cubicBezTo>
                    <a:pt x="135" y="461"/>
                    <a:pt x="138" y="460"/>
                    <a:pt x="138" y="458"/>
                  </a:cubicBezTo>
                  <a:cubicBezTo>
                    <a:pt x="135" y="458"/>
                    <a:pt x="135" y="461"/>
                    <a:pt x="133" y="460"/>
                  </a:cubicBezTo>
                  <a:cubicBezTo>
                    <a:pt x="133" y="461"/>
                    <a:pt x="131" y="461"/>
                    <a:pt x="132" y="462"/>
                  </a:cubicBezTo>
                  <a:cubicBezTo>
                    <a:pt x="131" y="462"/>
                    <a:pt x="130" y="462"/>
                    <a:pt x="130" y="463"/>
                  </a:cubicBezTo>
                  <a:cubicBezTo>
                    <a:pt x="130" y="463"/>
                    <a:pt x="131" y="464"/>
                    <a:pt x="130" y="463"/>
                  </a:cubicBezTo>
                  <a:cubicBezTo>
                    <a:pt x="131" y="466"/>
                    <a:pt x="133" y="462"/>
                    <a:pt x="134" y="462"/>
                  </a:cubicBezTo>
                  <a:close/>
                  <a:moveTo>
                    <a:pt x="127" y="465"/>
                  </a:moveTo>
                  <a:cubicBezTo>
                    <a:pt x="127" y="467"/>
                    <a:pt x="126" y="467"/>
                    <a:pt x="125" y="468"/>
                  </a:cubicBezTo>
                  <a:cubicBezTo>
                    <a:pt x="127" y="467"/>
                    <a:pt x="128" y="467"/>
                    <a:pt x="129" y="465"/>
                  </a:cubicBezTo>
                  <a:cubicBezTo>
                    <a:pt x="128" y="465"/>
                    <a:pt x="128" y="466"/>
                    <a:pt x="127" y="465"/>
                  </a:cubicBezTo>
                  <a:close/>
                  <a:moveTo>
                    <a:pt x="114" y="477"/>
                  </a:moveTo>
                  <a:cubicBezTo>
                    <a:pt x="113" y="477"/>
                    <a:pt x="113" y="477"/>
                    <a:pt x="112" y="478"/>
                  </a:cubicBezTo>
                  <a:cubicBezTo>
                    <a:pt x="113" y="478"/>
                    <a:pt x="112" y="479"/>
                    <a:pt x="112" y="479"/>
                  </a:cubicBezTo>
                  <a:cubicBezTo>
                    <a:pt x="113" y="478"/>
                    <a:pt x="115" y="478"/>
                    <a:pt x="116" y="476"/>
                  </a:cubicBezTo>
                  <a:cubicBezTo>
                    <a:pt x="117" y="476"/>
                    <a:pt x="118" y="474"/>
                    <a:pt x="120" y="474"/>
                  </a:cubicBezTo>
                  <a:cubicBezTo>
                    <a:pt x="121" y="472"/>
                    <a:pt x="122" y="470"/>
                    <a:pt x="124" y="470"/>
                  </a:cubicBezTo>
                  <a:cubicBezTo>
                    <a:pt x="124" y="469"/>
                    <a:pt x="125" y="469"/>
                    <a:pt x="125" y="468"/>
                  </a:cubicBezTo>
                  <a:cubicBezTo>
                    <a:pt x="122" y="469"/>
                    <a:pt x="120" y="472"/>
                    <a:pt x="117" y="473"/>
                  </a:cubicBezTo>
                  <a:cubicBezTo>
                    <a:pt x="117" y="473"/>
                    <a:pt x="117" y="473"/>
                    <a:pt x="117" y="474"/>
                  </a:cubicBezTo>
                  <a:cubicBezTo>
                    <a:pt x="117" y="473"/>
                    <a:pt x="116" y="474"/>
                    <a:pt x="115" y="474"/>
                  </a:cubicBezTo>
                  <a:cubicBezTo>
                    <a:pt x="116" y="474"/>
                    <a:pt x="117" y="473"/>
                    <a:pt x="117" y="474"/>
                  </a:cubicBezTo>
                  <a:cubicBezTo>
                    <a:pt x="116" y="475"/>
                    <a:pt x="114" y="476"/>
                    <a:pt x="114" y="476"/>
                  </a:cubicBezTo>
                  <a:cubicBezTo>
                    <a:pt x="114" y="476"/>
                    <a:pt x="115" y="476"/>
                    <a:pt x="115" y="476"/>
                  </a:cubicBezTo>
                  <a:cubicBezTo>
                    <a:pt x="114" y="476"/>
                    <a:pt x="114" y="476"/>
                    <a:pt x="114" y="477"/>
                  </a:cubicBezTo>
                  <a:close/>
                  <a:moveTo>
                    <a:pt x="115" y="502"/>
                  </a:moveTo>
                  <a:cubicBezTo>
                    <a:pt x="115" y="502"/>
                    <a:pt x="114" y="502"/>
                    <a:pt x="114" y="503"/>
                  </a:cubicBezTo>
                  <a:cubicBezTo>
                    <a:pt x="115" y="503"/>
                    <a:pt x="116" y="502"/>
                    <a:pt x="115" y="502"/>
                  </a:cubicBezTo>
                  <a:close/>
                  <a:moveTo>
                    <a:pt x="114" y="503"/>
                  </a:moveTo>
                  <a:cubicBezTo>
                    <a:pt x="114" y="504"/>
                    <a:pt x="116" y="503"/>
                    <a:pt x="115" y="505"/>
                  </a:cubicBezTo>
                  <a:cubicBezTo>
                    <a:pt x="115" y="505"/>
                    <a:pt x="116" y="504"/>
                    <a:pt x="116" y="504"/>
                  </a:cubicBezTo>
                  <a:cubicBezTo>
                    <a:pt x="116" y="503"/>
                    <a:pt x="115" y="504"/>
                    <a:pt x="116" y="503"/>
                  </a:cubicBezTo>
                  <a:cubicBezTo>
                    <a:pt x="116" y="502"/>
                    <a:pt x="115" y="503"/>
                    <a:pt x="115" y="503"/>
                  </a:cubicBezTo>
                  <a:cubicBezTo>
                    <a:pt x="115" y="503"/>
                    <a:pt x="115" y="503"/>
                    <a:pt x="114" y="503"/>
                  </a:cubicBezTo>
                  <a:close/>
                  <a:moveTo>
                    <a:pt x="112" y="503"/>
                  </a:moveTo>
                  <a:cubicBezTo>
                    <a:pt x="111" y="504"/>
                    <a:pt x="112" y="503"/>
                    <a:pt x="112" y="504"/>
                  </a:cubicBezTo>
                  <a:cubicBezTo>
                    <a:pt x="111" y="504"/>
                    <a:pt x="111" y="504"/>
                    <a:pt x="111" y="504"/>
                  </a:cubicBezTo>
                  <a:cubicBezTo>
                    <a:pt x="111" y="505"/>
                    <a:pt x="111" y="505"/>
                    <a:pt x="111" y="505"/>
                  </a:cubicBezTo>
                  <a:cubicBezTo>
                    <a:pt x="112" y="505"/>
                    <a:pt x="112" y="505"/>
                    <a:pt x="113" y="506"/>
                  </a:cubicBezTo>
                  <a:cubicBezTo>
                    <a:pt x="113" y="504"/>
                    <a:pt x="113" y="504"/>
                    <a:pt x="114" y="504"/>
                  </a:cubicBezTo>
                  <a:cubicBezTo>
                    <a:pt x="114" y="504"/>
                    <a:pt x="113" y="504"/>
                    <a:pt x="113" y="503"/>
                  </a:cubicBezTo>
                  <a:cubicBezTo>
                    <a:pt x="113" y="504"/>
                    <a:pt x="112" y="504"/>
                    <a:pt x="112" y="503"/>
                  </a:cubicBezTo>
                  <a:close/>
                  <a:moveTo>
                    <a:pt x="111" y="502"/>
                  </a:moveTo>
                  <a:cubicBezTo>
                    <a:pt x="111" y="502"/>
                    <a:pt x="112" y="503"/>
                    <a:pt x="112" y="502"/>
                  </a:cubicBezTo>
                  <a:cubicBezTo>
                    <a:pt x="111" y="502"/>
                    <a:pt x="111" y="501"/>
                    <a:pt x="111" y="502"/>
                  </a:cubicBezTo>
                  <a:close/>
                  <a:moveTo>
                    <a:pt x="109" y="482"/>
                  </a:moveTo>
                  <a:cubicBezTo>
                    <a:pt x="110" y="482"/>
                    <a:pt x="111" y="480"/>
                    <a:pt x="112" y="479"/>
                  </a:cubicBezTo>
                  <a:cubicBezTo>
                    <a:pt x="110" y="479"/>
                    <a:pt x="110" y="481"/>
                    <a:pt x="109" y="482"/>
                  </a:cubicBezTo>
                  <a:close/>
                  <a:moveTo>
                    <a:pt x="99" y="512"/>
                  </a:moveTo>
                  <a:cubicBezTo>
                    <a:pt x="100" y="512"/>
                    <a:pt x="98" y="512"/>
                    <a:pt x="98" y="513"/>
                  </a:cubicBezTo>
                  <a:cubicBezTo>
                    <a:pt x="99" y="514"/>
                    <a:pt x="99" y="512"/>
                    <a:pt x="99" y="513"/>
                  </a:cubicBezTo>
                  <a:cubicBezTo>
                    <a:pt x="100" y="512"/>
                    <a:pt x="100" y="511"/>
                    <a:pt x="99" y="512"/>
                  </a:cubicBezTo>
                  <a:close/>
                  <a:moveTo>
                    <a:pt x="93" y="519"/>
                  </a:moveTo>
                  <a:cubicBezTo>
                    <a:pt x="93" y="519"/>
                    <a:pt x="94" y="519"/>
                    <a:pt x="94" y="519"/>
                  </a:cubicBezTo>
                  <a:cubicBezTo>
                    <a:pt x="94" y="520"/>
                    <a:pt x="95" y="519"/>
                    <a:pt x="95" y="520"/>
                  </a:cubicBezTo>
                  <a:cubicBezTo>
                    <a:pt x="96" y="519"/>
                    <a:pt x="96" y="518"/>
                    <a:pt x="97" y="518"/>
                  </a:cubicBezTo>
                  <a:cubicBezTo>
                    <a:pt x="98" y="517"/>
                    <a:pt x="96" y="518"/>
                    <a:pt x="97" y="516"/>
                  </a:cubicBezTo>
                  <a:cubicBezTo>
                    <a:pt x="95" y="516"/>
                    <a:pt x="96" y="519"/>
                    <a:pt x="95" y="519"/>
                  </a:cubicBezTo>
                  <a:cubicBezTo>
                    <a:pt x="95" y="518"/>
                    <a:pt x="93" y="518"/>
                    <a:pt x="92" y="518"/>
                  </a:cubicBezTo>
                  <a:cubicBezTo>
                    <a:pt x="93" y="519"/>
                    <a:pt x="93" y="520"/>
                    <a:pt x="94" y="520"/>
                  </a:cubicBezTo>
                  <a:cubicBezTo>
                    <a:pt x="94" y="519"/>
                    <a:pt x="93" y="520"/>
                    <a:pt x="93" y="519"/>
                  </a:cubicBezTo>
                  <a:close/>
                  <a:moveTo>
                    <a:pt x="95" y="518"/>
                  </a:moveTo>
                  <a:cubicBezTo>
                    <a:pt x="95" y="517"/>
                    <a:pt x="96" y="517"/>
                    <a:pt x="95" y="517"/>
                  </a:cubicBezTo>
                  <a:cubicBezTo>
                    <a:pt x="95" y="517"/>
                    <a:pt x="94" y="515"/>
                    <a:pt x="94" y="516"/>
                  </a:cubicBezTo>
                  <a:cubicBezTo>
                    <a:pt x="94" y="517"/>
                    <a:pt x="94" y="518"/>
                    <a:pt x="95" y="518"/>
                  </a:cubicBezTo>
                  <a:close/>
                  <a:moveTo>
                    <a:pt x="80" y="529"/>
                  </a:moveTo>
                  <a:cubicBezTo>
                    <a:pt x="80" y="530"/>
                    <a:pt x="80" y="531"/>
                    <a:pt x="79" y="531"/>
                  </a:cubicBezTo>
                  <a:cubicBezTo>
                    <a:pt x="80" y="530"/>
                    <a:pt x="78" y="531"/>
                    <a:pt x="78" y="531"/>
                  </a:cubicBezTo>
                  <a:cubicBezTo>
                    <a:pt x="79" y="531"/>
                    <a:pt x="78" y="533"/>
                    <a:pt x="79" y="533"/>
                  </a:cubicBezTo>
                  <a:cubicBezTo>
                    <a:pt x="78" y="532"/>
                    <a:pt x="79" y="532"/>
                    <a:pt x="80" y="532"/>
                  </a:cubicBezTo>
                  <a:cubicBezTo>
                    <a:pt x="80" y="531"/>
                    <a:pt x="79" y="532"/>
                    <a:pt x="80" y="532"/>
                  </a:cubicBezTo>
                  <a:cubicBezTo>
                    <a:pt x="80" y="531"/>
                    <a:pt x="82" y="530"/>
                    <a:pt x="80" y="529"/>
                  </a:cubicBezTo>
                  <a:close/>
                  <a:moveTo>
                    <a:pt x="54" y="549"/>
                  </a:moveTo>
                  <a:cubicBezTo>
                    <a:pt x="54" y="549"/>
                    <a:pt x="56" y="549"/>
                    <a:pt x="55" y="548"/>
                  </a:cubicBezTo>
                  <a:cubicBezTo>
                    <a:pt x="55" y="549"/>
                    <a:pt x="54" y="548"/>
                    <a:pt x="54" y="549"/>
                  </a:cubicBezTo>
                  <a:close/>
                  <a:moveTo>
                    <a:pt x="32" y="567"/>
                  </a:moveTo>
                  <a:cubicBezTo>
                    <a:pt x="32" y="567"/>
                    <a:pt x="33" y="568"/>
                    <a:pt x="33" y="567"/>
                  </a:cubicBezTo>
                  <a:cubicBezTo>
                    <a:pt x="33" y="567"/>
                    <a:pt x="32" y="566"/>
                    <a:pt x="32" y="567"/>
                  </a:cubicBezTo>
                  <a:close/>
                  <a:moveTo>
                    <a:pt x="22" y="600"/>
                  </a:moveTo>
                  <a:cubicBezTo>
                    <a:pt x="23" y="601"/>
                    <a:pt x="23" y="599"/>
                    <a:pt x="23" y="599"/>
                  </a:cubicBezTo>
                  <a:cubicBezTo>
                    <a:pt x="22" y="599"/>
                    <a:pt x="21" y="600"/>
                    <a:pt x="22" y="6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0" name="淘宝网Chenying0907出品 152"/>
            <p:cNvSpPr/>
            <p:nvPr/>
          </p:nvSpPr>
          <p:spPr bwMode="auto">
            <a:xfrm>
              <a:off x="7070" y="4618"/>
              <a:ext cx="10" cy="9"/>
            </a:xfrm>
            <a:custGeom>
              <a:avLst/>
              <a:gdLst>
                <a:gd name="T0" fmla="*/ 1 w 4"/>
                <a:gd name="T1" fmla="*/ 2 h 4"/>
                <a:gd name="T2" fmla="*/ 1 w 4"/>
                <a:gd name="T3" fmla="*/ 2 h 4"/>
                <a:gd name="T4" fmla="*/ 2 w 4"/>
                <a:gd name="T5" fmla="*/ 0 h 4"/>
                <a:gd name="T6" fmla="*/ 4 w 4"/>
                <a:gd name="T7" fmla="*/ 0 h 4"/>
                <a:gd name="T8" fmla="*/ 1 w 4"/>
                <a:gd name="T9" fmla="*/ 3 h 4"/>
                <a:gd name="T10" fmla="*/ 0 w 4"/>
                <a:gd name="T11" fmla="*/ 3 h 4"/>
                <a:gd name="T12" fmla="*/ 1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2"/>
                  </a:moveTo>
                  <a:cubicBezTo>
                    <a:pt x="1" y="2"/>
                    <a:pt x="1" y="3"/>
                    <a:pt x="1" y="2"/>
                  </a:cubicBezTo>
                  <a:cubicBezTo>
                    <a:pt x="1" y="1"/>
                    <a:pt x="2" y="1"/>
                    <a:pt x="2" y="0"/>
                  </a:cubicBezTo>
                  <a:cubicBezTo>
                    <a:pt x="3" y="0"/>
                    <a:pt x="3" y="0"/>
                    <a:pt x="4" y="0"/>
                  </a:cubicBezTo>
                  <a:cubicBezTo>
                    <a:pt x="3" y="1"/>
                    <a:pt x="1" y="1"/>
                    <a:pt x="1" y="3"/>
                  </a:cubicBezTo>
                  <a:cubicBezTo>
                    <a:pt x="1" y="3"/>
                    <a:pt x="0" y="4"/>
                    <a:pt x="0" y="3"/>
                  </a:cubicBezTo>
                  <a:cubicBezTo>
                    <a:pt x="2"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1" name="淘宝网Chenying0907出品 153"/>
            <p:cNvSpPr/>
            <p:nvPr/>
          </p:nvSpPr>
          <p:spPr bwMode="auto">
            <a:xfrm>
              <a:off x="7089" y="4604"/>
              <a:ext cx="7" cy="7"/>
            </a:xfrm>
            <a:custGeom>
              <a:avLst/>
              <a:gdLst>
                <a:gd name="T0" fmla="*/ 2 w 3"/>
                <a:gd name="T1" fmla="*/ 2 h 3"/>
                <a:gd name="T2" fmla="*/ 1 w 3"/>
                <a:gd name="T3" fmla="*/ 3 h 3"/>
                <a:gd name="T4" fmla="*/ 0 w 3"/>
                <a:gd name="T5" fmla="*/ 2 h 3"/>
                <a:gd name="T6" fmla="*/ 1 w 3"/>
                <a:gd name="T7" fmla="*/ 0 h 3"/>
                <a:gd name="T8" fmla="*/ 2 w 3"/>
                <a:gd name="T9" fmla="*/ 2 h 3"/>
                <a:gd name="T10" fmla="*/ 2 w 3"/>
                <a:gd name="T11" fmla="*/ 1 h 3"/>
                <a:gd name="T12" fmla="*/ 1 w 3"/>
                <a:gd name="T13" fmla="*/ 2 h 3"/>
                <a:gd name="T14" fmla="*/ 2 w 3"/>
                <a:gd name="T15" fmla="*/ 2 h 3"/>
                <a:gd name="T16" fmla="*/ 2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2"/>
                  </a:moveTo>
                  <a:cubicBezTo>
                    <a:pt x="2" y="3"/>
                    <a:pt x="1" y="2"/>
                    <a:pt x="1" y="3"/>
                  </a:cubicBezTo>
                  <a:cubicBezTo>
                    <a:pt x="1" y="3"/>
                    <a:pt x="0" y="2"/>
                    <a:pt x="0" y="2"/>
                  </a:cubicBezTo>
                  <a:cubicBezTo>
                    <a:pt x="0" y="1"/>
                    <a:pt x="1" y="1"/>
                    <a:pt x="1" y="0"/>
                  </a:cubicBezTo>
                  <a:cubicBezTo>
                    <a:pt x="1" y="1"/>
                    <a:pt x="3" y="1"/>
                    <a:pt x="2" y="2"/>
                  </a:cubicBezTo>
                  <a:cubicBezTo>
                    <a:pt x="2" y="2"/>
                    <a:pt x="2" y="2"/>
                    <a:pt x="2" y="1"/>
                  </a:cubicBezTo>
                  <a:cubicBezTo>
                    <a:pt x="1" y="1"/>
                    <a:pt x="1" y="2"/>
                    <a:pt x="1" y="2"/>
                  </a:cubicBezTo>
                  <a:cubicBezTo>
                    <a:pt x="1" y="2"/>
                    <a:pt x="2" y="2"/>
                    <a:pt x="2"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2" name="淘宝网Chenying0907出品 154"/>
            <p:cNvSpPr/>
            <p:nvPr/>
          </p:nvSpPr>
          <p:spPr bwMode="auto">
            <a:xfrm>
              <a:off x="7141" y="4561"/>
              <a:ext cx="5" cy="7"/>
            </a:xfrm>
            <a:custGeom>
              <a:avLst/>
              <a:gdLst>
                <a:gd name="T0" fmla="*/ 1 w 2"/>
                <a:gd name="T1" fmla="*/ 2 h 3"/>
                <a:gd name="T2" fmla="*/ 1 w 2"/>
                <a:gd name="T3" fmla="*/ 1 h 3"/>
                <a:gd name="T4" fmla="*/ 2 w 2"/>
                <a:gd name="T5" fmla="*/ 0 h 3"/>
                <a:gd name="T6" fmla="*/ 2 w 2"/>
                <a:gd name="T7" fmla="*/ 1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0" y="3"/>
                    <a:pt x="1" y="1"/>
                    <a:pt x="1" y="1"/>
                  </a:cubicBezTo>
                  <a:cubicBezTo>
                    <a:pt x="1" y="0"/>
                    <a:pt x="1" y="0"/>
                    <a:pt x="2" y="0"/>
                  </a:cubicBezTo>
                  <a:cubicBezTo>
                    <a:pt x="2" y="1"/>
                    <a:pt x="2" y="1"/>
                    <a:pt x="2"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3" name="淘宝网Chenying0907出品 155"/>
            <p:cNvSpPr/>
            <p:nvPr/>
          </p:nvSpPr>
          <p:spPr bwMode="auto">
            <a:xfrm>
              <a:off x="7267" y="4393"/>
              <a:ext cx="5" cy="2"/>
            </a:xfrm>
            <a:custGeom>
              <a:avLst/>
              <a:gdLst>
                <a:gd name="T0" fmla="*/ 2 w 2"/>
                <a:gd name="T1" fmla="*/ 0 h 1"/>
                <a:gd name="T2" fmla="*/ 2 w 2"/>
                <a:gd name="T3" fmla="*/ 0 h 1"/>
                <a:gd name="T4" fmla="*/ 2 w 2"/>
                <a:gd name="T5" fmla="*/ 1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0"/>
                    <a:pt x="2" y="0"/>
                  </a:cubicBezTo>
                  <a:cubicBezTo>
                    <a:pt x="2" y="0"/>
                    <a:pt x="2" y="1"/>
                    <a:pt x="2" y="1"/>
                  </a:cubicBezTo>
                  <a:cubicBezTo>
                    <a:pt x="1" y="1"/>
                    <a:pt x="1" y="1"/>
                    <a:pt x="0" y="1"/>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4" name="淘宝网Chenying0907出品 156"/>
            <p:cNvSpPr/>
            <p:nvPr/>
          </p:nvSpPr>
          <p:spPr bwMode="auto">
            <a:xfrm>
              <a:off x="8608" y="3053"/>
              <a:ext cx="7" cy="4"/>
            </a:xfrm>
            <a:custGeom>
              <a:avLst/>
              <a:gdLst>
                <a:gd name="T0" fmla="*/ 0 w 3"/>
                <a:gd name="T1" fmla="*/ 1 h 2"/>
                <a:gd name="T2" fmla="*/ 1 w 3"/>
                <a:gd name="T3" fmla="*/ 0 h 2"/>
                <a:gd name="T4" fmla="*/ 1 w 3"/>
                <a:gd name="T5" fmla="*/ 2 h 2"/>
                <a:gd name="T6" fmla="*/ 0 w 3"/>
                <a:gd name="T7" fmla="*/ 1 h 2"/>
                <a:gd name="T8" fmla="*/ 1 w 3"/>
                <a:gd name="T9" fmla="*/ 0 h 2"/>
                <a:gd name="T10" fmla="*/ 0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0" y="1"/>
                  </a:moveTo>
                  <a:cubicBezTo>
                    <a:pt x="0" y="2"/>
                    <a:pt x="1" y="1"/>
                    <a:pt x="1" y="0"/>
                  </a:cubicBezTo>
                  <a:cubicBezTo>
                    <a:pt x="3" y="1"/>
                    <a:pt x="1" y="1"/>
                    <a:pt x="1" y="2"/>
                  </a:cubicBezTo>
                  <a:cubicBezTo>
                    <a:pt x="0" y="2"/>
                    <a:pt x="0" y="1"/>
                    <a:pt x="0" y="1"/>
                  </a:cubicBezTo>
                  <a:cubicBezTo>
                    <a:pt x="0" y="1"/>
                    <a:pt x="0"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5" name="淘宝网Chenying0907出品 157"/>
            <p:cNvSpPr/>
            <p:nvPr/>
          </p:nvSpPr>
          <p:spPr bwMode="auto">
            <a:xfrm>
              <a:off x="8594" y="3050"/>
              <a:ext cx="7" cy="5"/>
            </a:xfrm>
            <a:custGeom>
              <a:avLst/>
              <a:gdLst>
                <a:gd name="T0" fmla="*/ 2 w 3"/>
                <a:gd name="T1" fmla="*/ 0 h 2"/>
                <a:gd name="T2" fmla="*/ 3 w 3"/>
                <a:gd name="T3" fmla="*/ 0 h 2"/>
                <a:gd name="T4" fmla="*/ 0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3" y="0"/>
                    <a:pt x="3" y="0"/>
                  </a:cubicBezTo>
                  <a:cubicBezTo>
                    <a:pt x="2" y="2"/>
                    <a:pt x="1" y="1"/>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6" name="淘宝网Chenying0907出品 158"/>
            <p:cNvSpPr/>
            <p:nvPr/>
          </p:nvSpPr>
          <p:spPr bwMode="auto">
            <a:xfrm>
              <a:off x="8591" y="3055"/>
              <a:ext cx="5" cy="10"/>
            </a:xfrm>
            <a:custGeom>
              <a:avLst/>
              <a:gdLst>
                <a:gd name="T0" fmla="*/ 2 w 2"/>
                <a:gd name="T1" fmla="*/ 2 h 4"/>
                <a:gd name="T2" fmla="*/ 1 w 2"/>
                <a:gd name="T3" fmla="*/ 3 h 4"/>
                <a:gd name="T4" fmla="*/ 0 w 2"/>
                <a:gd name="T5" fmla="*/ 3 h 4"/>
                <a:gd name="T6" fmla="*/ 0 w 2"/>
                <a:gd name="T7" fmla="*/ 0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cubicBezTo>
                    <a:pt x="1" y="2"/>
                    <a:pt x="2" y="2"/>
                    <a:pt x="1" y="3"/>
                  </a:cubicBezTo>
                  <a:cubicBezTo>
                    <a:pt x="0" y="2"/>
                    <a:pt x="2" y="4"/>
                    <a:pt x="0" y="3"/>
                  </a:cubicBezTo>
                  <a:cubicBezTo>
                    <a:pt x="1" y="2"/>
                    <a:pt x="0" y="1"/>
                    <a:pt x="0" y="0"/>
                  </a:cubicBezTo>
                  <a:cubicBezTo>
                    <a:pt x="1"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7" name="淘宝网Chenying0907出品 159"/>
            <p:cNvSpPr/>
            <p:nvPr/>
          </p:nvSpPr>
          <p:spPr bwMode="auto">
            <a:xfrm>
              <a:off x="8584" y="3053"/>
              <a:ext cx="7" cy="4"/>
            </a:xfrm>
            <a:custGeom>
              <a:avLst/>
              <a:gdLst>
                <a:gd name="T0" fmla="*/ 3 w 3"/>
                <a:gd name="T1" fmla="*/ 1 h 2"/>
                <a:gd name="T2" fmla="*/ 1 w 3"/>
                <a:gd name="T3" fmla="*/ 1 h 2"/>
                <a:gd name="T4" fmla="*/ 3 w 3"/>
                <a:gd name="T5" fmla="*/ 1 h 2"/>
              </a:gdLst>
              <a:ahLst/>
              <a:cxnLst>
                <a:cxn ang="0">
                  <a:pos x="T0" y="T1"/>
                </a:cxn>
                <a:cxn ang="0">
                  <a:pos x="T2" y="T3"/>
                </a:cxn>
                <a:cxn ang="0">
                  <a:pos x="T4" y="T5"/>
                </a:cxn>
              </a:cxnLst>
              <a:rect l="0" t="0" r="r" b="b"/>
              <a:pathLst>
                <a:path w="3" h="2">
                  <a:moveTo>
                    <a:pt x="3" y="1"/>
                  </a:moveTo>
                  <a:cubicBezTo>
                    <a:pt x="3" y="2"/>
                    <a:pt x="1" y="1"/>
                    <a:pt x="1" y="1"/>
                  </a:cubicBezTo>
                  <a:cubicBezTo>
                    <a:pt x="0"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8" name="淘宝网Chenying0907出品 160"/>
            <p:cNvSpPr/>
            <p:nvPr/>
          </p:nvSpPr>
          <p:spPr bwMode="auto">
            <a:xfrm>
              <a:off x="8580" y="3048"/>
              <a:ext cx="4" cy="5"/>
            </a:xfrm>
            <a:custGeom>
              <a:avLst/>
              <a:gdLst>
                <a:gd name="T0" fmla="*/ 2 w 2"/>
                <a:gd name="T1" fmla="*/ 1 h 2"/>
                <a:gd name="T2" fmla="*/ 0 w 2"/>
                <a:gd name="T3" fmla="*/ 1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0"/>
                    <a:pt x="0" y="1"/>
                  </a:cubicBezTo>
                  <a:cubicBezTo>
                    <a:pt x="0" y="1"/>
                    <a:pt x="0" y="1"/>
                    <a:pt x="0" y="0"/>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79" name="淘宝网Chenying0907出品 161"/>
            <p:cNvSpPr/>
            <p:nvPr/>
          </p:nvSpPr>
          <p:spPr bwMode="auto">
            <a:xfrm>
              <a:off x="8577" y="3053"/>
              <a:ext cx="5" cy="4"/>
            </a:xfrm>
            <a:custGeom>
              <a:avLst/>
              <a:gdLst>
                <a:gd name="T0" fmla="*/ 2 w 2"/>
                <a:gd name="T1" fmla="*/ 1 h 2"/>
                <a:gd name="T2" fmla="*/ 0 w 2"/>
                <a:gd name="T3" fmla="*/ 0 h 2"/>
                <a:gd name="T4" fmla="*/ 2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0"/>
                    <a:pt x="0" y="0"/>
                  </a:cubicBezTo>
                  <a:cubicBezTo>
                    <a:pt x="1" y="0"/>
                    <a:pt x="1" y="0"/>
                    <a:pt x="2"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0" name="淘宝网Chenying0907出品 162"/>
            <p:cNvSpPr/>
            <p:nvPr/>
          </p:nvSpPr>
          <p:spPr bwMode="auto">
            <a:xfrm>
              <a:off x="8568" y="3053"/>
              <a:ext cx="12" cy="12"/>
            </a:xfrm>
            <a:custGeom>
              <a:avLst/>
              <a:gdLst>
                <a:gd name="T0" fmla="*/ 3 w 5"/>
                <a:gd name="T1" fmla="*/ 2 h 5"/>
                <a:gd name="T2" fmla="*/ 3 w 5"/>
                <a:gd name="T3" fmla="*/ 1 h 5"/>
                <a:gd name="T4" fmla="*/ 4 w 5"/>
                <a:gd name="T5" fmla="*/ 1 h 5"/>
                <a:gd name="T6" fmla="*/ 4 w 5"/>
                <a:gd name="T7" fmla="*/ 3 h 5"/>
                <a:gd name="T8" fmla="*/ 3 w 5"/>
                <a:gd name="T9" fmla="*/ 2 h 5"/>
                <a:gd name="T10" fmla="*/ 2 w 5"/>
                <a:gd name="T11" fmla="*/ 3 h 5"/>
                <a:gd name="T12" fmla="*/ 3 w 5"/>
                <a:gd name="T13" fmla="*/ 5 h 5"/>
                <a:gd name="T14" fmla="*/ 0 w 5"/>
                <a:gd name="T15" fmla="*/ 4 h 5"/>
                <a:gd name="T16" fmla="*/ 1 w 5"/>
                <a:gd name="T17" fmla="*/ 3 h 5"/>
                <a:gd name="T18" fmla="*/ 2 w 5"/>
                <a:gd name="T19" fmla="*/ 4 h 5"/>
                <a:gd name="T20" fmla="*/ 0 w 5"/>
                <a:gd name="T21" fmla="*/ 3 h 5"/>
                <a:gd name="T22" fmla="*/ 1 w 5"/>
                <a:gd name="T23" fmla="*/ 2 h 5"/>
                <a:gd name="T24" fmla="*/ 0 w 5"/>
                <a:gd name="T25" fmla="*/ 2 h 5"/>
                <a:gd name="T26" fmla="*/ 1 w 5"/>
                <a:gd name="T27" fmla="*/ 1 h 5"/>
                <a:gd name="T28" fmla="*/ 2 w 5"/>
                <a:gd name="T29" fmla="*/ 1 h 5"/>
                <a:gd name="T30" fmla="*/ 2 w 5"/>
                <a:gd name="T31" fmla="*/ 2 h 5"/>
                <a:gd name="T32" fmla="*/ 3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3" y="2"/>
                  </a:moveTo>
                  <a:cubicBezTo>
                    <a:pt x="3" y="2"/>
                    <a:pt x="3" y="1"/>
                    <a:pt x="3" y="1"/>
                  </a:cubicBezTo>
                  <a:cubicBezTo>
                    <a:pt x="4" y="1"/>
                    <a:pt x="4" y="1"/>
                    <a:pt x="4" y="1"/>
                  </a:cubicBezTo>
                  <a:cubicBezTo>
                    <a:pt x="4" y="2"/>
                    <a:pt x="5" y="2"/>
                    <a:pt x="4" y="3"/>
                  </a:cubicBezTo>
                  <a:cubicBezTo>
                    <a:pt x="4" y="2"/>
                    <a:pt x="3" y="3"/>
                    <a:pt x="3" y="2"/>
                  </a:cubicBezTo>
                  <a:cubicBezTo>
                    <a:pt x="2" y="2"/>
                    <a:pt x="2" y="3"/>
                    <a:pt x="2" y="3"/>
                  </a:cubicBezTo>
                  <a:cubicBezTo>
                    <a:pt x="3" y="3"/>
                    <a:pt x="3" y="4"/>
                    <a:pt x="3" y="5"/>
                  </a:cubicBezTo>
                  <a:cubicBezTo>
                    <a:pt x="2" y="4"/>
                    <a:pt x="1" y="4"/>
                    <a:pt x="0" y="4"/>
                  </a:cubicBezTo>
                  <a:cubicBezTo>
                    <a:pt x="0" y="4"/>
                    <a:pt x="1" y="4"/>
                    <a:pt x="1" y="3"/>
                  </a:cubicBezTo>
                  <a:cubicBezTo>
                    <a:pt x="2" y="4"/>
                    <a:pt x="2" y="4"/>
                    <a:pt x="2" y="4"/>
                  </a:cubicBezTo>
                  <a:cubicBezTo>
                    <a:pt x="2" y="3"/>
                    <a:pt x="0" y="2"/>
                    <a:pt x="0" y="3"/>
                  </a:cubicBezTo>
                  <a:cubicBezTo>
                    <a:pt x="0" y="3"/>
                    <a:pt x="0" y="2"/>
                    <a:pt x="1" y="2"/>
                  </a:cubicBezTo>
                  <a:cubicBezTo>
                    <a:pt x="1" y="1"/>
                    <a:pt x="1" y="2"/>
                    <a:pt x="0" y="2"/>
                  </a:cubicBezTo>
                  <a:cubicBezTo>
                    <a:pt x="0" y="0"/>
                    <a:pt x="1" y="2"/>
                    <a:pt x="1" y="1"/>
                  </a:cubicBezTo>
                  <a:cubicBezTo>
                    <a:pt x="2" y="1"/>
                    <a:pt x="2" y="1"/>
                    <a:pt x="2" y="1"/>
                  </a:cubicBezTo>
                  <a:cubicBezTo>
                    <a:pt x="2" y="1"/>
                    <a:pt x="1" y="2"/>
                    <a:pt x="2" y="2"/>
                  </a:cubicBezTo>
                  <a:cubicBezTo>
                    <a:pt x="2" y="3"/>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1" name="淘宝网Chenying0907出品 163"/>
            <p:cNvSpPr/>
            <p:nvPr/>
          </p:nvSpPr>
          <p:spPr bwMode="auto">
            <a:xfrm>
              <a:off x="8565" y="3065"/>
              <a:ext cx="5" cy="4"/>
            </a:xfrm>
            <a:custGeom>
              <a:avLst/>
              <a:gdLst>
                <a:gd name="T0" fmla="*/ 1 w 2"/>
                <a:gd name="T1" fmla="*/ 1 h 2"/>
                <a:gd name="T2" fmla="*/ 0 w 2"/>
                <a:gd name="T3" fmla="*/ 1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0" y="1"/>
                    <a:pt x="0" y="1"/>
                  </a:cubicBezTo>
                  <a:cubicBezTo>
                    <a:pt x="0" y="1"/>
                    <a:pt x="1" y="1"/>
                    <a:pt x="1" y="0"/>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2" name="淘宝网Chenying0907出品 164"/>
            <p:cNvSpPr/>
            <p:nvPr/>
          </p:nvSpPr>
          <p:spPr bwMode="auto">
            <a:xfrm>
              <a:off x="8544" y="3069"/>
              <a:ext cx="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3" name="淘宝网Chenying0907出品 165"/>
            <p:cNvSpPr/>
            <p:nvPr/>
          </p:nvSpPr>
          <p:spPr bwMode="auto">
            <a:xfrm>
              <a:off x="8542" y="3072"/>
              <a:ext cx="4" cy="4"/>
            </a:xfrm>
            <a:custGeom>
              <a:avLst/>
              <a:gdLst>
                <a:gd name="T0" fmla="*/ 2 w 2"/>
                <a:gd name="T1" fmla="*/ 1 h 2"/>
                <a:gd name="T2" fmla="*/ 2 w 2"/>
                <a:gd name="T3" fmla="*/ 1 h 2"/>
                <a:gd name="T4" fmla="*/ 2 w 2"/>
                <a:gd name="T5" fmla="*/ 2 h 2"/>
                <a:gd name="T6" fmla="*/ 2 w 2"/>
                <a:gd name="T7" fmla="*/ 2 h 2"/>
                <a:gd name="T8" fmla="*/ 0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1"/>
                    <a:pt x="2" y="1"/>
                  </a:cubicBezTo>
                  <a:cubicBezTo>
                    <a:pt x="2" y="1"/>
                    <a:pt x="2" y="2"/>
                    <a:pt x="2" y="2"/>
                  </a:cubicBezTo>
                  <a:cubicBezTo>
                    <a:pt x="2" y="2"/>
                    <a:pt x="2" y="2"/>
                    <a:pt x="2" y="2"/>
                  </a:cubicBezTo>
                  <a:cubicBezTo>
                    <a:pt x="2" y="1"/>
                    <a:pt x="1" y="1"/>
                    <a:pt x="0" y="1"/>
                  </a:cubicBezTo>
                  <a:cubicBezTo>
                    <a:pt x="1"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4" name="淘宝网Chenying0907出品 166"/>
            <p:cNvSpPr/>
            <p:nvPr/>
          </p:nvSpPr>
          <p:spPr bwMode="auto">
            <a:xfrm>
              <a:off x="8539" y="3074"/>
              <a:ext cx="3" cy="2"/>
            </a:xfrm>
            <a:custGeom>
              <a:avLst/>
              <a:gdLst>
                <a:gd name="T0" fmla="*/ 0 w 1"/>
                <a:gd name="T1" fmla="*/ 1 h 1"/>
                <a:gd name="T2" fmla="*/ 1 w 1"/>
                <a:gd name="T3" fmla="*/ 0 h 1"/>
                <a:gd name="T4" fmla="*/ 1 w 1"/>
                <a:gd name="T5" fmla="*/ 1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1" y="0"/>
                    <a:pt x="1" y="0"/>
                  </a:cubicBezTo>
                  <a:cubicBezTo>
                    <a:pt x="1" y="1"/>
                    <a:pt x="1" y="1"/>
                    <a:pt x="1" y="1"/>
                  </a:cubicBezTo>
                  <a:cubicBezTo>
                    <a:pt x="0" y="1"/>
                    <a:pt x="0" y="1"/>
                    <a:pt x="0" y="1"/>
                  </a:cubicBez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5" name="淘宝网Chenying0907出品 167"/>
            <p:cNvSpPr/>
            <p:nvPr/>
          </p:nvSpPr>
          <p:spPr bwMode="auto">
            <a:xfrm>
              <a:off x="8305" y="4405"/>
              <a:ext cx="12" cy="5"/>
            </a:xfrm>
            <a:custGeom>
              <a:avLst/>
              <a:gdLst>
                <a:gd name="T0" fmla="*/ 4 w 5"/>
                <a:gd name="T1" fmla="*/ 0 h 2"/>
                <a:gd name="T2" fmla="*/ 4 w 5"/>
                <a:gd name="T3" fmla="*/ 0 h 2"/>
                <a:gd name="T4" fmla="*/ 5 w 5"/>
                <a:gd name="T5" fmla="*/ 2 h 2"/>
                <a:gd name="T6" fmla="*/ 2 w 5"/>
                <a:gd name="T7" fmla="*/ 0 h 2"/>
                <a:gd name="T8" fmla="*/ 0 w 5"/>
                <a:gd name="T9" fmla="*/ 0 h 2"/>
                <a:gd name="T10" fmla="*/ 1 w 5"/>
                <a:gd name="T11" fmla="*/ 0 h 2"/>
                <a:gd name="T12" fmla="*/ 4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4" y="0"/>
                  </a:moveTo>
                  <a:cubicBezTo>
                    <a:pt x="4" y="0"/>
                    <a:pt x="4" y="0"/>
                    <a:pt x="4" y="0"/>
                  </a:cubicBezTo>
                  <a:cubicBezTo>
                    <a:pt x="4" y="1"/>
                    <a:pt x="5" y="0"/>
                    <a:pt x="5" y="2"/>
                  </a:cubicBezTo>
                  <a:cubicBezTo>
                    <a:pt x="3" y="1"/>
                    <a:pt x="3" y="1"/>
                    <a:pt x="2" y="0"/>
                  </a:cubicBezTo>
                  <a:cubicBezTo>
                    <a:pt x="2" y="1"/>
                    <a:pt x="0" y="2"/>
                    <a:pt x="0" y="0"/>
                  </a:cubicBezTo>
                  <a:cubicBezTo>
                    <a:pt x="1" y="0"/>
                    <a:pt x="1" y="0"/>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6" name="淘宝网Chenying0907出品 168"/>
            <p:cNvSpPr/>
            <p:nvPr/>
          </p:nvSpPr>
          <p:spPr bwMode="auto">
            <a:xfrm>
              <a:off x="8537" y="3060"/>
              <a:ext cx="5" cy="9"/>
            </a:xfrm>
            <a:custGeom>
              <a:avLst/>
              <a:gdLst>
                <a:gd name="T0" fmla="*/ 2 w 2"/>
                <a:gd name="T1" fmla="*/ 2 h 4"/>
                <a:gd name="T2" fmla="*/ 1 w 2"/>
                <a:gd name="T3" fmla="*/ 3 h 4"/>
                <a:gd name="T4" fmla="*/ 0 w 2"/>
                <a:gd name="T5" fmla="*/ 3 h 4"/>
                <a:gd name="T6" fmla="*/ 2 w 2"/>
                <a:gd name="T7" fmla="*/ 0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cubicBezTo>
                    <a:pt x="2" y="2"/>
                    <a:pt x="0" y="2"/>
                    <a:pt x="1" y="3"/>
                  </a:cubicBezTo>
                  <a:cubicBezTo>
                    <a:pt x="1" y="4"/>
                    <a:pt x="0" y="2"/>
                    <a:pt x="0" y="3"/>
                  </a:cubicBezTo>
                  <a:cubicBezTo>
                    <a:pt x="0" y="2"/>
                    <a:pt x="2" y="1"/>
                    <a:pt x="2"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7" name="淘宝网Chenying0907出品 169"/>
            <p:cNvSpPr/>
            <p:nvPr/>
          </p:nvSpPr>
          <p:spPr bwMode="auto">
            <a:xfrm>
              <a:off x="8534" y="3072"/>
              <a:ext cx="8" cy="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3" y="0"/>
                    <a:pt x="1" y="1"/>
                    <a:pt x="1"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8" name="淘宝网Chenying0907出品 170"/>
            <p:cNvSpPr/>
            <p:nvPr/>
          </p:nvSpPr>
          <p:spPr bwMode="auto">
            <a:xfrm>
              <a:off x="8281" y="4424"/>
              <a:ext cx="12" cy="5"/>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5" y="1"/>
                    <a:pt x="1" y="1"/>
                    <a:pt x="0" y="2"/>
                  </a:cubicBezTo>
                  <a:cubicBezTo>
                    <a:pt x="0"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89" name="淘宝网Chenying0907出品 171"/>
            <p:cNvSpPr/>
            <p:nvPr/>
          </p:nvSpPr>
          <p:spPr bwMode="auto">
            <a:xfrm>
              <a:off x="8281" y="4412"/>
              <a:ext cx="5" cy="7"/>
            </a:xfrm>
            <a:custGeom>
              <a:avLst/>
              <a:gdLst>
                <a:gd name="T0" fmla="*/ 1 w 2"/>
                <a:gd name="T1" fmla="*/ 3 h 3"/>
                <a:gd name="T2" fmla="*/ 0 w 2"/>
                <a:gd name="T3" fmla="*/ 1 h 3"/>
                <a:gd name="T4" fmla="*/ 1 w 2"/>
                <a:gd name="T5" fmla="*/ 1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1" y="2"/>
                    <a:pt x="0" y="1"/>
                  </a:cubicBezTo>
                  <a:cubicBezTo>
                    <a:pt x="0" y="0"/>
                    <a:pt x="1" y="1"/>
                    <a:pt x="1" y="1"/>
                  </a:cubicBezTo>
                  <a:cubicBezTo>
                    <a:pt x="1" y="2"/>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0" name="淘宝网Chenying0907出品 172"/>
            <p:cNvSpPr/>
            <p:nvPr/>
          </p:nvSpPr>
          <p:spPr bwMode="auto">
            <a:xfrm>
              <a:off x="8260" y="4350"/>
              <a:ext cx="19" cy="10"/>
            </a:xfrm>
            <a:custGeom>
              <a:avLst/>
              <a:gdLst>
                <a:gd name="T0" fmla="*/ 0 w 8"/>
                <a:gd name="T1" fmla="*/ 3 h 4"/>
                <a:gd name="T2" fmla="*/ 3 w 8"/>
                <a:gd name="T3" fmla="*/ 3 h 4"/>
                <a:gd name="T4" fmla="*/ 2 w 8"/>
                <a:gd name="T5" fmla="*/ 1 h 4"/>
                <a:gd name="T6" fmla="*/ 6 w 8"/>
                <a:gd name="T7" fmla="*/ 0 h 4"/>
                <a:gd name="T8" fmla="*/ 6 w 8"/>
                <a:gd name="T9" fmla="*/ 1 h 4"/>
                <a:gd name="T10" fmla="*/ 8 w 8"/>
                <a:gd name="T11" fmla="*/ 0 h 4"/>
                <a:gd name="T12" fmla="*/ 3 w 8"/>
                <a:gd name="T13" fmla="*/ 4 h 4"/>
                <a:gd name="T14" fmla="*/ 0 w 8"/>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3"/>
                  </a:moveTo>
                  <a:cubicBezTo>
                    <a:pt x="1" y="2"/>
                    <a:pt x="2" y="3"/>
                    <a:pt x="3" y="3"/>
                  </a:cubicBezTo>
                  <a:cubicBezTo>
                    <a:pt x="3" y="2"/>
                    <a:pt x="2" y="2"/>
                    <a:pt x="2" y="1"/>
                  </a:cubicBezTo>
                  <a:cubicBezTo>
                    <a:pt x="4" y="1"/>
                    <a:pt x="4" y="0"/>
                    <a:pt x="6" y="0"/>
                  </a:cubicBezTo>
                  <a:cubicBezTo>
                    <a:pt x="6" y="0"/>
                    <a:pt x="6" y="0"/>
                    <a:pt x="6" y="1"/>
                  </a:cubicBezTo>
                  <a:cubicBezTo>
                    <a:pt x="7" y="0"/>
                    <a:pt x="7" y="1"/>
                    <a:pt x="8" y="0"/>
                  </a:cubicBezTo>
                  <a:cubicBezTo>
                    <a:pt x="7" y="1"/>
                    <a:pt x="5" y="3"/>
                    <a:pt x="3" y="4"/>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1" name="淘宝网Chenying0907出品 173"/>
            <p:cNvSpPr/>
            <p:nvPr/>
          </p:nvSpPr>
          <p:spPr bwMode="auto">
            <a:xfrm>
              <a:off x="8482" y="3086"/>
              <a:ext cx="10" cy="7"/>
            </a:xfrm>
            <a:custGeom>
              <a:avLst/>
              <a:gdLst>
                <a:gd name="T0" fmla="*/ 4 w 4"/>
                <a:gd name="T1" fmla="*/ 0 h 3"/>
                <a:gd name="T2" fmla="*/ 3 w 4"/>
                <a:gd name="T3" fmla="*/ 1 h 3"/>
                <a:gd name="T4" fmla="*/ 4 w 4"/>
                <a:gd name="T5" fmla="*/ 1 h 3"/>
                <a:gd name="T6" fmla="*/ 3 w 4"/>
                <a:gd name="T7" fmla="*/ 1 h 3"/>
                <a:gd name="T8" fmla="*/ 3 w 4"/>
                <a:gd name="T9" fmla="*/ 2 h 3"/>
                <a:gd name="T10" fmla="*/ 1 w 4"/>
                <a:gd name="T11" fmla="*/ 1 h 3"/>
                <a:gd name="T12" fmla="*/ 0 w 4"/>
                <a:gd name="T13" fmla="*/ 2 h 3"/>
                <a:gd name="T14" fmla="*/ 0 w 4"/>
                <a:gd name="T15" fmla="*/ 1 h 3"/>
                <a:gd name="T16" fmla="*/ 2 w 4"/>
                <a:gd name="T17" fmla="*/ 0 h 3"/>
                <a:gd name="T18" fmla="*/ 4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4" y="0"/>
                  </a:moveTo>
                  <a:cubicBezTo>
                    <a:pt x="4" y="1"/>
                    <a:pt x="3" y="1"/>
                    <a:pt x="3" y="1"/>
                  </a:cubicBezTo>
                  <a:cubicBezTo>
                    <a:pt x="4" y="1"/>
                    <a:pt x="4" y="1"/>
                    <a:pt x="4" y="1"/>
                  </a:cubicBezTo>
                  <a:cubicBezTo>
                    <a:pt x="4" y="2"/>
                    <a:pt x="3" y="1"/>
                    <a:pt x="3" y="1"/>
                  </a:cubicBezTo>
                  <a:cubicBezTo>
                    <a:pt x="2" y="1"/>
                    <a:pt x="3" y="1"/>
                    <a:pt x="3" y="2"/>
                  </a:cubicBezTo>
                  <a:cubicBezTo>
                    <a:pt x="2" y="2"/>
                    <a:pt x="1" y="3"/>
                    <a:pt x="1" y="1"/>
                  </a:cubicBezTo>
                  <a:cubicBezTo>
                    <a:pt x="0" y="1"/>
                    <a:pt x="1" y="2"/>
                    <a:pt x="0" y="2"/>
                  </a:cubicBezTo>
                  <a:cubicBezTo>
                    <a:pt x="0" y="3"/>
                    <a:pt x="1" y="2"/>
                    <a:pt x="0" y="1"/>
                  </a:cubicBezTo>
                  <a:cubicBezTo>
                    <a:pt x="2" y="1"/>
                    <a:pt x="2" y="1"/>
                    <a:pt x="2" y="0"/>
                  </a:cubicBezTo>
                  <a:cubicBezTo>
                    <a:pt x="3" y="1"/>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2" name="淘宝网Chenying0907出品 174"/>
            <p:cNvSpPr/>
            <p:nvPr/>
          </p:nvSpPr>
          <p:spPr bwMode="auto">
            <a:xfrm>
              <a:off x="8262" y="4286"/>
              <a:ext cx="5"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2"/>
                    <a:pt x="0" y="0"/>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3" name="淘宝网Chenying0907出品 175"/>
            <p:cNvSpPr/>
            <p:nvPr/>
          </p:nvSpPr>
          <p:spPr bwMode="auto">
            <a:xfrm>
              <a:off x="8231" y="4440"/>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0"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4" name="淘宝网Chenying0907出品 176"/>
            <p:cNvSpPr/>
            <p:nvPr/>
          </p:nvSpPr>
          <p:spPr bwMode="auto">
            <a:xfrm>
              <a:off x="8449" y="3088"/>
              <a:ext cx="10" cy="10"/>
            </a:xfrm>
            <a:custGeom>
              <a:avLst/>
              <a:gdLst>
                <a:gd name="T0" fmla="*/ 0 w 4"/>
                <a:gd name="T1" fmla="*/ 2 h 4"/>
                <a:gd name="T2" fmla="*/ 1 w 4"/>
                <a:gd name="T3" fmla="*/ 3 h 4"/>
                <a:gd name="T4" fmla="*/ 1 w 4"/>
                <a:gd name="T5" fmla="*/ 1 h 4"/>
                <a:gd name="T6" fmla="*/ 2 w 4"/>
                <a:gd name="T7" fmla="*/ 2 h 4"/>
                <a:gd name="T8" fmla="*/ 3 w 4"/>
                <a:gd name="T9" fmla="*/ 1 h 4"/>
                <a:gd name="T10" fmla="*/ 3 w 4"/>
                <a:gd name="T11" fmla="*/ 2 h 4"/>
                <a:gd name="T12" fmla="*/ 3 w 4"/>
                <a:gd name="T13" fmla="*/ 3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cubicBezTo>
                    <a:pt x="1" y="3"/>
                    <a:pt x="1" y="2"/>
                    <a:pt x="1" y="3"/>
                  </a:cubicBezTo>
                  <a:cubicBezTo>
                    <a:pt x="2" y="1"/>
                    <a:pt x="0" y="2"/>
                    <a:pt x="1" y="1"/>
                  </a:cubicBezTo>
                  <a:cubicBezTo>
                    <a:pt x="1" y="1"/>
                    <a:pt x="1" y="2"/>
                    <a:pt x="2" y="2"/>
                  </a:cubicBezTo>
                  <a:cubicBezTo>
                    <a:pt x="2" y="2"/>
                    <a:pt x="3" y="1"/>
                    <a:pt x="3" y="1"/>
                  </a:cubicBezTo>
                  <a:cubicBezTo>
                    <a:pt x="4" y="0"/>
                    <a:pt x="3" y="2"/>
                    <a:pt x="3" y="2"/>
                  </a:cubicBezTo>
                  <a:cubicBezTo>
                    <a:pt x="3" y="2"/>
                    <a:pt x="3" y="3"/>
                    <a:pt x="3" y="3"/>
                  </a:cubicBezTo>
                  <a:cubicBezTo>
                    <a:pt x="2"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5" name="淘宝网Chenying0907出品 177"/>
            <p:cNvSpPr/>
            <p:nvPr/>
          </p:nvSpPr>
          <p:spPr bwMode="auto">
            <a:xfrm>
              <a:off x="8200" y="4450"/>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1"/>
                    <a:pt x="0" y="2"/>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6" name="淘宝网Chenying0907出品 178"/>
            <p:cNvSpPr/>
            <p:nvPr/>
          </p:nvSpPr>
          <p:spPr bwMode="auto">
            <a:xfrm>
              <a:off x="8426" y="3093"/>
              <a:ext cx="4" cy="7"/>
            </a:xfrm>
            <a:custGeom>
              <a:avLst/>
              <a:gdLst>
                <a:gd name="T0" fmla="*/ 2 w 2"/>
                <a:gd name="T1" fmla="*/ 2 h 3"/>
                <a:gd name="T2" fmla="*/ 2 w 2"/>
                <a:gd name="T3" fmla="*/ 1 h 3"/>
                <a:gd name="T4" fmla="*/ 0 w 2"/>
                <a:gd name="T5" fmla="*/ 1 h 3"/>
                <a:gd name="T6" fmla="*/ 1 w 2"/>
                <a:gd name="T7" fmla="*/ 0 h 3"/>
                <a:gd name="T8" fmla="*/ 2 w 2"/>
                <a:gd name="T9" fmla="*/ 2 h 3"/>
                <a:gd name="T10" fmla="*/ 2 w 2"/>
                <a:gd name="T11" fmla="*/ 2 h 3"/>
                <a:gd name="T12" fmla="*/ 0 w 2"/>
                <a:gd name="T13" fmla="*/ 3 h 3"/>
                <a:gd name="T14" fmla="*/ 0 w 2"/>
                <a:gd name="T15" fmla="*/ 2 h 3"/>
                <a:gd name="T16" fmla="*/ 1 w 2"/>
                <a:gd name="T17" fmla="*/ 2 h 3"/>
                <a:gd name="T18" fmla="*/ 2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cubicBezTo>
                    <a:pt x="2" y="2"/>
                    <a:pt x="2" y="2"/>
                    <a:pt x="2" y="1"/>
                  </a:cubicBezTo>
                  <a:cubicBezTo>
                    <a:pt x="1" y="1"/>
                    <a:pt x="0" y="1"/>
                    <a:pt x="0" y="1"/>
                  </a:cubicBezTo>
                  <a:cubicBezTo>
                    <a:pt x="0" y="0"/>
                    <a:pt x="1" y="0"/>
                    <a:pt x="1" y="0"/>
                  </a:cubicBezTo>
                  <a:cubicBezTo>
                    <a:pt x="1" y="1"/>
                    <a:pt x="2" y="1"/>
                    <a:pt x="2" y="2"/>
                  </a:cubicBezTo>
                  <a:cubicBezTo>
                    <a:pt x="2" y="2"/>
                    <a:pt x="1" y="2"/>
                    <a:pt x="2" y="2"/>
                  </a:cubicBezTo>
                  <a:cubicBezTo>
                    <a:pt x="2" y="3"/>
                    <a:pt x="1" y="2"/>
                    <a:pt x="0" y="3"/>
                  </a:cubicBezTo>
                  <a:cubicBezTo>
                    <a:pt x="0" y="3"/>
                    <a:pt x="1" y="2"/>
                    <a:pt x="0" y="2"/>
                  </a:cubicBezTo>
                  <a:cubicBezTo>
                    <a:pt x="0" y="1"/>
                    <a:pt x="0" y="2"/>
                    <a:pt x="1" y="2"/>
                  </a:cubicBezTo>
                  <a:cubicBezTo>
                    <a:pt x="2"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7" name="淘宝网Chenying0907出品 179"/>
            <p:cNvSpPr/>
            <p:nvPr/>
          </p:nvSpPr>
          <p:spPr bwMode="auto">
            <a:xfrm>
              <a:off x="8423" y="3100"/>
              <a:ext cx="7" cy="7"/>
            </a:xfrm>
            <a:custGeom>
              <a:avLst/>
              <a:gdLst>
                <a:gd name="T0" fmla="*/ 3 w 3"/>
                <a:gd name="T1" fmla="*/ 2 h 3"/>
                <a:gd name="T2" fmla="*/ 2 w 3"/>
                <a:gd name="T3" fmla="*/ 2 h 3"/>
                <a:gd name="T4" fmla="*/ 1 w 3"/>
                <a:gd name="T5" fmla="*/ 1 h 3"/>
                <a:gd name="T6" fmla="*/ 2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0"/>
                    <a:pt x="2" y="2"/>
                  </a:cubicBezTo>
                  <a:cubicBezTo>
                    <a:pt x="1" y="1"/>
                    <a:pt x="1" y="1"/>
                    <a:pt x="1" y="1"/>
                  </a:cubicBezTo>
                  <a:cubicBezTo>
                    <a:pt x="0" y="0"/>
                    <a:pt x="3" y="1"/>
                    <a:pt x="2" y="1"/>
                  </a:cubicBezTo>
                  <a:cubicBezTo>
                    <a:pt x="2"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8" name="淘宝网Chenying0907出品 180"/>
            <p:cNvSpPr/>
            <p:nvPr/>
          </p:nvSpPr>
          <p:spPr bwMode="auto">
            <a:xfrm>
              <a:off x="8397" y="3100"/>
              <a:ext cx="21" cy="10"/>
            </a:xfrm>
            <a:custGeom>
              <a:avLst/>
              <a:gdLst>
                <a:gd name="T0" fmla="*/ 4 w 9"/>
                <a:gd name="T1" fmla="*/ 3 h 4"/>
                <a:gd name="T2" fmla="*/ 5 w 9"/>
                <a:gd name="T3" fmla="*/ 3 h 4"/>
                <a:gd name="T4" fmla="*/ 2 w 9"/>
                <a:gd name="T5" fmla="*/ 4 h 4"/>
                <a:gd name="T6" fmla="*/ 0 w 9"/>
                <a:gd name="T7" fmla="*/ 2 h 4"/>
                <a:gd name="T8" fmla="*/ 2 w 9"/>
                <a:gd name="T9" fmla="*/ 2 h 4"/>
                <a:gd name="T10" fmla="*/ 5 w 9"/>
                <a:gd name="T11" fmla="*/ 1 h 4"/>
                <a:gd name="T12" fmla="*/ 8 w 9"/>
                <a:gd name="T13" fmla="*/ 0 h 4"/>
                <a:gd name="T14" fmla="*/ 9 w 9"/>
                <a:gd name="T15" fmla="*/ 1 h 4"/>
                <a:gd name="T16" fmla="*/ 2 w 9"/>
                <a:gd name="T17" fmla="*/ 4 h 4"/>
                <a:gd name="T18" fmla="*/ 4 w 9"/>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4" y="3"/>
                  </a:moveTo>
                  <a:cubicBezTo>
                    <a:pt x="4" y="3"/>
                    <a:pt x="5" y="3"/>
                    <a:pt x="5" y="3"/>
                  </a:cubicBezTo>
                  <a:cubicBezTo>
                    <a:pt x="4" y="2"/>
                    <a:pt x="3" y="3"/>
                    <a:pt x="2" y="4"/>
                  </a:cubicBezTo>
                  <a:cubicBezTo>
                    <a:pt x="1" y="3"/>
                    <a:pt x="2" y="3"/>
                    <a:pt x="0" y="2"/>
                  </a:cubicBezTo>
                  <a:cubicBezTo>
                    <a:pt x="1" y="3"/>
                    <a:pt x="2" y="3"/>
                    <a:pt x="2" y="2"/>
                  </a:cubicBezTo>
                  <a:cubicBezTo>
                    <a:pt x="3" y="2"/>
                    <a:pt x="5" y="2"/>
                    <a:pt x="5" y="1"/>
                  </a:cubicBezTo>
                  <a:cubicBezTo>
                    <a:pt x="6" y="2"/>
                    <a:pt x="7" y="1"/>
                    <a:pt x="8" y="0"/>
                  </a:cubicBezTo>
                  <a:cubicBezTo>
                    <a:pt x="8" y="0"/>
                    <a:pt x="9" y="1"/>
                    <a:pt x="9" y="1"/>
                  </a:cubicBezTo>
                  <a:cubicBezTo>
                    <a:pt x="7" y="2"/>
                    <a:pt x="6" y="4"/>
                    <a:pt x="2" y="4"/>
                  </a:cubicBezTo>
                  <a:cubicBezTo>
                    <a:pt x="3" y="4"/>
                    <a:pt x="4" y="4"/>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399" name="淘宝网Chenying0907出品 181"/>
            <p:cNvSpPr/>
            <p:nvPr/>
          </p:nvSpPr>
          <p:spPr bwMode="auto">
            <a:xfrm>
              <a:off x="8402" y="3112"/>
              <a:ext cx="9" cy="7"/>
            </a:xfrm>
            <a:custGeom>
              <a:avLst/>
              <a:gdLst>
                <a:gd name="T0" fmla="*/ 4 w 4"/>
                <a:gd name="T1" fmla="*/ 0 h 3"/>
                <a:gd name="T2" fmla="*/ 0 w 4"/>
                <a:gd name="T3" fmla="*/ 2 h 3"/>
                <a:gd name="T4" fmla="*/ 1 w 4"/>
                <a:gd name="T5" fmla="*/ 0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1" y="1"/>
                    <a:pt x="0" y="2"/>
                  </a:cubicBezTo>
                  <a:cubicBezTo>
                    <a:pt x="0" y="3"/>
                    <a:pt x="1" y="1"/>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0" name="淘宝网Chenying0907出品 182"/>
            <p:cNvSpPr/>
            <p:nvPr/>
          </p:nvSpPr>
          <p:spPr bwMode="auto">
            <a:xfrm>
              <a:off x="8390" y="3112"/>
              <a:ext cx="12" cy="9"/>
            </a:xfrm>
            <a:custGeom>
              <a:avLst/>
              <a:gdLst>
                <a:gd name="T0" fmla="*/ 5 w 5"/>
                <a:gd name="T1" fmla="*/ 2 h 4"/>
                <a:gd name="T2" fmla="*/ 2 w 5"/>
                <a:gd name="T3" fmla="*/ 2 h 4"/>
                <a:gd name="T4" fmla="*/ 2 w 5"/>
                <a:gd name="T5" fmla="*/ 4 h 4"/>
                <a:gd name="T6" fmla="*/ 1 w 5"/>
                <a:gd name="T7" fmla="*/ 3 h 4"/>
                <a:gd name="T8" fmla="*/ 1 w 5"/>
                <a:gd name="T9" fmla="*/ 4 h 4"/>
                <a:gd name="T10" fmla="*/ 0 w 5"/>
                <a:gd name="T11" fmla="*/ 4 h 4"/>
                <a:gd name="T12" fmla="*/ 4 w 5"/>
                <a:gd name="T13" fmla="*/ 0 h 4"/>
                <a:gd name="T14" fmla="*/ 5 w 5"/>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2"/>
                  </a:moveTo>
                  <a:cubicBezTo>
                    <a:pt x="4" y="1"/>
                    <a:pt x="3" y="1"/>
                    <a:pt x="2" y="2"/>
                  </a:cubicBezTo>
                  <a:cubicBezTo>
                    <a:pt x="4" y="3"/>
                    <a:pt x="0" y="2"/>
                    <a:pt x="2" y="4"/>
                  </a:cubicBezTo>
                  <a:cubicBezTo>
                    <a:pt x="1" y="4"/>
                    <a:pt x="1" y="3"/>
                    <a:pt x="1" y="3"/>
                  </a:cubicBezTo>
                  <a:cubicBezTo>
                    <a:pt x="0" y="3"/>
                    <a:pt x="1" y="4"/>
                    <a:pt x="1" y="4"/>
                  </a:cubicBezTo>
                  <a:cubicBezTo>
                    <a:pt x="0" y="4"/>
                    <a:pt x="0" y="4"/>
                    <a:pt x="0" y="4"/>
                  </a:cubicBezTo>
                  <a:cubicBezTo>
                    <a:pt x="0" y="2"/>
                    <a:pt x="3" y="2"/>
                    <a:pt x="4" y="0"/>
                  </a:cubicBezTo>
                  <a:cubicBezTo>
                    <a:pt x="5" y="0"/>
                    <a:pt x="4"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1" name="淘宝网Chenying0907出品 183"/>
            <p:cNvSpPr/>
            <p:nvPr/>
          </p:nvSpPr>
          <p:spPr bwMode="auto">
            <a:xfrm>
              <a:off x="8376" y="3112"/>
              <a:ext cx="14" cy="9"/>
            </a:xfrm>
            <a:custGeom>
              <a:avLst/>
              <a:gdLst>
                <a:gd name="T0" fmla="*/ 6 w 6"/>
                <a:gd name="T1" fmla="*/ 2 h 4"/>
                <a:gd name="T2" fmla="*/ 1 w 6"/>
                <a:gd name="T3" fmla="*/ 4 h 4"/>
                <a:gd name="T4" fmla="*/ 2 w 6"/>
                <a:gd name="T5" fmla="*/ 2 h 4"/>
                <a:gd name="T6" fmla="*/ 1 w 6"/>
                <a:gd name="T7" fmla="*/ 1 h 4"/>
                <a:gd name="T8" fmla="*/ 3 w 6"/>
                <a:gd name="T9" fmla="*/ 1 h 4"/>
                <a:gd name="T10" fmla="*/ 3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cubicBezTo>
                    <a:pt x="5" y="3"/>
                    <a:pt x="2" y="1"/>
                    <a:pt x="1" y="4"/>
                  </a:cubicBezTo>
                  <a:cubicBezTo>
                    <a:pt x="0" y="3"/>
                    <a:pt x="2" y="2"/>
                    <a:pt x="2" y="2"/>
                  </a:cubicBezTo>
                  <a:cubicBezTo>
                    <a:pt x="2" y="1"/>
                    <a:pt x="1" y="1"/>
                    <a:pt x="1" y="1"/>
                  </a:cubicBezTo>
                  <a:cubicBezTo>
                    <a:pt x="1" y="0"/>
                    <a:pt x="2" y="1"/>
                    <a:pt x="3" y="1"/>
                  </a:cubicBezTo>
                  <a:cubicBezTo>
                    <a:pt x="3" y="1"/>
                    <a:pt x="3" y="2"/>
                    <a:pt x="3" y="2"/>
                  </a:cubicBezTo>
                  <a:cubicBezTo>
                    <a:pt x="4" y="1"/>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2" name="淘宝网Chenying0907出品 184"/>
            <p:cNvSpPr/>
            <p:nvPr/>
          </p:nvSpPr>
          <p:spPr bwMode="auto">
            <a:xfrm>
              <a:off x="8139" y="4419"/>
              <a:ext cx="5" cy="5"/>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2" y="0"/>
                    <a:pt x="1" y="2"/>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3" name="淘宝网Chenying0907出品 185"/>
            <p:cNvSpPr/>
            <p:nvPr/>
          </p:nvSpPr>
          <p:spPr bwMode="auto">
            <a:xfrm>
              <a:off x="8108" y="4485"/>
              <a:ext cx="5" cy="3"/>
            </a:xfrm>
            <a:custGeom>
              <a:avLst/>
              <a:gdLst>
                <a:gd name="T0" fmla="*/ 2 w 2"/>
                <a:gd name="T1" fmla="*/ 0 h 1"/>
                <a:gd name="T2" fmla="*/ 2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0"/>
                    <a:pt x="2" y="1"/>
                  </a:cubicBezTo>
                  <a:cubicBezTo>
                    <a:pt x="2" y="1"/>
                    <a:pt x="1" y="1"/>
                    <a:pt x="1"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4" name="淘宝网Chenying0907出品 186"/>
            <p:cNvSpPr/>
            <p:nvPr/>
          </p:nvSpPr>
          <p:spPr bwMode="auto">
            <a:xfrm>
              <a:off x="8338" y="3133"/>
              <a:ext cx="2" cy="5"/>
            </a:xfrm>
            <a:custGeom>
              <a:avLst/>
              <a:gdLst>
                <a:gd name="T0" fmla="*/ 1 w 1"/>
                <a:gd name="T1" fmla="*/ 2 h 2"/>
                <a:gd name="T2" fmla="*/ 0 w 1"/>
                <a:gd name="T3" fmla="*/ 1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1"/>
                    <a:pt x="1" y="1"/>
                    <a:pt x="0" y="1"/>
                  </a:cubicBezTo>
                  <a:cubicBezTo>
                    <a:pt x="0" y="1"/>
                    <a:pt x="0" y="0"/>
                    <a:pt x="0" y="0"/>
                  </a:cubicBezTo>
                  <a:cubicBezTo>
                    <a:pt x="1" y="0"/>
                    <a:pt x="1"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5" name="淘宝网Chenying0907出品 187"/>
            <p:cNvSpPr/>
            <p:nvPr/>
          </p:nvSpPr>
          <p:spPr bwMode="auto">
            <a:xfrm>
              <a:off x="8061" y="4452"/>
              <a:ext cx="35" cy="26"/>
            </a:xfrm>
            <a:custGeom>
              <a:avLst/>
              <a:gdLst>
                <a:gd name="T0" fmla="*/ 5 w 15"/>
                <a:gd name="T1" fmla="*/ 8 h 11"/>
                <a:gd name="T2" fmla="*/ 6 w 15"/>
                <a:gd name="T3" fmla="*/ 5 h 11"/>
                <a:gd name="T4" fmla="*/ 4 w 15"/>
                <a:gd name="T5" fmla="*/ 6 h 11"/>
                <a:gd name="T6" fmla="*/ 4 w 15"/>
                <a:gd name="T7" fmla="*/ 7 h 11"/>
                <a:gd name="T8" fmla="*/ 3 w 15"/>
                <a:gd name="T9" fmla="*/ 8 h 11"/>
                <a:gd name="T10" fmla="*/ 3 w 15"/>
                <a:gd name="T11" fmla="*/ 7 h 11"/>
                <a:gd name="T12" fmla="*/ 2 w 15"/>
                <a:gd name="T13" fmla="*/ 7 h 11"/>
                <a:gd name="T14" fmla="*/ 3 w 15"/>
                <a:gd name="T15" fmla="*/ 8 h 11"/>
                <a:gd name="T16" fmla="*/ 0 w 15"/>
                <a:gd name="T17" fmla="*/ 9 h 11"/>
                <a:gd name="T18" fmla="*/ 0 w 15"/>
                <a:gd name="T19" fmla="*/ 7 h 11"/>
                <a:gd name="T20" fmla="*/ 5 w 15"/>
                <a:gd name="T21" fmla="*/ 4 h 11"/>
                <a:gd name="T22" fmla="*/ 6 w 15"/>
                <a:gd name="T23" fmla="*/ 5 h 11"/>
                <a:gd name="T24" fmla="*/ 12 w 15"/>
                <a:gd name="T25" fmla="*/ 1 h 11"/>
                <a:gd name="T26" fmla="*/ 14 w 15"/>
                <a:gd name="T27" fmla="*/ 1 h 11"/>
                <a:gd name="T28" fmla="*/ 12 w 15"/>
                <a:gd name="T29" fmla="*/ 1 h 11"/>
                <a:gd name="T30" fmla="*/ 12 w 15"/>
                <a:gd name="T31" fmla="*/ 3 h 11"/>
                <a:gd name="T32" fmla="*/ 15 w 15"/>
                <a:gd name="T33" fmla="*/ 3 h 11"/>
                <a:gd name="T34" fmla="*/ 12 w 15"/>
                <a:gd name="T35" fmla="*/ 3 h 11"/>
                <a:gd name="T36" fmla="*/ 12 w 15"/>
                <a:gd name="T37" fmla="*/ 6 h 11"/>
                <a:gd name="T38" fmla="*/ 10 w 15"/>
                <a:gd name="T39" fmla="*/ 7 h 11"/>
                <a:gd name="T40" fmla="*/ 9 w 15"/>
                <a:gd name="T41" fmla="*/ 6 h 11"/>
                <a:gd name="T42" fmla="*/ 10 w 15"/>
                <a:gd name="T43" fmla="*/ 7 h 11"/>
                <a:gd name="T44" fmla="*/ 8 w 15"/>
                <a:gd name="T45" fmla="*/ 6 h 11"/>
                <a:gd name="T46" fmla="*/ 8 w 15"/>
                <a:gd name="T47" fmla="*/ 8 h 11"/>
                <a:gd name="T48" fmla="*/ 11 w 15"/>
                <a:gd name="T49" fmla="*/ 8 h 11"/>
                <a:gd name="T50" fmla="*/ 11 w 15"/>
                <a:gd name="T51" fmla="*/ 9 h 11"/>
                <a:gd name="T52" fmla="*/ 9 w 15"/>
                <a:gd name="T53" fmla="*/ 10 h 11"/>
                <a:gd name="T54" fmla="*/ 7 w 15"/>
                <a:gd name="T55" fmla="*/ 11 h 11"/>
                <a:gd name="T56" fmla="*/ 6 w 15"/>
                <a:gd name="T57" fmla="*/ 10 h 11"/>
                <a:gd name="T58" fmla="*/ 8 w 15"/>
                <a:gd name="T59" fmla="*/ 8 h 11"/>
                <a:gd name="T60" fmla="*/ 7 w 15"/>
                <a:gd name="T61" fmla="*/ 7 h 11"/>
                <a:gd name="T62" fmla="*/ 5 w 15"/>
                <a:gd name="T6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 h="11">
                  <a:moveTo>
                    <a:pt x="5" y="8"/>
                  </a:moveTo>
                  <a:cubicBezTo>
                    <a:pt x="4" y="8"/>
                    <a:pt x="6" y="7"/>
                    <a:pt x="6" y="5"/>
                  </a:cubicBezTo>
                  <a:cubicBezTo>
                    <a:pt x="5" y="6"/>
                    <a:pt x="4" y="6"/>
                    <a:pt x="4" y="6"/>
                  </a:cubicBezTo>
                  <a:cubicBezTo>
                    <a:pt x="3" y="7"/>
                    <a:pt x="4" y="7"/>
                    <a:pt x="4" y="7"/>
                  </a:cubicBezTo>
                  <a:cubicBezTo>
                    <a:pt x="5" y="8"/>
                    <a:pt x="4" y="7"/>
                    <a:pt x="3" y="8"/>
                  </a:cubicBezTo>
                  <a:cubicBezTo>
                    <a:pt x="3" y="8"/>
                    <a:pt x="4" y="7"/>
                    <a:pt x="3" y="7"/>
                  </a:cubicBezTo>
                  <a:cubicBezTo>
                    <a:pt x="3" y="7"/>
                    <a:pt x="2" y="8"/>
                    <a:pt x="2" y="7"/>
                  </a:cubicBezTo>
                  <a:cubicBezTo>
                    <a:pt x="2" y="9"/>
                    <a:pt x="2" y="7"/>
                    <a:pt x="3" y="8"/>
                  </a:cubicBezTo>
                  <a:cubicBezTo>
                    <a:pt x="2" y="9"/>
                    <a:pt x="1" y="8"/>
                    <a:pt x="0" y="9"/>
                  </a:cubicBezTo>
                  <a:cubicBezTo>
                    <a:pt x="0" y="8"/>
                    <a:pt x="0" y="8"/>
                    <a:pt x="0" y="7"/>
                  </a:cubicBezTo>
                  <a:cubicBezTo>
                    <a:pt x="1" y="5"/>
                    <a:pt x="4" y="6"/>
                    <a:pt x="5" y="4"/>
                  </a:cubicBezTo>
                  <a:cubicBezTo>
                    <a:pt x="6" y="4"/>
                    <a:pt x="6" y="4"/>
                    <a:pt x="6" y="5"/>
                  </a:cubicBezTo>
                  <a:cubicBezTo>
                    <a:pt x="8" y="3"/>
                    <a:pt x="9" y="1"/>
                    <a:pt x="12" y="1"/>
                  </a:cubicBezTo>
                  <a:cubicBezTo>
                    <a:pt x="12" y="0"/>
                    <a:pt x="12" y="1"/>
                    <a:pt x="14" y="1"/>
                  </a:cubicBezTo>
                  <a:cubicBezTo>
                    <a:pt x="13" y="1"/>
                    <a:pt x="13" y="1"/>
                    <a:pt x="12" y="1"/>
                  </a:cubicBezTo>
                  <a:cubicBezTo>
                    <a:pt x="12" y="2"/>
                    <a:pt x="12" y="2"/>
                    <a:pt x="12" y="3"/>
                  </a:cubicBezTo>
                  <a:cubicBezTo>
                    <a:pt x="13" y="2"/>
                    <a:pt x="14" y="2"/>
                    <a:pt x="15" y="3"/>
                  </a:cubicBezTo>
                  <a:cubicBezTo>
                    <a:pt x="14" y="4"/>
                    <a:pt x="13" y="4"/>
                    <a:pt x="12" y="3"/>
                  </a:cubicBezTo>
                  <a:cubicBezTo>
                    <a:pt x="12" y="5"/>
                    <a:pt x="13" y="5"/>
                    <a:pt x="12" y="6"/>
                  </a:cubicBezTo>
                  <a:cubicBezTo>
                    <a:pt x="11" y="4"/>
                    <a:pt x="11" y="7"/>
                    <a:pt x="10" y="7"/>
                  </a:cubicBezTo>
                  <a:cubicBezTo>
                    <a:pt x="10" y="6"/>
                    <a:pt x="9" y="6"/>
                    <a:pt x="9" y="6"/>
                  </a:cubicBezTo>
                  <a:cubicBezTo>
                    <a:pt x="9" y="6"/>
                    <a:pt x="9" y="7"/>
                    <a:pt x="10" y="7"/>
                  </a:cubicBezTo>
                  <a:cubicBezTo>
                    <a:pt x="9" y="8"/>
                    <a:pt x="9" y="6"/>
                    <a:pt x="8" y="6"/>
                  </a:cubicBezTo>
                  <a:cubicBezTo>
                    <a:pt x="8" y="7"/>
                    <a:pt x="8" y="7"/>
                    <a:pt x="8" y="8"/>
                  </a:cubicBezTo>
                  <a:cubicBezTo>
                    <a:pt x="9" y="8"/>
                    <a:pt x="10" y="8"/>
                    <a:pt x="11" y="8"/>
                  </a:cubicBezTo>
                  <a:cubicBezTo>
                    <a:pt x="11" y="8"/>
                    <a:pt x="11" y="8"/>
                    <a:pt x="11" y="9"/>
                  </a:cubicBezTo>
                  <a:cubicBezTo>
                    <a:pt x="10" y="7"/>
                    <a:pt x="8" y="10"/>
                    <a:pt x="9" y="10"/>
                  </a:cubicBezTo>
                  <a:cubicBezTo>
                    <a:pt x="8" y="11"/>
                    <a:pt x="8" y="11"/>
                    <a:pt x="7" y="11"/>
                  </a:cubicBezTo>
                  <a:cubicBezTo>
                    <a:pt x="8" y="10"/>
                    <a:pt x="7" y="10"/>
                    <a:pt x="6" y="10"/>
                  </a:cubicBezTo>
                  <a:cubicBezTo>
                    <a:pt x="7" y="9"/>
                    <a:pt x="7" y="8"/>
                    <a:pt x="8" y="8"/>
                  </a:cubicBezTo>
                  <a:cubicBezTo>
                    <a:pt x="8" y="7"/>
                    <a:pt x="7" y="8"/>
                    <a:pt x="7" y="7"/>
                  </a:cubicBezTo>
                  <a:cubicBezTo>
                    <a:pt x="6" y="7"/>
                    <a:pt x="6" y="8"/>
                    <a:pt x="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6" name="淘宝网Chenying0907出品 188"/>
            <p:cNvSpPr/>
            <p:nvPr/>
          </p:nvSpPr>
          <p:spPr bwMode="auto">
            <a:xfrm>
              <a:off x="8089" y="4443"/>
              <a:ext cx="5" cy="7"/>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7" name="淘宝网Chenying0907出品 189"/>
            <p:cNvSpPr/>
            <p:nvPr/>
          </p:nvSpPr>
          <p:spPr bwMode="auto">
            <a:xfrm>
              <a:off x="8070" y="4500"/>
              <a:ext cx="10" cy="7"/>
            </a:xfrm>
            <a:custGeom>
              <a:avLst/>
              <a:gdLst>
                <a:gd name="T0" fmla="*/ 4 w 4"/>
                <a:gd name="T1" fmla="*/ 0 h 3"/>
                <a:gd name="T2" fmla="*/ 4 w 4"/>
                <a:gd name="T3" fmla="*/ 0 h 3"/>
                <a:gd name="T4" fmla="*/ 4 w 4"/>
                <a:gd name="T5" fmla="*/ 1 h 3"/>
                <a:gd name="T6" fmla="*/ 1 w 4"/>
                <a:gd name="T7" fmla="*/ 2 h 3"/>
                <a:gd name="T8" fmla="*/ 1 w 4"/>
                <a:gd name="T9" fmla="*/ 2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4" y="0"/>
                    <a:pt x="4" y="0"/>
                    <a:pt x="4" y="0"/>
                  </a:cubicBezTo>
                  <a:cubicBezTo>
                    <a:pt x="3" y="1"/>
                    <a:pt x="4" y="1"/>
                    <a:pt x="4" y="1"/>
                  </a:cubicBezTo>
                  <a:cubicBezTo>
                    <a:pt x="2" y="0"/>
                    <a:pt x="2" y="3"/>
                    <a:pt x="1" y="2"/>
                  </a:cubicBezTo>
                  <a:cubicBezTo>
                    <a:pt x="0" y="2"/>
                    <a:pt x="1" y="2"/>
                    <a:pt x="1" y="2"/>
                  </a:cubicBezTo>
                  <a:cubicBezTo>
                    <a:pt x="2"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8" name="淘宝网Chenying0907出品 190"/>
            <p:cNvSpPr/>
            <p:nvPr/>
          </p:nvSpPr>
          <p:spPr bwMode="auto">
            <a:xfrm>
              <a:off x="8020" y="4500"/>
              <a:ext cx="36" cy="23"/>
            </a:xfrm>
            <a:custGeom>
              <a:avLst/>
              <a:gdLst>
                <a:gd name="T0" fmla="*/ 14 w 15"/>
                <a:gd name="T1" fmla="*/ 4 h 10"/>
                <a:gd name="T2" fmla="*/ 12 w 15"/>
                <a:gd name="T3" fmla="*/ 3 h 10"/>
                <a:gd name="T4" fmla="*/ 9 w 15"/>
                <a:gd name="T5" fmla="*/ 6 h 10"/>
                <a:gd name="T6" fmla="*/ 8 w 15"/>
                <a:gd name="T7" fmla="*/ 6 h 10"/>
                <a:gd name="T8" fmla="*/ 8 w 15"/>
                <a:gd name="T9" fmla="*/ 7 h 10"/>
                <a:gd name="T10" fmla="*/ 0 w 15"/>
                <a:gd name="T11" fmla="*/ 10 h 10"/>
                <a:gd name="T12" fmla="*/ 6 w 15"/>
                <a:gd name="T13" fmla="*/ 4 h 10"/>
                <a:gd name="T14" fmla="*/ 13 w 15"/>
                <a:gd name="T15" fmla="*/ 2 h 10"/>
                <a:gd name="T16" fmla="*/ 12 w 15"/>
                <a:gd name="T17" fmla="*/ 1 h 10"/>
                <a:gd name="T18" fmla="*/ 13 w 15"/>
                <a:gd name="T19" fmla="*/ 0 h 10"/>
                <a:gd name="T20" fmla="*/ 15 w 15"/>
                <a:gd name="T21" fmla="*/ 1 h 10"/>
                <a:gd name="T22" fmla="*/ 14 w 15"/>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0">
                  <a:moveTo>
                    <a:pt x="14" y="4"/>
                  </a:moveTo>
                  <a:cubicBezTo>
                    <a:pt x="13" y="4"/>
                    <a:pt x="12" y="4"/>
                    <a:pt x="12" y="3"/>
                  </a:cubicBezTo>
                  <a:cubicBezTo>
                    <a:pt x="12" y="4"/>
                    <a:pt x="10" y="5"/>
                    <a:pt x="9" y="6"/>
                  </a:cubicBezTo>
                  <a:cubicBezTo>
                    <a:pt x="9" y="6"/>
                    <a:pt x="9" y="6"/>
                    <a:pt x="8" y="6"/>
                  </a:cubicBezTo>
                  <a:cubicBezTo>
                    <a:pt x="8" y="6"/>
                    <a:pt x="8" y="7"/>
                    <a:pt x="8" y="7"/>
                  </a:cubicBezTo>
                  <a:cubicBezTo>
                    <a:pt x="4" y="8"/>
                    <a:pt x="2" y="8"/>
                    <a:pt x="0" y="10"/>
                  </a:cubicBezTo>
                  <a:cubicBezTo>
                    <a:pt x="1" y="8"/>
                    <a:pt x="4" y="7"/>
                    <a:pt x="6" y="4"/>
                  </a:cubicBezTo>
                  <a:cubicBezTo>
                    <a:pt x="8" y="4"/>
                    <a:pt x="11" y="3"/>
                    <a:pt x="13" y="2"/>
                  </a:cubicBezTo>
                  <a:cubicBezTo>
                    <a:pt x="13" y="2"/>
                    <a:pt x="12" y="2"/>
                    <a:pt x="12" y="1"/>
                  </a:cubicBezTo>
                  <a:cubicBezTo>
                    <a:pt x="13" y="1"/>
                    <a:pt x="13" y="1"/>
                    <a:pt x="13" y="0"/>
                  </a:cubicBezTo>
                  <a:cubicBezTo>
                    <a:pt x="14" y="2"/>
                    <a:pt x="15" y="2"/>
                    <a:pt x="15" y="1"/>
                  </a:cubicBezTo>
                  <a:cubicBezTo>
                    <a:pt x="15" y="3"/>
                    <a:pt x="14" y="3"/>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09" name="淘宝网Chenying0907出品 191"/>
            <p:cNvSpPr/>
            <p:nvPr/>
          </p:nvSpPr>
          <p:spPr bwMode="auto">
            <a:xfrm>
              <a:off x="8011" y="4507"/>
              <a:ext cx="9" cy="4"/>
            </a:xfrm>
            <a:custGeom>
              <a:avLst/>
              <a:gdLst>
                <a:gd name="T0" fmla="*/ 3 w 4"/>
                <a:gd name="T1" fmla="*/ 0 h 2"/>
                <a:gd name="T2" fmla="*/ 3 w 4"/>
                <a:gd name="T3" fmla="*/ 2 h 2"/>
                <a:gd name="T4" fmla="*/ 0 w 4"/>
                <a:gd name="T5" fmla="*/ 2 h 2"/>
                <a:gd name="T6" fmla="*/ 3 w 4"/>
                <a:gd name="T7" fmla="*/ 0 h 2"/>
              </a:gdLst>
              <a:ahLst/>
              <a:cxnLst>
                <a:cxn ang="0">
                  <a:pos x="T0" y="T1"/>
                </a:cxn>
                <a:cxn ang="0">
                  <a:pos x="T2" y="T3"/>
                </a:cxn>
                <a:cxn ang="0">
                  <a:pos x="T4" y="T5"/>
                </a:cxn>
                <a:cxn ang="0">
                  <a:pos x="T6" y="T7"/>
                </a:cxn>
              </a:cxnLst>
              <a:rect l="0" t="0" r="r" b="b"/>
              <a:pathLst>
                <a:path w="4" h="2">
                  <a:moveTo>
                    <a:pt x="3" y="0"/>
                  </a:moveTo>
                  <a:cubicBezTo>
                    <a:pt x="4" y="1"/>
                    <a:pt x="2" y="1"/>
                    <a:pt x="3" y="2"/>
                  </a:cubicBezTo>
                  <a:cubicBezTo>
                    <a:pt x="2" y="2"/>
                    <a:pt x="1" y="2"/>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0" name="淘宝网Chenying0907出品 192"/>
            <p:cNvSpPr/>
            <p:nvPr/>
          </p:nvSpPr>
          <p:spPr bwMode="auto">
            <a:xfrm>
              <a:off x="8229" y="3155"/>
              <a:ext cx="5" cy="4"/>
            </a:xfrm>
            <a:custGeom>
              <a:avLst/>
              <a:gdLst>
                <a:gd name="T0" fmla="*/ 2 w 2"/>
                <a:gd name="T1" fmla="*/ 0 h 2"/>
                <a:gd name="T2" fmla="*/ 1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0" y="0"/>
                    <a:pt x="1" y="2"/>
                  </a:cubicBezTo>
                  <a:cubicBezTo>
                    <a:pt x="0" y="2"/>
                    <a:pt x="0" y="1"/>
                    <a:pt x="0" y="0"/>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1" name="淘宝网Chenying0907出品 193"/>
            <p:cNvSpPr/>
            <p:nvPr/>
          </p:nvSpPr>
          <p:spPr bwMode="auto">
            <a:xfrm>
              <a:off x="8158" y="3197"/>
              <a:ext cx="12" cy="7"/>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4" y="1"/>
                    <a:pt x="2" y="2"/>
                    <a:pt x="0" y="3"/>
                  </a:cubicBezTo>
                  <a:cubicBezTo>
                    <a:pt x="1" y="1"/>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2" name="淘宝网Chenying0907出品 194"/>
            <p:cNvSpPr/>
            <p:nvPr/>
          </p:nvSpPr>
          <p:spPr bwMode="auto">
            <a:xfrm>
              <a:off x="8153" y="3200"/>
              <a:ext cx="5" cy="2"/>
            </a:xfrm>
            <a:custGeom>
              <a:avLst/>
              <a:gdLst>
                <a:gd name="T0" fmla="*/ 0 w 2"/>
                <a:gd name="T1" fmla="*/ 1 h 1"/>
                <a:gd name="T2" fmla="*/ 1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0"/>
                    <a:pt x="1" y="0"/>
                  </a:cubicBezTo>
                  <a:cubicBezTo>
                    <a:pt x="2" y="0"/>
                    <a:pt x="1" y="0"/>
                    <a:pt x="1"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3" name="淘宝网Chenying0907出品 195"/>
            <p:cNvSpPr/>
            <p:nvPr/>
          </p:nvSpPr>
          <p:spPr bwMode="auto">
            <a:xfrm>
              <a:off x="8035" y="3249"/>
              <a:ext cx="7" cy="3"/>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3" y="0"/>
                    <a:pt x="1" y="1"/>
                    <a:pt x="1" y="1"/>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4" name="淘宝网Chenying0907出品 196"/>
            <p:cNvSpPr/>
            <p:nvPr/>
          </p:nvSpPr>
          <p:spPr bwMode="auto">
            <a:xfrm>
              <a:off x="7990" y="3266"/>
              <a:ext cx="11" cy="7"/>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5" y="2"/>
                    <a:pt x="2" y="2"/>
                    <a:pt x="0" y="3"/>
                  </a:cubicBezTo>
                  <a:cubicBezTo>
                    <a:pt x="1" y="2"/>
                    <a:pt x="4"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5" name="淘宝网Chenying0907出品 197"/>
            <p:cNvSpPr/>
            <p:nvPr/>
          </p:nvSpPr>
          <p:spPr bwMode="auto">
            <a:xfrm>
              <a:off x="7895" y="3299"/>
              <a:ext cx="5" cy="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1"/>
                    <a:pt x="1" y="2"/>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6" name="淘宝网Chenying0907出品 198"/>
            <p:cNvSpPr/>
            <p:nvPr/>
          </p:nvSpPr>
          <p:spPr bwMode="auto">
            <a:xfrm>
              <a:off x="7819" y="3330"/>
              <a:ext cx="12" cy="5"/>
            </a:xfrm>
            <a:custGeom>
              <a:avLst/>
              <a:gdLst>
                <a:gd name="T0" fmla="*/ 4 w 5"/>
                <a:gd name="T1" fmla="*/ 0 h 2"/>
                <a:gd name="T2" fmla="*/ 5 w 5"/>
                <a:gd name="T3" fmla="*/ 0 h 2"/>
                <a:gd name="T4" fmla="*/ 0 w 5"/>
                <a:gd name="T5" fmla="*/ 2 h 2"/>
                <a:gd name="T6" fmla="*/ 1 w 5"/>
                <a:gd name="T7" fmla="*/ 2 h 2"/>
                <a:gd name="T8" fmla="*/ 2 w 5"/>
                <a:gd name="T9" fmla="*/ 0 h 2"/>
                <a:gd name="T10" fmla="*/ 4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4" y="0"/>
                  </a:moveTo>
                  <a:cubicBezTo>
                    <a:pt x="4" y="0"/>
                    <a:pt x="4" y="0"/>
                    <a:pt x="5" y="0"/>
                  </a:cubicBezTo>
                  <a:cubicBezTo>
                    <a:pt x="3" y="0"/>
                    <a:pt x="2" y="2"/>
                    <a:pt x="0" y="2"/>
                  </a:cubicBezTo>
                  <a:cubicBezTo>
                    <a:pt x="0" y="2"/>
                    <a:pt x="1" y="2"/>
                    <a:pt x="1" y="2"/>
                  </a:cubicBezTo>
                  <a:cubicBezTo>
                    <a:pt x="1" y="2"/>
                    <a:pt x="2" y="1"/>
                    <a:pt x="2" y="0"/>
                  </a:cubicBezTo>
                  <a:cubicBezTo>
                    <a:pt x="3" y="1"/>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7" name="淘宝网Chenying0907出品 199"/>
            <p:cNvSpPr/>
            <p:nvPr/>
          </p:nvSpPr>
          <p:spPr bwMode="auto">
            <a:xfrm>
              <a:off x="7812" y="3351"/>
              <a:ext cx="5" cy="5"/>
            </a:xfrm>
            <a:custGeom>
              <a:avLst/>
              <a:gdLst>
                <a:gd name="T0" fmla="*/ 2 w 2"/>
                <a:gd name="T1" fmla="*/ 0 h 2"/>
                <a:gd name="T2" fmla="*/ 0 w 2"/>
                <a:gd name="T3" fmla="*/ 1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2"/>
                    <a:pt x="0" y="1"/>
                  </a:cubicBezTo>
                  <a:cubicBezTo>
                    <a:pt x="0" y="1"/>
                    <a:pt x="1" y="0"/>
                    <a:pt x="1"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8" name="淘宝网Chenying0907出品 200"/>
            <p:cNvSpPr/>
            <p:nvPr/>
          </p:nvSpPr>
          <p:spPr bwMode="auto">
            <a:xfrm>
              <a:off x="7810" y="3332"/>
              <a:ext cx="9" cy="10"/>
            </a:xfrm>
            <a:custGeom>
              <a:avLst/>
              <a:gdLst>
                <a:gd name="T0" fmla="*/ 4 w 4"/>
                <a:gd name="T1" fmla="*/ 0 h 4"/>
                <a:gd name="T2" fmla="*/ 4 w 4"/>
                <a:gd name="T3" fmla="*/ 0 h 4"/>
                <a:gd name="T4" fmla="*/ 4 w 4"/>
                <a:gd name="T5" fmla="*/ 2 h 4"/>
                <a:gd name="T6" fmla="*/ 0 w 4"/>
                <a:gd name="T7" fmla="*/ 3 h 4"/>
                <a:gd name="T8" fmla="*/ 0 w 4"/>
                <a:gd name="T9" fmla="*/ 3 h 4"/>
                <a:gd name="T10" fmla="*/ 2 w 4"/>
                <a:gd name="T11" fmla="*/ 3 h 4"/>
                <a:gd name="T12" fmla="*/ 3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4" y="0"/>
                    <a:pt x="4" y="0"/>
                    <a:pt x="4" y="0"/>
                  </a:cubicBezTo>
                  <a:cubicBezTo>
                    <a:pt x="3" y="1"/>
                    <a:pt x="4" y="1"/>
                    <a:pt x="4" y="2"/>
                  </a:cubicBezTo>
                  <a:cubicBezTo>
                    <a:pt x="3" y="3"/>
                    <a:pt x="2" y="4"/>
                    <a:pt x="0" y="3"/>
                  </a:cubicBezTo>
                  <a:cubicBezTo>
                    <a:pt x="0" y="3"/>
                    <a:pt x="0" y="3"/>
                    <a:pt x="0" y="3"/>
                  </a:cubicBezTo>
                  <a:cubicBezTo>
                    <a:pt x="1" y="3"/>
                    <a:pt x="2" y="2"/>
                    <a:pt x="2" y="3"/>
                  </a:cubicBezTo>
                  <a:cubicBezTo>
                    <a:pt x="2" y="1"/>
                    <a:pt x="4" y="2"/>
                    <a:pt x="3" y="0"/>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19" name="淘宝网Chenying0907出品 201"/>
            <p:cNvSpPr/>
            <p:nvPr/>
          </p:nvSpPr>
          <p:spPr bwMode="auto">
            <a:xfrm>
              <a:off x="7802" y="3342"/>
              <a:ext cx="10" cy="4"/>
            </a:xfrm>
            <a:custGeom>
              <a:avLst/>
              <a:gdLst>
                <a:gd name="T0" fmla="*/ 4 w 4"/>
                <a:gd name="T1" fmla="*/ 0 h 2"/>
                <a:gd name="T2" fmla="*/ 0 w 4"/>
                <a:gd name="T3" fmla="*/ 2 h 2"/>
                <a:gd name="T4" fmla="*/ 3 w 4"/>
                <a:gd name="T5" fmla="*/ 0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2" y="2"/>
                    <a:pt x="0" y="2"/>
                  </a:cubicBezTo>
                  <a:cubicBezTo>
                    <a:pt x="1" y="1"/>
                    <a:pt x="2" y="1"/>
                    <a:pt x="3" y="0"/>
                  </a:cubicBezTo>
                  <a:cubicBezTo>
                    <a:pt x="3"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20" name="淘宝网Chenying0907出品 202"/>
            <p:cNvSpPr/>
            <p:nvPr/>
          </p:nvSpPr>
          <p:spPr bwMode="auto">
            <a:xfrm>
              <a:off x="7791" y="3346"/>
              <a:ext cx="9" cy="7"/>
            </a:xfrm>
            <a:custGeom>
              <a:avLst/>
              <a:gdLst>
                <a:gd name="T0" fmla="*/ 3 w 4"/>
                <a:gd name="T1" fmla="*/ 0 h 3"/>
                <a:gd name="T2" fmla="*/ 4 w 4"/>
                <a:gd name="T3" fmla="*/ 1 h 3"/>
                <a:gd name="T4" fmla="*/ 0 w 4"/>
                <a:gd name="T5" fmla="*/ 3 h 3"/>
                <a:gd name="T6" fmla="*/ 3 w 4"/>
                <a:gd name="T7" fmla="*/ 0 h 3"/>
              </a:gdLst>
              <a:ahLst/>
              <a:cxnLst>
                <a:cxn ang="0">
                  <a:pos x="T0" y="T1"/>
                </a:cxn>
                <a:cxn ang="0">
                  <a:pos x="T2" y="T3"/>
                </a:cxn>
                <a:cxn ang="0">
                  <a:pos x="T4" y="T5"/>
                </a:cxn>
                <a:cxn ang="0">
                  <a:pos x="T6" y="T7"/>
                </a:cxn>
              </a:cxnLst>
              <a:rect l="0" t="0" r="r" b="b"/>
              <a:pathLst>
                <a:path w="4" h="3">
                  <a:moveTo>
                    <a:pt x="3" y="0"/>
                  </a:moveTo>
                  <a:cubicBezTo>
                    <a:pt x="4" y="1"/>
                    <a:pt x="4" y="0"/>
                    <a:pt x="4" y="1"/>
                  </a:cubicBezTo>
                  <a:cubicBezTo>
                    <a:pt x="3" y="1"/>
                    <a:pt x="2" y="3"/>
                    <a:pt x="0" y="3"/>
                  </a:cubicBezTo>
                  <a:cubicBezTo>
                    <a:pt x="1" y="2"/>
                    <a:pt x="3"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21" name="淘宝网Chenying0907出品 203"/>
            <p:cNvSpPr/>
            <p:nvPr/>
          </p:nvSpPr>
          <p:spPr bwMode="auto">
            <a:xfrm>
              <a:off x="7767" y="3361"/>
              <a:ext cx="26" cy="14"/>
            </a:xfrm>
            <a:custGeom>
              <a:avLst/>
              <a:gdLst>
                <a:gd name="T0" fmla="*/ 5 w 11"/>
                <a:gd name="T1" fmla="*/ 3 h 6"/>
                <a:gd name="T2" fmla="*/ 11 w 11"/>
                <a:gd name="T3" fmla="*/ 2 h 6"/>
                <a:gd name="T4" fmla="*/ 0 w 11"/>
                <a:gd name="T5" fmla="*/ 6 h 6"/>
                <a:gd name="T6" fmla="*/ 4 w 11"/>
                <a:gd name="T7" fmla="*/ 4 h 6"/>
                <a:gd name="T8" fmla="*/ 5 w 11"/>
                <a:gd name="T9" fmla="*/ 5 h 6"/>
                <a:gd name="T10" fmla="*/ 5 w 11"/>
                <a:gd name="T11" fmla="*/ 3 h 6"/>
              </a:gdLst>
              <a:ahLst/>
              <a:cxnLst>
                <a:cxn ang="0">
                  <a:pos x="T0" y="T1"/>
                </a:cxn>
                <a:cxn ang="0">
                  <a:pos x="T2" y="T3"/>
                </a:cxn>
                <a:cxn ang="0">
                  <a:pos x="T4" y="T5"/>
                </a:cxn>
                <a:cxn ang="0">
                  <a:pos x="T6" y="T7"/>
                </a:cxn>
                <a:cxn ang="0">
                  <a:pos x="T8" y="T9"/>
                </a:cxn>
                <a:cxn ang="0">
                  <a:pos x="T10" y="T11"/>
                </a:cxn>
              </a:cxnLst>
              <a:rect l="0" t="0" r="r" b="b"/>
              <a:pathLst>
                <a:path w="11" h="6">
                  <a:moveTo>
                    <a:pt x="5" y="3"/>
                  </a:moveTo>
                  <a:cubicBezTo>
                    <a:pt x="8" y="3"/>
                    <a:pt x="9" y="0"/>
                    <a:pt x="11" y="2"/>
                  </a:cubicBezTo>
                  <a:cubicBezTo>
                    <a:pt x="7" y="3"/>
                    <a:pt x="5" y="6"/>
                    <a:pt x="0" y="6"/>
                  </a:cubicBezTo>
                  <a:cubicBezTo>
                    <a:pt x="2" y="6"/>
                    <a:pt x="3" y="5"/>
                    <a:pt x="4" y="4"/>
                  </a:cubicBezTo>
                  <a:cubicBezTo>
                    <a:pt x="5" y="4"/>
                    <a:pt x="5" y="4"/>
                    <a:pt x="5" y="5"/>
                  </a:cubicBezTo>
                  <a:cubicBezTo>
                    <a:pt x="6" y="5"/>
                    <a:pt x="5"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sp>
          <p:nvSpPr>
            <p:cNvPr id="422" name="淘宝网Chenying0907出品 204"/>
            <p:cNvSpPr/>
            <p:nvPr/>
          </p:nvSpPr>
          <p:spPr bwMode="auto">
            <a:xfrm>
              <a:off x="7793" y="3339"/>
              <a:ext cx="2" cy="3"/>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1"/>
                  </a:cubicBezTo>
                  <a:cubicBezTo>
                    <a:pt x="0" y="0"/>
                    <a:pt x="0" y="0"/>
                    <a:pt x="1" y="0"/>
                  </a:cubicBez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D6A6B1"/>
                </a:solidFill>
              </a:endParaRPr>
            </a:p>
          </p:txBody>
        </p:sp>
      </p:grpSp>
    </p:spTree>
  </p:cSld>
  <p:clrMapOvr>
    <a:masterClrMapping/>
  </p:clrMapOvr>
  <p:transition advTm="37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219"/>
                                        </p:tgtEl>
                                        <p:attrNameLst>
                                          <p:attrName>style.visibility</p:attrName>
                                        </p:attrNameLst>
                                      </p:cBhvr>
                                      <p:to>
                                        <p:strVal val="visible"/>
                                      </p:to>
                                    </p:set>
                                    <p:animEffect transition="in" filter="wipe(down)">
                                      <p:cBhvr>
                                        <p:cTn id="38" dur="500"/>
                                        <p:tgtEl>
                                          <p:spTgt spid="219"/>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2000"/>
                            </p:stCondLst>
                            <p:childTnLst>
                              <p:par>
                                <p:cTn id="44" presetID="22" presetClass="entr" presetSubtype="2" fill="hold" nodeType="afterEffect">
                                  <p:stCondLst>
                                    <p:cond delay="600"/>
                                  </p:stCondLst>
                                  <p:childTnLst>
                                    <p:set>
                                      <p:cBhvr>
                                        <p:cTn id="45" dur="1" fill="hold">
                                          <p:stCondLst>
                                            <p:cond delay="0"/>
                                          </p:stCondLst>
                                        </p:cTn>
                                        <p:tgtEl>
                                          <p:spTgt spid="14"/>
                                        </p:tgtEl>
                                        <p:attrNameLst>
                                          <p:attrName>style.visibility</p:attrName>
                                        </p:attrNameLst>
                                      </p:cBhvr>
                                      <p:to>
                                        <p:strVal val="visible"/>
                                      </p:to>
                                    </p:set>
                                    <p:animEffect transition="in" filter="wipe(right)">
                                      <p:cBhvr>
                                        <p:cTn id="46" dur="500"/>
                                        <p:tgtEl>
                                          <p:spTgt spid="14"/>
                                        </p:tgtEl>
                                      </p:cBhvr>
                                    </p:animEffect>
                                  </p:childTnLst>
                                </p:cTn>
                              </p:par>
                            </p:childTnLst>
                          </p:cTn>
                        </p:par>
                        <p:par>
                          <p:cTn id="47" fill="hold">
                            <p:stCondLst>
                              <p:cond delay="31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20"/>
                                        </p:tgtEl>
                                        <p:attrNameLst>
                                          <p:attrName>style.visibility</p:attrName>
                                        </p:attrNameLst>
                                      </p:cBhvr>
                                      <p:to>
                                        <p:strVal val="visible"/>
                                      </p:to>
                                    </p:set>
                                    <p:anim calcmode="lin" valueType="num">
                                      <p:cBhvr>
                                        <p:cTn id="50" dur="500" fill="hold"/>
                                        <p:tgtEl>
                                          <p:spTgt spid="22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20"/>
                                        </p:tgtEl>
                                        <p:attrNameLst>
                                          <p:attrName>ppt_y</p:attrName>
                                        </p:attrNameLst>
                                      </p:cBhvr>
                                      <p:tavLst>
                                        <p:tav tm="0">
                                          <p:val>
                                            <p:strVal val="#ppt_y"/>
                                          </p:val>
                                        </p:tav>
                                        <p:tav tm="100000">
                                          <p:val>
                                            <p:strVal val="#ppt_y"/>
                                          </p:val>
                                        </p:tav>
                                      </p:tavLst>
                                    </p:anim>
                                    <p:anim calcmode="lin" valueType="num">
                                      <p:cBhvr>
                                        <p:cTn id="52" dur="500" fill="hold"/>
                                        <p:tgtEl>
                                          <p:spTgt spid="22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20"/>
                                        </p:tgtEl>
                                      </p:cBhvr>
                                    </p:animEffect>
                                  </p:childTnLst>
                                </p:cTn>
                              </p:par>
                            </p:childTnLst>
                          </p:cTn>
                        </p:par>
                        <p:par>
                          <p:cTn id="55" fill="hold">
                            <p:stCondLst>
                              <p:cond delay="415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221"/>
                                        </p:tgtEl>
                                        <p:attrNameLst>
                                          <p:attrName>style.visibility</p:attrName>
                                        </p:attrNameLst>
                                      </p:cBhvr>
                                      <p:to>
                                        <p:strVal val="visible"/>
                                      </p:to>
                                    </p:set>
                                    <p:anim calcmode="lin" valueType="num">
                                      <p:cBhvr>
                                        <p:cTn id="58" dur="500" fill="hold"/>
                                        <p:tgtEl>
                                          <p:spTgt spid="221"/>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21"/>
                                        </p:tgtEl>
                                        <p:attrNameLst>
                                          <p:attrName>ppt_y</p:attrName>
                                        </p:attrNameLst>
                                      </p:cBhvr>
                                      <p:tavLst>
                                        <p:tav tm="0">
                                          <p:val>
                                            <p:strVal val="#ppt_y"/>
                                          </p:val>
                                        </p:tav>
                                        <p:tav tm="100000">
                                          <p:val>
                                            <p:strVal val="#ppt_y"/>
                                          </p:val>
                                        </p:tav>
                                      </p:tavLst>
                                    </p:anim>
                                    <p:anim calcmode="lin" valueType="num">
                                      <p:cBhvr>
                                        <p:cTn id="60" dur="500" fill="hold"/>
                                        <p:tgtEl>
                                          <p:spTgt spid="221"/>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21"/>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21"/>
                                        </p:tgtEl>
                                      </p:cBhvr>
                                    </p:animEffect>
                                  </p:childTnLst>
                                </p:cTn>
                              </p:par>
                            </p:childTnLst>
                          </p:cTn>
                        </p:par>
                        <p:par>
                          <p:cTn id="63" fill="hold">
                            <p:stCondLst>
                              <p:cond delay="6199"/>
                            </p:stCondLst>
                            <p:childTnLst>
                              <p:par>
                                <p:cTn id="64" presetID="22" presetClass="entr" presetSubtype="2" fill="hold" nodeType="afterEffect">
                                  <p:stCondLst>
                                    <p:cond delay="600"/>
                                  </p:stCondLst>
                                  <p:childTnLst>
                                    <p:set>
                                      <p:cBhvr>
                                        <p:cTn id="65" dur="1" fill="hold">
                                          <p:stCondLst>
                                            <p:cond delay="0"/>
                                          </p:stCondLst>
                                        </p:cTn>
                                        <p:tgtEl>
                                          <p:spTgt spid="222"/>
                                        </p:tgtEl>
                                        <p:attrNameLst>
                                          <p:attrName>style.visibility</p:attrName>
                                        </p:attrNameLst>
                                      </p:cBhvr>
                                      <p:to>
                                        <p:strVal val="visible"/>
                                      </p:to>
                                    </p:set>
                                    <p:animEffect transition="in" filter="wipe(right)">
                                      <p:cBhvr>
                                        <p:cTn id="66"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13" grpId="0" animBg="1"/>
      <p:bldP spid="219" grpId="0" animBg="1"/>
      <p:bldP spid="220" grpId="0"/>
      <p:bldP spid="2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773633" y="765100"/>
            <a:ext cx="3696052" cy="572753"/>
            <a:chOff x="7773633" y="765100"/>
            <a:chExt cx="3696052" cy="572753"/>
          </a:xfrm>
          <a:solidFill>
            <a:srgbClr val="81B599"/>
          </a:solidFill>
        </p:grpSpPr>
        <p:sp>
          <p:nvSpPr>
            <p:cNvPr id="20" name="任意多边形 19"/>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1" fmla="*/ 0 w 3497180"/>
                <a:gd name="connsiteY0-2" fmla="*/ 0 h 529389"/>
                <a:gd name="connsiteX1-3" fmla="*/ 3481135 w 3497180"/>
                <a:gd name="connsiteY1-4" fmla="*/ 0 h 529389"/>
                <a:gd name="connsiteX2-5" fmla="*/ 3346765 w 3497180"/>
                <a:gd name="connsiteY2-6" fmla="*/ 52377 h 529389"/>
                <a:gd name="connsiteX3-7" fmla="*/ 3497179 w 3497180"/>
                <a:gd name="connsiteY3-8" fmla="*/ 126437 h 529389"/>
                <a:gd name="connsiteX4-9" fmla="*/ 3497180 w 3497180"/>
                <a:gd name="connsiteY4-10" fmla="*/ 141924 h 529389"/>
                <a:gd name="connsiteX5-11" fmla="*/ 3340294 w 3497180"/>
                <a:gd name="connsiteY5-12" fmla="*/ 203079 h 529389"/>
                <a:gd name="connsiteX6-13" fmla="*/ 3497180 w 3497180"/>
                <a:gd name="connsiteY6-14" fmla="*/ 280324 h 529389"/>
                <a:gd name="connsiteX7-15" fmla="*/ 3497179 w 3497180"/>
                <a:gd name="connsiteY7-16" fmla="*/ 285757 h 529389"/>
                <a:gd name="connsiteX8-17" fmla="*/ 3334011 w 3497180"/>
                <a:gd name="connsiteY8-18" fmla="*/ 349361 h 529389"/>
                <a:gd name="connsiteX9-19" fmla="*/ 3494395 w 3497180"/>
                <a:gd name="connsiteY9-20" fmla="*/ 428329 h 529389"/>
                <a:gd name="connsiteX10-21" fmla="*/ 3497180 w 3497180"/>
                <a:gd name="connsiteY10-22" fmla="*/ 529389 h 529389"/>
                <a:gd name="connsiteX11-23" fmla="*/ 3490055 w 3497180"/>
                <a:gd name="connsiteY11-24" fmla="*/ 529389 h 529389"/>
                <a:gd name="connsiteX12-25" fmla="*/ 3494102 w 3497180"/>
                <a:gd name="connsiteY12-26" fmla="*/ 435134 h 529389"/>
                <a:gd name="connsiteX13-27" fmla="*/ 3327539 w 3497180"/>
                <a:gd name="connsiteY13-28" fmla="*/ 500061 h 529389"/>
                <a:gd name="connsiteX14-29" fmla="*/ 3387105 w 3497180"/>
                <a:gd name="connsiteY14-30" fmla="*/ 529389 h 529389"/>
                <a:gd name="connsiteX15-31" fmla="*/ 0 w 3497180"/>
                <a:gd name="connsiteY15-32" fmla="*/ 529389 h 529389"/>
                <a:gd name="connsiteX16-33" fmla="*/ 0 w 3497180"/>
                <a:gd name="connsiteY16-34" fmla="*/ 0 h 529389"/>
                <a:gd name="connsiteX0-35" fmla="*/ 0 w 3497180"/>
                <a:gd name="connsiteY0-36" fmla="*/ 0 h 529389"/>
                <a:gd name="connsiteX1-37" fmla="*/ 3481135 w 3497180"/>
                <a:gd name="connsiteY1-38" fmla="*/ 0 h 529389"/>
                <a:gd name="connsiteX2-39" fmla="*/ 3346765 w 3497180"/>
                <a:gd name="connsiteY2-40" fmla="*/ 52377 h 529389"/>
                <a:gd name="connsiteX3-41" fmla="*/ 3497179 w 3497180"/>
                <a:gd name="connsiteY3-42" fmla="*/ 126437 h 529389"/>
                <a:gd name="connsiteX4-43" fmla="*/ 3497180 w 3497180"/>
                <a:gd name="connsiteY4-44" fmla="*/ 141924 h 529389"/>
                <a:gd name="connsiteX5-45" fmla="*/ 3340294 w 3497180"/>
                <a:gd name="connsiteY5-46" fmla="*/ 203079 h 529389"/>
                <a:gd name="connsiteX6-47" fmla="*/ 3497180 w 3497180"/>
                <a:gd name="connsiteY6-48" fmla="*/ 280324 h 529389"/>
                <a:gd name="connsiteX7-49" fmla="*/ 3497179 w 3497180"/>
                <a:gd name="connsiteY7-50" fmla="*/ 285757 h 529389"/>
                <a:gd name="connsiteX8-51" fmla="*/ 3334011 w 3497180"/>
                <a:gd name="connsiteY8-52" fmla="*/ 349361 h 529389"/>
                <a:gd name="connsiteX9-53" fmla="*/ 3494395 w 3497180"/>
                <a:gd name="connsiteY9-54" fmla="*/ 428329 h 529389"/>
                <a:gd name="connsiteX10-55" fmla="*/ 3497180 w 3497180"/>
                <a:gd name="connsiteY10-56" fmla="*/ 529389 h 529389"/>
                <a:gd name="connsiteX11-57" fmla="*/ 3494102 w 3497180"/>
                <a:gd name="connsiteY11-58" fmla="*/ 435134 h 529389"/>
                <a:gd name="connsiteX12-59" fmla="*/ 3327539 w 3497180"/>
                <a:gd name="connsiteY12-60" fmla="*/ 500061 h 529389"/>
                <a:gd name="connsiteX13-61" fmla="*/ 3387105 w 3497180"/>
                <a:gd name="connsiteY13-62" fmla="*/ 529389 h 529389"/>
                <a:gd name="connsiteX14-63" fmla="*/ 0 w 3497180"/>
                <a:gd name="connsiteY14-64" fmla="*/ 529389 h 529389"/>
                <a:gd name="connsiteX15-65" fmla="*/ 0 w 3497180"/>
                <a:gd name="connsiteY15-66" fmla="*/ 0 h 529389"/>
                <a:gd name="connsiteX0-67" fmla="*/ 0 w 3514683"/>
                <a:gd name="connsiteY0-68" fmla="*/ 0 h 529389"/>
                <a:gd name="connsiteX1-69" fmla="*/ 3481135 w 3514683"/>
                <a:gd name="connsiteY1-70" fmla="*/ 0 h 529389"/>
                <a:gd name="connsiteX2-71" fmla="*/ 3346765 w 3514683"/>
                <a:gd name="connsiteY2-72" fmla="*/ 52377 h 529389"/>
                <a:gd name="connsiteX3-73" fmla="*/ 3497179 w 3514683"/>
                <a:gd name="connsiteY3-74" fmla="*/ 126437 h 529389"/>
                <a:gd name="connsiteX4-75" fmla="*/ 3497180 w 3514683"/>
                <a:gd name="connsiteY4-76" fmla="*/ 141924 h 529389"/>
                <a:gd name="connsiteX5-77" fmla="*/ 3340294 w 3514683"/>
                <a:gd name="connsiteY5-78" fmla="*/ 203079 h 529389"/>
                <a:gd name="connsiteX6-79" fmla="*/ 3497180 w 3514683"/>
                <a:gd name="connsiteY6-80" fmla="*/ 280324 h 529389"/>
                <a:gd name="connsiteX7-81" fmla="*/ 3497179 w 3514683"/>
                <a:gd name="connsiteY7-82" fmla="*/ 285757 h 529389"/>
                <a:gd name="connsiteX8-83" fmla="*/ 3334011 w 3514683"/>
                <a:gd name="connsiteY8-84" fmla="*/ 349361 h 529389"/>
                <a:gd name="connsiteX9-85" fmla="*/ 3494395 w 3514683"/>
                <a:gd name="connsiteY9-86" fmla="*/ 428329 h 529389"/>
                <a:gd name="connsiteX10-87" fmla="*/ 3494102 w 3514683"/>
                <a:gd name="connsiteY10-88" fmla="*/ 435134 h 529389"/>
                <a:gd name="connsiteX11-89" fmla="*/ 3327539 w 3514683"/>
                <a:gd name="connsiteY11-90" fmla="*/ 500061 h 529389"/>
                <a:gd name="connsiteX12-91" fmla="*/ 3387105 w 3514683"/>
                <a:gd name="connsiteY12-92" fmla="*/ 529389 h 529389"/>
                <a:gd name="connsiteX13-93" fmla="*/ 0 w 3514683"/>
                <a:gd name="connsiteY13-94" fmla="*/ 529389 h 529389"/>
                <a:gd name="connsiteX14-95" fmla="*/ 0 w 3514683"/>
                <a:gd name="connsiteY14-96" fmla="*/ 0 h 529389"/>
                <a:gd name="connsiteX0-97" fmla="*/ 0 w 3514683"/>
                <a:gd name="connsiteY0-98" fmla="*/ 0 h 529389"/>
                <a:gd name="connsiteX1-99" fmla="*/ 3481135 w 3514683"/>
                <a:gd name="connsiteY1-100" fmla="*/ 0 h 529389"/>
                <a:gd name="connsiteX2-101" fmla="*/ 3346765 w 3514683"/>
                <a:gd name="connsiteY2-102" fmla="*/ 52377 h 529389"/>
                <a:gd name="connsiteX3-103" fmla="*/ 3497179 w 3514683"/>
                <a:gd name="connsiteY3-104" fmla="*/ 126437 h 529389"/>
                <a:gd name="connsiteX4-105" fmla="*/ 3340294 w 3514683"/>
                <a:gd name="connsiteY4-106" fmla="*/ 203079 h 529389"/>
                <a:gd name="connsiteX5-107" fmla="*/ 3497180 w 3514683"/>
                <a:gd name="connsiteY5-108" fmla="*/ 280324 h 529389"/>
                <a:gd name="connsiteX6-109" fmla="*/ 3497179 w 3514683"/>
                <a:gd name="connsiteY6-110" fmla="*/ 285757 h 529389"/>
                <a:gd name="connsiteX7-111" fmla="*/ 3334011 w 3514683"/>
                <a:gd name="connsiteY7-112" fmla="*/ 349361 h 529389"/>
                <a:gd name="connsiteX8-113" fmla="*/ 3494395 w 3514683"/>
                <a:gd name="connsiteY8-114" fmla="*/ 428329 h 529389"/>
                <a:gd name="connsiteX9-115" fmla="*/ 3494102 w 3514683"/>
                <a:gd name="connsiteY9-116" fmla="*/ 435134 h 529389"/>
                <a:gd name="connsiteX10-117" fmla="*/ 3327539 w 3514683"/>
                <a:gd name="connsiteY10-118" fmla="*/ 500061 h 529389"/>
                <a:gd name="connsiteX11-119" fmla="*/ 3387105 w 3514683"/>
                <a:gd name="connsiteY11-120" fmla="*/ 529389 h 529389"/>
                <a:gd name="connsiteX12-121" fmla="*/ 0 w 3514683"/>
                <a:gd name="connsiteY12-122" fmla="*/ 529389 h 529389"/>
                <a:gd name="connsiteX13-123" fmla="*/ 0 w 3514683"/>
                <a:gd name="connsiteY13-124" fmla="*/ 0 h 529389"/>
                <a:gd name="connsiteX0-125" fmla="*/ 0 w 3514683"/>
                <a:gd name="connsiteY0-126" fmla="*/ 0 h 529389"/>
                <a:gd name="connsiteX1-127" fmla="*/ 3481135 w 3514683"/>
                <a:gd name="connsiteY1-128" fmla="*/ 0 h 529389"/>
                <a:gd name="connsiteX2-129" fmla="*/ 3346765 w 3514683"/>
                <a:gd name="connsiteY2-130" fmla="*/ 52377 h 529389"/>
                <a:gd name="connsiteX3-131" fmla="*/ 3497179 w 3514683"/>
                <a:gd name="connsiteY3-132" fmla="*/ 126437 h 529389"/>
                <a:gd name="connsiteX4-133" fmla="*/ 3340294 w 3514683"/>
                <a:gd name="connsiteY4-134" fmla="*/ 203079 h 529389"/>
                <a:gd name="connsiteX5-135" fmla="*/ 3497180 w 3514683"/>
                <a:gd name="connsiteY5-136" fmla="*/ 280324 h 529389"/>
                <a:gd name="connsiteX6-137" fmla="*/ 3497179 w 3514683"/>
                <a:gd name="connsiteY6-138" fmla="*/ 285757 h 529389"/>
                <a:gd name="connsiteX7-139" fmla="*/ 3334011 w 3514683"/>
                <a:gd name="connsiteY7-140" fmla="*/ 349361 h 529389"/>
                <a:gd name="connsiteX8-141" fmla="*/ 3494395 w 3514683"/>
                <a:gd name="connsiteY8-142" fmla="*/ 428329 h 529389"/>
                <a:gd name="connsiteX9-143" fmla="*/ 3494102 w 3514683"/>
                <a:gd name="connsiteY9-144" fmla="*/ 435134 h 529389"/>
                <a:gd name="connsiteX10-145" fmla="*/ 3327539 w 3514683"/>
                <a:gd name="connsiteY10-146" fmla="*/ 500061 h 529389"/>
                <a:gd name="connsiteX11-147" fmla="*/ 3387105 w 3514683"/>
                <a:gd name="connsiteY11-148" fmla="*/ 529389 h 529389"/>
                <a:gd name="connsiteX12-149" fmla="*/ 0 w 3514683"/>
                <a:gd name="connsiteY12-150" fmla="*/ 529389 h 529389"/>
                <a:gd name="connsiteX13-151" fmla="*/ 0 w 3514683"/>
                <a:gd name="connsiteY13-152" fmla="*/ 0 h 529389"/>
                <a:gd name="connsiteX0-153" fmla="*/ 0 w 3514683"/>
                <a:gd name="connsiteY0-154" fmla="*/ 0 h 529389"/>
                <a:gd name="connsiteX1-155" fmla="*/ 3481135 w 3514683"/>
                <a:gd name="connsiteY1-156" fmla="*/ 0 h 529389"/>
                <a:gd name="connsiteX2-157" fmla="*/ 3346765 w 3514683"/>
                <a:gd name="connsiteY2-158" fmla="*/ 52377 h 529389"/>
                <a:gd name="connsiteX3-159" fmla="*/ 3497179 w 3514683"/>
                <a:gd name="connsiteY3-160" fmla="*/ 126437 h 529389"/>
                <a:gd name="connsiteX4-161" fmla="*/ 3340294 w 3514683"/>
                <a:gd name="connsiteY4-162" fmla="*/ 203079 h 529389"/>
                <a:gd name="connsiteX5-163" fmla="*/ 3497180 w 3514683"/>
                <a:gd name="connsiteY5-164" fmla="*/ 280324 h 529389"/>
                <a:gd name="connsiteX6-165" fmla="*/ 3497179 w 3514683"/>
                <a:gd name="connsiteY6-166" fmla="*/ 285757 h 529389"/>
                <a:gd name="connsiteX7-167" fmla="*/ 3334011 w 3514683"/>
                <a:gd name="connsiteY7-168" fmla="*/ 349361 h 529389"/>
                <a:gd name="connsiteX8-169" fmla="*/ 3494395 w 3514683"/>
                <a:gd name="connsiteY8-170" fmla="*/ 428329 h 529389"/>
                <a:gd name="connsiteX9-171" fmla="*/ 3494102 w 3514683"/>
                <a:gd name="connsiteY9-172" fmla="*/ 435134 h 529389"/>
                <a:gd name="connsiteX10-173" fmla="*/ 3327539 w 3514683"/>
                <a:gd name="connsiteY10-174" fmla="*/ 500061 h 529389"/>
                <a:gd name="connsiteX11-175" fmla="*/ 3387105 w 3514683"/>
                <a:gd name="connsiteY11-176" fmla="*/ 529389 h 529389"/>
                <a:gd name="connsiteX12-177" fmla="*/ 0 w 3514683"/>
                <a:gd name="connsiteY12-178" fmla="*/ 529389 h 529389"/>
                <a:gd name="connsiteX13-179" fmla="*/ 0 w 3514683"/>
                <a:gd name="connsiteY13-180" fmla="*/ 0 h 529389"/>
                <a:gd name="connsiteX0-181" fmla="*/ 0 w 3497180"/>
                <a:gd name="connsiteY0-182" fmla="*/ 0 h 529389"/>
                <a:gd name="connsiteX1-183" fmla="*/ 3481135 w 3497180"/>
                <a:gd name="connsiteY1-184" fmla="*/ 0 h 529389"/>
                <a:gd name="connsiteX2-185" fmla="*/ 3346765 w 3497180"/>
                <a:gd name="connsiteY2-186" fmla="*/ 52377 h 529389"/>
                <a:gd name="connsiteX3-187" fmla="*/ 3497179 w 3497180"/>
                <a:gd name="connsiteY3-188" fmla="*/ 126437 h 529389"/>
                <a:gd name="connsiteX4-189" fmla="*/ 3340294 w 3497180"/>
                <a:gd name="connsiteY4-190" fmla="*/ 203079 h 529389"/>
                <a:gd name="connsiteX5-191" fmla="*/ 3497180 w 3497180"/>
                <a:gd name="connsiteY5-192" fmla="*/ 280324 h 529389"/>
                <a:gd name="connsiteX6-193" fmla="*/ 3497179 w 3497180"/>
                <a:gd name="connsiteY6-194" fmla="*/ 285757 h 529389"/>
                <a:gd name="connsiteX7-195" fmla="*/ 3334011 w 3497180"/>
                <a:gd name="connsiteY7-196" fmla="*/ 349361 h 529389"/>
                <a:gd name="connsiteX8-197" fmla="*/ 3494395 w 3497180"/>
                <a:gd name="connsiteY8-198" fmla="*/ 428329 h 529389"/>
                <a:gd name="connsiteX9-199" fmla="*/ 3327539 w 3497180"/>
                <a:gd name="connsiteY9-200" fmla="*/ 500061 h 529389"/>
                <a:gd name="connsiteX10-201" fmla="*/ 3387105 w 3497180"/>
                <a:gd name="connsiteY10-202" fmla="*/ 529389 h 529389"/>
                <a:gd name="connsiteX11-203" fmla="*/ 0 w 3497180"/>
                <a:gd name="connsiteY11-204" fmla="*/ 529389 h 529389"/>
                <a:gd name="connsiteX12-205" fmla="*/ 0 w 3497180"/>
                <a:gd name="connsiteY12-206" fmla="*/ 0 h 529389"/>
                <a:gd name="connsiteX0-207" fmla="*/ 0 w 3497180"/>
                <a:gd name="connsiteY0-208" fmla="*/ 0 h 529389"/>
                <a:gd name="connsiteX1-209" fmla="*/ 3481135 w 3497180"/>
                <a:gd name="connsiteY1-210" fmla="*/ 0 h 529389"/>
                <a:gd name="connsiteX2-211" fmla="*/ 3346765 w 3497180"/>
                <a:gd name="connsiteY2-212" fmla="*/ 52377 h 529389"/>
                <a:gd name="connsiteX3-213" fmla="*/ 3497179 w 3497180"/>
                <a:gd name="connsiteY3-214" fmla="*/ 126437 h 529389"/>
                <a:gd name="connsiteX4-215" fmla="*/ 3340294 w 3497180"/>
                <a:gd name="connsiteY4-216" fmla="*/ 203079 h 529389"/>
                <a:gd name="connsiteX5-217" fmla="*/ 3497180 w 3497180"/>
                <a:gd name="connsiteY5-218" fmla="*/ 280324 h 529389"/>
                <a:gd name="connsiteX6-219" fmla="*/ 3497179 w 3497180"/>
                <a:gd name="connsiteY6-220" fmla="*/ 285757 h 529389"/>
                <a:gd name="connsiteX7-221" fmla="*/ 3334011 w 3497180"/>
                <a:gd name="connsiteY7-222" fmla="*/ 349361 h 529389"/>
                <a:gd name="connsiteX8-223" fmla="*/ 3494395 w 3497180"/>
                <a:gd name="connsiteY8-224" fmla="*/ 428329 h 529389"/>
                <a:gd name="connsiteX9-225" fmla="*/ 3327539 w 3497180"/>
                <a:gd name="connsiteY9-226" fmla="*/ 500061 h 529389"/>
                <a:gd name="connsiteX10-227" fmla="*/ 3387105 w 3497180"/>
                <a:gd name="connsiteY10-228" fmla="*/ 529389 h 529389"/>
                <a:gd name="connsiteX11-229" fmla="*/ 0 w 3497180"/>
                <a:gd name="connsiteY11-230" fmla="*/ 529389 h 529389"/>
                <a:gd name="connsiteX12-231" fmla="*/ 0 w 3497180"/>
                <a:gd name="connsiteY12-232" fmla="*/ 0 h 5293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rot="763210">
            <a:off x="8720486" y="905635"/>
            <a:ext cx="1811714" cy="369332"/>
          </a:xfrm>
          <a:prstGeom prst="rect">
            <a:avLst/>
          </a:prstGeom>
          <a:noFill/>
        </p:spPr>
        <p:txBody>
          <a:bodyPr wrap="none" rtlCol="0">
            <a:spAutoFit/>
          </a:bodyPr>
          <a:lstStyle/>
          <a:p>
            <a:r>
              <a:rPr lang="zh-CN" altLang="en-US" b="1" dirty="0" smtClean="0">
                <a:solidFill>
                  <a:schemeClr val="bg1"/>
                </a:solidFill>
                <a:latin typeface="方正喵呜体" panose="02010600010101010101" pitchFamily="2" charset="-122"/>
                <a:ea typeface="方正喵呜体" panose="02010600010101010101" pitchFamily="2" charset="-122"/>
              </a:rPr>
              <a:t>动物园里开大会</a:t>
            </a:r>
            <a:endParaRPr lang="zh-CN" altLang="en-US" b="1" dirty="0">
              <a:solidFill>
                <a:schemeClr val="bg1"/>
              </a:solidFill>
              <a:latin typeface="方正喵呜体" panose="02010600010101010101" pitchFamily="2" charset="-122"/>
              <a:ea typeface="方正喵呜体" panose="02010600010101010101" pitchFamily="2"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4094" y="3061197"/>
            <a:ext cx="2739855" cy="3563493"/>
          </a:xfrm>
          <a:prstGeom prst="rect">
            <a:avLst/>
          </a:prstGeom>
        </p:spPr>
      </p:pic>
      <p:sp>
        <p:nvSpPr>
          <p:cNvPr id="12" name="淘宝网Chenying0907出品 690"/>
          <p:cNvSpPr>
            <a:spLocks noEditPoints="1"/>
          </p:cNvSpPr>
          <p:nvPr/>
        </p:nvSpPr>
        <p:spPr bwMode="auto">
          <a:xfrm>
            <a:off x="2248526" y="1124472"/>
            <a:ext cx="2842187" cy="2350660"/>
          </a:xfrm>
          <a:custGeom>
            <a:avLst/>
            <a:gdLst>
              <a:gd name="T0" fmla="*/ 628 w 903"/>
              <a:gd name="T1" fmla="*/ 515 h 627"/>
              <a:gd name="T2" fmla="*/ 545 w 903"/>
              <a:gd name="T3" fmla="*/ 510 h 627"/>
              <a:gd name="T4" fmla="*/ 620 w 903"/>
              <a:gd name="T5" fmla="*/ 500 h 627"/>
              <a:gd name="T6" fmla="*/ 844 w 903"/>
              <a:gd name="T7" fmla="*/ 129 h 627"/>
              <a:gd name="T8" fmla="*/ 483 w 903"/>
              <a:gd name="T9" fmla="*/ 22 h 627"/>
              <a:gd name="T10" fmla="*/ 433 w 903"/>
              <a:gd name="T11" fmla="*/ 4 h 627"/>
              <a:gd name="T12" fmla="*/ 355 w 903"/>
              <a:gd name="T13" fmla="*/ 9 h 627"/>
              <a:gd name="T14" fmla="*/ 222 w 903"/>
              <a:gd name="T15" fmla="*/ 31 h 627"/>
              <a:gd name="T16" fmla="*/ 19 w 903"/>
              <a:gd name="T17" fmla="*/ 200 h 627"/>
              <a:gd name="T18" fmla="*/ 89 w 903"/>
              <a:gd name="T19" fmla="*/ 468 h 627"/>
              <a:gd name="T20" fmla="*/ 58 w 903"/>
              <a:gd name="T21" fmla="*/ 568 h 627"/>
              <a:gd name="T22" fmla="*/ 29 w 903"/>
              <a:gd name="T23" fmla="*/ 582 h 627"/>
              <a:gd name="T24" fmla="*/ 37 w 903"/>
              <a:gd name="T25" fmla="*/ 627 h 627"/>
              <a:gd name="T26" fmla="*/ 60 w 903"/>
              <a:gd name="T27" fmla="*/ 601 h 627"/>
              <a:gd name="T28" fmla="*/ 41 w 903"/>
              <a:gd name="T29" fmla="*/ 621 h 627"/>
              <a:gd name="T30" fmla="*/ 91 w 903"/>
              <a:gd name="T31" fmla="*/ 590 h 627"/>
              <a:gd name="T32" fmla="*/ 151 w 903"/>
              <a:gd name="T33" fmla="*/ 563 h 627"/>
              <a:gd name="T34" fmla="*/ 212 w 903"/>
              <a:gd name="T35" fmla="*/ 547 h 627"/>
              <a:gd name="T36" fmla="*/ 342 w 903"/>
              <a:gd name="T37" fmla="*/ 528 h 627"/>
              <a:gd name="T38" fmla="*/ 558 w 903"/>
              <a:gd name="T39" fmla="*/ 534 h 627"/>
              <a:gd name="T40" fmla="*/ 354 w 903"/>
              <a:gd name="T41" fmla="*/ 21 h 627"/>
              <a:gd name="T42" fmla="*/ 127 w 903"/>
              <a:gd name="T43" fmla="*/ 78 h 627"/>
              <a:gd name="T44" fmla="*/ 63 w 903"/>
              <a:gd name="T45" fmla="*/ 139 h 627"/>
              <a:gd name="T46" fmla="*/ 39 w 903"/>
              <a:gd name="T47" fmla="*/ 315 h 627"/>
              <a:gd name="T48" fmla="*/ 141 w 903"/>
              <a:gd name="T49" fmla="*/ 428 h 627"/>
              <a:gd name="T50" fmla="*/ 87 w 903"/>
              <a:gd name="T51" fmla="*/ 394 h 627"/>
              <a:gd name="T52" fmla="*/ 61 w 903"/>
              <a:gd name="T53" fmla="*/ 591 h 627"/>
              <a:gd name="T54" fmla="*/ 41 w 903"/>
              <a:gd name="T55" fmla="*/ 582 h 627"/>
              <a:gd name="T56" fmla="*/ 35 w 903"/>
              <a:gd name="T57" fmla="*/ 581 h 627"/>
              <a:gd name="T58" fmla="*/ 9 w 903"/>
              <a:gd name="T59" fmla="*/ 601 h 627"/>
              <a:gd name="T60" fmla="*/ 10 w 903"/>
              <a:gd name="T61" fmla="*/ 602 h 627"/>
              <a:gd name="T62" fmla="*/ 35 w 903"/>
              <a:gd name="T63" fmla="*/ 625 h 627"/>
              <a:gd name="T64" fmla="*/ 31 w 903"/>
              <a:gd name="T65" fmla="*/ 621 h 627"/>
              <a:gd name="T66" fmla="*/ 74 w 903"/>
              <a:gd name="T67" fmla="*/ 599 h 627"/>
              <a:gd name="T68" fmla="*/ 86 w 903"/>
              <a:gd name="T69" fmla="*/ 560 h 627"/>
              <a:gd name="T70" fmla="*/ 109 w 903"/>
              <a:gd name="T71" fmla="*/ 548 h 627"/>
              <a:gd name="T72" fmla="*/ 127 w 903"/>
              <a:gd name="T73" fmla="*/ 562 h 627"/>
              <a:gd name="T74" fmla="*/ 159 w 903"/>
              <a:gd name="T75" fmla="*/ 549 h 627"/>
              <a:gd name="T76" fmla="*/ 251 w 903"/>
              <a:gd name="T77" fmla="*/ 530 h 627"/>
              <a:gd name="T78" fmla="*/ 211 w 903"/>
              <a:gd name="T79" fmla="*/ 539 h 627"/>
              <a:gd name="T80" fmla="*/ 260 w 903"/>
              <a:gd name="T81" fmla="*/ 522 h 627"/>
              <a:gd name="T82" fmla="*/ 275 w 903"/>
              <a:gd name="T83" fmla="*/ 514 h 627"/>
              <a:gd name="T84" fmla="*/ 227 w 903"/>
              <a:gd name="T85" fmla="*/ 519 h 627"/>
              <a:gd name="T86" fmla="*/ 159 w 903"/>
              <a:gd name="T87" fmla="*/ 540 h 627"/>
              <a:gd name="T88" fmla="*/ 163 w 903"/>
              <a:gd name="T89" fmla="*/ 529 h 627"/>
              <a:gd name="T90" fmla="*/ 88 w 903"/>
              <a:gd name="T91" fmla="*/ 555 h 627"/>
              <a:gd name="T92" fmla="*/ 95 w 903"/>
              <a:gd name="T93" fmla="*/ 476 h 627"/>
              <a:gd name="T94" fmla="*/ 244 w 903"/>
              <a:gd name="T95" fmla="*/ 488 h 627"/>
              <a:gd name="T96" fmla="*/ 301 w 903"/>
              <a:gd name="T97" fmla="*/ 501 h 627"/>
              <a:gd name="T98" fmla="*/ 365 w 903"/>
              <a:gd name="T99" fmla="*/ 510 h 627"/>
              <a:gd name="T100" fmla="*/ 331 w 903"/>
              <a:gd name="T101" fmla="*/ 516 h 627"/>
              <a:gd name="T102" fmla="*/ 520 w 903"/>
              <a:gd name="T103" fmla="*/ 510 h 627"/>
              <a:gd name="T104" fmla="*/ 217 w 903"/>
              <a:gd name="T105" fmla="*/ 453 h 627"/>
              <a:gd name="T106" fmla="*/ 108 w 903"/>
              <a:gd name="T107" fmla="*/ 381 h 627"/>
              <a:gd name="T108" fmla="*/ 45 w 903"/>
              <a:gd name="T109" fmla="*/ 291 h 627"/>
              <a:gd name="T110" fmla="*/ 88 w 903"/>
              <a:gd name="T111" fmla="*/ 138 h 627"/>
              <a:gd name="T112" fmla="*/ 266 w 903"/>
              <a:gd name="T113" fmla="*/ 52 h 627"/>
              <a:gd name="T114" fmla="*/ 392 w 903"/>
              <a:gd name="T115" fmla="*/ 35 h 627"/>
              <a:gd name="T116" fmla="*/ 566 w 903"/>
              <a:gd name="T117" fmla="*/ 52 h 627"/>
              <a:gd name="T118" fmla="*/ 541 w 903"/>
              <a:gd name="T119" fmla="*/ 44 h 627"/>
              <a:gd name="T120" fmla="*/ 873 w 903"/>
              <a:gd name="T121" fmla="*/ 181 h 627"/>
              <a:gd name="T122" fmla="*/ 691 w 903"/>
              <a:gd name="T123" fmla="*/ 47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627">
                <a:moveTo>
                  <a:pt x="668" y="517"/>
                </a:moveTo>
                <a:cubicBezTo>
                  <a:pt x="678" y="515"/>
                  <a:pt x="660" y="517"/>
                  <a:pt x="671" y="514"/>
                </a:cubicBezTo>
                <a:cubicBezTo>
                  <a:pt x="686" y="511"/>
                  <a:pt x="699" y="511"/>
                  <a:pt x="707" y="507"/>
                </a:cubicBezTo>
                <a:cubicBezTo>
                  <a:pt x="693" y="509"/>
                  <a:pt x="674" y="512"/>
                  <a:pt x="668" y="513"/>
                </a:cubicBezTo>
                <a:cubicBezTo>
                  <a:pt x="677" y="512"/>
                  <a:pt x="677" y="512"/>
                  <a:pt x="677" y="512"/>
                </a:cubicBezTo>
                <a:cubicBezTo>
                  <a:pt x="670" y="514"/>
                  <a:pt x="663" y="516"/>
                  <a:pt x="657" y="518"/>
                </a:cubicBezTo>
                <a:cubicBezTo>
                  <a:pt x="656" y="517"/>
                  <a:pt x="638" y="521"/>
                  <a:pt x="638" y="519"/>
                </a:cubicBezTo>
                <a:cubicBezTo>
                  <a:pt x="645" y="518"/>
                  <a:pt x="652" y="517"/>
                  <a:pt x="658" y="516"/>
                </a:cubicBezTo>
                <a:cubicBezTo>
                  <a:pt x="656" y="516"/>
                  <a:pt x="638" y="518"/>
                  <a:pt x="631" y="519"/>
                </a:cubicBezTo>
                <a:cubicBezTo>
                  <a:pt x="640" y="518"/>
                  <a:pt x="640" y="518"/>
                  <a:pt x="640" y="518"/>
                </a:cubicBezTo>
                <a:cubicBezTo>
                  <a:pt x="623" y="522"/>
                  <a:pt x="601" y="524"/>
                  <a:pt x="584" y="526"/>
                </a:cubicBezTo>
                <a:cubicBezTo>
                  <a:pt x="598" y="524"/>
                  <a:pt x="568" y="526"/>
                  <a:pt x="578" y="524"/>
                </a:cubicBezTo>
                <a:cubicBezTo>
                  <a:pt x="582" y="523"/>
                  <a:pt x="589" y="524"/>
                  <a:pt x="587" y="524"/>
                </a:cubicBezTo>
                <a:cubicBezTo>
                  <a:pt x="589" y="522"/>
                  <a:pt x="577" y="524"/>
                  <a:pt x="574" y="523"/>
                </a:cubicBezTo>
                <a:cubicBezTo>
                  <a:pt x="572" y="524"/>
                  <a:pt x="555" y="526"/>
                  <a:pt x="565" y="526"/>
                </a:cubicBezTo>
                <a:cubicBezTo>
                  <a:pt x="560" y="526"/>
                  <a:pt x="547" y="528"/>
                  <a:pt x="540" y="527"/>
                </a:cubicBezTo>
                <a:cubicBezTo>
                  <a:pt x="542" y="529"/>
                  <a:pt x="526" y="529"/>
                  <a:pt x="523" y="529"/>
                </a:cubicBezTo>
                <a:cubicBezTo>
                  <a:pt x="520" y="529"/>
                  <a:pt x="517" y="529"/>
                  <a:pt x="515" y="529"/>
                </a:cubicBezTo>
                <a:cubicBezTo>
                  <a:pt x="522" y="528"/>
                  <a:pt x="530" y="528"/>
                  <a:pt x="539" y="527"/>
                </a:cubicBezTo>
                <a:cubicBezTo>
                  <a:pt x="539" y="527"/>
                  <a:pt x="539" y="527"/>
                  <a:pt x="539" y="527"/>
                </a:cubicBezTo>
                <a:cubicBezTo>
                  <a:pt x="543" y="527"/>
                  <a:pt x="549" y="526"/>
                  <a:pt x="547" y="526"/>
                </a:cubicBezTo>
                <a:cubicBezTo>
                  <a:pt x="547" y="525"/>
                  <a:pt x="547" y="525"/>
                  <a:pt x="547" y="525"/>
                </a:cubicBezTo>
                <a:cubicBezTo>
                  <a:pt x="565" y="523"/>
                  <a:pt x="583" y="521"/>
                  <a:pt x="592" y="519"/>
                </a:cubicBezTo>
                <a:cubicBezTo>
                  <a:pt x="587" y="520"/>
                  <a:pt x="587" y="520"/>
                  <a:pt x="587" y="520"/>
                </a:cubicBezTo>
                <a:cubicBezTo>
                  <a:pt x="601" y="517"/>
                  <a:pt x="614" y="518"/>
                  <a:pt x="628" y="515"/>
                </a:cubicBezTo>
                <a:cubicBezTo>
                  <a:pt x="627" y="515"/>
                  <a:pt x="626" y="515"/>
                  <a:pt x="628" y="515"/>
                </a:cubicBezTo>
                <a:cubicBezTo>
                  <a:pt x="645" y="513"/>
                  <a:pt x="651" y="510"/>
                  <a:pt x="665" y="509"/>
                </a:cubicBezTo>
                <a:cubicBezTo>
                  <a:pt x="663" y="510"/>
                  <a:pt x="663" y="510"/>
                  <a:pt x="663" y="510"/>
                </a:cubicBezTo>
                <a:cubicBezTo>
                  <a:pt x="665" y="510"/>
                  <a:pt x="672" y="508"/>
                  <a:pt x="671" y="507"/>
                </a:cubicBezTo>
                <a:cubicBezTo>
                  <a:pt x="659" y="509"/>
                  <a:pt x="657" y="510"/>
                  <a:pt x="647" y="511"/>
                </a:cubicBezTo>
                <a:cubicBezTo>
                  <a:pt x="651" y="510"/>
                  <a:pt x="660" y="508"/>
                  <a:pt x="667" y="507"/>
                </a:cubicBezTo>
                <a:cubicBezTo>
                  <a:pt x="667" y="505"/>
                  <a:pt x="667" y="505"/>
                  <a:pt x="667" y="505"/>
                </a:cubicBezTo>
                <a:cubicBezTo>
                  <a:pt x="676" y="502"/>
                  <a:pt x="685" y="503"/>
                  <a:pt x="693" y="500"/>
                </a:cubicBezTo>
                <a:cubicBezTo>
                  <a:pt x="683" y="501"/>
                  <a:pt x="683" y="501"/>
                  <a:pt x="683" y="501"/>
                </a:cubicBezTo>
                <a:cubicBezTo>
                  <a:pt x="683" y="501"/>
                  <a:pt x="684" y="501"/>
                  <a:pt x="684" y="500"/>
                </a:cubicBezTo>
                <a:cubicBezTo>
                  <a:pt x="680" y="501"/>
                  <a:pt x="676" y="502"/>
                  <a:pt x="675" y="503"/>
                </a:cubicBezTo>
                <a:cubicBezTo>
                  <a:pt x="660" y="506"/>
                  <a:pt x="652" y="505"/>
                  <a:pt x="650" y="504"/>
                </a:cubicBezTo>
                <a:cubicBezTo>
                  <a:pt x="643" y="505"/>
                  <a:pt x="652" y="502"/>
                  <a:pt x="651" y="501"/>
                </a:cubicBezTo>
                <a:cubicBezTo>
                  <a:pt x="640" y="503"/>
                  <a:pt x="641" y="505"/>
                  <a:pt x="630" y="506"/>
                </a:cubicBezTo>
                <a:cubicBezTo>
                  <a:pt x="627" y="507"/>
                  <a:pt x="628" y="506"/>
                  <a:pt x="629" y="506"/>
                </a:cubicBezTo>
                <a:cubicBezTo>
                  <a:pt x="622" y="508"/>
                  <a:pt x="622" y="508"/>
                  <a:pt x="622" y="508"/>
                </a:cubicBezTo>
                <a:cubicBezTo>
                  <a:pt x="621" y="507"/>
                  <a:pt x="602" y="509"/>
                  <a:pt x="613" y="506"/>
                </a:cubicBezTo>
                <a:cubicBezTo>
                  <a:pt x="615" y="506"/>
                  <a:pt x="618" y="506"/>
                  <a:pt x="621" y="506"/>
                </a:cubicBezTo>
                <a:cubicBezTo>
                  <a:pt x="609" y="506"/>
                  <a:pt x="591" y="507"/>
                  <a:pt x="583" y="507"/>
                </a:cubicBezTo>
                <a:cubicBezTo>
                  <a:pt x="585" y="506"/>
                  <a:pt x="585" y="506"/>
                  <a:pt x="584" y="506"/>
                </a:cubicBezTo>
                <a:cubicBezTo>
                  <a:pt x="583" y="506"/>
                  <a:pt x="582" y="506"/>
                  <a:pt x="582" y="507"/>
                </a:cubicBezTo>
                <a:cubicBezTo>
                  <a:pt x="580" y="506"/>
                  <a:pt x="578" y="506"/>
                  <a:pt x="578" y="506"/>
                </a:cubicBezTo>
                <a:cubicBezTo>
                  <a:pt x="570" y="506"/>
                  <a:pt x="572" y="507"/>
                  <a:pt x="559" y="507"/>
                </a:cubicBezTo>
                <a:cubicBezTo>
                  <a:pt x="554" y="508"/>
                  <a:pt x="556" y="509"/>
                  <a:pt x="553" y="509"/>
                </a:cubicBezTo>
                <a:cubicBezTo>
                  <a:pt x="550" y="509"/>
                  <a:pt x="547" y="510"/>
                  <a:pt x="545" y="510"/>
                </a:cubicBezTo>
                <a:cubicBezTo>
                  <a:pt x="546" y="510"/>
                  <a:pt x="546" y="510"/>
                  <a:pt x="546" y="510"/>
                </a:cubicBezTo>
                <a:cubicBezTo>
                  <a:pt x="538" y="510"/>
                  <a:pt x="538" y="510"/>
                  <a:pt x="538" y="510"/>
                </a:cubicBezTo>
                <a:cubicBezTo>
                  <a:pt x="541" y="510"/>
                  <a:pt x="546" y="510"/>
                  <a:pt x="551" y="510"/>
                </a:cubicBezTo>
                <a:cubicBezTo>
                  <a:pt x="549" y="510"/>
                  <a:pt x="547" y="511"/>
                  <a:pt x="544" y="511"/>
                </a:cubicBezTo>
                <a:cubicBezTo>
                  <a:pt x="556" y="511"/>
                  <a:pt x="556" y="511"/>
                  <a:pt x="556" y="511"/>
                </a:cubicBezTo>
                <a:cubicBezTo>
                  <a:pt x="559" y="510"/>
                  <a:pt x="561" y="510"/>
                  <a:pt x="563" y="510"/>
                </a:cubicBezTo>
                <a:cubicBezTo>
                  <a:pt x="551" y="511"/>
                  <a:pt x="551" y="511"/>
                  <a:pt x="551" y="511"/>
                </a:cubicBezTo>
                <a:cubicBezTo>
                  <a:pt x="553" y="510"/>
                  <a:pt x="554" y="510"/>
                  <a:pt x="555" y="510"/>
                </a:cubicBezTo>
                <a:cubicBezTo>
                  <a:pt x="559" y="510"/>
                  <a:pt x="563" y="510"/>
                  <a:pt x="565" y="509"/>
                </a:cubicBezTo>
                <a:cubicBezTo>
                  <a:pt x="563" y="509"/>
                  <a:pt x="560" y="509"/>
                  <a:pt x="557" y="509"/>
                </a:cubicBezTo>
                <a:cubicBezTo>
                  <a:pt x="558" y="509"/>
                  <a:pt x="558" y="508"/>
                  <a:pt x="560" y="508"/>
                </a:cubicBezTo>
                <a:cubicBezTo>
                  <a:pt x="578" y="507"/>
                  <a:pt x="584" y="508"/>
                  <a:pt x="593" y="508"/>
                </a:cubicBezTo>
                <a:cubicBezTo>
                  <a:pt x="587" y="509"/>
                  <a:pt x="577" y="510"/>
                  <a:pt x="581" y="511"/>
                </a:cubicBezTo>
                <a:cubicBezTo>
                  <a:pt x="572" y="510"/>
                  <a:pt x="571" y="513"/>
                  <a:pt x="560" y="512"/>
                </a:cubicBezTo>
                <a:cubicBezTo>
                  <a:pt x="562" y="512"/>
                  <a:pt x="562" y="512"/>
                  <a:pt x="562" y="512"/>
                </a:cubicBezTo>
                <a:cubicBezTo>
                  <a:pt x="553" y="514"/>
                  <a:pt x="552" y="512"/>
                  <a:pt x="544" y="514"/>
                </a:cubicBezTo>
                <a:cubicBezTo>
                  <a:pt x="545" y="513"/>
                  <a:pt x="544" y="513"/>
                  <a:pt x="543" y="513"/>
                </a:cubicBezTo>
                <a:cubicBezTo>
                  <a:pt x="527" y="514"/>
                  <a:pt x="548" y="514"/>
                  <a:pt x="532" y="516"/>
                </a:cubicBezTo>
                <a:cubicBezTo>
                  <a:pt x="518" y="516"/>
                  <a:pt x="527" y="513"/>
                  <a:pt x="523" y="513"/>
                </a:cubicBezTo>
                <a:cubicBezTo>
                  <a:pt x="547" y="510"/>
                  <a:pt x="523" y="511"/>
                  <a:pt x="548" y="508"/>
                </a:cubicBezTo>
                <a:cubicBezTo>
                  <a:pt x="548" y="508"/>
                  <a:pt x="548" y="508"/>
                  <a:pt x="548" y="507"/>
                </a:cubicBezTo>
                <a:cubicBezTo>
                  <a:pt x="560" y="507"/>
                  <a:pt x="570" y="505"/>
                  <a:pt x="583" y="505"/>
                </a:cubicBezTo>
                <a:cubicBezTo>
                  <a:pt x="579" y="506"/>
                  <a:pt x="583" y="506"/>
                  <a:pt x="584" y="506"/>
                </a:cubicBezTo>
                <a:cubicBezTo>
                  <a:pt x="592" y="505"/>
                  <a:pt x="602" y="503"/>
                  <a:pt x="607" y="502"/>
                </a:cubicBezTo>
                <a:cubicBezTo>
                  <a:pt x="620" y="500"/>
                  <a:pt x="620" y="500"/>
                  <a:pt x="620" y="500"/>
                </a:cubicBezTo>
                <a:cubicBezTo>
                  <a:pt x="620" y="500"/>
                  <a:pt x="615" y="503"/>
                  <a:pt x="602" y="505"/>
                </a:cubicBezTo>
                <a:cubicBezTo>
                  <a:pt x="649" y="498"/>
                  <a:pt x="683" y="484"/>
                  <a:pt x="727" y="464"/>
                </a:cubicBezTo>
                <a:cubicBezTo>
                  <a:pt x="729" y="464"/>
                  <a:pt x="721" y="467"/>
                  <a:pt x="725" y="466"/>
                </a:cubicBezTo>
                <a:cubicBezTo>
                  <a:pt x="730" y="463"/>
                  <a:pt x="737" y="459"/>
                  <a:pt x="739" y="458"/>
                </a:cubicBezTo>
                <a:cubicBezTo>
                  <a:pt x="738" y="458"/>
                  <a:pt x="737" y="459"/>
                  <a:pt x="734" y="461"/>
                </a:cubicBezTo>
                <a:cubicBezTo>
                  <a:pt x="756" y="449"/>
                  <a:pt x="768" y="443"/>
                  <a:pt x="781" y="433"/>
                </a:cubicBezTo>
                <a:cubicBezTo>
                  <a:pt x="782" y="433"/>
                  <a:pt x="771" y="441"/>
                  <a:pt x="773" y="440"/>
                </a:cubicBezTo>
                <a:cubicBezTo>
                  <a:pt x="794" y="426"/>
                  <a:pt x="803" y="416"/>
                  <a:pt x="821" y="399"/>
                </a:cubicBezTo>
                <a:cubicBezTo>
                  <a:pt x="816" y="406"/>
                  <a:pt x="826" y="397"/>
                  <a:pt x="831" y="392"/>
                </a:cubicBezTo>
                <a:cubicBezTo>
                  <a:pt x="846" y="377"/>
                  <a:pt x="874" y="343"/>
                  <a:pt x="886" y="313"/>
                </a:cubicBezTo>
                <a:cubicBezTo>
                  <a:pt x="886" y="322"/>
                  <a:pt x="899" y="280"/>
                  <a:pt x="901" y="277"/>
                </a:cubicBezTo>
                <a:cubicBezTo>
                  <a:pt x="902" y="270"/>
                  <a:pt x="903" y="259"/>
                  <a:pt x="902" y="258"/>
                </a:cubicBezTo>
                <a:cubicBezTo>
                  <a:pt x="903" y="262"/>
                  <a:pt x="900" y="272"/>
                  <a:pt x="900" y="270"/>
                </a:cubicBezTo>
                <a:cubicBezTo>
                  <a:pt x="902" y="260"/>
                  <a:pt x="902" y="244"/>
                  <a:pt x="901" y="243"/>
                </a:cubicBezTo>
                <a:cubicBezTo>
                  <a:pt x="901" y="238"/>
                  <a:pt x="901" y="234"/>
                  <a:pt x="901" y="230"/>
                </a:cubicBezTo>
                <a:cubicBezTo>
                  <a:pt x="900" y="229"/>
                  <a:pt x="899" y="225"/>
                  <a:pt x="897" y="219"/>
                </a:cubicBezTo>
                <a:cubicBezTo>
                  <a:pt x="896" y="203"/>
                  <a:pt x="897" y="221"/>
                  <a:pt x="892" y="199"/>
                </a:cubicBezTo>
                <a:cubicBezTo>
                  <a:pt x="894" y="204"/>
                  <a:pt x="896" y="208"/>
                  <a:pt x="898" y="209"/>
                </a:cubicBezTo>
                <a:cubicBezTo>
                  <a:pt x="895" y="199"/>
                  <a:pt x="894" y="200"/>
                  <a:pt x="892" y="193"/>
                </a:cubicBezTo>
                <a:cubicBezTo>
                  <a:pt x="891" y="191"/>
                  <a:pt x="896" y="199"/>
                  <a:pt x="899" y="207"/>
                </a:cubicBezTo>
                <a:cubicBezTo>
                  <a:pt x="898" y="203"/>
                  <a:pt x="897" y="198"/>
                  <a:pt x="895" y="194"/>
                </a:cubicBezTo>
                <a:cubicBezTo>
                  <a:pt x="889" y="182"/>
                  <a:pt x="876" y="163"/>
                  <a:pt x="862" y="148"/>
                </a:cubicBezTo>
                <a:cubicBezTo>
                  <a:pt x="865" y="149"/>
                  <a:pt x="869" y="155"/>
                  <a:pt x="867" y="150"/>
                </a:cubicBezTo>
                <a:cubicBezTo>
                  <a:pt x="860" y="143"/>
                  <a:pt x="851" y="136"/>
                  <a:pt x="842" y="128"/>
                </a:cubicBezTo>
                <a:cubicBezTo>
                  <a:pt x="843" y="129"/>
                  <a:pt x="843" y="128"/>
                  <a:pt x="844" y="129"/>
                </a:cubicBezTo>
                <a:cubicBezTo>
                  <a:pt x="827" y="117"/>
                  <a:pt x="832" y="119"/>
                  <a:pt x="816" y="109"/>
                </a:cubicBezTo>
                <a:cubicBezTo>
                  <a:pt x="817" y="109"/>
                  <a:pt x="817" y="109"/>
                  <a:pt x="817" y="109"/>
                </a:cubicBezTo>
                <a:cubicBezTo>
                  <a:pt x="814" y="107"/>
                  <a:pt x="811" y="105"/>
                  <a:pt x="807" y="104"/>
                </a:cubicBezTo>
                <a:cubicBezTo>
                  <a:pt x="785" y="94"/>
                  <a:pt x="784" y="90"/>
                  <a:pt x="772" y="83"/>
                </a:cubicBezTo>
                <a:cubicBezTo>
                  <a:pt x="775" y="84"/>
                  <a:pt x="775" y="84"/>
                  <a:pt x="775" y="84"/>
                </a:cubicBezTo>
                <a:cubicBezTo>
                  <a:pt x="767" y="79"/>
                  <a:pt x="740" y="70"/>
                  <a:pt x="732" y="67"/>
                </a:cubicBezTo>
                <a:cubicBezTo>
                  <a:pt x="741" y="71"/>
                  <a:pt x="735" y="69"/>
                  <a:pt x="741" y="73"/>
                </a:cubicBezTo>
                <a:cubicBezTo>
                  <a:pt x="750" y="76"/>
                  <a:pt x="748" y="73"/>
                  <a:pt x="762" y="79"/>
                </a:cubicBezTo>
                <a:cubicBezTo>
                  <a:pt x="759" y="80"/>
                  <a:pt x="742" y="74"/>
                  <a:pt x="737" y="74"/>
                </a:cubicBezTo>
                <a:cubicBezTo>
                  <a:pt x="730" y="71"/>
                  <a:pt x="725" y="67"/>
                  <a:pt x="725" y="66"/>
                </a:cubicBezTo>
                <a:cubicBezTo>
                  <a:pt x="705" y="60"/>
                  <a:pt x="694" y="56"/>
                  <a:pt x="669" y="50"/>
                </a:cubicBezTo>
                <a:cubicBezTo>
                  <a:pt x="660" y="49"/>
                  <a:pt x="653" y="51"/>
                  <a:pt x="633" y="44"/>
                </a:cubicBezTo>
                <a:cubicBezTo>
                  <a:pt x="634" y="43"/>
                  <a:pt x="634" y="43"/>
                  <a:pt x="634" y="43"/>
                </a:cubicBezTo>
                <a:cubicBezTo>
                  <a:pt x="632" y="44"/>
                  <a:pt x="624" y="41"/>
                  <a:pt x="620" y="41"/>
                </a:cubicBezTo>
                <a:cubicBezTo>
                  <a:pt x="627" y="44"/>
                  <a:pt x="611" y="40"/>
                  <a:pt x="619" y="43"/>
                </a:cubicBezTo>
                <a:cubicBezTo>
                  <a:pt x="607" y="41"/>
                  <a:pt x="606" y="38"/>
                  <a:pt x="605" y="37"/>
                </a:cubicBezTo>
                <a:cubicBezTo>
                  <a:pt x="596" y="37"/>
                  <a:pt x="581" y="31"/>
                  <a:pt x="562" y="29"/>
                </a:cubicBezTo>
                <a:cubicBezTo>
                  <a:pt x="566" y="29"/>
                  <a:pt x="586" y="32"/>
                  <a:pt x="578" y="30"/>
                </a:cubicBezTo>
                <a:cubicBezTo>
                  <a:pt x="570" y="29"/>
                  <a:pt x="562" y="28"/>
                  <a:pt x="553" y="28"/>
                </a:cubicBezTo>
                <a:cubicBezTo>
                  <a:pt x="564" y="30"/>
                  <a:pt x="564" y="30"/>
                  <a:pt x="564" y="30"/>
                </a:cubicBezTo>
                <a:cubicBezTo>
                  <a:pt x="546" y="29"/>
                  <a:pt x="541" y="26"/>
                  <a:pt x="530" y="24"/>
                </a:cubicBezTo>
                <a:cubicBezTo>
                  <a:pt x="528" y="23"/>
                  <a:pt x="535" y="24"/>
                  <a:pt x="541" y="25"/>
                </a:cubicBezTo>
                <a:cubicBezTo>
                  <a:pt x="535" y="24"/>
                  <a:pt x="526" y="23"/>
                  <a:pt x="519" y="22"/>
                </a:cubicBezTo>
                <a:cubicBezTo>
                  <a:pt x="513" y="23"/>
                  <a:pt x="494" y="21"/>
                  <a:pt x="486" y="22"/>
                </a:cubicBezTo>
                <a:cubicBezTo>
                  <a:pt x="483" y="22"/>
                  <a:pt x="483" y="22"/>
                  <a:pt x="483" y="22"/>
                </a:cubicBezTo>
                <a:cubicBezTo>
                  <a:pt x="483" y="22"/>
                  <a:pt x="483" y="21"/>
                  <a:pt x="484" y="21"/>
                </a:cubicBezTo>
                <a:cubicBezTo>
                  <a:pt x="483" y="21"/>
                  <a:pt x="481" y="21"/>
                  <a:pt x="480" y="21"/>
                </a:cubicBezTo>
                <a:cubicBezTo>
                  <a:pt x="470" y="20"/>
                  <a:pt x="470" y="20"/>
                  <a:pt x="470" y="20"/>
                </a:cubicBezTo>
                <a:cubicBezTo>
                  <a:pt x="472" y="20"/>
                  <a:pt x="472" y="20"/>
                  <a:pt x="472" y="20"/>
                </a:cubicBezTo>
                <a:cubicBezTo>
                  <a:pt x="469" y="20"/>
                  <a:pt x="469" y="20"/>
                  <a:pt x="469" y="20"/>
                </a:cubicBezTo>
                <a:cubicBezTo>
                  <a:pt x="459" y="19"/>
                  <a:pt x="459" y="19"/>
                  <a:pt x="459" y="19"/>
                </a:cubicBezTo>
                <a:cubicBezTo>
                  <a:pt x="453" y="19"/>
                  <a:pt x="453" y="19"/>
                  <a:pt x="453" y="19"/>
                </a:cubicBezTo>
                <a:cubicBezTo>
                  <a:pt x="456" y="19"/>
                  <a:pt x="456" y="19"/>
                  <a:pt x="456" y="19"/>
                </a:cubicBezTo>
                <a:cubicBezTo>
                  <a:pt x="455" y="21"/>
                  <a:pt x="443" y="22"/>
                  <a:pt x="428" y="21"/>
                </a:cubicBezTo>
                <a:cubicBezTo>
                  <a:pt x="429" y="22"/>
                  <a:pt x="437" y="22"/>
                  <a:pt x="448" y="23"/>
                </a:cubicBezTo>
                <a:cubicBezTo>
                  <a:pt x="444" y="23"/>
                  <a:pt x="444" y="23"/>
                  <a:pt x="444" y="23"/>
                </a:cubicBezTo>
                <a:cubicBezTo>
                  <a:pt x="428" y="22"/>
                  <a:pt x="413" y="21"/>
                  <a:pt x="399" y="21"/>
                </a:cubicBezTo>
                <a:cubicBezTo>
                  <a:pt x="404" y="21"/>
                  <a:pt x="409" y="21"/>
                  <a:pt x="416" y="21"/>
                </a:cubicBezTo>
                <a:cubicBezTo>
                  <a:pt x="401" y="19"/>
                  <a:pt x="378" y="22"/>
                  <a:pt x="370" y="20"/>
                </a:cubicBezTo>
                <a:cubicBezTo>
                  <a:pt x="393" y="17"/>
                  <a:pt x="405" y="18"/>
                  <a:pt x="429" y="18"/>
                </a:cubicBezTo>
                <a:cubicBezTo>
                  <a:pt x="441" y="20"/>
                  <a:pt x="413" y="18"/>
                  <a:pt x="412" y="20"/>
                </a:cubicBezTo>
                <a:cubicBezTo>
                  <a:pt x="417" y="20"/>
                  <a:pt x="422" y="20"/>
                  <a:pt x="426" y="21"/>
                </a:cubicBezTo>
                <a:cubicBezTo>
                  <a:pt x="424" y="19"/>
                  <a:pt x="453" y="21"/>
                  <a:pt x="446" y="18"/>
                </a:cubicBezTo>
                <a:cubicBezTo>
                  <a:pt x="416" y="16"/>
                  <a:pt x="386" y="16"/>
                  <a:pt x="359" y="17"/>
                </a:cubicBezTo>
                <a:cubicBezTo>
                  <a:pt x="368" y="13"/>
                  <a:pt x="376" y="8"/>
                  <a:pt x="385" y="4"/>
                </a:cubicBezTo>
                <a:cubicBezTo>
                  <a:pt x="385" y="4"/>
                  <a:pt x="385" y="3"/>
                  <a:pt x="386" y="3"/>
                </a:cubicBezTo>
                <a:cubicBezTo>
                  <a:pt x="385" y="4"/>
                  <a:pt x="385" y="4"/>
                  <a:pt x="385" y="4"/>
                </a:cubicBezTo>
                <a:cubicBezTo>
                  <a:pt x="385" y="4"/>
                  <a:pt x="390" y="4"/>
                  <a:pt x="396" y="3"/>
                </a:cubicBezTo>
                <a:cubicBezTo>
                  <a:pt x="395" y="4"/>
                  <a:pt x="394" y="5"/>
                  <a:pt x="401" y="4"/>
                </a:cubicBezTo>
                <a:cubicBezTo>
                  <a:pt x="415" y="5"/>
                  <a:pt x="423" y="3"/>
                  <a:pt x="433" y="4"/>
                </a:cubicBezTo>
                <a:cubicBezTo>
                  <a:pt x="430" y="4"/>
                  <a:pt x="430" y="4"/>
                  <a:pt x="430" y="4"/>
                </a:cubicBezTo>
                <a:cubicBezTo>
                  <a:pt x="440" y="5"/>
                  <a:pt x="452" y="5"/>
                  <a:pt x="460" y="4"/>
                </a:cubicBezTo>
                <a:cubicBezTo>
                  <a:pt x="468" y="7"/>
                  <a:pt x="432" y="3"/>
                  <a:pt x="447" y="6"/>
                </a:cubicBezTo>
                <a:cubicBezTo>
                  <a:pt x="436" y="5"/>
                  <a:pt x="421" y="6"/>
                  <a:pt x="412" y="6"/>
                </a:cubicBezTo>
                <a:cubicBezTo>
                  <a:pt x="426" y="6"/>
                  <a:pt x="438" y="9"/>
                  <a:pt x="434" y="10"/>
                </a:cubicBezTo>
                <a:cubicBezTo>
                  <a:pt x="464" y="10"/>
                  <a:pt x="434" y="6"/>
                  <a:pt x="461" y="6"/>
                </a:cubicBezTo>
                <a:cubicBezTo>
                  <a:pt x="479" y="8"/>
                  <a:pt x="479" y="8"/>
                  <a:pt x="479" y="8"/>
                </a:cubicBezTo>
                <a:cubicBezTo>
                  <a:pt x="485" y="6"/>
                  <a:pt x="485" y="6"/>
                  <a:pt x="485" y="6"/>
                </a:cubicBezTo>
                <a:cubicBezTo>
                  <a:pt x="496" y="7"/>
                  <a:pt x="478" y="7"/>
                  <a:pt x="495" y="8"/>
                </a:cubicBezTo>
                <a:cubicBezTo>
                  <a:pt x="499" y="8"/>
                  <a:pt x="510" y="10"/>
                  <a:pt x="513" y="9"/>
                </a:cubicBezTo>
                <a:cubicBezTo>
                  <a:pt x="513" y="10"/>
                  <a:pt x="513" y="10"/>
                  <a:pt x="521" y="11"/>
                </a:cubicBezTo>
                <a:cubicBezTo>
                  <a:pt x="522" y="11"/>
                  <a:pt x="521" y="10"/>
                  <a:pt x="528" y="11"/>
                </a:cubicBezTo>
                <a:cubicBezTo>
                  <a:pt x="532" y="14"/>
                  <a:pt x="511" y="10"/>
                  <a:pt x="518" y="13"/>
                </a:cubicBezTo>
                <a:cubicBezTo>
                  <a:pt x="538" y="15"/>
                  <a:pt x="530" y="12"/>
                  <a:pt x="534" y="11"/>
                </a:cubicBezTo>
                <a:cubicBezTo>
                  <a:pt x="533" y="12"/>
                  <a:pt x="532" y="11"/>
                  <a:pt x="530" y="11"/>
                </a:cubicBezTo>
                <a:cubicBezTo>
                  <a:pt x="530" y="10"/>
                  <a:pt x="538" y="12"/>
                  <a:pt x="537" y="11"/>
                </a:cubicBezTo>
                <a:cubicBezTo>
                  <a:pt x="534" y="10"/>
                  <a:pt x="531" y="10"/>
                  <a:pt x="528" y="10"/>
                </a:cubicBezTo>
                <a:cubicBezTo>
                  <a:pt x="534" y="10"/>
                  <a:pt x="519" y="7"/>
                  <a:pt x="513" y="7"/>
                </a:cubicBezTo>
                <a:cubicBezTo>
                  <a:pt x="500" y="6"/>
                  <a:pt x="472" y="4"/>
                  <a:pt x="454" y="3"/>
                </a:cubicBezTo>
                <a:cubicBezTo>
                  <a:pt x="456" y="3"/>
                  <a:pt x="459" y="3"/>
                  <a:pt x="457" y="2"/>
                </a:cubicBezTo>
                <a:cubicBezTo>
                  <a:pt x="431" y="1"/>
                  <a:pt x="420" y="0"/>
                  <a:pt x="390" y="1"/>
                </a:cubicBezTo>
                <a:cubicBezTo>
                  <a:pt x="386" y="3"/>
                  <a:pt x="386" y="3"/>
                  <a:pt x="386" y="3"/>
                </a:cubicBezTo>
                <a:cubicBezTo>
                  <a:pt x="360" y="4"/>
                  <a:pt x="374" y="8"/>
                  <a:pt x="368" y="9"/>
                </a:cubicBezTo>
                <a:cubicBezTo>
                  <a:pt x="362" y="9"/>
                  <a:pt x="357" y="11"/>
                  <a:pt x="352" y="10"/>
                </a:cubicBezTo>
                <a:cubicBezTo>
                  <a:pt x="355" y="9"/>
                  <a:pt x="355" y="9"/>
                  <a:pt x="355" y="9"/>
                </a:cubicBezTo>
                <a:cubicBezTo>
                  <a:pt x="338" y="11"/>
                  <a:pt x="350" y="11"/>
                  <a:pt x="335" y="13"/>
                </a:cubicBezTo>
                <a:cubicBezTo>
                  <a:pt x="323" y="15"/>
                  <a:pt x="345" y="12"/>
                  <a:pt x="338" y="14"/>
                </a:cubicBezTo>
                <a:cubicBezTo>
                  <a:pt x="322" y="15"/>
                  <a:pt x="329" y="17"/>
                  <a:pt x="304" y="19"/>
                </a:cubicBezTo>
                <a:cubicBezTo>
                  <a:pt x="306" y="19"/>
                  <a:pt x="302" y="17"/>
                  <a:pt x="316" y="15"/>
                </a:cubicBezTo>
                <a:cubicBezTo>
                  <a:pt x="311" y="15"/>
                  <a:pt x="306" y="16"/>
                  <a:pt x="302" y="16"/>
                </a:cubicBezTo>
                <a:cubicBezTo>
                  <a:pt x="318" y="13"/>
                  <a:pt x="308" y="14"/>
                  <a:pt x="325" y="13"/>
                </a:cubicBezTo>
                <a:cubicBezTo>
                  <a:pt x="332" y="10"/>
                  <a:pt x="330" y="9"/>
                  <a:pt x="337" y="7"/>
                </a:cubicBezTo>
                <a:cubicBezTo>
                  <a:pt x="331" y="8"/>
                  <a:pt x="333" y="9"/>
                  <a:pt x="323" y="10"/>
                </a:cubicBezTo>
                <a:cubicBezTo>
                  <a:pt x="312" y="11"/>
                  <a:pt x="325" y="9"/>
                  <a:pt x="326" y="8"/>
                </a:cubicBezTo>
                <a:cubicBezTo>
                  <a:pt x="311" y="12"/>
                  <a:pt x="309" y="8"/>
                  <a:pt x="296" y="12"/>
                </a:cubicBezTo>
                <a:cubicBezTo>
                  <a:pt x="298" y="14"/>
                  <a:pt x="296" y="14"/>
                  <a:pt x="306" y="14"/>
                </a:cubicBezTo>
                <a:cubicBezTo>
                  <a:pt x="296" y="16"/>
                  <a:pt x="284" y="17"/>
                  <a:pt x="285" y="15"/>
                </a:cubicBezTo>
                <a:cubicBezTo>
                  <a:pt x="283" y="17"/>
                  <a:pt x="283" y="17"/>
                  <a:pt x="283" y="17"/>
                </a:cubicBezTo>
                <a:cubicBezTo>
                  <a:pt x="281" y="17"/>
                  <a:pt x="273" y="18"/>
                  <a:pt x="272" y="18"/>
                </a:cubicBezTo>
                <a:cubicBezTo>
                  <a:pt x="269" y="19"/>
                  <a:pt x="269" y="19"/>
                  <a:pt x="269" y="19"/>
                </a:cubicBezTo>
                <a:cubicBezTo>
                  <a:pt x="276" y="19"/>
                  <a:pt x="282" y="19"/>
                  <a:pt x="294" y="16"/>
                </a:cubicBezTo>
                <a:cubicBezTo>
                  <a:pt x="289" y="18"/>
                  <a:pt x="301" y="18"/>
                  <a:pt x="286" y="21"/>
                </a:cubicBezTo>
                <a:cubicBezTo>
                  <a:pt x="279" y="22"/>
                  <a:pt x="285" y="20"/>
                  <a:pt x="284" y="19"/>
                </a:cubicBezTo>
                <a:cubicBezTo>
                  <a:pt x="250" y="27"/>
                  <a:pt x="249" y="23"/>
                  <a:pt x="222" y="32"/>
                </a:cubicBezTo>
                <a:cubicBezTo>
                  <a:pt x="228" y="30"/>
                  <a:pt x="245" y="26"/>
                  <a:pt x="258" y="22"/>
                </a:cubicBezTo>
                <a:cubicBezTo>
                  <a:pt x="250" y="22"/>
                  <a:pt x="241" y="26"/>
                  <a:pt x="233" y="28"/>
                </a:cubicBezTo>
                <a:cubicBezTo>
                  <a:pt x="240" y="26"/>
                  <a:pt x="241" y="25"/>
                  <a:pt x="233" y="26"/>
                </a:cubicBezTo>
                <a:cubicBezTo>
                  <a:pt x="230" y="28"/>
                  <a:pt x="230" y="28"/>
                  <a:pt x="230" y="28"/>
                </a:cubicBezTo>
                <a:cubicBezTo>
                  <a:pt x="225" y="29"/>
                  <a:pt x="216" y="32"/>
                  <a:pt x="215" y="32"/>
                </a:cubicBezTo>
                <a:cubicBezTo>
                  <a:pt x="215" y="32"/>
                  <a:pt x="218" y="32"/>
                  <a:pt x="222" y="31"/>
                </a:cubicBezTo>
                <a:cubicBezTo>
                  <a:pt x="210" y="35"/>
                  <a:pt x="188" y="44"/>
                  <a:pt x="167" y="51"/>
                </a:cubicBezTo>
                <a:cubicBezTo>
                  <a:pt x="168" y="48"/>
                  <a:pt x="196" y="39"/>
                  <a:pt x="181" y="43"/>
                </a:cubicBezTo>
                <a:cubicBezTo>
                  <a:pt x="173" y="46"/>
                  <a:pt x="166" y="51"/>
                  <a:pt x="151" y="57"/>
                </a:cubicBezTo>
                <a:cubicBezTo>
                  <a:pt x="157" y="53"/>
                  <a:pt x="144" y="59"/>
                  <a:pt x="144" y="58"/>
                </a:cubicBezTo>
                <a:cubicBezTo>
                  <a:pt x="138" y="62"/>
                  <a:pt x="131" y="67"/>
                  <a:pt x="125" y="71"/>
                </a:cubicBezTo>
                <a:cubicBezTo>
                  <a:pt x="116" y="76"/>
                  <a:pt x="105" y="83"/>
                  <a:pt x="97" y="90"/>
                </a:cubicBezTo>
                <a:cubicBezTo>
                  <a:pt x="100" y="88"/>
                  <a:pt x="103" y="85"/>
                  <a:pt x="108" y="82"/>
                </a:cubicBezTo>
                <a:cubicBezTo>
                  <a:pt x="97" y="93"/>
                  <a:pt x="84" y="98"/>
                  <a:pt x="71" y="113"/>
                </a:cubicBezTo>
                <a:cubicBezTo>
                  <a:pt x="77" y="106"/>
                  <a:pt x="77" y="106"/>
                  <a:pt x="77" y="106"/>
                </a:cubicBezTo>
                <a:cubicBezTo>
                  <a:pt x="66" y="116"/>
                  <a:pt x="58" y="126"/>
                  <a:pt x="51" y="136"/>
                </a:cubicBezTo>
                <a:cubicBezTo>
                  <a:pt x="50" y="135"/>
                  <a:pt x="50" y="135"/>
                  <a:pt x="50" y="135"/>
                </a:cubicBezTo>
                <a:cubicBezTo>
                  <a:pt x="50" y="137"/>
                  <a:pt x="37" y="160"/>
                  <a:pt x="35" y="166"/>
                </a:cubicBezTo>
                <a:cubicBezTo>
                  <a:pt x="53" y="132"/>
                  <a:pt x="52" y="138"/>
                  <a:pt x="75" y="111"/>
                </a:cubicBezTo>
                <a:cubicBezTo>
                  <a:pt x="67" y="122"/>
                  <a:pt x="61" y="130"/>
                  <a:pt x="54" y="142"/>
                </a:cubicBezTo>
                <a:cubicBezTo>
                  <a:pt x="51" y="147"/>
                  <a:pt x="49" y="148"/>
                  <a:pt x="49" y="148"/>
                </a:cubicBezTo>
                <a:cubicBezTo>
                  <a:pt x="47" y="153"/>
                  <a:pt x="47" y="155"/>
                  <a:pt x="43" y="162"/>
                </a:cubicBezTo>
                <a:cubicBezTo>
                  <a:pt x="42" y="164"/>
                  <a:pt x="42" y="164"/>
                  <a:pt x="42" y="164"/>
                </a:cubicBezTo>
                <a:cubicBezTo>
                  <a:pt x="30" y="186"/>
                  <a:pt x="35" y="185"/>
                  <a:pt x="28" y="207"/>
                </a:cubicBezTo>
                <a:cubicBezTo>
                  <a:pt x="25" y="211"/>
                  <a:pt x="30" y="187"/>
                  <a:pt x="36" y="174"/>
                </a:cubicBezTo>
                <a:cubicBezTo>
                  <a:pt x="29" y="183"/>
                  <a:pt x="45" y="152"/>
                  <a:pt x="38" y="163"/>
                </a:cubicBezTo>
                <a:cubicBezTo>
                  <a:pt x="35" y="170"/>
                  <a:pt x="35" y="170"/>
                  <a:pt x="35" y="170"/>
                </a:cubicBezTo>
                <a:cubicBezTo>
                  <a:pt x="32" y="176"/>
                  <a:pt x="32" y="175"/>
                  <a:pt x="33" y="171"/>
                </a:cubicBezTo>
                <a:cubicBezTo>
                  <a:pt x="30" y="180"/>
                  <a:pt x="31" y="178"/>
                  <a:pt x="30" y="182"/>
                </a:cubicBezTo>
                <a:cubicBezTo>
                  <a:pt x="19" y="218"/>
                  <a:pt x="28" y="176"/>
                  <a:pt x="18" y="212"/>
                </a:cubicBezTo>
                <a:cubicBezTo>
                  <a:pt x="18" y="208"/>
                  <a:pt x="21" y="198"/>
                  <a:pt x="19" y="200"/>
                </a:cubicBezTo>
                <a:cubicBezTo>
                  <a:pt x="21" y="193"/>
                  <a:pt x="23" y="187"/>
                  <a:pt x="26" y="181"/>
                </a:cubicBezTo>
                <a:cubicBezTo>
                  <a:pt x="25" y="180"/>
                  <a:pt x="25" y="180"/>
                  <a:pt x="25" y="180"/>
                </a:cubicBezTo>
                <a:cubicBezTo>
                  <a:pt x="15" y="204"/>
                  <a:pt x="16" y="220"/>
                  <a:pt x="17" y="231"/>
                </a:cubicBezTo>
                <a:cubicBezTo>
                  <a:pt x="18" y="209"/>
                  <a:pt x="19" y="229"/>
                  <a:pt x="21" y="217"/>
                </a:cubicBezTo>
                <a:cubicBezTo>
                  <a:pt x="21" y="222"/>
                  <a:pt x="20" y="226"/>
                  <a:pt x="19" y="228"/>
                </a:cubicBezTo>
                <a:cubicBezTo>
                  <a:pt x="20" y="230"/>
                  <a:pt x="19" y="241"/>
                  <a:pt x="20" y="240"/>
                </a:cubicBezTo>
                <a:cubicBezTo>
                  <a:pt x="15" y="245"/>
                  <a:pt x="21" y="294"/>
                  <a:pt x="17" y="284"/>
                </a:cubicBezTo>
                <a:cubicBezTo>
                  <a:pt x="17" y="298"/>
                  <a:pt x="34" y="339"/>
                  <a:pt x="51" y="362"/>
                </a:cubicBezTo>
                <a:cubicBezTo>
                  <a:pt x="49" y="360"/>
                  <a:pt x="48" y="358"/>
                  <a:pt x="46" y="356"/>
                </a:cubicBezTo>
                <a:cubicBezTo>
                  <a:pt x="61" y="384"/>
                  <a:pt x="64" y="377"/>
                  <a:pt x="75" y="389"/>
                </a:cubicBezTo>
                <a:cubicBezTo>
                  <a:pt x="65" y="379"/>
                  <a:pt x="81" y="398"/>
                  <a:pt x="87" y="405"/>
                </a:cubicBezTo>
                <a:cubicBezTo>
                  <a:pt x="87" y="406"/>
                  <a:pt x="87" y="407"/>
                  <a:pt x="88" y="408"/>
                </a:cubicBezTo>
                <a:cubicBezTo>
                  <a:pt x="87" y="408"/>
                  <a:pt x="87" y="406"/>
                  <a:pt x="87" y="405"/>
                </a:cubicBezTo>
                <a:cubicBezTo>
                  <a:pt x="87" y="405"/>
                  <a:pt x="87" y="405"/>
                  <a:pt x="87" y="405"/>
                </a:cubicBezTo>
                <a:cubicBezTo>
                  <a:pt x="88" y="406"/>
                  <a:pt x="89" y="407"/>
                  <a:pt x="90" y="408"/>
                </a:cubicBezTo>
                <a:cubicBezTo>
                  <a:pt x="91" y="409"/>
                  <a:pt x="91" y="411"/>
                  <a:pt x="90" y="413"/>
                </a:cubicBezTo>
                <a:cubicBezTo>
                  <a:pt x="90" y="412"/>
                  <a:pt x="90" y="413"/>
                  <a:pt x="89" y="413"/>
                </a:cubicBezTo>
                <a:cubicBezTo>
                  <a:pt x="90" y="416"/>
                  <a:pt x="90" y="418"/>
                  <a:pt x="91" y="420"/>
                </a:cubicBezTo>
                <a:cubicBezTo>
                  <a:pt x="91" y="423"/>
                  <a:pt x="91" y="423"/>
                  <a:pt x="91" y="423"/>
                </a:cubicBezTo>
                <a:cubicBezTo>
                  <a:pt x="90" y="423"/>
                  <a:pt x="88" y="421"/>
                  <a:pt x="88" y="418"/>
                </a:cubicBezTo>
                <a:cubicBezTo>
                  <a:pt x="89" y="430"/>
                  <a:pt x="92" y="440"/>
                  <a:pt x="90" y="452"/>
                </a:cubicBezTo>
                <a:cubicBezTo>
                  <a:pt x="90" y="453"/>
                  <a:pt x="90" y="451"/>
                  <a:pt x="90" y="452"/>
                </a:cubicBezTo>
                <a:cubicBezTo>
                  <a:pt x="90" y="453"/>
                  <a:pt x="90" y="455"/>
                  <a:pt x="91" y="456"/>
                </a:cubicBezTo>
                <a:cubicBezTo>
                  <a:pt x="90" y="456"/>
                  <a:pt x="90" y="455"/>
                  <a:pt x="90" y="454"/>
                </a:cubicBezTo>
                <a:cubicBezTo>
                  <a:pt x="90" y="461"/>
                  <a:pt x="88" y="464"/>
                  <a:pt x="89" y="468"/>
                </a:cubicBezTo>
                <a:cubicBezTo>
                  <a:pt x="88" y="468"/>
                  <a:pt x="88" y="465"/>
                  <a:pt x="88" y="465"/>
                </a:cubicBezTo>
                <a:cubicBezTo>
                  <a:pt x="87" y="471"/>
                  <a:pt x="89" y="475"/>
                  <a:pt x="88" y="481"/>
                </a:cubicBezTo>
                <a:cubicBezTo>
                  <a:pt x="87" y="479"/>
                  <a:pt x="87" y="483"/>
                  <a:pt x="86" y="484"/>
                </a:cubicBezTo>
                <a:cubicBezTo>
                  <a:pt x="86" y="489"/>
                  <a:pt x="85" y="500"/>
                  <a:pt x="84" y="508"/>
                </a:cubicBezTo>
                <a:cubicBezTo>
                  <a:pt x="82" y="505"/>
                  <a:pt x="83" y="517"/>
                  <a:pt x="80" y="516"/>
                </a:cubicBezTo>
                <a:cubicBezTo>
                  <a:pt x="79" y="518"/>
                  <a:pt x="79" y="521"/>
                  <a:pt x="80" y="521"/>
                </a:cubicBezTo>
                <a:cubicBezTo>
                  <a:pt x="80" y="520"/>
                  <a:pt x="81" y="518"/>
                  <a:pt x="82" y="519"/>
                </a:cubicBezTo>
                <a:cubicBezTo>
                  <a:pt x="81" y="521"/>
                  <a:pt x="80" y="525"/>
                  <a:pt x="81" y="525"/>
                </a:cubicBezTo>
                <a:cubicBezTo>
                  <a:pt x="79" y="528"/>
                  <a:pt x="79" y="528"/>
                  <a:pt x="79" y="528"/>
                </a:cubicBezTo>
                <a:cubicBezTo>
                  <a:pt x="80" y="529"/>
                  <a:pt x="81" y="530"/>
                  <a:pt x="81" y="532"/>
                </a:cubicBezTo>
                <a:cubicBezTo>
                  <a:pt x="77" y="534"/>
                  <a:pt x="83" y="532"/>
                  <a:pt x="80" y="536"/>
                </a:cubicBezTo>
                <a:cubicBezTo>
                  <a:pt x="79" y="535"/>
                  <a:pt x="78" y="534"/>
                  <a:pt x="78" y="533"/>
                </a:cubicBezTo>
                <a:cubicBezTo>
                  <a:pt x="77" y="535"/>
                  <a:pt x="77" y="535"/>
                  <a:pt x="77" y="537"/>
                </a:cubicBezTo>
                <a:cubicBezTo>
                  <a:pt x="76" y="537"/>
                  <a:pt x="76" y="535"/>
                  <a:pt x="76" y="533"/>
                </a:cubicBezTo>
                <a:cubicBezTo>
                  <a:pt x="74" y="535"/>
                  <a:pt x="74" y="535"/>
                  <a:pt x="74" y="535"/>
                </a:cubicBezTo>
                <a:cubicBezTo>
                  <a:pt x="74" y="539"/>
                  <a:pt x="75" y="545"/>
                  <a:pt x="72" y="550"/>
                </a:cubicBezTo>
                <a:cubicBezTo>
                  <a:pt x="72" y="549"/>
                  <a:pt x="72" y="547"/>
                  <a:pt x="71" y="548"/>
                </a:cubicBezTo>
                <a:cubicBezTo>
                  <a:pt x="70" y="550"/>
                  <a:pt x="71" y="554"/>
                  <a:pt x="69" y="556"/>
                </a:cubicBezTo>
                <a:cubicBezTo>
                  <a:pt x="69" y="556"/>
                  <a:pt x="68" y="556"/>
                  <a:pt x="68" y="555"/>
                </a:cubicBezTo>
                <a:cubicBezTo>
                  <a:pt x="68" y="561"/>
                  <a:pt x="66" y="559"/>
                  <a:pt x="64" y="563"/>
                </a:cubicBezTo>
                <a:cubicBezTo>
                  <a:pt x="64" y="562"/>
                  <a:pt x="64" y="562"/>
                  <a:pt x="64" y="562"/>
                </a:cubicBezTo>
                <a:cubicBezTo>
                  <a:pt x="63" y="565"/>
                  <a:pt x="63" y="565"/>
                  <a:pt x="63" y="565"/>
                </a:cubicBezTo>
                <a:cubicBezTo>
                  <a:pt x="63" y="570"/>
                  <a:pt x="61" y="571"/>
                  <a:pt x="58" y="571"/>
                </a:cubicBezTo>
                <a:cubicBezTo>
                  <a:pt x="61" y="570"/>
                  <a:pt x="63" y="567"/>
                  <a:pt x="62" y="566"/>
                </a:cubicBezTo>
                <a:cubicBezTo>
                  <a:pt x="62" y="568"/>
                  <a:pt x="59" y="568"/>
                  <a:pt x="58" y="568"/>
                </a:cubicBezTo>
                <a:cubicBezTo>
                  <a:pt x="59" y="568"/>
                  <a:pt x="61" y="566"/>
                  <a:pt x="59" y="566"/>
                </a:cubicBezTo>
                <a:cubicBezTo>
                  <a:pt x="58" y="567"/>
                  <a:pt x="53" y="571"/>
                  <a:pt x="58" y="569"/>
                </a:cubicBezTo>
                <a:cubicBezTo>
                  <a:pt x="56" y="570"/>
                  <a:pt x="55" y="572"/>
                  <a:pt x="52" y="573"/>
                </a:cubicBezTo>
                <a:cubicBezTo>
                  <a:pt x="54" y="571"/>
                  <a:pt x="52" y="571"/>
                  <a:pt x="52" y="570"/>
                </a:cubicBezTo>
                <a:cubicBezTo>
                  <a:pt x="51" y="572"/>
                  <a:pt x="52" y="573"/>
                  <a:pt x="52" y="573"/>
                </a:cubicBezTo>
                <a:cubicBezTo>
                  <a:pt x="50" y="574"/>
                  <a:pt x="49" y="574"/>
                  <a:pt x="47" y="574"/>
                </a:cubicBezTo>
                <a:cubicBezTo>
                  <a:pt x="47" y="574"/>
                  <a:pt x="47" y="574"/>
                  <a:pt x="47" y="574"/>
                </a:cubicBezTo>
                <a:cubicBezTo>
                  <a:pt x="47" y="574"/>
                  <a:pt x="47" y="574"/>
                  <a:pt x="47" y="575"/>
                </a:cubicBezTo>
                <a:cubicBezTo>
                  <a:pt x="43" y="575"/>
                  <a:pt x="41" y="576"/>
                  <a:pt x="38" y="577"/>
                </a:cubicBezTo>
                <a:cubicBezTo>
                  <a:pt x="38" y="577"/>
                  <a:pt x="38" y="577"/>
                  <a:pt x="38" y="577"/>
                </a:cubicBezTo>
                <a:cubicBezTo>
                  <a:pt x="41" y="574"/>
                  <a:pt x="41" y="568"/>
                  <a:pt x="44" y="567"/>
                </a:cubicBezTo>
                <a:cubicBezTo>
                  <a:pt x="46" y="565"/>
                  <a:pt x="45" y="564"/>
                  <a:pt x="45" y="562"/>
                </a:cubicBezTo>
                <a:cubicBezTo>
                  <a:pt x="43" y="561"/>
                  <a:pt x="41" y="566"/>
                  <a:pt x="39" y="566"/>
                </a:cubicBezTo>
                <a:cubicBezTo>
                  <a:pt x="40" y="566"/>
                  <a:pt x="40" y="566"/>
                  <a:pt x="40" y="566"/>
                </a:cubicBezTo>
                <a:cubicBezTo>
                  <a:pt x="39" y="568"/>
                  <a:pt x="39" y="568"/>
                  <a:pt x="39" y="568"/>
                </a:cubicBezTo>
                <a:cubicBezTo>
                  <a:pt x="41" y="566"/>
                  <a:pt x="40" y="569"/>
                  <a:pt x="40" y="570"/>
                </a:cubicBezTo>
                <a:cubicBezTo>
                  <a:pt x="39" y="571"/>
                  <a:pt x="38" y="573"/>
                  <a:pt x="38" y="572"/>
                </a:cubicBezTo>
                <a:cubicBezTo>
                  <a:pt x="38" y="571"/>
                  <a:pt x="38" y="571"/>
                  <a:pt x="38" y="571"/>
                </a:cubicBezTo>
                <a:cubicBezTo>
                  <a:pt x="37" y="572"/>
                  <a:pt x="37" y="575"/>
                  <a:pt x="35" y="576"/>
                </a:cubicBezTo>
                <a:cubicBezTo>
                  <a:pt x="34" y="576"/>
                  <a:pt x="35" y="575"/>
                  <a:pt x="34" y="575"/>
                </a:cubicBezTo>
                <a:cubicBezTo>
                  <a:pt x="34" y="577"/>
                  <a:pt x="33" y="578"/>
                  <a:pt x="32" y="581"/>
                </a:cubicBezTo>
                <a:cubicBezTo>
                  <a:pt x="32" y="581"/>
                  <a:pt x="31" y="581"/>
                  <a:pt x="31" y="581"/>
                </a:cubicBezTo>
                <a:cubicBezTo>
                  <a:pt x="31" y="579"/>
                  <a:pt x="31" y="579"/>
                  <a:pt x="31" y="579"/>
                </a:cubicBezTo>
                <a:cubicBezTo>
                  <a:pt x="31" y="580"/>
                  <a:pt x="31" y="581"/>
                  <a:pt x="30" y="581"/>
                </a:cubicBezTo>
                <a:cubicBezTo>
                  <a:pt x="30" y="582"/>
                  <a:pt x="29" y="582"/>
                  <a:pt x="29" y="582"/>
                </a:cubicBezTo>
                <a:cubicBezTo>
                  <a:pt x="30" y="583"/>
                  <a:pt x="30" y="583"/>
                  <a:pt x="30" y="583"/>
                </a:cubicBezTo>
                <a:cubicBezTo>
                  <a:pt x="29" y="584"/>
                  <a:pt x="27" y="586"/>
                  <a:pt x="24" y="587"/>
                </a:cubicBezTo>
                <a:cubicBezTo>
                  <a:pt x="23" y="588"/>
                  <a:pt x="22" y="588"/>
                  <a:pt x="23" y="586"/>
                </a:cubicBezTo>
                <a:cubicBezTo>
                  <a:pt x="20" y="588"/>
                  <a:pt x="19" y="590"/>
                  <a:pt x="18" y="591"/>
                </a:cubicBezTo>
                <a:cubicBezTo>
                  <a:pt x="16" y="593"/>
                  <a:pt x="11" y="595"/>
                  <a:pt x="10" y="597"/>
                </a:cubicBezTo>
                <a:cubicBezTo>
                  <a:pt x="10" y="598"/>
                  <a:pt x="10" y="598"/>
                  <a:pt x="10" y="598"/>
                </a:cubicBezTo>
                <a:cubicBezTo>
                  <a:pt x="9" y="598"/>
                  <a:pt x="9" y="598"/>
                  <a:pt x="9" y="598"/>
                </a:cubicBezTo>
                <a:cubicBezTo>
                  <a:pt x="9" y="599"/>
                  <a:pt x="9" y="599"/>
                  <a:pt x="9" y="599"/>
                </a:cubicBezTo>
                <a:cubicBezTo>
                  <a:pt x="0" y="591"/>
                  <a:pt x="3" y="593"/>
                  <a:pt x="9" y="599"/>
                </a:cubicBezTo>
                <a:cubicBezTo>
                  <a:pt x="8" y="599"/>
                  <a:pt x="8" y="599"/>
                  <a:pt x="8" y="599"/>
                </a:cubicBezTo>
                <a:cubicBezTo>
                  <a:pt x="7" y="600"/>
                  <a:pt x="7" y="600"/>
                  <a:pt x="7" y="600"/>
                </a:cubicBezTo>
                <a:cubicBezTo>
                  <a:pt x="7" y="599"/>
                  <a:pt x="7" y="599"/>
                  <a:pt x="7" y="600"/>
                </a:cubicBezTo>
                <a:cubicBezTo>
                  <a:pt x="7" y="600"/>
                  <a:pt x="7" y="600"/>
                  <a:pt x="7" y="600"/>
                </a:cubicBezTo>
                <a:cubicBezTo>
                  <a:pt x="7" y="600"/>
                  <a:pt x="7" y="600"/>
                  <a:pt x="7" y="600"/>
                </a:cubicBezTo>
                <a:cubicBezTo>
                  <a:pt x="7" y="599"/>
                  <a:pt x="6" y="598"/>
                  <a:pt x="5" y="598"/>
                </a:cubicBezTo>
                <a:cubicBezTo>
                  <a:pt x="6" y="598"/>
                  <a:pt x="7" y="599"/>
                  <a:pt x="7" y="600"/>
                </a:cubicBezTo>
                <a:cubicBezTo>
                  <a:pt x="7" y="600"/>
                  <a:pt x="7" y="600"/>
                  <a:pt x="7" y="600"/>
                </a:cubicBezTo>
                <a:cubicBezTo>
                  <a:pt x="7" y="600"/>
                  <a:pt x="7" y="600"/>
                  <a:pt x="7" y="600"/>
                </a:cubicBezTo>
                <a:cubicBezTo>
                  <a:pt x="17" y="609"/>
                  <a:pt x="34" y="624"/>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8" y="626"/>
                  <a:pt x="38" y="626"/>
                  <a:pt x="38" y="626"/>
                </a:cubicBezTo>
                <a:cubicBezTo>
                  <a:pt x="38" y="626"/>
                  <a:pt x="38" y="625"/>
                  <a:pt x="38" y="625"/>
                </a:cubicBezTo>
                <a:cubicBezTo>
                  <a:pt x="38" y="626"/>
                  <a:pt x="39" y="626"/>
                  <a:pt x="38" y="625"/>
                </a:cubicBezTo>
                <a:cubicBezTo>
                  <a:pt x="38" y="625"/>
                  <a:pt x="38" y="625"/>
                  <a:pt x="38" y="625"/>
                </a:cubicBezTo>
                <a:cubicBezTo>
                  <a:pt x="38" y="625"/>
                  <a:pt x="38" y="625"/>
                  <a:pt x="38" y="625"/>
                </a:cubicBezTo>
                <a:cubicBezTo>
                  <a:pt x="38" y="625"/>
                  <a:pt x="38" y="625"/>
                  <a:pt x="38" y="625"/>
                </a:cubicBezTo>
                <a:cubicBezTo>
                  <a:pt x="39" y="623"/>
                  <a:pt x="39" y="623"/>
                  <a:pt x="39" y="623"/>
                </a:cubicBezTo>
                <a:cubicBezTo>
                  <a:pt x="40" y="619"/>
                  <a:pt x="40" y="619"/>
                  <a:pt x="40" y="619"/>
                </a:cubicBezTo>
                <a:cubicBezTo>
                  <a:pt x="41" y="617"/>
                  <a:pt x="41" y="616"/>
                  <a:pt x="42" y="614"/>
                </a:cubicBezTo>
                <a:cubicBezTo>
                  <a:pt x="42" y="614"/>
                  <a:pt x="42" y="614"/>
                  <a:pt x="42" y="614"/>
                </a:cubicBezTo>
                <a:cubicBezTo>
                  <a:pt x="44" y="612"/>
                  <a:pt x="42" y="612"/>
                  <a:pt x="45" y="610"/>
                </a:cubicBezTo>
                <a:cubicBezTo>
                  <a:pt x="45" y="611"/>
                  <a:pt x="45" y="611"/>
                  <a:pt x="45" y="611"/>
                </a:cubicBezTo>
                <a:cubicBezTo>
                  <a:pt x="46" y="610"/>
                  <a:pt x="49" y="608"/>
                  <a:pt x="50" y="606"/>
                </a:cubicBezTo>
                <a:cubicBezTo>
                  <a:pt x="47" y="608"/>
                  <a:pt x="49" y="606"/>
                  <a:pt x="47" y="608"/>
                </a:cubicBezTo>
                <a:cubicBezTo>
                  <a:pt x="46" y="608"/>
                  <a:pt x="48" y="605"/>
                  <a:pt x="51" y="603"/>
                </a:cubicBezTo>
                <a:cubicBezTo>
                  <a:pt x="49" y="607"/>
                  <a:pt x="55" y="602"/>
                  <a:pt x="54" y="604"/>
                </a:cubicBezTo>
                <a:cubicBezTo>
                  <a:pt x="58" y="600"/>
                  <a:pt x="59" y="596"/>
                  <a:pt x="61" y="592"/>
                </a:cubicBezTo>
                <a:cubicBezTo>
                  <a:pt x="64" y="590"/>
                  <a:pt x="68" y="589"/>
                  <a:pt x="71" y="587"/>
                </a:cubicBezTo>
                <a:cubicBezTo>
                  <a:pt x="71" y="588"/>
                  <a:pt x="70" y="589"/>
                  <a:pt x="70" y="590"/>
                </a:cubicBezTo>
                <a:cubicBezTo>
                  <a:pt x="70" y="589"/>
                  <a:pt x="70" y="589"/>
                  <a:pt x="70" y="589"/>
                </a:cubicBezTo>
                <a:cubicBezTo>
                  <a:pt x="67" y="596"/>
                  <a:pt x="67" y="594"/>
                  <a:pt x="64" y="598"/>
                </a:cubicBezTo>
                <a:cubicBezTo>
                  <a:pt x="64" y="598"/>
                  <a:pt x="64" y="598"/>
                  <a:pt x="64" y="597"/>
                </a:cubicBezTo>
                <a:cubicBezTo>
                  <a:pt x="63" y="598"/>
                  <a:pt x="63" y="598"/>
                  <a:pt x="63" y="598"/>
                </a:cubicBezTo>
                <a:cubicBezTo>
                  <a:pt x="63" y="596"/>
                  <a:pt x="63" y="596"/>
                  <a:pt x="63" y="596"/>
                </a:cubicBezTo>
                <a:cubicBezTo>
                  <a:pt x="61" y="598"/>
                  <a:pt x="62" y="600"/>
                  <a:pt x="60" y="601"/>
                </a:cubicBezTo>
                <a:cubicBezTo>
                  <a:pt x="60" y="601"/>
                  <a:pt x="59" y="601"/>
                  <a:pt x="60" y="599"/>
                </a:cubicBezTo>
                <a:cubicBezTo>
                  <a:pt x="59" y="602"/>
                  <a:pt x="57" y="605"/>
                  <a:pt x="54" y="608"/>
                </a:cubicBezTo>
                <a:cubicBezTo>
                  <a:pt x="54" y="609"/>
                  <a:pt x="54" y="609"/>
                  <a:pt x="54" y="609"/>
                </a:cubicBezTo>
                <a:cubicBezTo>
                  <a:pt x="54" y="609"/>
                  <a:pt x="54" y="609"/>
                  <a:pt x="53" y="610"/>
                </a:cubicBezTo>
                <a:cubicBezTo>
                  <a:pt x="53" y="610"/>
                  <a:pt x="53" y="610"/>
                  <a:pt x="52" y="611"/>
                </a:cubicBezTo>
                <a:cubicBezTo>
                  <a:pt x="53" y="610"/>
                  <a:pt x="53" y="610"/>
                  <a:pt x="52" y="611"/>
                </a:cubicBezTo>
                <a:cubicBezTo>
                  <a:pt x="52" y="611"/>
                  <a:pt x="52" y="611"/>
                  <a:pt x="52" y="611"/>
                </a:cubicBezTo>
                <a:cubicBezTo>
                  <a:pt x="51" y="612"/>
                  <a:pt x="50" y="612"/>
                  <a:pt x="50" y="613"/>
                </a:cubicBezTo>
                <a:cubicBezTo>
                  <a:pt x="50" y="613"/>
                  <a:pt x="50" y="613"/>
                  <a:pt x="50" y="612"/>
                </a:cubicBezTo>
                <a:cubicBezTo>
                  <a:pt x="51" y="611"/>
                  <a:pt x="52" y="609"/>
                  <a:pt x="52" y="608"/>
                </a:cubicBezTo>
                <a:cubicBezTo>
                  <a:pt x="50" y="610"/>
                  <a:pt x="49" y="611"/>
                  <a:pt x="48" y="613"/>
                </a:cubicBezTo>
                <a:cubicBezTo>
                  <a:pt x="48" y="613"/>
                  <a:pt x="48" y="613"/>
                  <a:pt x="47" y="613"/>
                </a:cubicBezTo>
                <a:cubicBezTo>
                  <a:pt x="47" y="613"/>
                  <a:pt x="47" y="613"/>
                  <a:pt x="48" y="613"/>
                </a:cubicBezTo>
                <a:cubicBezTo>
                  <a:pt x="47" y="614"/>
                  <a:pt x="47" y="614"/>
                  <a:pt x="46" y="615"/>
                </a:cubicBezTo>
                <a:cubicBezTo>
                  <a:pt x="45" y="614"/>
                  <a:pt x="50" y="612"/>
                  <a:pt x="47" y="612"/>
                </a:cubicBezTo>
                <a:cubicBezTo>
                  <a:pt x="44" y="614"/>
                  <a:pt x="45" y="615"/>
                  <a:pt x="46" y="615"/>
                </a:cubicBezTo>
                <a:cubicBezTo>
                  <a:pt x="45" y="616"/>
                  <a:pt x="45" y="616"/>
                  <a:pt x="44" y="616"/>
                </a:cubicBezTo>
                <a:cubicBezTo>
                  <a:pt x="45" y="616"/>
                  <a:pt x="45" y="616"/>
                  <a:pt x="46" y="616"/>
                </a:cubicBezTo>
                <a:cubicBezTo>
                  <a:pt x="46" y="616"/>
                  <a:pt x="46" y="616"/>
                  <a:pt x="46" y="616"/>
                </a:cubicBezTo>
                <a:cubicBezTo>
                  <a:pt x="46" y="616"/>
                  <a:pt x="46" y="616"/>
                  <a:pt x="46" y="616"/>
                </a:cubicBezTo>
                <a:cubicBezTo>
                  <a:pt x="47" y="616"/>
                  <a:pt x="47" y="616"/>
                  <a:pt x="47" y="616"/>
                </a:cubicBezTo>
                <a:cubicBezTo>
                  <a:pt x="47" y="616"/>
                  <a:pt x="45" y="617"/>
                  <a:pt x="46" y="617"/>
                </a:cubicBezTo>
                <a:cubicBezTo>
                  <a:pt x="46" y="617"/>
                  <a:pt x="47" y="616"/>
                  <a:pt x="47" y="616"/>
                </a:cubicBezTo>
                <a:cubicBezTo>
                  <a:pt x="47" y="616"/>
                  <a:pt x="48" y="616"/>
                  <a:pt x="48" y="616"/>
                </a:cubicBezTo>
                <a:cubicBezTo>
                  <a:pt x="47" y="617"/>
                  <a:pt x="44" y="619"/>
                  <a:pt x="41" y="621"/>
                </a:cubicBezTo>
                <a:cubicBezTo>
                  <a:pt x="44" y="620"/>
                  <a:pt x="43" y="621"/>
                  <a:pt x="42" y="623"/>
                </a:cubicBezTo>
                <a:cubicBezTo>
                  <a:pt x="42" y="623"/>
                  <a:pt x="42" y="623"/>
                  <a:pt x="42" y="623"/>
                </a:cubicBezTo>
                <a:cubicBezTo>
                  <a:pt x="41" y="624"/>
                  <a:pt x="41" y="624"/>
                  <a:pt x="41" y="624"/>
                </a:cubicBezTo>
                <a:cubicBezTo>
                  <a:pt x="42" y="624"/>
                  <a:pt x="42" y="624"/>
                  <a:pt x="42" y="624"/>
                </a:cubicBezTo>
                <a:cubicBezTo>
                  <a:pt x="42" y="624"/>
                  <a:pt x="42" y="624"/>
                  <a:pt x="43" y="624"/>
                </a:cubicBezTo>
                <a:cubicBezTo>
                  <a:pt x="45" y="622"/>
                  <a:pt x="48" y="621"/>
                  <a:pt x="50" y="620"/>
                </a:cubicBezTo>
                <a:cubicBezTo>
                  <a:pt x="46" y="620"/>
                  <a:pt x="55" y="615"/>
                  <a:pt x="56" y="613"/>
                </a:cubicBezTo>
                <a:cubicBezTo>
                  <a:pt x="58" y="611"/>
                  <a:pt x="58" y="611"/>
                  <a:pt x="58" y="611"/>
                </a:cubicBezTo>
                <a:cubicBezTo>
                  <a:pt x="59" y="610"/>
                  <a:pt x="59" y="610"/>
                  <a:pt x="59" y="610"/>
                </a:cubicBezTo>
                <a:cubicBezTo>
                  <a:pt x="59" y="610"/>
                  <a:pt x="59" y="610"/>
                  <a:pt x="58" y="612"/>
                </a:cubicBezTo>
                <a:cubicBezTo>
                  <a:pt x="59" y="611"/>
                  <a:pt x="62" y="608"/>
                  <a:pt x="62" y="607"/>
                </a:cubicBezTo>
                <a:cubicBezTo>
                  <a:pt x="63" y="607"/>
                  <a:pt x="64" y="606"/>
                  <a:pt x="64" y="606"/>
                </a:cubicBezTo>
                <a:cubicBezTo>
                  <a:pt x="64" y="606"/>
                  <a:pt x="64" y="606"/>
                  <a:pt x="64" y="606"/>
                </a:cubicBezTo>
                <a:cubicBezTo>
                  <a:pt x="70" y="603"/>
                  <a:pt x="73" y="602"/>
                  <a:pt x="80" y="598"/>
                </a:cubicBezTo>
                <a:cubicBezTo>
                  <a:pt x="80" y="596"/>
                  <a:pt x="80" y="596"/>
                  <a:pt x="80" y="596"/>
                </a:cubicBezTo>
                <a:cubicBezTo>
                  <a:pt x="86" y="593"/>
                  <a:pt x="80" y="591"/>
                  <a:pt x="81" y="590"/>
                </a:cubicBezTo>
                <a:cubicBezTo>
                  <a:pt x="82" y="589"/>
                  <a:pt x="83" y="588"/>
                  <a:pt x="85" y="588"/>
                </a:cubicBezTo>
                <a:cubicBezTo>
                  <a:pt x="84" y="589"/>
                  <a:pt x="84" y="589"/>
                  <a:pt x="84" y="589"/>
                </a:cubicBezTo>
                <a:cubicBezTo>
                  <a:pt x="88" y="587"/>
                  <a:pt x="85" y="587"/>
                  <a:pt x="88" y="585"/>
                </a:cubicBezTo>
                <a:cubicBezTo>
                  <a:pt x="91" y="583"/>
                  <a:pt x="86" y="587"/>
                  <a:pt x="87" y="585"/>
                </a:cubicBezTo>
                <a:cubicBezTo>
                  <a:pt x="91" y="583"/>
                  <a:pt x="87" y="581"/>
                  <a:pt x="94" y="580"/>
                </a:cubicBezTo>
                <a:cubicBezTo>
                  <a:pt x="95" y="580"/>
                  <a:pt x="96" y="581"/>
                  <a:pt x="93" y="583"/>
                </a:cubicBezTo>
                <a:cubicBezTo>
                  <a:pt x="97" y="582"/>
                  <a:pt x="97" y="582"/>
                  <a:pt x="97" y="582"/>
                </a:cubicBezTo>
                <a:cubicBezTo>
                  <a:pt x="93" y="584"/>
                  <a:pt x="96" y="583"/>
                  <a:pt x="92" y="585"/>
                </a:cubicBezTo>
                <a:cubicBezTo>
                  <a:pt x="91" y="587"/>
                  <a:pt x="92" y="588"/>
                  <a:pt x="91" y="590"/>
                </a:cubicBezTo>
                <a:cubicBezTo>
                  <a:pt x="92" y="589"/>
                  <a:pt x="91" y="588"/>
                  <a:pt x="94" y="587"/>
                </a:cubicBezTo>
                <a:cubicBezTo>
                  <a:pt x="97" y="586"/>
                  <a:pt x="94" y="587"/>
                  <a:pt x="94" y="588"/>
                </a:cubicBezTo>
                <a:cubicBezTo>
                  <a:pt x="96" y="585"/>
                  <a:pt x="99" y="587"/>
                  <a:pt x="101" y="584"/>
                </a:cubicBezTo>
                <a:cubicBezTo>
                  <a:pt x="99" y="583"/>
                  <a:pt x="100" y="583"/>
                  <a:pt x="97" y="583"/>
                </a:cubicBezTo>
                <a:cubicBezTo>
                  <a:pt x="99" y="582"/>
                  <a:pt x="103" y="581"/>
                  <a:pt x="104" y="583"/>
                </a:cubicBezTo>
                <a:cubicBezTo>
                  <a:pt x="103" y="581"/>
                  <a:pt x="103" y="581"/>
                  <a:pt x="103" y="581"/>
                </a:cubicBezTo>
                <a:cubicBezTo>
                  <a:pt x="104" y="581"/>
                  <a:pt x="106" y="581"/>
                  <a:pt x="106" y="581"/>
                </a:cubicBezTo>
                <a:cubicBezTo>
                  <a:pt x="107" y="580"/>
                  <a:pt x="107" y="580"/>
                  <a:pt x="107" y="580"/>
                </a:cubicBezTo>
                <a:cubicBezTo>
                  <a:pt x="104" y="580"/>
                  <a:pt x="102" y="580"/>
                  <a:pt x="100" y="582"/>
                </a:cubicBezTo>
                <a:cubicBezTo>
                  <a:pt x="100" y="580"/>
                  <a:pt x="96" y="580"/>
                  <a:pt x="100" y="578"/>
                </a:cubicBezTo>
                <a:cubicBezTo>
                  <a:pt x="102" y="578"/>
                  <a:pt x="101" y="579"/>
                  <a:pt x="101" y="579"/>
                </a:cubicBezTo>
                <a:cubicBezTo>
                  <a:pt x="110" y="575"/>
                  <a:pt x="112" y="577"/>
                  <a:pt x="119" y="574"/>
                </a:cubicBezTo>
                <a:cubicBezTo>
                  <a:pt x="117" y="575"/>
                  <a:pt x="112" y="576"/>
                  <a:pt x="109" y="578"/>
                </a:cubicBezTo>
                <a:cubicBezTo>
                  <a:pt x="112" y="579"/>
                  <a:pt x="114" y="576"/>
                  <a:pt x="116" y="576"/>
                </a:cubicBezTo>
                <a:cubicBezTo>
                  <a:pt x="114" y="577"/>
                  <a:pt x="114" y="577"/>
                  <a:pt x="117" y="577"/>
                </a:cubicBezTo>
                <a:cubicBezTo>
                  <a:pt x="117" y="576"/>
                  <a:pt x="117" y="576"/>
                  <a:pt x="117" y="576"/>
                </a:cubicBezTo>
                <a:cubicBezTo>
                  <a:pt x="119" y="575"/>
                  <a:pt x="121" y="574"/>
                  <a:pt x="121" y="575"/>
                </a:cubicBezTo>
                <a:cubicBezTo>
                  <a:pt x="121" y="574"/>
                  <a:pt x="120" y="574"/>
                  <a:pt x="119" y="575"/>
                </a:cubicBezTo>
                <a:cubicBezTo>
                  <a:pt x="122" y="572"/>
                  <a:pt x="127" y="570"/>
                  <a:pt x="134" y="568"/>
                </a:cubicBezTo>
                <a:cubicBezTo>
                  <a:pt x="134" y="570"/>
                  <a:pt x="126" y="572"/>
                  <a:pt x="131" y="572"/>
                </a:cubicBezTo>
                <a:cubicBezTo>
                  <a:pt x="133" y="570"/>
                  <a:pt x="134" y="568"/>
                  <a:pt x="139" y="567"/>
                </a:cubicBezTo>
                <a:cubicBezTo>
                  <a:pt x="138" y="569"/>
                  <a:pt x="141" y="568"/>
                  <a:pt x="142" y="568"/>
                </a:cubicBezTo>
                <a:cubicBezTo>
                  <a:pt x="146" y="564"/>
                  <a:pt x="146" y="564"/>
                  <a:pt x="146" y="564"/>
                </a:cubicBezTo>
                <a:cubicBezTo>
                  <a:pt x="149" y="564"/>
                  <a:pt x="152" y="563"/>
                  <a:pt x="155" y="561"/>
                </a:cubicBezTo>
                <a:cubicBezTo>
                  <a:pt x="154" y="562"/>
                  <a:pt x="153" y="562"/>
                  <a:pt x="151" y="563"/>
                </a:cubicBezTo>
                <a:cubicBezTo>
                  <a:pt x="154" y="559"/>
                  <a:pt x="159" y="561"/>
                  <a:pt x="164" y="559"/>
                </a:cubicBezTo>
                <a:cubicBezTo>
                  <a:pt x="162" y="560"/>
                  <a:pt x="162" y="560"/>
                  <a:pt x="162" y="560"/>
                </a:cubicBezTo>
                <a:cubicBezTo>
                  <a:pt x="166" y="559"/>
                  <a:pt x="169" y="558"/>
                  <a:pt x="172" y="556"/>
                </a:cubicBezTo>
                <a:cubicBezTo>
                  <a:pt x="172" y="557"/>
                  <a:pt x="172" y="557"/>
                  <a:pt x="172" y="557"/>
                </a:cubicBezTo>
                <a:cubicBezTo>
                  <a:pt x="172" y="556"/>
                  <a:pt x="178" y="553"/>
                  <a:pt x="179" y="552"/>
                </a:cubicBezTo>
                <a:cubicBezTo>
                  <a:pt x="170" y="556"/>
                  <a:pt x="170" y="553"/>
                  <a:pt x="162" y="557"/>
                </a:cubicBezTo>
                <a:cubicBezTo>
                  <a:pt x="164" y="555"/>
                  <a:pt x="167" y="554"/>
                  <a:pt x="170" y="551"/>
                </a:cubicBezTo>
                <a:cubicBezTo>
                  <a:pt x="171" y="551"/>
                  <a:pt x="172" y="551"/>
                  <a:pt x="172" y="551"/>
                </a:cubicBezTo>
                <a:cubicBezTo>
                  <a:pt x="173" y="550"/>
                  <a:pt x="173" y="549"/>
                  <a:pt x="175" y="548"/>
                </a:cubicBezTo>
                <a:cubicBezTo>
                  <a:pt x="176" y="549"/>
                  <a:pt x="176" y="549"/>
                  <a:pt x="176" y="549"/>
                </a:cubicBezTo>
                <a:cubicBezTo>
                  <a:pt x="183" y="548"/>
                  <a:pt x="180" y="545"/>
                  <a:pt x="187" y="543"/>
                </a:cubicBezTo>
                <a:cubicBezTo>
                  <a:pt x="189" y="545"/>
                  <a:pt x="182" y="547"/>
                  <a:pt x="179" y="549"/>
                </a:cubicBezTo>
                <a:cubicBezTo>
                  <a:pt x="183" y="549"/>
                  <a:pt x="173" y="551"/>
                  <a:pt x="178" y="552"/>
                </a:cubicBezTo>
                <a:cubicBezTo>
                  <a:pt x="179" y="551"/>
                  <a:pt x="179" y="551"/>
                  <a:pt x="179" y="551"/>
                </a:cubicBezTo>
                <a:cubicBezTo>
                  <a:pt x="181" y="550"/>
                  <a:pt x="181" y="551"/>
                  <a:pt x="180" y="551"/>
                </a:cubicBezTo>
                <a:cubicBezTo>
                  <a:pt x="183" y="550"/>
                  <a:pt x="182" y="551"/>
                  <a:pt x="183" y="550"/>
                </a:cubicBezTo>
                <a:cubicBezTo>
                  <a:pt x="192" y="547"/>
                  <a:pt x="183" y="552"/>
                  <a:pt x="193" y="550"/>
                </a:cubicBezTo>
                <a:cubicBezTo>
                  <a:pt x="192" y="551"/>
                  <a:pt x="189" y="551"/>
                  <a:pt x="190" y="552"/>
                </a:cubicBezTo>
                <a:cubicBezTo>
                  <a:pt x="185" y="553"/>
                  <a:pt x="185" y="553"/>
                  <a:pt x="185" y="553"/>
                </a:cubicBezTo>
                <a:cubicBezTo>
                  <a:pt x="185" y="554"/>
                  <a:pt x="185" y="554"/>
                  <a:pt x="185" y="554"/>
                </a:cubicBezTo>
                <a:cubicBezTo>
                  <a:pt x="192" y="553"/>
                  <a:pt x="195" y="550"/>
                  <a:pt x="197" y="547"/>
                </a:cubicBezTo>
                <a:cubicBezTo>
                  <a:pt x="192" y="550"/>
                  <a:pt x="196" y="546"/>
                  <a:pt x="192" y="547"/>
                </a:cubicBezTo>
                <a:cubicBezTo>
                  <a:pt x="193" y="546"/>
                  <a:pt x="194" y="546"/>
                  <a:pt x="195" y="546"/>
                </a:cubicBezTo>
                <a:cubicBezTo>
                  <a:pt x="195" y="546"/>
                  <a:pt x="198" y="545"/>
                  <a:pt x="198" y="544"/>
                </a:cubicBezTo>
                <a:cubicBezTo>
                  <a:pt x="200" y="547"/>
                  <a:pt x="213" y="543"/>
                  <a:pt x="212" y="547"/>
                </a:cubicBezTo>
                <a:cubicBezTo>
                  <a:pt x="216" y="547"/>
                  <a:pt x="227" y="543"/>
                  <a:pt x="235" y="541"/>
                </a:cubicBezTo>
                <a:cubicBezTo>
                  <a:pt x="233" y="542"/>
                  <a:pt x="233" y="542"/>
                  <a:pt x="233" y="542"/>
                </a:cubicBezTo>
                <a:cubicBezTo>
                  <a:pt x="243" y="543"/>
                  <a:pt x="240" y="539"/>
                  <a:pt x="244" y="537"/>
                </a:cubicBezTo>
                <a:cubicBezTo>
                  <a:pt x="240" y="539"/>
                  <a:pt x="249" y="538"/>
                  <a:pt x="251" y="538"/>
                </a:cubicBezTo>
                <a:cubicBezTo>
                  <a:pt x="254" y="537"/>
                  <a:pt x="257" y="535"/>
                  <a:pt x="263" y="534"/>
                </a:cubicBezTo>
                <a:cubicBezTo>
                  <a:pt x="264" y="535"/>
                  <a:pt x="265" y="537"/>
                  <a:pt x="269" y="536"/>
                </a:cubicBezTo>
                <a:cubicBezTo>
                  <a:pt x="271" y="535"/>
                  <a:pt x="271" y="535"/>
                  <a:pt x="271" y="535"/>
                </a:cubicBezTo>
                <a:cubicBezTo>
                  <a:pt x="274" y="535"/>
                  <a:pt x="279" y="533"/>
                  <a:pt x="281" y="533"/>
                </a:cubicBezTo>
                <a:cubicBezTo>
                  <a:pt x="281" y="534"/>
                  <a:pt x="281" y="534"/>
                  <a:pt x="281" y="534"/>
                </a:cubicBezTo>
                <a:cubicBezTo>
                  <a:pt x="285" y="534"/>
                  <a:pt x="285" y="532"/>
                  <a:pt x="281" y="532"/>
                </a:cubicBezTo>
                <a:cubicBezTo>
                  <a:pt x="285" y="531"/>
                  <a:pt x="285" y="531"/>
                  <a:pt x="285" y="531"/>
                </a:cubicBezTo>
                <a:cubicBezTo>
                  <a:pt x="285" y="531"/>
                  <a:pt x="285" y="531"/>
                  <a:pt x="285" y="531"/>
                </a:cubicBezTo>
                <a:cubicBezTo>
                  <a:pt x="290" y="530"/>
                  <a:pt x="294" y="527"/>
                  <a:pt x="302" y="526"/>
                </a:cubicBezTo>
                <a:cubicBezTo>
                  <a:pt x="301" y="528"/>
                  <a:pt x="309" y="528"/>
                  <a:pt x="302" y="529"/>
                </a:cubicBezTo>
                <a:cubicBezTo>
                  <a:pt x="304" y="528"/>
                  <a:pt x="300" y="528"/>
                  <a:pt x="300" y="528"/>
                </a:cubicBezTo>
                <a:cubicBezTo>
                  <a:pt x="297" y="528"/>
                  <a:pt x="295" y="529"/>
                  <a:pt x="294" y="529"/>
                </a:cubicBezTo>
                <a:cubicBezTo>
                  <a:pt x="295" y="530"/>
                  <a:pt x="295" y="531"/>
                  <a:pt x="294" y="533"/>
                </a:cubicBezTo>
                <a:cubicBezTo>
                  <a:pt x="298" y="530"/>
                  <a:pt x="314" y="530"/>
                  <a:pt x="314" y="527"/>
                </a:cubicBezTo>
                <a:cubicBezTo>
                  <a:pt x="321" y="527"/>
                  <a:pt x="329" y="525"/>
                  <a:pt x="337" y="526"/>
                </a:cubicBezTo>
                <a:cubicBezTo>
                  <a:pt x="336" y="525"/>
                  <a:pt x="336" y="525"/>
                  <a:pt x="336" y="525"/>
                </a:cubicBezTo>
                <a:cubicBezTo>
                  <a:pt x="343" y="526"/>
                  <a:pt x="343" y="526"/>
                  <a:pt x="343" y="526"/>
                </a:cubicBezTo>
                <a:cubicBezTo>
                  <a:pt x="341" y="526"/>
                  <a:pt x="341" y="526"/>
                  <a:pt x="341" y="526"/>
                </a:cubicBezTo>
                <a:cubicBezTo>
                  <a:pt x="346" y="527"/>
                  <a:pt x="346" y="527"/>
                  <a:pt x="346" y="527"/>
                </a:cubicBezTo>
                <a:cubicBezTo>
                  <a:pt x="346" y="528"/>
                  <a:pt x="345" y="528"/>
                  <a:pt x="343" y="528"/>
                </a:cubicBezTo>
                <a:cubicBezTo>
                  <a:pt x="342" y="529"/>
                  <a:pt x="341" y="528"/>
                  <a:pt x="342" y="528"/>
                </a:cubicBezTo>
                <a:cubicBezTo>
                  <a:pt x="338" y="529"/>
                  <a:pt x="346" y="528"/>
                  <a:pt x="343" y="530"/>
                </a:cubicBezTo>
                <a:cubicBezTo>
                  <a:pt x="342" y="529"/>
                  <a:pt x="341" y="530"/>
                  <a:pt x="340" y="530"/>
                </a:cubicBezTo>
                <a:cubicBezTo>
                  <a:pt x="345" y="530"/>
                  <a:pt x="347" y="528"/>
                  <a:pt x="351" y="530"/>
                </a:cubicBezTo>
                <a:cubicBezTo>
                  <a:pt x="353" y="529"/>
                  <a:pt x="358" y="527"/>
                  <a:pt x="363" y="528"/>
                </a:cubicBezTo>
                <a:cubicBezTo>
                  <a:pt x="361" y="529"/>
                  <a:pt x="368" y="528"/>
                  <a:pt x="366" y="530"/>
                </a:cubicBezTo>
                <a:cubicBezTo>
                  <a:pt x="368" y="529"/>
                  <a:pt x="372" y="530"/>
                  <a:pt x="373" y="529"/>
                </a:cubicBezTo>
                <a:cubicBezTo>
                  <a:pt x="372" y="529"/>
                  <a:pt x="370" y="529"/>
                  <a:pt x="369" y="529"/>
                </a:cubicBezTo>
                <a:cubicBezTo>
                  <a:pt x="370" y="529"/>
                  <a:pt x="370" y="528"/>
                  <a:pt x="371" y="528"/>
                </a:cubicBezTo>
                <a:cubicBezTo>
                  <a:pt x="377" y="529"/>
                  <a:pt x="383" y="529"/>
                  <a:pt x="388" y="531"/>
                </a:cubicBezTo>
                <a:cubicBezTo>
                  <a:pt x="396" y="531"/>
                  <a:pt x="413" y="532"/>
                  <a:pt x="428" y="534"/>
                </a:cubicBezTo>
                <a:cubicBezTo>
                  <a:pt x="422" y="535"/>
                  <a:pt x="445" y="535"/>
                  <a:pt x="437" y="536"/>
                </a:cubicBezTo>
                <a:cubicBezTo>
                  <a:pt x="443" y="536"/>
                  <a:pt x="457" y="538"/>
                  <a:pt x="459" y="537"/>
                </a:cubicBezTo>
                <a:cubicBezTo>
                  <a:pt x="457" y="537"/>
                  <a:pt x="450" y="537"/>
                  <a:pt x="446" y="536"/>
                </a:cubicBezTo>
                <a:cubicBezTo>
                  <a:pt x="452" y="537"/>
                  <a:pt x="453" y="535"/>
                  <a:pt x="460" y="536"/>
                </a:cubicBezTo>
                <a:cubicBezTo>
                  <a:pt x="461" y="536"/>
                  <a:pt x="461" y="536"/>
                  <a:pt x="461" y="536"/>
                </a:cubicBezTo>
                <a:cubicBezTo>
                  <a:pt x="471" y="536"/>
                  <a:pt x="465" y="533"/>
                  <a:pt x="482" y="533"/>
                </a:cubicBezTo>
                <a:cubicBezTo>
                  <a:pt x="528" y="534"/>
                  <a:pt x="475" y="537"/>
                  <a:pt x="482" y="538"/>
                </a:cubicBezTo>
                <a:cubicBezTo>
                  <a:pt x="484" y="538"/>
                  <a:pt x="504" y="537"/>
                  <a:pt x="513" y="538"/>
                </a:cubicBezTo>
                <a:cubicBezTo>
                  <a:pt x="511" y="538"/>
                  <a:pt x="511" y="538"/>
                  <a:pt x="511" y="538"/>
                </a:cubicBezTo>
                <a:cubicBezTo>
                  <a:pt x="516" y="538"/>
                  <a:pt x="523" y="537"/>
                  <a:pt x="528" y="538"/>
                </a:cubicBezTo>
                <a:cubicBezTo>
                  <a:pt x="531" y="536"/>
                  <a:pt x="536" y="535"/>
                  <a:pt x="540" y="534"/>
                </a:cubicBezTo>
                <a:cubicBezTo>
                  <a:pt x="560" y="532"/>
                  <a:pt x="560" y="532"/>
                  <a:pt x="560" y="532"/>
                </a:cubicBezTo>
                <a:cubicBezTo>
                  <a:pt x="556" y="533"/>
                  <a:pt x="556" y="533"/>
                  <a:pt x="556" y="533"/>
                </a:cubicBezTo>
                <a:cubicBezTo>
                  <a:pt x="561" y="533"/>
                  <a:pt x="565" y="532"/>
                  <a:pt x="569" y="532"/>
                </a:cubicBezTo>
                <a:cubicBezTo>
                  <a:pt x="571" y="533"/>
                  <a:pt x="565" y="533"/>
                  <a:pt x="558" y="534"/>
                </a:cubicBezTo>
                <a:cubicBezTo>
                  <a:pt x="562" y="535"/>
                  <a:pt x="566" y="535"/>
                  <a:pt x="571" y="533"/>
                </a:cubicBezTo>
                <a:cubicBezTo>
                  <a:pt x="568" y="533"/>
                  <a:pt x="568" y="533"/>
                  <a:pt x="568" y="533"/>
                </a:cubicBezTo>
                <a:cubicBezTo>
                  <a:pt x="574" y="533"/>
                  <a:pt x="593" y="529"/>
                  <a:pt x="578" y="530"/>
                </a:cubicBezTo>
                <a:cubicBezTo>
                  <a:pt x="589" y="528"/>
                  <a:pt x="593" y="530"/>
                  <a:pt x="601" y="529"/>
                </a:cubicBezTo>
                <a:cubicBezTo>
                  <a:pt x="602" y="530"/>
                  <a:pt x="594" y="530"/>
                  <a:pt x="598" y="531"/>
                </a:cubicBezTo>
                <a:cubicBezTo>
                  <a:pt x="606" y="530"/>
                  <a:pt x="611" y="530"/>
                  <a:pt x="618" y="529"/>
                </a:cubicBezTo>
                <a:cubicBezTo>
                  <a:pt x="611" y="529"/>
                  <a:pt x="619" y="528"/>
                  <a:pt x="610" y="528"/>
                </a:cubicBezTo>
                <a:cubicBezTo>
                  <a:pt x="613" y="527"/>
                  <a:pt x="623" y="526"/>
                  <a:pt x="623" y="526"/>
                </a:cubicBezTo>
                <a:cubicBezTo>
                  <a:pt x="620" y="526"/>
                  <a:pt x="617" y="527"/>
                  <a:pt x="612" y="527"/>
                </a:cubicBezTo>
                <a:cubicBezTo>
                  <a:pt x="622" y="526"/>
                  <a:pt x="633" y="524"/>
                  <a:pt x="644" y="523"/>
                </a:cubicBezTo>
                <a:cubicBezTo>
                  <a:pt x="643" y="524"/>
                  <a:pt x="642" y="524"/>
                  <a:pt x="641" y="524"/>
                </a:cubicBezTo>
                <a:cubicBezTo>
                  <a:pt x="655" y="521"/>
                  <a:pt x="676" y="518"/>
                  <a:pt x="685" y="515"/>
                </a:cubicBezTo>
                <a:cubicBezTo>
                  <a:pt x="680" y="515"/>
                  <a:pt x="680" y="515"/>
                  <a:pt x="680" y="515"/>
                </a:cubicBezTo>
                <a:cubicBezTo>
                  <a:pt x="677" y="516"/>
                  <a:pt x="670" y="517"/>
                  <a:pt x="668" y="517"/>
                </a:cubicBezTo>
                <a:close/>
                <a:moveTo>
                  <a:pt x="410" y="3"/>
                </a:moveTo>
                <a:cubicBezTo>
                  <a:pt x="400" y="3"/>
                  <a:pt x="400" y="3"/>
                  <a:pt x="400" y="3"/>
                </a:cubicBezTo>
                <a:cubicBezTo>
                  <a:pt x="404" y="3"/>
                  <a:pt x="408" y="3"/>
                  <a:pt x="410" y="3"/>
                </a:cubicBezTo>
                <a:close/>
                <a:moveTo>
                  <a:pt x="376" y="21"/>
                </a:moveTo>
                <a:cubicBezTo>
                  <a:pt x="379" y="21"/>
                  <a:pt x="381" y="21"/>
                  <a:pt x="382" y="21"/>
                </a:cubicBezTo>
                <a:cubicBezTo>
                  <a:pt x="375" y="21"/>
                  <a:pt x="375" y="21"/>
                  <a:pt x="375" y="21"/>
                </a:cubicBezTo>
                <a:lnTo>
                  <a:pt x="376" y="21"/>
                </a:lnTo>
                <a:close/>
                <a:moveTo>
                  <a:pt x="354" y="21"/>
                </a:moveTo>
                <a:cubicBezTo>
                  <a:pt x="357" y="21"/>
                  <a:pt x="358" y="21"/>
                  <a:pt x="358" y="22"/>
                </a:cubicBezTo>
                <a:cubicBezTo>
                  <a:pt x="351" y="22"/>
                  <a:pt x="351" y="22"/>
                  <a:pt x="351" y="22"/>
                </a:cubicBezTo>
                <a:lnTo>
                  <a:pt x="354" y="21"/>
                </a:lnTo>
                <a:close/>
                <a:moveTo>
                  <a:pt x="263" y="32"/>
                </a:moveTo>
                <a:cubicBezTo>
                  <a:pt x="264" y="30"/>
                  <a:pt x="278" y="27"/>
                  <a:pt x="283" y="25"/>
                </a:cubicBezTo>
                <a:cubicBezTo>
                  <a:pt x="286" y="24"/>
                  <a:pt x="304" y="21"/>
                  <a:pt x="300" y="23"/>
                </a:cubicBezTo>
                <a:cubicBezTo>
                  <a:pt x="288" y="24"/>
                  <a:pt x="289" y="28"/>
                  <a:pt x="278" y="27"/>
                </a:cubicBezTo>
                <a:cubicBezTo>
                  <a:pt x="276" y="29"/>
                  <a:pt x="279" y="29"/>
                  <a:pt x="284" y="28"/>
                </a:cubicBezTo>
                <a:cubicBezTo>
                  <a:pt x="282" y="29"/>
                  <a:pt x="281" y="29"/>
                  <a:pt x="281" y="29"/>
                </a:cubicBezTo>
                <a:cubicBezTo>
                  <a:pt x="277" y="30"/>
                  <a:pt x="273" y="31"/>
                  <a:pt x="269" y="32"/>
                </a:cubicBezTo>
                <a:cubicBezTo>
                  <a:pt x="265" y="32"/>
                  <a:pt x="262" y="33"/>
                  <a:pt x="263" y="32"/>
                </a:cubicBezTo>
                <a:close/>
                <a:moveTo>
                  <a:pt x="217" y="44"/>
                </a:moveTo>
                <a:cubicBezTo>
                  <a:pt x="228" y="41"/>
                  <a:pt x="241" y="37"/>
                  <a:pt x="248" y="36"/>
                </a:cubicBezTo>
                <a:cubicBezTo>
                  <a:pt x="244" y="37"/>
                  <a:pt x="244" y="37"/>
                  <a:pt x="244" y="37"/>
                </a:cubicBezTo>
                <a:cubicBezTo>
                  <a:pt x="190" y="52"/>
                  <a:pt x="214" y="48"/>
                  <a:pt x="247" y="43"/>
                </a:cubicBezTo>
                <a:cubicBezTo>
                  <a:pt x="229" y="47"/>
                  <a:pt x="210" y="52"/>
                  <a:pt x="192" y="58"/>
                </a:cubicBezTo>
                <a:cubicBezTo>
                  <a:pt x="194" y="58"/>
                  <a:pt x="194" y="58"/>
                  <a:pt x="194" y="58"/>
                </a:cubicBezTo>
                <a:cubicBezTo>
                  <a:pt x="189" y="60"/>
                  <a:pt x="184" y="63"/>
                  <a:pt x="181" y="63"/>
                </a:cubicBezTo>
                <a:cubicBezTo>
                  <a:pt x="180" y="63"/>
                  <a:pt x="208" y="48"/>
                  <a:pt x="217" y="44"/>
                </a:cubicBezTo>
                <a:close/>
                <a:moveTo>
                  <a:pt x="177" y="58"/>
                </a:moveTo>
                <a:cubicBezTo>
                  <a:pt x="177" y="58"/>
                  <a:pt x="177" y="58"/>
                  <a:pt x="179" y="58"/>
                </a:cubicBezTo>
                <a:cubicBezTo>
                  <a:pt x="168" y="62"/>
                  <a:pt x="168" y="62"/>
                  <a:pt x="168" y="62"/>
                </a:cubicBezTo>
                <a:cubicBezTo>
                  <a:pt x="169" y="61"/>
                  <a:pt x="167" y="61"/>
                  <a:pt x="177" y="58"/>
                </a:cubicBezTo>
                <a:close/>
                <a:moveTo>
                  <a:pt x="63" y="133"/>
                </a:moveTo>
                <a:cubicBezTo>
                  <a:pt x="67" y="127"/>
                  <a:pt x="77" y="117"/>
                  <a:pt x="78" y="117"/>
                </a:cubicBezTo>
                <a:cubicBezTo>
                  <a:pt x="79" y="114"/>
                  <a:pt x="96" y="99"/>
                  <a:pt x="103" y="93"/>
                </a:cubicBezTo>
                <a:cubicBezTo>
                  <a:pt x="122" y="80"/>
                  <a:pt x="117" y="87"/>
                  <a:pt x="134" y="76"/>
                </a:cubicBezTo>
                <a:cubicBezTo>
                  <a:pt x="127" y="78"/>
                  <a:pt x="127" y="78"/>
                  <a:pt x="127" y="78"/>
                </a:cubicBezTo>
                <a:cubicBezTo>
                  <a:pt x="142" y="69"/>
                  <a:pt x="149" y="65"/>
                  <a:pt x="167" y="58"/>
                </a:cubicBezTo>
                <a:cubicBezTo>
                  <a:pt x="170" y="59"/>
                  <a:pt x="159" y="61"/>
                  <a:pt x="155" y="64"/>
                </a:cubicBezTo>
                <a:cubicBezTo>
                  <a:pt x="158" y="63"/>
                  <a:pt x="161" y="62"/>
                  <a:pt x="164" y="62"/>
                </a:cubicBezTo>
                <a:cubicBezTo>
                  <a:pt x="160" y="63"/>
                  <a:pt x="153" y="68"/>
                  <a:pt x="153" y="67"/>
                </a:cubicBezTo>
                <a:cubicBezTo>
                  <a:pt x="153" y="67"/>
                  <a:pt x="147" y="71"/>
                  <a:pt x="158" y="65"/>
                </a:cubicBezTo>
                <a:cubicBezTo>
                  <a:pt x="150" y="70"/>
                  <a:pt x="150" y="70"/>
                  <a:pt x="150" y="70"/>
                </a:cubicBezTo>
                <a:cubicBezTo>
                  <a:pt x="152" y="70"/>
                  <a:pt x="152" y="70"/>
                  <a:pt x="152" y="70"/>
                </a:cubicBezTo>
                <a:cubicBezTo>
                  <a:pt x="145" y="74"/>
                  <a:pt x="145" y="74"/>
                  <a:pt x="145" y="74"/>
                </a:cubicBezTo>
                <a:cubicBezTo>
                  <a:pt x="142" y="75"/>
                  <a:pt x="136" y="78"/>
                  <a:pt x="131" y="80"/>
                </a:cubicBezTo>
                <a:cubicBezTo>
                  <a:pt x="131" y="79"/>
                  <a:pt x="136" y="76"/>
                  <a:pt x="138" y="75"/>
                </a:cubicBezTo>
                <a:cubicBezTo>
                  <a:pt x="131" y="78"/>
                  <a:pt x="124" y="82"/>
                  <a:pt x="120" y="85"/>
                </a:cubicBezTo>
                <a:cubicBezTo>
                  <a:pt x="132" y="78"/>
                  <a:pt x="126" y="83"/>
                  <a:pt x="129" y="82"/>
                </a:cubicBezTo>
                <a:cubicBezTo>
                  <a:pt x="123" y="87"/>
                  <a:pt x="111" y="94"/>
                  <a:pt x="108" y="97"/>
                </a:cubicBezTo>
                <a:cubicBezTo>
                  <a:pt x="98" y="103"/>
                  <a:pt x="91" y="108"/>
                  <a:pt x="96" y="102"/>
                </a:cubicBezTo>
                <a:cubicBezTo>
                  <a:pt x="91" y="108"/>
                  <a:pt x="84" y="112"/>
                  <a:pt x="80" y="119"/>
                </a:cubicBezTo>
                <a:cubicBezTo>
                  <a:pt x="89" y="108"/>
                  <a:pt x="82" y="120"/>
                  <a:pt x="94" y="107"/>
                </a:cubicBezTo>
                <a:cubicBezTo>
                  <a:pt x="99" y="105"/>
                  <a:pt x="83" y="118"/>
                  <a:pt x="76" y="124"/>
                </a:cubicBezTo>
                <a:cubicBezTo>
                  <a:pt x="80" y="120"/>
                  <a:pt x="76" y="123"/>
                  <a:pt x="77" y="122"/>
                </a:cubicBezTo>
                <a:cubicBezTo>
                  <a:pt x="68" y="133"/>
                  <a:pt x="73" y="128"/>
                  <a:pt x="80" y="122"/>
                </a:cubicBezTo>
                <a:cubicBezTo>
                  <a:pt x="77" y="126"/>
                  <a:pt x="74" y="130"/>
                  <a:pt x="70" y="134"/>
                </a:cubicBezTo>
                <a:cubicBezTo>
                  <a:pt x="71" y="133"/>
                  <a:pt x="71" y="133"/>
                  <a:pt x="71" y="133"/>
                </a:cubicBezTo>
                <a:cubicBezTo>
                  <a:pt x="68" y="137"/>
                  <a:pt x="65" y="142"/>
                  <a:pt x="61" y="146"/>
                </a:cubicBezTo>
                <a:cubicBezTo>
                  <a:pt x="59" y="147"/>
                  <a:pt x="58" y="147"/>
                  <a:pt x="61" y="143"/>
                </a:cubicBezTo>
                <a:cubicBezTo>
                  <a:pt x="59" y="146"/>
                  <a:pt x="57" y="148"/>
                  <a:pt x="55" y="150"/>
                </a:cubicBezTo>
                <a:cubicBezTo>
                  <a:pt x="57" y="146"/>
                  <a:pt x="60" y="142"/>
                  <a:pt x="63" y="139"/>
                </a:cubicBezTo>
                <a:cubicBezTo>
                  <a:pt x="58" y="142"/>
                  <a:pt x="53" y="151"/>
                  <a:pt x="50" y="157"/>
                </a:cubicBezTo>
                <a:cubicBezTo>
                  <a:pt x="45" y="163"/>
                  <a:pt x="58" y="141"/>
                  <a:pt x="63" y="133"/>
                </a:cubicBezTo>
                <a:close/>
                <a:moveTo>
                  <a:pt x="60" y="359"/>
                </a:moveTo>
                <a:cubicBezTo>
                  <a:pt x="53" y="347"/>
                  <a:pt x="55" y="353"/>
                  <a:pt x="52" y="351"/>
                </a:cubicBezTo>
                <a:cubicBezTo>
                  <a:pt x="47" y="344"/>
                  <a:pt x="45" y="336"/>
                  <a:pt x="40" y="329"/>
                </a:cubicBezTo>
                <a:cubicBezTo>
                  <a:pt x="39" y="330"/>
                  <a:pt x="36" y="321"/>
                  <a:pt x="34" y="322"/>
                </a:cubicBezTo>
                <a:cubicBezTo>
                  <a:pt x="32" y="317"/>
                  <a:pt x="31" y="313"/>
                  <a:pt x="30" y="309"/>
                </a:cubicBezTo>
                <a:cubicBezTo>
                  <a:pt x="25" y="302"/>
                  <a:pt x="35" y="324"/>
                  <a:pt x="36" y="328"/>
                </a:cubicBezTo>
                <a:cubicBezTo>
                  <a:pt x="37" y="336"/>
                  <a:pt x="31" y="319"/>
                  <a:pt x="32" y="324"/>
                </a:cubicBezTo>
                <a:cubicBezTo>
                  <a:pt x="36" y="333"/>
                  <a:pt x="38" y="333"/>
                  <a:pt x="40" y="338"/>
                </a:cubicBezTo>
                <a:cubicBezTo>
                  <a:pt x="43" y="343"/>
                  <a:pt x="44" y="346"/>
                  <a:pt x="44" y="346"/>
                </a:cubicBezTo>
                <a:cubicBezTo>
                  <a:pt x="37" y="331"/>
                  <a:pt x="38" y="339"/>
                  <a:pt x="32" y="326"/>
                </a:cubicBezTo>
                <a:cubicBezTo>
                  <a:pt x="33" y="326"/>
                  <a:pt x="33" y="326"/>
                  <a:pt x="33" y="326"/>
                </a:cubicBezTo>
                <a:cubicBezTo>
                  <a:pt x="31" y="326"/>
                  <a:pt x="24" y="307"/>
                  <a:pt x="22" y="300"/>
                </a:cubicBezTo>
                <a:cubicBezTo>
                  <a:pt x="19" y="285"/>
                  <a:pt x="27" y="311"/>
                  <a:pt x="28" y="311"/>
                </a:cubicBezTo>
                <a:cubicBezTo>
                  <a:pt x="26" y="305"/>
                  <a:pt x="24" y="299"/>
                  <a:pt x="22" y="293"/>
                </a:cubicBezTo>
                <a:cubicBezTo>
                  <a:pt x="25" y="300"/>
                  <a:pt x="24" y="292"/>
                  <a:pt x="28" y="302"/>
                </a:cubicBezTo>
                <a:cubicBezTo>
                  <a:pt x="24" y="292"/>
                  <a:pt x="25" y="290"/>
                  <a:pt x="22" y="280"/>
                </a:cubicBezTo>
                <a:cubicBezTo>
                  <a:pt x="26" y="291"/>
                  <a:pt x="21" y="264"/>
                  <a:pt x="23" y="263"/>
                </a:cubicBezTo>
                <a:cubicBezTo>
                  <a:pt x="24" y="275"/>
                  <a:pt x="27" y="296"/>
                  <a:pt x="27" y="296"/>
                </a:cubicBezTo>
                <a:cubicBezTo>
                  <a:pt x="28" y="298"/>
                  <a:pt x="32" y="311"/>
                  <a:pt x="33" y="316"/>
                </a:cubicBezTo>
                <a:cubicBezTo>
                  <a:pt x="38" y="323"/>
                  <a:pt x="38" y="323"/>
                  <a:pt x="38" y="323"/>
                </a:cubicBezTo>
                <a:cubicBezTo>
                  <a:pt x="34" y="314"/>
                  <a:pt x="30" y="302"/>
                  <a:pt x="32" y="305"/>
                </a:cubicBezTo>
                <a:cubicBezTo>
                  <a:pt x="30" y="300"/>
                  <a:pt x="29" y="296"/>
                  <a:pt x="28" y="292"/>
                </a:cubicBezTo>
                <a:cubicBezTo>
                  <a:pt x="34" y="304"/>
                  <a:pt x="34" y="304"/>
                  <a:pt x="39" y="315"/>
                </a:cubicBezTo>
                <a:cubicBezTo>
                  <a:pt x="32" y="291"/>
                  <a:pt x="24" y="272"/>
                  <a:pt x="25" y="251"/>
                </a:cubicBezTo>
                <a:cubicBezTo>
                  <a:pt x="25" y="254"/>
                  <a:pt x="25" y="254"/>
                  <a:pt x="25" y="254"/>
                </a:cubicBezTo>
                <a:cubicBezTo>
                  <a:pt x="24" y="212"/>
                  <a:pt x="33" y="203"/>
                  <a:pt x="38" y="196"/>
                </a:cubicBezTo>
                <a:cubicBezTo>
                  <a:pt x="36" y="202"/>
                  <a:pt x="35" y="208"/>
                  <a:pt x="34" y="213"/>
                </a:cubicBezTo>
                <a:cubicBezTo>
                  <a:pt x="33" y="214"/>
                  <a:pt x="33" y="214"/>
                  <a:pt x="33" y="214"/>
                </a:cubicBezTo>
                <a:cubicBezTo>
                  <a:pt x="27" y="241"/>
                  <a:pt x="31" y="261"/>
                  <a:pt x="37" y="289"/>
                </a:cubicBezTo>
                <a:cubicBezTo>
                  <a:pt x="35" y="285"/>
                  <a:pt x="34" y="275"/>
                  <a:pt x="33" y="276"/>
                </a:cubicBezTo>
                <a:cubicBezTo>
                  <a:pt x="37" y="293"/>
                  <a:pt x="39" y="290"/>
                  <a:pt x="43" y="306"/>
                </a:cubicBezTo>
                <a:cubicBezTo>
                  <a:pt x="35" y="284"/>
                  <a:pt x="47" y="320"/>
                  <a:pt x="39" y="300"/>
                </a:cubicBezTo>
                <a:cubicBezTo>
                  <a:pt x="50" y="328"/>
                  <a:pt x="65" y="356"/>
                  <a:pt x="78" y="371"/>
                </a:cubicBezTo>
                <a:cubicBezTo>
                  <a:pt x="76" y="367"/>
                  <a:pt x="84" y="377"/>
                  <a:pt x="85" y="377"/>
                </a:cubicBezTo>
                <a:cubicBezTo>
                  <a:pt x="88" y="381"/>
                  <a:pt x="87" y="380"/>
                  <a:pt x="84" y="377"/>
                </a:cubicBezTo>
                <a:cubicBezTo>
                  <a:pt x="90" y="385"/>
                  <a:pt x="90" y="387"/>
                  <a:pt x="88" y="387"/>
                </a:cubicBezTo>
                <a:cubicBezTo>
                  <a:pt x="84" y="382"/>
                  <a:pt x="79" y="377"/>
                  <a:pt x="75" y="371"/>
                </a:cubicBezTo>
                <a:cubicBezTo>
                  <a:pt x="79" y="377"/>
                  <a:pt x="80" y="380"/>
                  <a:pt x="84" y="384"/>
                </a:cubicBezTo>
                <a:cubicBezTo>
                  <a:pt x="84" y="384"/>
                  <a:pt x="84" y="384"/>
                  <a:pt x="84" y="384"/>
                </a:cubicBezTo>
                <a:cubicBezTo>
                  <a:pt x="84" y="384"/>
                  <a:pt x="84" y="384"/>
                  <a:pt x="84" y="384"/>
                </a:cubicBezTo>
                <a:cubicBezTo>
                  <a:pt x="86" y="386"/>
                  <a:pt x="87" y="388"/>
                  <a:pt x="90" y="390"/>
                </a:cubicBezTo>
                <a:cubicBezTo>
                  <a:pt x="93" y="393"/>
                  <a:pt x="93" y="392"/>
                  <a:pt x="93" y="391"/>
                </a:cubicBezTo>
                <a:cubicBezTo>
                  <a:pt x="98" y="395"/>
                  <a:pt x="105" y="400"/>
                  <a:pt x="114" y="406"/>
                </a:cubicBezTo>
                <a:cubicBezTo>
                  <a:pt x="113" y="406"/>
                  <a:pt x="113" y="406"/>
                  <a:pt x="113" y="406"/>
                </a:cubicBezTo>
                <a:cubicBezTo>
                  <a:pt x="119" y="411"/>
                  <a:pt x="125" y="415"/>
                  <a:pt x="131" y="419"/>
                </a:cubicBezTo>
                <a:cubicBezTo>
                  <a:pt x="128" y="418"/>
                  <a:pt x="128" y="418"/>
                  <a:pt x="128" y="418"/>
                </a:cubicBezTo>
                <a:cubicBezTo>
                  <a:pt x="132" y="420"/>
                  <a:pt x="136" y="423"/>
                  <a:pt x="139" y="425"/>
                </a:cubicBezTo>
                <a:cubicBezTo>
                  <a:pt x="138" y="426"/>
                  <a:pt x="142" y="427"/>
                  <a:pt x="141" y="428"/>
                </a:cubicBezTo>
                <a:cubicBezTo>
                  <a:pt x="146" y="435"/>
                  <a:pt x="166" y="442"/>
                  <a:pt x="181" y="450"/>
                </a:cubicBezTo>
                <a:cubicBezTo>
                  <a:pt x="179" y="450"/>
                  <a:pt x="179" y="450"/>
                  <a:pt x="179" y="450"/>
                </a:cubicBezTo>
                <a:cubicBezTo>
                  <a:pt x="188" y="453"/>
                  <a:pt x="209" y="464"/>
                  <a:pt x="223" y="470"/>
                </a:cubicBezTo>
                <a:cubicBezTo>
                  <a:pt x="222" y="470"/>
                  <a:pt x="222" y="470"/>
                  <a:pt x="222" y="470"/>
                </a:cubicBezTo>
                <a:cubicBezTo>
                  <a:pt x="213" y="467"/>
                  <a:pt x="211" y="467"/>
                  <a:pt x="215" y="469"/>
                </a:cubicBezTo>
                <a:cubicBezTo>
                  <a:pt x="212" y="468"/>
                  <a:pt x="207" y="467"/>
                  <a:pt x="204" y="466"/>
                </a:cubicBezTo>
                <a:cubicBezTo>
                  <a:pt x="200" y="464"/>
                  <a:pt x="186" y="458"/>
                  <a:pt x="186" y="456"/>
                </a:cubicBezTo>
                <a:cubicBezTo>
                  <a:pt x="196" y="461"/>
                  <a:pt x="195" y="460"/>
                  <a:pt x="191" y="457"/>
                </a:cubicBezTo>
                <a:cubicBezTo>
                  <a:pt x="181" y="454"/>
                  <a:pt x="163" y="445"/>
                  <a:pt x="163" y="447"/>
                </a:cubicBezTo>
                <a:cubicBezTo>
                  <a:pt x="150" y="440"/>
                  <a:pt x="159" y="445"/>
                  <a:pt x="150" y="438"/>
                </a:cubicBezTo>
                <a:cubicBezTo>
                  <a:pt x="150" y="437"/>
                  <a:pt x="153" y="439"/>
                  <a:pt x="156" y="440"/>
                </a:cubicBezTo>
                <a:cubicBezTo>
                  <a:pt x="144" y="433"/>
                  <a:pt x="132" y="425"/>
                  <a:pt x="120" y="417"/>
                </a:cubicBezTo>
                <a:cubicBezTo>
                  <a:pt x="117" y="417"/>
                  <a:pt x="142" y="434"/>
                  <a:pt x="129" y="427"/>
                </a:cubicBezTo>
                <a:cubicBezTo>
                  <a:pt x="125" y="426"/>
                  <a:pt x="124" y="428"/>
                  <a:pt x="113" y="418"/>
                </a:cubicBezTo>
                <a:cubicBezTo>
                  <a:pt x="113" y="418"/>
                  <a:pt x="114" y="419"/>
                  <a:pt x="115" y="419"/>
                </a:cubicBezTo>
                <a:cubicBezTo>
                  <a:pt x="110" y="415"/>
                  <a:pt x="109" y="414"/>
                  <a:pt x="104" y="409"/>
                </a:cubicBezTo>
                <a:cubicBezTo>
                  <a:pt x="103" y="406"/>
                  <a:pt x="111" y="414"/>
                  <a:pt x="116" y="416"/>
                </a:cubicBezTo>
                <a:cubicBezTo>
                  <a:pt x="112" y="414"/>
                  <a:pt x="107" y="411"/>
                  <a:pt x="104" y="407"/>
                </a:cubicBezTo>
                <a:cubicBezTo>
                  <a:pt x="105" y="407"/>
                  <a:pt x="105" y="407"/>
                  <a:pt x="105" y="407"/>
                </a:cubicBezTo>
                <a:cubicBezTo>
                  <a:pt x="101" y="404"/>
                  <a:pt x="97" y="401"/>
                  <a:pt x="93" y="397"/>
                </a:cubicBezTo>
                <a:cubicBezTo>
                  <a:pt x="91" y="395"/>
                  <a:pt x="92" y="397"/>
                  <a:pt x="94" y="399"/>
                </a:cubicBezTo>
                <a:cubicBezTo>
                  <a:pt x="95" y="400"/>
                  <a:pt x="95" y="401"/>
                  <a:pt x="95" y="402"/>
                </a:cubicBezTo>
                <a:cubicBezTo>
                  <a:pt x="95" y="401"/>
                  <a:pt x="94" y="401"/>
                  <a:pt x="94" y="400"/>
                </a:cubicBezTo>
                <a:cubicBezTo>
                  <a:pt x="92" y="399"/>
                  <a:pt x="90" y="397"/>
                  <a:pt x="88" y="395"/>
                </a:cubicBezTo>
                <a:cubicBezTo>
                  <a:pt x="87" y="394"/>
                  <a:pt x="87" y="394"/>
                  <a:pt x="87" y="394"/>
                </a:cubicBezTo>
                <a:cubicBezTo>
                  <a:pt x="87" y="394"/>
                  <a:pt x="87" y="394"/>
                  <a:pt x="87" y="395"/>
                </a:cubicBezTo>
                <a:cubicBezTo>
                  <a:pt x="77" y="384"/>
                  <a:pt x="63" y="367"/>
                  <a:pt x="60" y="359"/>
                </a:cubicBezTo>
                <a:close/>
                <a:moveTo>
                  <a:pt x="102" y="407"/>
                </a:moveTo>
                <a:cubicBezTo>
                  <a:pt x="100" y="405"/>
                  <a:pt x="98" y="404"/>
                  <a:pt x="95" y="402"/>
                </a:cubicBezTo>
                <a:cubicBezTo>
                  <a:pt x="95" y="401"/>
                  <a:pt x="95" y="400"/>
                  <a:pt x="94" y="399"/>
                </a:cubicBezTo>
                <a:cubicBezTo>
                  <a:pt x="97" y="402"/>
                  <a:pt x="102" y="406"/>
                  <a:pt x="102" y="407"/>
                </a:cubicBezTo>
                <a:close/>
                <a:moveTo>
                  <a:pt x="33" y="588"/>
                </a:moveTo>
                <a:cubicBezTo>
                  <a:pt x="33" y="587"/>
                  <a:pt x="31" y="588"/>
                  <a:pt x="30" y="589"/>
                </a:cubicBezTo>
                <a:cubicBezTo>
                  <a:pt x="32" y="588"/>
                  <a:pt x="32" y="586"/>
                  <a:pt x="34" y="585"/>
                </a:cubicBezTo>
                <a:cubicBezTo>
                  <a:pt x="34" y="586"/>
                  <a:pt x="33" y="587"/>
                  <a:pt x="33" y="588"/>
                </a:cubicBezTo>
                <a:close/>
                <a:moveTo>
                  <a:pt x="72" y="582"/>
                </a:moveTo>
                <a:cubicBezTo>
                  <a:pt x="71" y="582"/>
                  <a:pt x="71" y="582"/>
                  <a:pt x="71" y="582"/>
                </a:cubicBezTo>
                <a:cubicBezTo>
                  <a:pt x="70" y="583"/>
                  <a:pt x="70" y="583"/>
                  <a:pt x="70" y="583"/>
                </a:cubicBezTo>
                <a:lnTo>
                  <a:pt x="72" y="582"/>
                </a:lnTo>
                <a:close/>
                <a:moveTo>
                  <a:pt x="65" y="585"/>
                </a:moveTo>
                <a:cubicBezTo>
                  <a:pt x="65" y="585"/>
                  <a:pt x="64" y="586"/>
                  <a:pt x="64" y="586"/>
                </a:cubicBezTo>
                <a:cubicBezTo>
                  <a:pt x="64" y="586"/>
                  <a:pt x="64" y="586"/>
                  <a:pt x="64" y="585"/>
                </a:cubicBezTo>
                <a:cubicBezTo>
                  <a:pt x="65" y="585"/>
                  <a:pt x="65" y="585"/>
                  <a:pt x="65" y="585"/>
                </a:cubicBezTo>
                <a:close/>
                <a:moveTo>
                  <a:pt x="62" y="589"/>
                </a:moveTo>
                <a:cubicBezTo>
                  <a:pt x="62" y="589"/>
                  <a:pt x="62" y="589"/>
                  <a:pt x="62" y="588"/>
                </a:cubicBezTo>
                <a:cubicBezTo>
                  <a:pt x="63" y="588"/>
                  <a:pt x="63" y="588"/>
                  <a:pt x="63" y="588"/>
                </a:cubicBezTo>
                <a:cubicBezTo>
                  <a:pt x="63" y="588"/>
                  <a:pt x="63" y="587"/>
                  <a:pt x="63" y="587"/>
                </a:cubicBezTo>
                <a:cubicBezTo>
                  <a:pt x="67" y="586"/>
                  <a:pt x="71" y="582"/>
                  <a:pt x="74" y="583"/>
                </a:cubicBezTo>
                <a:cubicBezTo>
                  <a:pt x="73" y="583"/>
                  <a:pt x="73" y="583"/>
                  <a:pt x="73" y="583"/>
                </a:cubicBezTo>
                <a:cubicBezTo>
                  <a:pt x="69" y="587"/>
                  <a:pt x="66" y="588"/>
                  <a:pt x="61" y="591"/>
                </a:cubicBezTo>
                <a:cubicBezTo>
                  <a:pt x="61" y="590"/>
                  <a:pt x="62" y="590"/>
                  <a:pt x="62" y="589"/>
                </a:cubicBezTo>
                <a:close/>
                <a:moveTo>
                  <a:pt x="43" y="585"/>
                </a:moveTo>
                <a:cubicBezTo>
                  <a:pt x="43" y="585"/>
                  <a:pt x="43" y="585"/>
                  <a:pt x="43" y="585"/>
                </a:cubicBezTo>
                <a:cubicBezTo>
                  <a:pt x="43" y="585"/>
                  <a:pt x="43" y="585"/>
                  <a:pt x="43" y="585"/>
                </a:cubicBezTo>
                <a:cubicBezTo>
                  <a:pt x="42" y="586"/>
                  <a:pt x="40" y="587"/>
                  <a:pt x="39" y="588"/>
                </a:cubicBezTo>
                <a:cubicBezTo>
                  <a:pt x="38" y="588"/>
                  <a:pt x="38" y="588"/>
                  <a:pt x="38" y="588"/>
                </a:cubicBezTo>
                <a:cubicBezTo>
                  <a:pt x="39" y="587"/>
                  <a:pt x="39" y="587"/>
                  <a:pt x="40" y="587"/>
                </a:cubicBezTo>
                <a:cubicBezTo>
                  <a:pt x="40" y="585"/>
                  <a:pt x="41" y="584"/>
                  <a:pt x="43" y="582"/>
                </a:cubicBezTo>
                <a:cubicBezTo>
                  <a:pt x="43" y="582"/>
                  <a:pt x="43" y="582"/>
                  <a:pt x="43" y="582"/>
                </a:cubicBezTo>
                <a:cubicBezTo>
                  <a:pt x="44" y="581"/>
                  <a:pt x="44" y="581"/>
                  <a:pt x="44" y="581"/>
                </a:cubicBezTo>
                <a:cubicBezTo>
                  <a:pt x="44" y="580"/>
                  <a:pt x="45" y="580"/>
                  <a:pt x="45" y="579"/>
                </a:cubicBezTo>
                <a:cubicBezTo>
                  <a:pt x="47" y="578"/>
                  <a:pt x="49" y="577"/>
                  <a:pt x="50" y="577"/>
                </a:cubicBezTo>
                <a:cubicBezTo>
                  <a:pt x="46" y="581"/>
                  <a:pt x="46" y="582"/>
                  <a:pt x="44" y="584"/>
                </a:cubicBezTo>
                <a:cubicBezTo>
                  <a:pt x="44" y="584"/>
                  <a:pt x="44" y="585"/>
                  <a:pt x="43" y="585"/>
                </a:cubicBezTo>
                <a:close/>
                <a:moveTo>
                  <a:pt x="51" y="574"/>
                </a:moveTo>
                <a:cubicBezTo>
                  <a:pt x="50" y="575"/>
                  <a:pt x="48" y="576"/>
                  <a:pt x="47" y="577"/>
                </a:cubicBezTo>
                <a:cubicBezTo>
                  <a:pt x="48" y="576"/>
                  <a:pt x="48" y="575"/>
                  <a:pt x="47" y="575"/>
                </a:cubicBezTo>
                <a:cubicBezTo>
                  <a:pt x="49" y="574"/>
                  <a:pt x="50" y="574"/>
                  <a:pt x="51" y="574"/>
                </a:cubicBezTo>
                <a:close/>
                <a:moveTo>
                  <a:pt x="46" y="575"/>
                </a:moveTo>
                <a:cubicBezTo>
                  <a:pt x="46" y="576"/>
                  <a:pt x="45" y="577"/>
                  <a:pt x="44" y="579"/>
                </a:cubicBezTo>
                <a:cubicBezTo>
                  <a:pt x="44" y="579"/>
                  <a:pt x="44" y="579"/>
                  <a:pt x="44" y="579"/>
                </a:cubicBezTo>
                <a:cubicBezTo>
                  <a:pt x="42" y="578"/>
                  <a:pt x="42" y="578"/>
                  <a:pt x="42" y="578"/>
                </a:cubicBezTo>
                <a:cubicBezTo>
                  <a:pt x="41" y="580"/>
                  <a:pt x="42" y="580"/>
                  <a:pt x="42" y="581"/>
                </a:cubicBezTo>
                <a:cubicBezTo>
                  <a:pt x="40" y="582"/>
                  <a:pt x="39" y="583"/>
                  <a:pt x="38" y="585"/>
                </a:cubicBezTo>
                <a:cubicBezTo>
                  <a:pt x="39" y="585"/>
                  <a:pt x="40" y="583"/>
                  <a:pt x="41" y="582"/>
                </a:cubicBezTo>
                <a:cubicBezTo>
                  <a:pt x="40" y="584"/>
                  <a:pt x="39" y="586"/>
                  <a:pt x="37" y="587"/>
                </a:cubicBezTo>
                <a:cubicBezTo>
                  <a:pt x="35" y="588"/>
                  <a:pt x="33" y="590"/>
                  <a:pt x="32" y="591"/>
                </a:cubicBezTo>
                <a:cubicBezTo>
                  <a:pt x="32" y="591"/>
                  <a:pt x="31" y="591"/>
                  <a:pt x="31" y="591"/>
                </a:cubicBezTo>
                <a:cubicBezTo>
                  <a:pt x="29" y="593"/>
                  <a:pt x="28" y="594"/>
                  <a:pt x="27" y="596"/>
                </a:cubicBezTo>
                <a:cubicBezTo>
                  <a:pt x="27" y="596"/>
                  <a:pt x="26" y="597"/>
                  <a:pt x="25" y="597"/>
                </a:cubicBezTo>
                <a:cubicBezTo>
                  <a:pt x="25" y="597"/>
                  <a:pt x="23" y="597"/>
                  <a:pt x="22" y="598"/>
                </a:cubicBezTo>
                <a:cubicBezTo>
                  <a:pt x="23" y="596"/>
                  <a:pt x="24" y="594"/>
                  <a:pt x="25" y="592"/>
                </a:cubicBezTo>
                <a:cubicBezTo>
                  <a:pt x="27" y="591"/>
                  <a:pt x="29" y="590"/>
                  <a:pt x="33" y="588"/>
                </a:cubicBezTo>
                <a:cubicBezTo>
                  <a:pt x="32" y="589"/>
                  <a:pt x="32" y="590"/>
                  <a:pt x="31" y="590"/>
                </a:cubicBezTo>
                <a:cubicBezTo>
                  <a:pt x="32" y="589"/>
                  <a:pt x="34" y="588"/>
                  <a:pt x="36" y="586"/>
                </a:cubicBezTo>
                <a:cubicBezTo>
                  <a:pt x="35" y="585"/>
                  <a:pt x="35" y="585"/>
                  <a:pt x="35" y="585"/>
                </a:cubicBezTo>
                <a:cubicBezTo>
                  <a:pt x="35" y="585"/>
                  <a:pt x="35" y="585"/>
                  <a:pt x="35" y="585"/>
                </a:cubicBezTo>
                <a:cubicBezTo>
                  <a:pt x="37" y="584"/>
                  <a:pt x="36" y="584"/>
                  <a:pt x="34" y="584"/>
                </a:cubicBezTo>
                <a:cubicBezTo>
                  <a:pt x="34" y="584"/>
                  <a:pt x="34" y="584"/>
                  <a:pt x="34" y="584"/>
                </a:cubicBezTo>
                <a:cubicBezTo>
                  <a:pt x="35" y="584"/>
                  <a:pt x="36" y="583"/>
                  <a:pt x="36" y="582"/>
                </a:cubicBezTo>
                <a:cubicBezTo>
                  <a:pt x="36" y="584"/>
                  <a:pt x="36" y="586"/>
                  <a:pt x="37" y="584"/>
                </a:cubicBezTo>
                <a:cubicBezTo>
                  <a:pt x="38" y="583"/>
                  <a:pt x="38" y="582"/>
                  <a:pt x="38" y="581"/>
                </a:cubicBezTo>
                <a:cubicBezTo>
                  <a:pt x="39" y="581"/>
                  <a:pt x="39" y="581"/>
                  <a:pt x="39" y="581"/>
                </a:cubicBezTo>
                <a:cubicBezTo>
                  <a:pt x="39" y="581"/>
                  <a:pt x="39" y="581"/>
                  <a:pt x="39" y="581"/>
                </a:cubicBezTo>
                <a:cubicBezTo>
                  <a:pt x="39" y="581"/>
                  <a:pt x="39" y="580"/>
                  <a:pt x="39" y="580"/>
                </a:cubicBezTo>
                <a:cubicBezTo>
                  <a:pt x="39" y="580"/>
                  <a:pt x="38" y="581"/>
                  <a:pt x="38" y="581"/>
                </a:cubicBezTo>
                <a:cubicBezTo>
                  <a:pt x="36" y="581"/>
                  <a:pt x="36" y="581"/>
                  <a:pt x="36" y="581"/>
                </a:cubicBezTo>
                <a:cubicBezTo>
                  <a:pt x="36" y="581"/>
                  <a:pt x="36" y="581"/>
                  <a:pt x="36" y="581"/>
                </a:cubicBezTo>
                <a:cubicBezTo>
                  <a:pt x="38" y="580"/>
                  <a:pt x="38" y="580"/>
                  <a:pt x="38" y="580"/>
                </a:cubicBezTo>
                <a:cubicBezTo>
                  <a:pt x="35" y="581"/>
                  <a:pt x="35" y="581"/>
                  <a:pt x="35" y="581"/>
                </a:cubicBezTo>
                <a:cubicBezTo>
                  <a:pt x="35" y="581"/>
                  <a:pt x="35" y="581"/>
                  <a:pt x="35" y="581"/>
                </a:cubicBezTo>
                <a:cubicBezTo>
                  <a:pt x="36" y="580"/>
                  <a:pt x="36" y="580"/>
                  <a:pt x="37" y="580"/>
                </a:cubicBezTo>
                <a:cubicBezTo>
                  <a:pt x="37" y="580"/>
                  <a:pt x="37" y="580"/>
                  <a:pt x="37" y="580"/>
                </a:cubicBezTo>
                <a:cubicBezTo>
                  <a:pt x="37" y="580"/>
                  <a:pt x="37" y="580"/>
                  <a:pt x="37" y="579"/>
                </a:cubicBezTo>
                <a:cubicBezTo>
                  <a:pt x="40" y="578"/>
                  <a:pt x="43" y="576"/>
                  <a:pt x="46" y="575"/>
                </a:cubicBezTo>
                <a:close/>
                <a:moveTo>
                  <a:pt x="39" y="577"/>
                </a:moveTo>
                <a:cubicBezTo>
                  <a:pt x="39" y="578"/>
                  <a:pt x="38" y="579"/>
                  <a:pt x="37" y="579"/>
                </a:cubicBezTo>
                <a:cubicBezTo>
                  <a:pt x="38" y="578"/>
                  <a:pt x="38" y="578"/>
                  <a:pt x="38" y="578"/>
                </a:cubicBezTo>
                <a:cubicBezTo>
                  <a:pt x="39" y="577"/>
                  <a:pt x="39" y="577"/>
                  <a:pt x="39" y="577"/>
                </a:cubicBezTo>
                <a:close/>
                <a:moveTo>
                  <a:pt x="36" y="576"/>
                </a:moveTo>
                <a:cubicBezTo>
                  <a:pt x="38" y="576"/>
                  <a:pt x="37" y="577"/>
                  <a:pt x="37" y="578"/>
                </a:cubicBezTo>
                <a:cubicBezTo>
                  <a:pt x="36" y="578"/>
                  <a:pt x="36" y="579"/>
                  <a:pt x="36" y="579"/>
                </a:cubicBezTo>
                <a:cubicBezTo>
                  <a:pt x="36" y="579"/>
                  <a:pt x="36" y="579"/>
                  <a:pt x="37" y="578"/>
                </a:cubicBezTo>
                <a:cubicBezTo>
                  <a:pt x="37" y="579"/>
                  <a:pt x="37" y="579"/>
                  <a:pt x="37" y="580"/>
                </a:cubicBezTo>
                <a:cubicBezTo>
                  <a:pt x="35" y="580"/>
                  <a:pt x="34" y="580"/>
                  <a:pt x="33" y="581"/>
                </a:cubicBezTo>
                <a:cubicBezTo>
                  <a:pt x="33" y="579"/>
                  <a:pt x="35" y="577"/>
                  <a:pt x="36" y="576"/>
                </a:cubicBezTo>
                <a:close/>
                <a:moveTo>
                  <a:pt x="9" y="601"/>
                </a:moveTo>
                <a:cubicBezTo>
                  <a:pt x="9" y="600"/>
                  <a:pt x="9" y="600"/>
                  <a:pt x="9" y="600"/>
                </a:cubicBezTo>
                <a:cubicBezTo>
                  <a:pt x="10" y="600"/>
                  <a:pt x="10" y="600"/>
                  <a:pt x="10" y="600"/>
                </a:cubicBezTo>
                <a:cubicBezTo>
                  <a:pt x="10" y="600"/>
                  <a:pt x="10" y="600"/>
                  <a:pt x="11" y="600"/>
                </a:cubicBezTo>
                <a:cubicBezTo>
                  <a:pt x="10" y="601"/>
                  <a:pt x="10" y="601"/>
                  <a:pt x="10" y="601"/>
                </a:cubicBezTo>
                <a:cubicBezTo>
                  <a:pt x="9" y="601"/>
                  <a:pt x="9" y="601"/>
                  <a:pt x="9" y="601"/>
                </a:cubicBezTo>
                <a:cubicBezTo>
                  <a:pt x="9" y="601"/>
                  <a:pt x="9" y="601"/>
                  <a:pt x="9" y="601"/>
                </a:cubicBezTo>
                <a:cubicBezTo>
                  <a:pt x="9" y="601"/>
                  <a:pt x="9" y="601"/>
                  <a:pt x="9" y="601"/>
                </a:cubicBezTo>
                <a:cubicBezTo>
                  <a:pt x="9" y="601"/>
                  <a:pt x="9" y="601"/>
                  <a:pt x="9" y="601"/>
                </a:cubicBezTo>
                <a:cubicBezTo>
                  <a:pt x="14" y="606"/>
                  <a:pt x="11" y="603"/>
                  <a:pt x="9" y="601"/>
                </a:cubicBezTo>
                <a:close/>
                <a:moveTo>
                  <a:pt x="36" y="626"/>
                </a:moveTo>
                <a:cubicBezTo>
                  <a:pt x="36" y="626"/>
                  <a:pt x="36" y="626"/>
                  <a:pt x="36" y="626"/>
                </a:cubicBezTo>
                <a:close/>
                <a:moveTo>
                  <a:pt x="36" y="626"/>
                </a:moveTo>
                <a:cubicBezTo>
                  <a:pt x="36" y="626"/>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5" y="625"/>
                  <a:pt x="35" y="625"/>
                </a:cubicBezTo>
                <a:cubicBezTo>
                  <a:pt x="35" y="625"/>
                  <a:pt x="35" y="625"/>
                  <a:pt x="35" y="625"/>
                </a:cubicBezTo>
                <a:cubicBezTo>
                  <a:pt x="33" y="623"/>
                  <a:pt x="30" y="621"/>
                  <a:pt x="34" y="624"/>
                </a:cubicBezTo>
                <a:cubicBezTo>
                  <a:pt x="34" y="624"/>
                  <a:pt x="34" y="624"/>
                  <a:pt x="34" y="624"/>
                </a:cubicBezTo>
                <a:cubicBezTo>
                  <a:pt x="31" y="622"/>
                  <a:pt x="24" y="615"/>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25" y="615"/>
                  <a:pt x="32" y="622"/>
                  <a:pt x="35" y="625"/>
                </a:cubicBezTo>
                <a:cubicBezTo>
                  <a:pt x="35" y="625"/>
                  <a:pt x="35" y="625"/>
                  <a:pt x="35" y="625"/>
                </a:cubicBezTo>
                <a:cubicBezTo>
                  <a:pt x="35" y="625"/>
                  <a:pt x="35" y="625"/>
                  <a:pt x="35" y="625"/>
                </a:cubicBezTo>
                <a:cubicBezTo>
                  <a:pt x="35" y="625"/>
                  <a:pt x="35" y="625"/>
                  <a:pt x="35" y="625"/>
                </a:cubicBezTo>
                <a:cubicBezTo>
                  <a:pt x="30" y="621"/>
                  <a:pt x="33" y="623"/>
                  <a:pt x="35" y="625"/>
                </a:cubicBezTo>
                <a:cubicBezTo>
                  <a:pt x="35" y="625"/>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6" y="626"/>
                  <a:pt x="36" y="626"/>
                </a:cubicBezTo>
                <a:cubicBezTo>
                  <a:pt x="36" y="626"/>
                  <a:pt x="36" y="626"/>
                  <a:pt x="36" y="626"/>
                </a:cubicBezTo>
                <a:cubicBezTo>
                  <a:pt x="36" y="626"/>
                  <a:pt x="36" y="626"/>
                  <a:pt x="36" y="626"/>
                </a:cubicBezTo>
                <a:cubicBezTo>
                  <a:pt x="33" y="623"/>
                  <a:pt x="17" y="609"/>
                  <a:pt x="8" y="601"/>
                </a:cubicBezTo>
                <a:cubicBezTo>
                  <a:pt x="8" y="601"/>
                  <a:pt x="8" y="601"/>
                  <a:pt x="9" y="601"/>
                </a:cubicBezTo>
                <a:cubicBezTo>
                  <a:pt x="9" y="601"/>
                  <a:pt x="9" y="601"/>
                  <a:pt x="9" y="601"/>
                </a:cubicBezTo>
                <a:cubicBezTo>
                  <a:pt x="9" y="601"/>
                  <a:pt x="9" y="601"/>
                  <a:pt x="9" y="601"/>
                </a:cubicBezTo>
                <a:cubicBezTo>
                  <a:pt x="9" y="601"/>
                  <a:pt x="9" y="601"/>
                  <a:pt x="9" y="601"/>
                </a:cubicBezTo>
                <a:cubicBezTo>
                  <a:pt x="12" y="603"/>
                  <a:pt x="19" y="610"/>
                  <a:pt x="35" y="625"/>
                </a:cubicBezTo>
                <a:cubicBezTo>
                  <a:pt x="35" y="625"/>
                  <a:pt x="35" y="625"/>
                  <a:pt x="35" y="625"/>
                </a:cubicBezTo>
                <a:cubicBezTo>
                  <a:pt x="35" y="625"/>
                  <a:pt x="35" y="625"/>
                  <a:pt x="35" y="625"/>
                </a:cubicBezTo>
                <a:cubicBezTo>
                  <a:pt x="32" y="622"/>
                  <a:pt x="25" y="616"/>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9" y="601"/>
                  <a:pt x="9" y="601"/>
                  <a:pt x="10" y="602"/>
                </a:cubicBezTo>
                <a:cubicBezTo>
                  <a:pt x="11" y="601"/>
                  <a:pt x="11" y="601"/>
                  <a:pt x="11" y="601"/>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1" y="602"/>
                  <a:pt x="11" y="602"/>
                  <a:pt x="11" y="602"/>
                </a:cubicBezTo>
                <a:cubicBezTo>
                  <a:pt x="12" y="601"/>
                  <a:pt x="12" y="601"/>
                  <a:pt x="12" y="601"/>
                </a:cubicBezTo>
                <a:cubicBezTo>
                  <a:pt x="13" y="602"/>
                  <a:pt x="14" y="603"/>
                  <a:pt x="15" y="604"/>
                </a:cubicBezTo>
                <a:cubicBezTo>
                  <a:pt x="15" y="604"/>
                  <a:pt x="15" y="604"/>
                  <a:pt x="15" y="604"/>
                </a:cubicBezTo>
                <a:cubicBezTo>
                  <a:pt x="14" y="605"/>
                  <a:pt x="14" y="605"/>
                  <a:pt x="14" y="605"/>
                </a:cubicBezTo>
                <a:cubicBezTo>
                  <a:pt x="14" y="605"/>
                  <a:pt x="14" y="605"/>
                  <a:pt x="14" y="605"/>
                </a:cubicBezTo>
                <a:cubicBezTo>
                  <a:pt x="13" y="605"/>
                  <a:pt x="13" y="605"/>
                  <a:pt x="13" y="605"/>
                </a:cubicBezTo>
                <a:cubicBezTo>
                  <a:pt x="13" y="605"/>
                  <a:pt x="13" y="605"/>
                  <a:pt x="13" y="605"/>
                </a:cubicBezTo>
                <a:cubicBezTo>
                  <a:pt x="13" y="605"/>
                  <a:pt x="13" y="605"/>
                  <a:pt x="13" y="605"/>
                </a:cubicBezTo>
                <a:cubicBezTo>
                  <a:pt x="13" y="605"/>
                  <a:pt x="13" y="605"/>
                  <a:pt x="13" y="605"/>
                </a:cubicBezTo>
                <a:cubicBezTo>
                  <a:pt x="20" y="611"/>
                  <a:pt x="34" y="624"/>
                  <a:pt x="31" y="621"/>
                </a:cubicBezTo>
                <a:cubicBezTo>
                  <a:pt x="31" y="621"/>
                  <a:pt x="31" y="621"/>
                  <a:pt x="31" y="621"/>
                </a:cubicBezTo>
                <a:cubicBezTo>
                  <a:pt x="31" y="621"/>
                  <a:pt x="31" y="621"/>
                  <a:pt x="31" y="621"/>
                </a:cubicBezTo>
                <a:cubicBezTo>
                  <a:pt x="31" y="621"/>
                  <a:pt x="31" y="621"/>
                  <a:pt x="31" y="621"/>
                </a:cubicBezTo>
                <a:cubicBezTo>
                  <a:pt x="32" y="621"/>
                  <a:pt x="32" y="621"/>
                  <a:pt x="32" y="621"/>
                </a:cubicBezTo>
                <a:cubicBezTo>
                  <a:pt x="32" y="621"/>
                  <a:pt x="33" y="621"/>
                  <a:pt x="33" y="621"/>
                </a:cubicBezTo>
                <a:cubicBezTo>
                  <a:pt x="33" y="621"/>
                  <a:pt x="33" y="621"/>
                  <a:pt x="33" y="621"/>
                </a:cubicBezTo>
                <a:cubicBezTo>
                  <a:pt x="33" y="621"/>
                  <a:pt x="33" y="621"/>
                  <a:pt x="33" y="621"/>
                </a:cubicBezTo>
                <a:cubicBezTo>
                  <a:pt x="33" y="621"/>
                  <a:pt x="33" y="621"/>
                  <a:pt x="33" y="621"/>
                </a:cubicBezTo>
                <a:cubicBezTo>
                  <a:pt x="34" y="622"/>
                  <a:pt x="35" y="622"/>
                  <a:pt x="35" y="623"/>
                </a:cubicBezTo>
                <a:cubicBezTo>
                  <a:pt x="35" y="623"/>
                  <a:pt x="35" y="624"/>
                  <a:pt x="35" y="624"/>
                </a:cubicBezTo>
                <a:cubicBezTo>
                  <a:pt x="34" y="624"/>
                  <a:pt x="34" y="624"/>
                  <a:pt x="34" y="624"/>
                </a:cubicBezTo>
                <a:cubicBezTo>
                  <a:pt x="34" y="624"/>
                  <a:pt x="34" y="624"/>
                  <a:pt x="34" y="624"/>
                </a:cubicBezTo>
                <a:cubicBezTo>
                  <a:pt x="34" y="624"/>
                  <a:pt x="34" y="624"/>
                  <a:pt x="34" y="624"/>
                </a:cubicBezTo>
                <a:cubicBezTo>
                  <a:pt x="30" y="621"/>
                  <a:pt x="32" y="623"/>
                  <a:pt x="34" y="624"/>
                </a:cubicBezTo>
                <a:cubicBezTo>
                  <a:pt x="34" y="624"/>
                  <a:pt x="34" y="624"/>
                  <a:pt x="34" y="624"/>
                </a:cubicBezTo>
                <a:cubicBezTo>
                  <a:pt x="34" y="624"/>
                  <a:pt x="34" y="624"/>
                  <a:pt x="34" y="624"/>
                </a:cubicBezTo>
                <a:cubicBezTo>
                  <a:pt x="35" y="624"/>
                  <a:pt x="35" y="624"/>
                  <a:pt x="35" y="624"/>
                </a:cubicBezTo>
                <a:cubicBezTo>
                  <a:pt x="36" y="623"/>
                  <a:pt x="36" y="623"/>
                  <a:pt x="36" y="623"/>
                </a:cubicBezTo>
                <a:cubicBezTo>
                  <a:pt x="36" y="623"/>
                  <a:pt x="36" y="623"/>
                  <a:pt x="36" y="623"/>
                </a:cubicBezTo>
                <a:cubicBezTo>
                  <a:pt x="36" y="624"/>
                  <a:pt x="37" y="624"/>
                  <a:pt x="37" y="625"/>
                </a:cubicBezTo>
                <a:lnTo>
                  <a:pt x="36" y="626"/>
                </a:lnTo>
                <a:close/>
                <a:moveTo>
                  <a:pt x="57" y="609"/>
                </a:moveTo>
                <a:cubicBezTo>
                  <a:pt x="57" y="609"/>
                  <a:pt x="56" y="609"/>
                  <a:pt x="56" y="610"/>
                </a:cubicBezTo>
                <a:cubicBezTo>
                  <a:pt x="56" y="610"/>
                  <a:pt x="56" y="609"/>
                  <a:pt x="56" y="609"/>
                </a:cubicBezTo>
                <a:cubicBezTo>
                  <a:pt x="56" y="609"/>
                  <a:pt x="56" y="609"/>
                  <a:pt x="57" y="609"/>
                </a:cubicBezTo>
                <a:close/>
                <a:moveTo>
                  <a:pt x="74" y="599"/>
                </a:moveTo>
                <a:cubicBezTo>
                  <a:pt x="76" y="598"/>
                  <a:pt x="76" y="598"/>
                  <a:pt x="76" y="598"/>
                </a:cubicBezTo>
                <a:cubicBezTo>
                  <a:pt x="75" y="598"/>
                  <a:pt x="74" y="599"/>
                  <a:pt x="74" y="599"/>
                </a:cubicBezTo>
                <a:close/>
                <a:moveTo>
                  <a:pt x="80" y="595"/>
                </a:moveTo>
                <a:cubicBezTo>
                  <a:pt x="80" y="596"/>
                  <a:pt x="80" y="596"/>
                  <a:pt x="80" y="596"/>
                </a:cubicBezTo>
                <a:cubicBezTo>
                  <a:pt x="80" y="595"/>
                  <a:pt x="80" y="595"/>
                  <a:pt x="80" y="595"/>
                </a:cubicBezTo>
                <a:cubicBezTo>
                  <a:pt x="79" y="595"/>
                  <a:pt x="78" y="596"/>
                  <a:pt x="77" y="597"/>
                </a:cubicBezTo>
                <a:cubicBezTo>
                  <a:pt x="77" y="597"/>
                  <a:pt x="77" y="596"/>
                  <a:pt x="75" y="597"/>
                </a:cubicBezTo>
                <a:cubicBezTo>
                  <a:pt x="71" y="598"/>
                  <a:pt x="71" y="601"/>
                  <a:pt x="68" y="602"/>
                </a:cubicBezTo>
                <a:cubicBezTo>
                  <a:pt x="69" y="601"/>
                  <a:pt x="69" y="601"/>
                  <a:pt x="69" y="601"/>
                </a:cubicBezTo>
                <a:cubicBezTo>
                  <a:pt x="68" y="602"/>
                  <a:pt x="67" y="602"/>
                  <a:pt x="65" y="603"/>
                </a:cubicBezTo>
                <a:cubicBezTo>
                  <a:pt x="66" y="602"/>
                  <a:pt x="67" y="601"/>
                  <a:pt x="68" y="600"/>
                </a:cubicBezTo>
                <a:cubicBezTo>
                  <a:pt x="69" y="599"/>
                  <a:pt x="69" y="599"/>
                  <a:pt x="69" y="599"/>
                </a:cubicBezTo>
                <a:cubicBezTo>
                  <a:pt x="69" y="599"/>
                  <a:pt x="69" y="599"/>
                  <a:pt x="69" y="599"/>
                </a:cubicBezTo>
                <a:cubicBezTo>
                  <a:pt x="70" y="598"/>
                  <a:pt x="71" y="598"/>
                  <a:pt x="71" y="597"/>
                </a:cubicBezTo>
                <a:cubicBezTo>
                  <a:pt x="71" y="597"/>
                  <a:pt x="70" y="598"/>
                  <a:pt x="70" y="598"/>
                </a:cubicBezTo>
                <a:cubicBezTo>
                  <a:pt x="73" y="594"/>
                  <a:pt x="76" y="590"/>
                  <a:pt x="79" y="586"/>
                </a:cubicBezTo>
                <a:lnTo>
                  <a:pt x="80" y="595"/>
                </a:lnTo>
                <a:close/>
                <a:moveTo>
                  <a:pt x="101" y="557"/>
                </a:moveTo>
                <a:cubicBezTo>
                  <a:pt x="98" y="558"/>
                  <a:pt x="95" y="561"/>
                  <a:pt x="94" y="560"/>
                </a:cubicBezTo>
                <a:cubicBezTo>
                  <a:pt x="92" y="561"/>
                  <a:pt x="89" y="562"/>
                  <a:pt x="93" y="561"/>
                </a:cubicBezTo>
                <a:cubicBezTo>
                  <a:pt x="91" y="563"/>
                  <a:pt x="91" y="563"/>
                  <a:pt x="91" y="563"/>
                </a:cubicBezTo>
                <a:cubicBezTo>
                  <a:pt x="91" y="562"/>
                  <a:pt x="91" y="562"/>
                  <a:pt x="91" y="562"/>
                </a:cubicBezTo>
                <a:cubicBezTo>
                  <a:pt x="91" y="562"/>
                  <a:pt x="91" y="563"/>
                  <a:pt x="90" y="563"/>
                </a:cubicBezTo>
                <a:cubicBezTo>
                  <a:pt x="88" y="565"/>
                  <a:pt x="88" y="565"/>
                  <a:pt x="88" y="565"/>
                </a:cubicBezTo>
                <a:cubicBezTo>
                  <a:pt x="87" y="562"/>
                  <a:pt x="81" y="564"/>
                  <a:pt x="86" y="560"/>
                </a:cubicBezTo>
                <a:cubicBezTo>
                  <a:pt x="86" y="561"/>
                  <a:pt x="84" y="562"/>
                  <a:pt x="81" y="563"/>
                </a:cubicBezTo>
                <a:cubicBezTo>
                  <a:pt x="81" y="563"/>
                  <a:pt x="81" y="563"/>
                  <a:pt x="81" y="563"/>
                </a:cubicBezTo>
                <a:cubicBezTo>
                  <a:pt x="81" y="563"/>
                  <a:pt x="81" y="563"/>
                  <a:pt x="81" y="563"/>
                </a:cubicBezTo>
                <a:cubicBezTo>
                  <a:pt x="82" y="562"/>
                  <a:pt x="82" y="562"/>
                  <a:pt x="83" y="563"/>
                </a:cubicBezTo>
                <a:cubicBezTo>
                  <a:pt x="83" y="561"/>
                  <a:pt x="82" y="561"/>
                  <a:pt x="81" y="561"/>
                </a:cubicBezTo>
                <a:cubicBezTo>
                  <a:pt x="82" y="561"/>
                  <a:pt x="82" y="560"/>
                  <a:pt x="83" y="561"/>
                </a:cubicBezTo>
                <a:cubicBezTo>
                  <a:pt x="83" y="560"/>
                  <a:pt x="83" y="560"/>
                  <a:pt x="83" y="559"/>
                </a:cubicBezTo>
                <a:cubicBezTo>
                  <a:pt x="84" y="559"/>
                  <a:pt x="85" y="559"/>
                  <a:pt x="85" y="559"/>
                </a:cubicBezTo>
                <a:cubicBezTo>
                  <a:pt x="85" y="558"/>
                  <a:pt x="85" y="558"/>
                  <a:pt x="85" y="558"/>
                </a:cubicBezTo>
                <a:cubicBezTo>
                  <a:pt x="86" y="557"/>
                  <a:pt x="87" y="557"/>
                  <a:pt x="88" y="556"/>
                </a:cubicBezTo>
                <a:cubicBezTo>
                  <a:pt x="88" y="557"/>
                  <a:pt x="88" y="558"/>
                  <a:pt x="87" y="559"/>
                </a:cubicBezTo>
                <a:cubicBezTo>
                  <a:pt x="87" y="560"/>
                  <a:pt x="87" y="560"/>
                  <a:pt x="87" y="560"/>
                </a:cubicBezTo>
                <a:cubicBezTo>
                  <a:pt x="87" y="559"/>
                  <a:pt x="87" y="559"/>
                  <a:pt x="87" y="559"/>
                </a:cubicBezTo>
                <a:cubicBezTo>
                  <a:pt x="87" y="559"/>
                  <a:pt x="87" y="560"/>
                  <a:pt x="87" y="560"/>
                </a:cubicBezTo>
                <a:cubicBezTo>
                  <a:pt x="88" y="559"/>
                  <a:pt x="88" y="559"/>
                  <a:pt x="88" y="558"/>
                </a:cubicBezTo>
                <a:cubicBezTo>
                  <a:pt x="89" y="558"/>
                  <a:pt x="89" y="558"/>
                  <a:pt x="89" y="558"/>
                </a:cubicBezTo>
                <a:cubicBezTo>
                  <a:pt x="90" y="558"/>
                  <a:pt x="87" y="564"/>
                  <a:pt x="90" y="563"/>
                </a:cubicBezTo>
                <a:cubicBezTo>
                  <a:pt x="90" y="560"/>
                  <a:pt x="90" y="560"/>
                  <a:pt x="90" y="560"/>
                </a:cubicBezTo>
                <a:cubicBezTo>
                  <a:pt x="91" y="560"/>
                  <a:pt x="91" y="560"/>
                  <a:pt x="91" y="560"/>
                </a:cubicBezTo>
                <a:cubicBezTo>
                  <a:pt x="92" y="557"/>
                  <a:pt x="92" y="557"/>
                  <a:pt x="92" y="557"/>
                </a:cubicBezTo>
                <a:cubicBezTo>
                  <a:pt x="94" y="557"/>
                  <a:pt x="94" y="557"/>
                  <a:pt x="94" y="557"/>
                </a:cubicBezTo>
                <a:cubicBezTo>
                  <a:pt x="97" y="555"/>
                  <a:pt x="100" y="554"/>
                  <a:pt x="102" y="553"/>
                </a:cubicBezTo>
                <a:cubicBezTo>
                  <a:pt x="100" y="553"/>
                  <a:pt x="100" y="554"/>
                  <a:pt x="98" y="554"/>
                </a:cubicBezTo>
                <a:cubicBezTo>
                  <a:pt x="99" y="552"/>
                  <a:pt x="103" y="550"/>
                  <a:pt x="108" y="548"/>
                </a:cubicBezTo>
                <a:cubicBezTo>
                  <a:pt x="108" y="548"/>
                  <a:pt x="109" y="548"/>
                  <a:pt x="109" y="548"/>
                </a:cubicBezTo>
                <a:cubicBezTo>
                  <a:pt x="109" y="549"/>
                  <a:pt x="108" y="549"/>
                  <a:pt x="108" y="549"/>
                </a:cubicBezTo>
                <a:cubicBezTo>
                  <a:pt x="109" y="549"/>
                  <a:pt x="106" y="551"/>
                  <a:pt x="111" y="550"/>
                </a:cubicBezTo>
                <a:cubicBezTo>
                  <a:pt x="110" y="551"/>
                  <a:pt x="108" y="554"/>
                  <a:pt x="108" y="554"/>
                </a:cubicBezTo>
                <a:cubicBezTo>
                  <a:pt x="106" y="556"/>
                  <a:pt x="103" y="557"/>
                  <a:pt x="101" y="557"/>
                </a:cubicBezTo>
                <a:close/>
                <a:moveTo>
                  <a:pt x="92" y="555"/>
                </a:moveTo>
                <a:cubicBezTo>
                  <a:pt x="91" y="555"/>
                  <a:pt x="91" y="556"/>
                  <a:pt x="90" y="556"/>
                </a:cubicBezTo>
                <a:cubicBezTo>
                  <a:pt x="90" y="556"/>
                  <a:pt x="90" y="555"/>
                  <a:pt x="91" y="555"/>
                </a:cubicBezTo>
                <a:cubicBezTo>
                  <a:pt x="91" y="555"/>
                  <a:pt x="91" y="555"/>
                  <a:pt x="92" y="555"/>
                </a:cubicBezTo>
                <a:close/>
                <a:moveTo>
                  <a:pt x="99" y="575"/>
                </a:moveTo>
                <a:cubicBezTo>
                  <a:pt x="98" y="576"/>
                  <a:pt x="94" y="578"/>
                  <a:pt x="94" y="577"/>
                </a:cubicBezTo>
                <a:cubicBezTo>
                  <a:pt x="98" y="576"/>
                  <a:pt x="95" y="573"/>
                  <a:pt x="99" y="574"/>
                </a:cubicBezTo>
                <a:cubicBezTo>
                  <a:pt x="99" y="573"/>
                  <a:pt x="98" y="573"/>
                  <a:pt x="97" y="573"/>
                </a:cubicBezTo>
                <a:cubicBezTo>
                  <a:pt x="97" y="573"/>
                  <a:pt x="97" y="572"/>
                  <a:pt x="97" y="572"/>
                </a:cubicBezTo>
                <a:cubicBezTo>
                  <a:pt x="101" y="571"/>
                  <a:pt x="101" y="571"/>
                  <a:pt x="101" y="571"/>
                </a:cubicBezTo>
                <a:cubicBezTo>
                  <a:pt x="102" y="571"/>
                  <a:pt x="102" y="570"/>
                  <a:pt x="102" y="571"/>
                </a:cubicBezTo>
                <a:cubicBezTo>
                  <a:pt x="103" y="572"/>
                  <a:pt x="99" y="574"/>
                  <a:pt x="99" y="575"/>
                </a:cubicBezTo>
                <a:close/>
                <a:moveTo>
                  <a:pt x="115" y="566"/>
                </a:moveTo>
                <a:cubicBezTo>
                  <a:pt x="112" y="567"/>
                  <a:pt x="109" y="568"/>
                  <a:pt x="106" y="569"/>
                </a:cubicBezTo>
                <a:cubicBezTo>
                  <a:pt x="107" y="568"/>
                  <a:pt x="107" y="568"/>
                  <a:pt x="107" y="568"/>
                </a:cubicBezTo>
                <a:cubicBezTo>
                  <a:pt x="122" y="562"/>
                  <a:pt x="115" y="563"/>
                  <a:pt x="104" y="564"/>
                </a:cubicBezTo>
                <a:cubicBezTo>
                  <a:pt x="109" y="562"/>
                  <a:pt x="114" y="560"/>
                  <a:pt x="120" y="559"/>
                </a:cubicBezTo>
                <a:cubicBezTo>
                  <a:pt x="119" y="558"/>
                  <a:pt x="119" y="558"/>
                  <a:pt x="119" y="558"/>
                </a:cubicBezTo>
                <a:cubicBezTo>
                  <a:pt x="121" y="558"/>
                  <a:pt x="121" y="557"/>
                  <a:pt x="123" y="557"/>
                </a:cubicBezTo>
                <a:cubicBezTo>
                  <a:pt x="123" y="557"/>
                  <a:pt x="117" y="564"/>
                  <a:pt x="115" y="566"/>
                </a:cubicBezTo>
                <a:close/>
                <a:moveTo>
                  <a:pt x="127" y="562"/>
                </a:moveTo>
                <a:cubicBezTo>
                  <a:pt x="127" y="561"/>
                  <a:pt x="126" y="561"/>
                  <a:pt x="126" y="561"/>
                </a:cubicBezTo>
                <a:cubicBezTo>
                  <a:pt x="129" y="560"/>
                  <a:pt x="129" y="560"/>
                  <a:pt x="129" y="560"/>
                </a:cubicBezTo>
                <a:cubicBezTo>
                  <a:pt x="129" y="560"/>
                  <a:pt x="130" y="561"/>
                  <a:pt x="127" y="562"/>
                </a:cubicBezTo>
                <a:close/>
                <a:moveTo>
                  <a:pt x="165" y="551"/>
                </a:moveTo>
                <a:cubicBezTo>
                  <a:pt x="164" y="553"/>
                  <a:pt x="159" y="553"/>
                  <a:pt x="159" y="552"/>
                </a:cubicBezTo>
                <a:cubicBezTo>
                  <a:pt x="160" y="554"/>
                  <a:pt x="153" y="555"/>
                  <a:pt x="151" y="557"/>
                </a:cubicBezTo>
                <a:cubicBezTo>
                  <a:pt x="145" y="559"/>
                  <a:pt x="145" y="556"/>
                  <a:pt x="140" y="559"/>
                </a:cubicBezTo>
                <a:cubicBezTo>
                  <a:pt x="143" y="559"/>
                  <a:pt x="143" y="559"/>
                  <a:pt x="143" y="559"/>
                </a:cubicBezTo>
                <a:cubicBezTo>
                  <a:pt x="138" y="561"/>
                  <a:pt x="136" y="562"/>
                  <a:pt x="131" y="563"/>
                </a:cubicBezTo>
                <a:cubicBezTo>
                  <a:pt x="130" y="562"/>
                  <a:pt x="134" y="562"/>
                  <a:pt x="134" y="561"/>
                </a:cubicBezTo>
                <a:cubicBezTo>
                  <a:pt x="131" y="561"/>
                  <a:pt x="131" y="561"/>
                  <a:pt x="131" y="561"/>
                </a:cubicBezTo>
                <a:cubicBezTo>
                  <a:pt x="132" y="561"/>
                  <a:pt x="134" y="559"/>
                  <a:pt x="134" y="560"/>
                </a:cubicBezTo>
                <a:cubicBezTo>
                  <a:pt x="134" y="559"/>
                  <a:pt x="135" y="558"/>
                  <a:pt x="132" y="560"/>
                </a:cubicBezTo>
                <a:cubicBezTo>
                  <a:pt x="134" y="558"/>
                  <a:pt x="134" y="558"/>
                  <a:pt x="134" y="558"/>
                </a:cubicBezTo>
                <a:cubicBezTo>
                  <a:pt x="133" y="558"/>
                  <a:pt x="133" y="558"/>
                  <a:pt x="133" y="558"/>
                </a:cubicBezTo>
                <a:cubicBezTo>
                  <a:pt x="136" y="557"/>
                  <a:pt x="136" y="557"/>
                  <a:pt x="136" y="557"/>
                </a:cubicBezTo>
                <a:cubicBezTo>
                  <a:pt x="137" y="557"/>
                  <a:pt x="138" y="556"/>
                  <a:pt x="141" y="557"/>
                </a:cubicBezTo>
                <a:cubicBezTo>
                  <a:pt x="141" y="557"/>
                  <a:pt x="139" y="558"/>
                  <a:pt x="139" y="558"/>
                </a:cubicBezTo>
                <a:cubicBezTo>
                  <a:pt x="141" y="558"/>
                  <a:pt x="143" y="557"/>
                  <a:pt x="144" y="556"/>
                </a:cubicBezTo>
                <a:cubicBezTo>
                  <a:pt x="141" y="557"/>
                  <a:pt x="142" y="556"/>
                  <a:pt x="141" y="555"/>
                </a:cubicBezTo>
                <a:cubicBezTo>
                  <a:pt x="143" y="554"/>
                  <a:pt x="146" y="553"/>
                  <a:pt x="147" y="553"/>
                </a:cubicBezTo>
                <a:cubicBezTo>
                  <a:pt x="151" y="552"/>
                  <a:pt x="154" y="552"/>
                  <a:pt x="153" y="554"/>
                </a:cubicBezTo>
                <a:cubicBezTo>
                  <a:pt x="154" y="553"/>
                  <a:pt x="157" y="553"/>
                  <a:pt x="158" y="551"/>
                </a:cubicBezTo>
                <a:cubicBezTo>
                  <a:pt x="155" y="553"/>
                  <a:pt x="156" y="548"/>
                  <a:pt x="152" y="552"/>
                </a:cubicBezTo>
                <a:cubicBezTo>
                  <a:pt x="150" y="550"/>
                  <a:pt x="156" y="549"/>
                  <a:pt x="159" y="549"/>
                </a:cubicBezTo>
                <a:cubicBezTo>
                  <a:pt x="158" y="550"/>
                  <a:pt x="159" y="550"/>
                  <a:pt x="159" y="550"/>
                </a:cubicBezTo>
                <a:cubicBezTo>
                  <a:pt x="163" y="549"/>
                  <a:pt x="160" y="548"/>
                  <a:pt x="157" y="549"/>
                </a:cubicBezTo>
                <a:cubicBezTo>
                  <a:pt x="161" y="546"/>
                  <a:pt x="161" y="546"/>
                  <a:pt x="161" y="546"/>
                </a:cubicBezTo>
                <a:cubicBezTo>
                  <a:pt x="161" y="546"/>
                  <a:pt x="161" y="546"/>
                  <a:pt x="161" y="546"/>
                </a:cubicBezTo>
                <a:cubicBezTo>
                  <a:pt x="165" y="545"/>
                  <a:pt x="165" y="545"/>
                  <a:pt x="165" y="545"/>
                </a:cubicBezTo>
                <a:cubicBezTo>
                  <a:pt x="166" y="546"/>
                  <a:pt x="167" y="547"/>
                  <a:pt x="166" y="547"/>
                </a:cubicBezTo>
                <a:cubicBezTo>
                  <a:pt x="169" y="547"/>
                  <a:pt x="169" y="547"/>
                  <a:pt x="169" y="547"/>
                </a:cubicBezTo>
                <a:cubicBezTo>
                  <a:pt x="165" y="548"/>
                  <a:pt x="165" y="548"/>
                  <a:pt x="165" y="548"/>
                </a:cubicBezTo>
                <a:cubicBezTo>
                  <a:pt x="167" y="549"/>
                  <a:pt x="169" y="547"/>
                  <a:pt x="171" y="547"/>
                </a:cubicBezTo>
                <a:cubicBezTo>
                  <a:pt x="174" y="547"/>
                  <a:pt x="167" y="549"/>
                  <a:pt x="165" y="551"/>
                </a:cubicBezTo>
                <a:close/>
                <a:moveTo>
                  <a:pt x="290" y="522"/>
                </a:moveTo>
                <a:cubicBezTo>
                  <a:pt x="289" y="523"/>
                  <a:pt x="287" y="523"/>
                  <a:pt x="287" y="523"/>
                </a:cubicBezTo>
                <a:cubicBezTo>
                  <a:pt x="285" y="524"/>
                  <a:pt x="281" y="525"/>
                  <a:pt x="280" y="524"/>
                </a:cubicBezTo>
                <a:cubicBezTo>
                  <a:pt x="283" y="523"/>
                  <a:pt x="283" y="523"/>
                  <a:pt x="281" y="522"/>
                </a:cubicBezTo>
                <a:cubicBezTo>
                  <a:pt x="278" y="524"/>
                  <a:pt x="272" y="524"/>
                  <a:pt x="273" y="526"/>
                </a:cubicBezTo>
                <a:cubicBezTo>
                  <a:pt x="268" y="526"/>
                  <a:pt x="271" y="526"/>
                  <a:pt x="268" y="525"/>
                </a:cubicBezTo>
                <a:cubicBezTo>
                  <a:pt x="267" y="525"/>
                  <a:pt x="268" y="524"/>
                  <a:pt x="269" y="524"/>
                </a:cubicBezTo>
                <a:cubicBezTo>
                  <a:pt x="256" y="527"/>
                  <a:pt x="256" y="527"/>
                  <a:pt x="256" y="527"/>
                </a:cubicBezTo>
                <a:cubicBezTo>
                  <a:pt x="256" y="528"/>
                  <a:pt x="265" y="526"/>
                  <a:pt x="261" y="529"/>
                </a:cubicBezTo>
                <a:cubicBezTo>
                  <a:pt x="260" y="529"/>
                  <a:pt x="261" y="531"/>
                  <a:pt x="256" y="531"/>
                </a:cubicBezTo>
                <a:cubicBezTo>
                  <a:pt x="256" y="531"/>
                  <a:pt x="257" y="531"/>
                  <a:pt x="257" y="531"/>
                </a:cubicBezTo>
                <a:cubicBezTo>
                  <a:pt x="255" y="531"/>
                  <a:pt x="254" y="531"/>
                  <a:pt x="252" y="531"/>
                </a:cubicBezTo>
                <a:cubicBezTo>
                  <a:pt x="251" y="530"/>
                  <a:pt x="254" y="530"/>
                  <a:pt x="256" y="529"/>
                </a:cubicBezTo>
                <a:cubicBezTo>
                  <a:pt x="254" y="529"/>
                  <a:pt x="253" y="530"/>
                  <a:pt x="251" y="530"/>
                </a:cubicBezTo>
                <a:cubicBezTo>
                  <a:pt x="251" y="530"/>
                  <a:pt x="251" y="530"/>
                  <a:pt x="251" y="530"/>
                </a:cubicBezTo>
                <a:cubicBezTo>
                  <a:pt x="247" y="531"/>
                  <a:pt x="247" y="531"/>
                  <a:pt x="247" y="531"/>
                </a:cubicBezTo>
                <a:cubicBezTo>
                  <a:pt x="245" y="532"/>
                  <a:pt x="250" y="530"/>
                  <a:pt x="251" y="531"/>
                </a:cubicBezTo>
                <a:cubicBezTo>
                  <a:pt x="248" y="532"/>
                  <a:pt x="248" y="532"/>
                  <a:pt x="248" y="532"/>
                </a:cubicBezTo>
                <a:cubicBezTo>
                  <a:pt x="245" y="533"/>
                  <a:pt x="236" y="535"/>
                  <a:pt x="232" y="534"/>
                </a:cubicBezTo>
                <a:cubicBezTo>
                  <a:pt x="228" y="534"/>
                  <a:pt x="230" y="535"/>
                  <a:pt x="230" y="536"/>
                </a:cubicBezTo>
                <a:cubicBezTo>
                  <a:pt x="228" y="538"/>
                  <a:pt x="225" y="537"/>
                  <a:pt x="223" y="538"/>
                </a:cubicBezTo>
                <a:cubicBezTo>
                  <a:pt x="223" y="539"/>
                  <a:pt x="220" y="539"/>
                  <a:pt x="221" y="540"/>
                </a:cubicBezTo>
                <a:cubicBezTo>
                  <a:pt x="217" y="541"/>
                  <a:pt x="217" y="541"/>
                  <a:pt x="217" y="541"/>
                </a:cubicBezTo>
                <a:cubicBezTo>
                  <a:pt x="216" y="543"/>
                  <a:pt x="222" y="540"/>
                  <a:pt x="223" y="541"/>
                </a:cubicBezTo>
                <a:cubicBezTo>
                  <a:pt x="226" y="542"/>
                  <a:pt x="221" y="542"/>
                  <a:pt x="222" y="542"/>
                </a:cubicBezTo>
                <a:cubicBezTo>
                  <a:pt x="225" y="542"/>
                  <a:pt x="225" y="541"/>
                  <a:pt x="226" y="540"/>
                </a:cubicBezTo>
                <a:cubicBezTo>
                  <a:pt x="228" y="540"/>
                  <a:pt x="229" y="540"/>
                  <a:pt x="229" y="541"/>
                </a:cubicBezTo>
                <a:cubicBezTo>
                  <a:pt x="224" y="541"/>
                  <a:pt x="227" y="542"/>
                  <a:pt x="223" y="543"/>
                </a:cubicBezTo>
                <a:cubicBezTo>
                  <a:pt x="223" y="543"/>
                  <a:pt x="223" y="543"/>
                  <a:pt x="223" y="543"/>
                </a:cubicBezTo>
                <a:cubicBezTo>
                  <a:pt x="224" y="544"/>
                  <a:pt x="218" y="544"/>
                  <a:pt x="216" y="545"/>
                </a:cubicBezTo>
                <a:cubicBezTo>
                  <a:pt x="211" y="545"/>
                  <a:pt x="219" y="543"/>
                  <a:pt x="218" y="542"/>
                </a:cubicBezTo>
                <a:cubicBezTo>
                  <a:pt x="213" y="544"/>
                  <a:pt x="213" y="544"/>
                  <a:pt x="213" y="544"/>
                </a:cubicBezTo>
                <a:cubicBezTo>
                  <a:pt x="215" y="543"/>
                  <a:pt x="213" y="542"/>
                  <a:pt x="215" y="541"/>
                </a:cubicBezTo>
                <a:cubicBezTo>
                  <a:pt x="212" y="542"/>
                  <a:pt x="211" y="541"/>
                  <a:pt x="209" y="542"/>
                </a:cubicBezTo>
                <a:cubicBezTo>
                  <a:pt x="211" y="540"/>
                  <a:pt x="204" y="542"/>
                  <a:pt x="203" y="541"/>
                </a:cubicBezTo>
                <a:cubicBezTo>
                  <a:pt x="206" y="540"/>
                  <a:pt x="214" y="540"/>
                  <a:pt x="213" y="540"/>
                </a:cubicBezTo>
                <a:cubicBezTo>
                  <a:pt x="213" y="540"/>
                  <a:pt x="217" y="539"/>
                  <a:pt x="219" y="540"/>
                </a:cubicBezTo>
                <a:cubicBezTo>
                  <a:pt x="220" y="537"/>
                  <a:pt x="220" y="537"/>
                  <a:pt x="220" y="537"/>
                </a:cubicBezTo>
                <a:cubicBezTo>
                  <a:pt x="218" y="538"/>
                  <a:pt x="214" y="539"/>
                  <a:pt x="215" y="538"/>
                </a:cubicBezTo>
                <a:cubicBezTo>
                  <a:pt x="211" y="539"/>
                  <a:pt x="211" y="539"/>
                  <a:pt x="211" y="539"/>
                </a:cubicBezTo>
                <a:cubicBezTo>
                  <a:pt x="214" y="536"/>
                  <a:pt x="214" y="537"/>
                  <a:pt x="217" y="535"/>
                </a:cubicBezTo>
                <a:cubicBezTo>
                  <a:pt x="209" y="535"/>
                  <a:pt x="205" y="540"/>
                  <a:pt x="198" y="539"/>
                </a:cubicBezTo>
                <a:cubicBezTo>
                  <a:pt x="199" y="539"/>
                  <a:pt x="199" y="539"/>
                  <a:pt x="199" y="539"/>
                </a:cubicBezTo>
                <a:cubicBezTo>
                  <a:pt x="188" y="542"/>
                  <a:pt x="184" y="541"/>
                  <a:pt x="180" y="539"/>
                </a:cubicBezTo>
                <a:cubicBezTo>
                  <a:pt x="185" y="537"/>
                  <a:pt x="185" y="537"/>
                  <a:pt x="185" y="537"/>
                </a:cubicBezTo>
                <a:cubicBezTo>
                  <a:pt x="186" y="538"/>
                  <a:pt x="186" y="538"/>
                  <a:pt x="186" y="538"/>
                </a:cubicBezTo>
                <a:cubicBezTo>
                  <a:pt x="194" y="537"/>
                  <a:pt x="198" y="533"/>
                  <a:pt x="207" y="531"/>
                </a:cubicBezTo>
                <a:cubicBezTo>
                  <a:pt x="206" y="532"/>
                  <a:pt x="203" y="533"/>
                  <a:pt x="203" y="533"/>
                </a:cubicBezTo>
                <a:cubicBezTo>
                  <a:pt x="209" y="532"/>
                  <a:pt x="207" y="530"/>
                  <a:pt x="212" y="530"/>
                </a:cubicBezTo>
                <a:cubicBezTo>
                  <a:pt x="205" y="532"/>
                  <a:pt x="217" y="529"/>
                  <a:pt x="211" y="532"/>
                </a:cubicBezTo>
                <a:cubicBezTo>
                  <a:pt x="219" y="528"/>
                  <a:pt x="230" y="529"/>
                  <a:pt x="236" y="527"/>
                </a:cubicBezTo>
                <a:cubicBezTo>
                  <a:pt x="234" y="527"/>
                  <a:pt x="238" y="526"/>
                  <a:pt x="238" y="525"/>
                </a:cubicBezTo>
                <a:cubicBezTo>
                  <a:pt x="239" y="525"/>
                  <a:pt x="239" y="526"/>
                  <a:pt x="238" y="526"/>
                </a:cubicBezTo>
                <a:cubicBezTo>
                  <a:pt x="241" y="526"/>
                  <a:pt x="242" y="527"/>
                  <a:pt x="242" y="528"/>
                </a:cubicBezTo>
                <a:cubicBezTo>
                  <a:pt x="236" y="529"/>
                  <a:pt x="236" y="529"/>
                  <a:pt x="236" y="529"/>
                </a:cubicBezTo>
                <a:cubicBezTo>
                  <a:pt x="238" y="529"/>
                  <a:pt x="240" y="530"/>
                  <a:pt x="241" y="530"/>
                </a:cubicBezTo>
                <a:cubicBezTo>
                  <a:pt x="241" y="530"/>
                  <a:pt x="241" y="530"/>
                  <a:pt x="241" y="530"/>
                </a:cubicBezTo>
                <a:cubicBezTo>
                  <a:pt x="241" y="530"/>
                  <a:pt x="241" y="530"/>
                  <a:pt x="241" y="530"/>
                </a:cubicBezTo>
                <a:cubicBezTo>
                  <a:pt x="242" y="530"/>
                  <a:pt x="243" y="529"/>
                  <a:pt x="244" y="529"/>
                </a:cubicBezTo>
                <a:cubicBezTo>
                  <a:pt x="245" y="528"/>
                  <a:pt x="244" y="528"/>
                  <a:pt x="244" y="528"/>
                </a:cubicBezTo>
                <a:cubicBezTo>
                  <a:pt x="246" y="527"/>
                  <a:pt x="248" y="525"/>
                  <a:pt x="251" y="524"/>
                </a:cubicBezTo>
                <a:cubicBezTo>
                  <a:pt x="251" y="524"/>
                  <a:pt x="251" y="524"/>
                  <a:pt x="251" y="524"/>
                </a:cubicBezTo>
                <a:cubicBezTo>
                  <a:pt x="257" y="523"/>
                  <a:pt x="257" y="523"/>
                  <a:pt x="257" y="523"/>
                </a:cubicBezTo>
                <a:cubicBezTo>
                  <a:pt x="257" y="523"/>
                  <a:pt x="257" y="523"/>
                  <a:pt x="257" y="523"/>
                </a:cubicBezTo>
                <a:cubicBezTo>
                  <a:pt x="260" y="522"/>
                  <a:pt x="260" y="522"/>
                  <a:pt x="260" y="522"/>
                </a:cubicBezTo>
                <a:cubicBezTo>
                  <a:pt x="261" y="523"/>
                  <a:pt x="262" y="522"/>
                  <a:pt x="262" y="523"/>
                </a:cubicBezTo>
                <a:cubicBezTo>
                  <a:pt x="265" y="525"/>
                  <a:pt x="271" y="521"/>
                  <a:pt x="277" y="521"/>
                </a:cubicBezTo>
                <a:cubicBezTo>
                  <a:pt x="276" y="522"/>
                  <a:pt x="276" y="522"/>
                  <a:pt x="276" y="522"/>
                </a:cubicBezTo>
                <a:cubicBezTo>
                  <a:pt x="279" y="520"/>
                  <a:pt x="286" y="520"/>
                  <a:pt x="291" y="520"/>
                </a:cubicBezTo>
                <a:cubicBezTo>
                  <a:pt x="291" y="520"/>
                  <a:pt x="291" y="520"/>
                  <a:pt x="291" y="520"/>
                </a:cubicBezTo>
                <a:cubicBezTo>
                  <a:pt x="289" y="521"/>
                  <a:pt x="288" y="522"/>
                  <a:pt x="290" y="522"/>
                </a:cubicBezTo>
                <a:close/>
                <a:moveTo>
                  <a:pt x="291" y="513"/>
                </a:moveTo>
                <a:cubicBezTo>
                  <a:pt x="291" y="512"/>
                  <a:pt x="291" y="512"/>
                  <a:pt x="291" y="512"/>
                </a:cubicBezTo>
                <a:cubicBezTo>
                  <a:pt x="287" y="511"/>
                  <a:pt x="283" y="513"/>
                  <a:pt x="284" y="514"/>
                </a:cubicBezTo>
                <a:cubicBezTo>
                  <a:pt x="280" y="514"/>
                  <a:pt x="282" y="513"/>
                  <a:pt x="281" y="512"/>
                </a:cubicBezTo>
                <a:cubicBezTo>
                  <a:pt x="283" y="511"/>
                  <a:pt x="288" y="509"/>
                  <a:pt x="289" y="511"/>
                </a:cubicBezTo>
                <a:cubicBezTo>
                  <a:pt x="289" y="511"/>
                  <a:pt x="288" y="511"/>
                  <a:pt x="288" y="511"/>
                </a:cubicBezTo>
                <a:cubicBezTo>
                  <a:pt x="299" y="511"/>
                  <a:pt x="291" y="508"/>
                  <a:pt x="296" y="507"/>
                </a:cubicBezTo>
                <a:cubicBezTo>
                  <a:pt x="293" y="507"/>
                  <a:pt x="290" y="507"/>
                  <a:pt x="288" y="507"/>
                </a:cubicBezTo>
                <a:cubicBezTo>
                  <a:pt x="287" y="508"/>
                  <a:pt x="281" y="509"/>
                  <a:pt x="279" y="510"/>
                </a:cubicBezTo>
                <a:cubicBezTo>
                  <a:pt x="282" y="509"/>
                  <a:pt x="285" y="509"/>
                  <a:pt x="288" y="510"/>
                </a:cubicBezTo>
                <a:cubicBezTo>
                  <a:pt x="285" y="510"/>
                  <a:pt x="285" y="511"/>
                  <a:pt x="283" y="511"/>
                </a:cubicBezTo>
                <a:cubicBezTo>
                  <a:pt x="284" y="510"/>
                  <a:pt x="284" y="510"/>
                  <a:pt x="284" y="510"/>
                </a:cubicBezTo>
                <a:cubicBezTo>
                  <a:pt x="281" y="511"/>
                  <a:pt x="281" y="511"/>
                  <a:pt x="281" y="511"/>
                </a:cubicBezTo>
                <a:cubicBezTo>
                  <a:pt x="280" y="510"/>
                  <a:pt x="274" y="512"/>
                  <a:pt x="277" y="510"/>
                </a:cubicBezTo>
                <a:cubicBezTo>
                  <a:pt x="274" y="510"/>
                  <a:pt x="276" y="511"/>
                  <a:pt x="273" y="512"/>
                </a:cubicBezTo>
                <a:cubicBezTo>
                  <a:pt x="280" y="511"/>
                  <a:pt x="280" y="511"/>
                  <a:pt x="280" y="511"/>
                </a:cubicBezTo>
                <a:cubicBezTo>
                  <a:pt x="280" y="513"/>
                  <a:pt x="280" y="513"/>
                  <a:pt x="280" y="513"/>
                </a:cubicBezTo>
                <a:cubicBezTo>
                  <a:pt x="278" y="514"/>
                  <a:pt x="277" y="513"/>
                  <a:pt x="275" y="513"/>
                </a:cubicBezTo>
                <a:cubicBezTo>
                  <a:pt x="275" y="514"/>
                  <a:pt x="275" y="514"/>
                  <a:pt x="275" y="514"/>
                </a:cubicBezTo>
                <a:cubicBezTo>
                  <a:pt x="270" y="514"/>
                  <a:pt x="270" y="514"/>
                  <a:pt x="270" y="514"/>
                </a:cubicBezTo>
                <a:cubicBezTo>
                  <a:pt x="271" y="515"/>
                  <a:pt x="268" y="515"/>
                  <a:pt x="267" y="515"/>
                </a:cubicBezTo>
                <a:cubicBezTo>
                  <a:pt x="264" y="515"/>
                  <a:pt x="265" y="513"/>
                  <a:pt x="261" y="515"/>
                </a:cubicBezTo>
                <a:cubicBezTo>
                  <a:pt x="261" y="515"/>
                  <a:pt x="261" y="515"/>
                  <a:pt x="261" y="515"/>
                </a:cubicBezTo>
                <a:cubicBezTo>
                  <a:pt x="259" y="516"/>
                  <a:pt x="258" y="516"/>
                  <a:pt x="254" y="516"/>
                </a:cubicBezTo>
                <a:cubicBezTo>
                  <a:pt x="254" y="516"/>
                  <a:pt x="255" y="516"/>
                  <a:pt x="255" y="515"/>
                </a:cubicBezTo>
                <a:cubicBezTo>
                  <a:pt x="250" y="515"/>
                  <a:pt x="243" y="519"/>
                  <a:pt x="240" y="517"/>
                </a:cubicBezTo>
                <a:cubicBezTo>
                  <a:pt x="240" y="516"/>
                  <a:pt x="242" y="516"/>
                  <a:pt x="242" y="515"/>
                </a:cubicBezTo>
                <a:cubicBezTo>
                  <a:pt x="250" y="516"/>
                  <a:pt x="246" y="512"/>
                  <a:pt x="256" y="512"/>
                </a:cubicBezTo>
                <a:cubicBezTo>
                  <a:pt x="257" y="515"/>
                  <a:pt x="263" y="509"/>
                  <a:pt x="265" y="512"/>
                </a:cubicBezTo>
                <a:cubicBezTo>
                  <a:pt x="262" y="512"/>
                  <a:pt x="258" y="514"/>
                  <a:pt x="259" y="514"/>
                </a:cubicBezTo>
                <a:cubicBezTo>
                  <a:pt x="262" y="514"/>
                  <a:pt x="266" y="513"/>
                  <a:pt x="269" y="513"/>
                </a:cubicBezTo>
                <a:cubicBezTo>
                  <a:pt x="266" y="512"/>
                  <a:pt x="266" y="511"/>
                  <a:pt x="267" y="510"/>
                </a:cubicBezTo>
                <a:cubicBezTo>
                  <a:pt x="262" y="511"/>
                  <a:pt x="252" y="511"/>
                  <a:pt x="245" y="512"/>
                </a:cubicBezTo>
                <a:cubicBezTo>
                  <a:pt x="246" y="513"/>
                  <a:pt x="246" y="513"/>
                  <a:pt x="246" y="513"/>
                </a:cubicBezTo>
                <a:cubicBezTo>
                  <a:pt x="240" y="515"/>
                  <a:pt x="246" y="512"/>
                  <a:pt x="241" y="512"/>
                </a:cubicBezTo>
                <a:cubicBezTo>
                  <a:pt x="240" y="514"/>
                  <a:pt x="240" y="514"/>
                  <a:pt x="240" y="514"/>
                </a:cubicBezTo>
                <a:cubicBezTo>
                  <a:pt x="239" y="514"/>
                  <a:pt x="239" y="514"/>
                  <a:pt x="239" y="514"/>
                </a:cubicBezTo>
                <a:cubicBezTo>
                  <a:pt x="236" y="516"/>
                  <a:pt x="236" y="516"/>
                  <a:pt x="236" y="516"/>
                </a:cubicBezTo>
                <a:cubicBezTo>
                  <a:pt x="239" y="515"/>
                  <a:pt x="237" y="514"/>
                  <a:pt x="240" y="515"/>
                </a:cubicBezTo>
                <a:cubicBezTo>
                  <a:pt x="243" y="515"/>
                  <a:pt x="241" y="516"/>
                  <a:pt x="240" y="517"/>
                </a:cubicBezTo>
                <a:cubicBezTo>
                  <a:pt x="238" y="517"/>
                  <a:pt x="232" y="518"/>
                  <a:pt x="236" y="516"/>
                </a:cubicBezTo>
                <a:cubicBezTo>
                  <a:pt x="230" y="519"/>
                  <a:pt x="230" y="519"/>
                  <a:pt x="230" y="519"/>
                </a:cubicBezTo>
                <a:cubicBezTo>
                  <a:pt x="230" y="519"/>
                  <a:pt x="231" y="518"/>
                  <a:pt x="231" y="518"/>
                </a:cubicBezTo>
                <a:cubicBezTo>
                  <a:pt x="227" y="519"/>
                  <a:pt x="227" y="519"/>
                  <a:pt x="227" y="519"/>
                </a:cubicBezTo>
                <a:cubicBezTo>
                  <a:pt x="227" y="519"/>
                  <a:pt x="227" y="519"/>
                  <a:pt x="227" y="519"/>
                </a:cubicBezTo>
                <a:cubicBezTo>
                  <a:pt x="223" y="520"/>
                  <a:pt x="218" y="521"/>
                  <a:pt x="215" y="523"/>
                </a:cubicBezTo>
                <a:cubicBezTo>
                  <a:pt x="223" y="522"/>
                  <a:pt x="213" y="525"/>
                  <a:pt x="214" y="525"/>
                </a:cubicBezTo>
                <a:cubicBezTo>
                  <a:pt x="212" y="526"/>
                  <a:pt x="210" y="523"/>
                  <a:pt x="214" y="521"/>
                </a:cubicBezTo>
                <a:cubicBezTo>
                  <a:pt x="216" y="522"/>
                  <a:pt x="219" y="520"/>
                  <a:pt x="221" y="519"/>
                </a:cubicBezTo>
                <a:cubicBezTo>
                  <a:pt x="217" y="519"/>
                  <a:pt x="217" y="520"/>
                  <a:pt x="214" y="521"/>
                </a:cubicBezTo>
                <a:cubicBezTo>
                  <a:pt x="216" y="520"/>
                  <a:pt x="211" y="521"/>
                  <a:pt x="210" y="520"/>
                </a:cubicBezTo>
                <a:cubicBezTo>
                  <a:pt x="210" y="520"/>
                  <a:pt x="211" y="518"/>
                  <a:pt x="214" y="518"/>
                </a:cubicBezTo>
                <a:cubicBezTo>
                  <a:pt x="219" y="517"/>
                  <a:pt x="216" y="519"/>
                  <a:pt x="217" y="519"/>
                </a:cubicBezTo>
                <a:cubicBezTo>
                  <a:pt x="219" y="520"/>
                  <a:pt x="224" y="517"/>
                  <a:pt x="227" y="517"/>
                </a:cubicBezTo>
                <a:cubicBezTo>
                  <a:pt x="227" y="517"/>
                  <a:pt x="226" y="517"/>
                  <a:pt x="226" y="518"/>
                </a:cubicBezTo>
                <a:cubicBezTo>
                  <a:pt x="228" y="517"/>
                  <a:pt x="234" y="516"/>
                  <a:pt x="234" y="515"/>
                </a:cubicBezTo>
                <a:cubicBezTo>
                  <a:pt x="228" y="517"/>
                  <a:pt x="228" y="517"/>
                  <a:pt x="228" y="517"/>
                </a:cubicBezTo>
                <a:cubicBezTo>
                  <a:pt x="226" y="517"/>
                  <a:pt x="229" y="516"/>
                  <a:pt x="227" y="515"/>
                </a:cubicBezTo>
                <a:cubicBezTo>
                  <a:pt x="226" y="516"/>
                  <a:pt x="224" y="516"/>
                  <a:pt x="222" y="516"/>
                </a:cubicBezTo>
                <a:cubicBezTo>
                  <a:pt x="222" y="516"/>
                  <a:pt x="222" y="516"/>
                  <a:pt x="222" y="516"/>
                </a:cubicBezTo>
                <a:cubicBezTo>
                  <a:pt x="218" y="516"/>
                  <a:pt x="212" y="517"/>
                  <a:pt x="207" y="519"/>
                </a:cubicBezTo>
                <a:cubicBezTo>
                  <a:pt x="208" y="521"/>
                  <a:pt x="206" y="523"/>
                  <a:pt x="205" y="526"/>
                </a:cubicBezTo>
                <a:cubicBezTo>
                  <a:pt x="199" y="527"/>
                  <a:pt x="192" y="529"/>
                  <a:pt x="185" y="530"/>
                </a:cubicBezTo>
                <a:cubicBezTo>
                  <a:pt x="185" y="531"/>
                  <a:pt x="185" y="531"/>
                  <a:pt x="185" y="532"/>
                </a:cubicBezTo>
                <a:cubicBezTo>
                  <a:pt x="183" y="532"/>
                  <a:pt x="180" y="533"/>
                  <a:pt x="179" y="532"/>
                </a:cubicBezTo>
                <a:cubicBezTo>
                  <a:pt x="178" y="533"/>
                  <a:pt x="172" y="536"/>
                  <a:pt x="174" y="537"/>
                </a:cubicBezTo>
                <a:cubicBezTo>
                  <a:pt x="173" y="537"/>
                  <a:pt x="173" y="537"/>
                  <a:pt x="173" y="537"/>
                </a:cubicBezTo>
                <a:cubicBezTo>
                  <a:pt x="170" y="536"/>
                  <a:pt x="166" y="536"/>
                  <a:pt x="159" y="538"/>
                </a:cubicBezTo>
                <a:cubicBezTo>
                  <a:pt x="158" y="538"/>
                  <a:pt x="158" y="539"/>
                  <a:pt x="159" y="540"/>
                </a:cubicBezTo>
                <a:cubicBezTo>
                  <a:pt x="158" y="540"/>
                  <a:pt x="156" y="540"/>
                  <a:pt x="155" y="541"/>
                </a:cubicBezTo>
                <a:cubicBezTo>
                  <a:pt x="155" y="540"/>
                  <a:pt x="156" y="539"/>
                  <a:pt x="158" y="538"/>
                </a:cubicBezTo>
                <a:cubicBezTo>
                  <a:pt x="147" y="541"/>
                  <a:pt x="147" y="541"/>
                  <a:pt x="147" y="541"/>
                </a:cubicBezTo>
                <a:cubicBezTo>
                  <a:pt x="148" y="540"/>
                  <a:pt x="148" y="540"/>
                  <a:pt x="148" y="540"/>
                </a:cubicBezTo>
                <a:cubicBezTo>
                  <a:pt x="144" y="542"/>
                  <a:pt x="144" y="542"/>
                  <a:pt x="144" y="542"/>
                </a:cubicBezTo>
                <a:cubicBezTo>
                  <a:pt x="146" y="541"/>
                  <a:pt x="150" y="541"/>
                  <a:pt x="150" y="542"/>
                </a:cubicBezTo>
                <a:cubicBezTo>
                  <a:pt x="146" y="544"/>
                  <a:pt x="142" y="544"/>
                  <a:pt x="139" y="547"/>
                </a:cubicBezTo>
                <a:cubicBezTo>
                  <a:pt x="138" y="545"/>
                  <a:pt x="137" y="545"/>
                  <a:pt x="137" y="543"/>
                </a:cubicBezTo>
                <a:cubicBezTo>
                  <a:pt x="138" y="543"/>
                  <a:pt x="138" y="543"/>
                  <a:pt x="138" y="543"/>
                </a:cubicBezTo>
                <a:cubicBezTo>
                  <a:pt x="138" y="541"/>
                  <a:pt x="141" y="539"/>
                  <a:pt x="143" y="538"/>
                </a:cubicBezTo>
                <a:cubicBezTo>
                  <a:pt x="134" y="540"/>
                  <a:pt x="137" y="540"/>
                  <a:pt x="129" y="542"/>
                </a:cubicBezTo>
                <a:cubicBezTo>
                  <a:pt x="128" y="541"/>
                  <a:pt x="135" y="539"/>
                  <a:pt x="133" y="539"/>
                </a:cubicBezTo>
                <a:cubicBezTo>
                  <a:pt x="140" y="537"/>
                  <a:pt x="140" y="537"/>
                  <a:pt x="140" y="537"/>
                </a:cubicBezTo>
                <a:cubicBezTo>
                  <a:pt x="139" y="537"/>
                  <a:pt x="139" y="538"/>
                  <a:pt x="139" y="538"/>
                </a:cubicBezTo>
                <a:cubicBezTo>
                  <a:pt x="143" y="536"/>
                  <a:pt x="145" y="536"/>
                  <a:pt x="148" y="534"/>
                </a:cubicBezTo>
                <a:cubicBezTo>
                  <a:pt x="151" y="534"/>
                  <a:pt x="145" y="536"/>
                  <a:pt x="148" y="535"/>
                </a:cubicBezTo>
                <a:cubicBezTo>
                  <a:pt x="146" y="536"/>
                  <a:pt x="144" y="538"/>
                  <a:pt x="144" y="539"/>
                </a:cubicBezTo>
                <a:cubicBezTo>
                  <a:pt x="150" y="538"/>
                  <a:pt x="146" y="537"/>
                  <a:pt x="151" y="535"/>
                </a:cubicBezTo>
                <a:cubicBezTo>
                  <a:pt x="155" y="535"/>
                  <a:pt x="155" y="535"/>
                  <a:pt x="155" y="535"/>
                </a:cubicBezTo>
                <a:cubicBezTo>
                  <a:pt x="157" y="534"/>
                  <a:pt x="154" y="534"/>
                  <a:pt x="153" y="534"/>
                </a:cubicBezTo>
                <a:cubicBezTo>
                  <a:pt x="156" y="533"/>
                  <a:pt x="157" y="534"/>
                  <a:pt x="159" y="533"/>
                </a:cubicBezTo>
                <a:cubicBezTo>
                  <a:pt x="158" y="533"/>
                  <a:pt x="157" y="533"/>
                  <a:pt x="157" y="532"/>
                </a:cubicBezTo>
                <a:cubicBezTo>
                  <a:pt x="161" y="532"/>
                  <a:pt x="164" y="531"/>
                  <a:pt x="168" y="532"/>
                </a:cubicBezTo>
                <a:cubicBezTo>
                  <a:pt x="166" y="531"/>
                  <a:pt x="169" y="529"/>
                  <a:pt x="170" y="528"/>
                </a:cubicBezTo>
                <a:cubicBezTo>
                  <a:pt x="163" y="529"/>
                  <a:pt x="163" y="529"/>
                  <a:pt x="163" y="529"/>
                </a:cubicBezTo>
                <a:cubicBezTo>
                  <a:pt x="155" y="531"/>
                  <a:pt x="149" y="532"/>
                  <a:pt x="141" y="535"/>
                </a:cubicBezTo>
                <a:cubicBezTo>
                  <a:pt x="141" y="535"/>
                  <a:pt x="141" y="535"/>
                  <a:pt x="141" y="535"/>
                </a:cubicBezTo>
                <a:cubicBezTo>
                  <a:pt x="127" y="537"/>
                  <a:pt x="132" y="541"/>
                  <a:pt x="121" y="545"/>
                </a:cubicBezTo>
                <a:cubicBezTo>
                  <a:pt x="120" y="544"/>
                  <a:pt x="116" y="547"/>
                  <a:pt x="116" y="546"/>
                </a:cubicBezTo>
                <a:cubicBezTo>
                  <a:pt x="119" y="544"/>
                  <a:pt x="118" y="544"/>
                  <a:pt x="116" y="544"/>
                </a:cubicBezTo>
                <a:cubicBezTo>
                  <a:pt x="115" y="545"/>
                  <a:pt x="114" y="547"/>
                  <a:pt x="110" y="547"/>
                </a:cubicBezTo>
                <a:cubicBezTo>
                  <a:pt x="111" y="546"/>
                  <a:pt x="107" y="547"/>
                  <a:pt x="111" y="545"/>
                </a:cubicBezTo>
                <a:cubicBezTo>
                  <a:pt x="105" y="546"/>
                  <a:pt x="103" y="548"/>
                  <a:pt x="101" y="550"/>
                </a:cubicBezTo>
                <a:cubicBezTo>
                  <a:pt x="96" y="553"/>
                  <a:pt x="96" y="552"/>
                  <a:pt x="95" y="552"/>
                </a:cubicBezTo>
                <a:cubicBezTo>
                  <a:pt x="95" y="552"/>
                  <a:pt x="95" y="552"/>
                  <a:pt x="95" y="552"/>
                </a:cubicBezTo>
                <a:cubicBezTo>
                  <a:pt x="97" y="545"/>
                  <a:pt x="97" y="545"/>
                  <a:pt x="97" y="545"/>
                </a:cubicBezTo>
                <a:cubicBezTo>
                  <a:pt x="97" y="546"/>
                  <a:pt x="97" y="546"/>
                  <a:pt x="97" y="546"/>
                </a:cubicBezTo>
                <a:cubicBezTo>
                  <a:pt x="97" y="545"/>
                  <a:pt x="97" y="545"/>
                  <a:pt x="97" y="545"/>
                </a:cubicBezTo>
                <a:cubicBezTo>
                  <a:pt x="99" y="538"/>
                  <a:pt x="101" y="530"/>
                  <a:pt x="102" y="523"/>
                </a:cubicBezTo>
                <a:cubicBezTo>
                  <a:pt x="103" y="519"/>
                  <a:pt x="100" y="525"/>
                  <a:pt x="99" y="521"/>
                </a:cubicBezTo>
                <a:cubicBezTo>
                  <a:pt x="98" y="526"/>
                  <a:pt x="95" y="532"/>
                  <a:pt x="97" y="533"/>
                </a:cubicBezTo>
                <a:cubicBezTo>
                  <a:pt x="97" y="533"/>
                  <a:pt x="97" y="533"/>
                  <a:pt x="96" y="533"/>
                </a:cubicBezTo>
                <a:cubicBezTo>
                  <a:pt x="97" y="537"/>
                  <a:pt x="97" y="537"/>
                  <a:pt x="97" y="537"/>
                </a:cubicBezTo>
                <a:cubicBezTo>
                  <a:pt x="98" y="534"/>
                  <a:pt x="98" y="534"/>
                  <a:pt x="98" y="534"/>
                </a:cubicBezTo>
                <a:cubicBezTo>
                  <a:pt x="99" y="537"/>
                  <a:pt x="96" y="546"/>
                  <a:pt x="94" y="547"/>
                </a:cubicBezTo>
                <a:cubicBezTo>
                  <a:pt x="95" y="542"/>
                  <a:pt x="93" y="544"/>
                  <a:pt x="96" y="537"/>
                </a:cubicBezTo>
                <a:cubicBezTo>
                  <a:pt x="95" y="537"/>
                  <a:pt x="94" y="538"/>
                  <a:pt x="94" y="537"/>
                </a:cubicBezTo>
                <a:cubicBezTo>
                  <a:pt x="93" y="542"/>
                  <a:pt x="91" y="548"/>
                  <a:pt x="89" y="553"/>
                </a:cubicBezTo>
                <a:cubicBezTo>
                  <a:pt x="86" y="555"/>
                  <a:pt x="86" y="555"/>
                  <a:pt x="86" y="555"/>
                </a:cubicBezTo>
                <a:cubicBezTo>
                  <a:pt x="88" y="555"/>
                  <a:pt x="88" y="555"/>
                  <a:pt x="88" y="555"/>
                </a:cubicBezTo>
                <a:cubicBezTo>
                  <a:pt x="84" y="557"/>
                  <a:pt x="84" y="557"/>
                  <a:pt x="84" y="557"/>
                </a:cubicBezTo>
                <a:cubicBezTo>
                  <a:pt x="84" y="557"/>
                  <a:pt x="85" y="556"/>
                  <a:pt x="85" y="556"/>
                </a:cubicBezTo>
                <a:cubicBezTo>
                  <a:pt x="85" y="555"/>
                  <a:pt x="85" y="555"/>
                  <a:pt x="85" y="555"/>
                </a:cubicBezTo>
                <a:cubicBezTo>
                  <a:pt x="85" y="555"/>
                  <a:pt x="85" y="555"/>
                  <a:pt x="85" y="555"/>
                </a:cubicBezTo>
                <a:cubicBezTo>
                  <a:pt x="86" y="553"/>
                  <a:pt x="86" y="550"/>
                  <a:pt x="86" y="548"/>
                </a:cubicBezTo>
                <a:cubicBezTo>
                  <a:pt x="85" y="553"/>
                  <a:pt x="85" y="546"/>
                  <a:pt x="84" y="550"/>
                </a:cubicBezTo>
                <a:cubicBezTo>
                  <a:pt x="84" y="549"/>
                  <a:pt x="84" y="546"/>
                  <a:pt x="85" y="543"/>
                </a:cubicBezTo>
                <a:cubicBezTo>
                  <a:pt x="85" y="546"/>
                  <a:pt x="89" y="541"/>
                  <a:pt x="86" y="546"/>
                </a:cubicBezTo>
                <a:cubicBezTo>
                  <a:pt x="88" y="546"/>
                  <a:pt x="87" y="543"/>
                  <a:pt x="88" y="541"/>
                </a:cubicBezTo>
                <a:cubicBezTo>
                  <a:pt x="88" y="542"/>
                  <a:pt x="88" y="545"/>
                  <a:pt x="88" y="545"/>
                </a:cubicBezTo>
                <a:cubicBezTo>
                  <a:pt x="87" y="541"/>
                  <a:pt x="94" y="533"/>
                  <a:pt x="93" y="531"/>
                </a:cubicBezTo>
                <a:cubicBezTo>
                  <a:pt x="92" y="528"/>
                  <a:pt x="92" y="523"/>
                  <a:pt x="91" y="519"/>
                </a:cubicBezTo>
                <a:cubicBezTo>
                  <a:pt x="94" y="516"/>
                  <a:pt x="93" y="512"/>
                  <a:pt x="95" y="508"/>
                </a:cubicBezTo>
                <a:cubicBezTo>
                  <a:pt x="95" y="509"/>
                  <a:pt x="95" y="509"/>
                  <a:pt x="95" y="509"/>
                </a:cubicBezTo>
                <a:cubicBezTo>
                  <a:pt x="96" y="507"/>
                  <a:pt x="96" y="503"/>
                  <a:pt x="97" y="500"/>
                </a:cubicBezTo>
                <a:cubicBezTo>
                  <a:pt x="98" y="499"/>
                  <a:pt x="98" y="499"/>
                  <a:pt x="98" y="499"/>
                </a:cubicBezTo>
                <a:cubicBezTo>
                  <a:pt x="98" y="497"/>
                  <a:pt x="99" y="493"/>
                  <a:pt x="99" y="489"/>
                </a:cubicBezTo>
                <a:cubicBezTo>
                  <a:pt x="98" y="489"/>
                  <a:pt x="98" y="492"/>
                  <a:pt x="97" y="490"/>
                </a:cubicBezTo>
                <a:cubicBezTo>
                  <a:pt x="97" y="492"/>
                  <a:pt x="97" y="494"/>
                  <a:pt x="98" y="493"/>
                </a:cubicBezTo>
                <a:cubicBezTo>
                  <a:pt x="98" y="495"/>
                  <a:pt x="96" y="495"/>
                  <a:pt x="96" y="496"/>
                </a:cubicBezTo>
                <a:cubicBezTo>
                  <a:pt x="96" y="489"/>
                  <a:pt x="96" y="489"/>
                  <a:pt x="96" y="489"/>
                </a:cubicBezTo>
                <a:cubicBezTo>
                  <a:pt x="96" y="489"/>
                  <a:pt x="96" y="488"/>
                  <a:pt x="96" y="488"/>
                </a:cubicBezTo>
                <a:cubicBezTo>
                  <a:pt x="95" y="488"/>
                  <a:pt x="95" y="488"/>
                  <a:pt x="95" y="488"/>
                </a:cubicBezTo>
                <a:cubicBezTo>
                  <a:pt x="95" y="486"/>
                  <a:pt x="96" y="485"/>
                  <a:pt x="96" y="486"/>
                </a:cubicBezTo>
                <a:cubicBezTo>
                  <a:pt x="96" y="482"/>
                  <a:pt x="94" y="480"/>
                  <a:pt x="95" y="476"/>
                </a:cubicBezTo>
                <a:cubicBezTo>
                  <a:pt x="96" y="478"/>
                  <a:pt x="97" y="480"/>
                  <a:pt x="97" y="482"/>
                </a:cubicBezTo>
                <a:cubicBezTo>
                  <a:pt x="97" y="478"/>
                  <a:pt x="97" y="478"/>
                  <a:pt x="97" y="478"/>
                </a:cubicBezTo>
                <a:cubicBezTo>
                  <a:pt x="98" y="480"/>
                  <a:pt x="97" y="488"/>
                  <a:pt x="99" y="487"/>
                </a:cubicBezTo>
                <a:cubicBezTo>
                  <a:pt x="99" y="482"/>
                  <a:pt x="98" y="474"/>
                  <a:pt x="97" y="469"/>
                </a:cubicBezTo>
                <a:cubicBezTo>
                  <a:pt x="99" y="467"/>
                  <a:pt x="97" y="464"/>
                  <a:pt x="98" y="460"/>
                </a:cubicBezTo>
                <a:cubicBezTo>
                  <a:pt x="98" y="459"/>
                  <a:pt x="99" y="458"/>
                  <a:pt x="100" y="459"/>
                </a:cubicBezTo>
                <a:cubicBezTo>
                  <a:pt x="100" y="460"/>
                  <a:pt x="100" y="460"/>
                  <a:pt x="100" y="460"/>
                </a:cubicBezTo>
                <a:cubicBezTo>
                  <a:pt x="100" y="455"/>
                  <a:pt x="99" y="449"/>
                  <a:pt x="98" y="444"/>
                </a:cubicBezTo>
                <a:cubicBezTo>
                  <a:pt x="100" y="442"/>
                  <a:pt x="100" y="442"/>
                  <a:pt x="100" y="442"/>
                </a:cubicBezTo>
                <a:cubicBezTo>
                  <a:pt x="101" y="434"/>
                  <a:pt x="97" y="443"/>
                  <a:pt x="97" y="435"/>
                </a:cubicBezTo>
                <a:cubicBezTo>
                  <a:pt x="99" y="433"/>
                  <a:pt x="98" y="425"/>
                  <a:pt x="99" y="425"/>
                </a:cubicBezTo>
                <a:cubicBezTo>
                  <a:pt x="99" y="423"/>
                  <a:pt x="99" y="423"/>
                  <a:pt x="98" y="422"/>
                </a:cubicBezTo>
                <a:cubicBezTo>
                  <a:pt x="98" y="424"/>
                  <a:pt x="98" y="427"/>
                  <a:pt x="97" y="425"/>
                </a:cubicBezTo>
                <a:cubicBezTo>
                  <a:pt x="97" y="422"/>
                  <a:pt x="97" y="421"/>
                  <a:pt x="97" y="419"/>
                </a:cubicBezTo>
                <a:cubicBezTo>
                  <a:pt x="98" y="419"/>
                  <a:pt x="98" y="421"/>
                  <a:pt x="98" y="420"/>
                </a:cubicBezTo>
                <a:cubicBezTo>
                  <a:pt x="98" y="418"/>
                  <a:pt x="98" y="416"/>
                  <a:pt x="98" y="413"/>
                </a:cubicBezTo>
                <a:cubicBezTo>
                  <a:pt x="105" y="418"/>
                  <a:pt x="113" y="423"/>
                  <a:pt x="123" y="431"/>
                </a:cubicBezTo>
                <a:cubicBezTo>
                  <a:pt x="125" y="435"/>
                  <a:pt x="124" y="437"/>
                  <a:pt x="134" y="444"/>
                </a:cubicBezTo>
                <a:cubicBezTo>
                  <a:pt x="142" y="448"/>
                  <a:pt x="142" y="448"/>
                  <a:pt x="142" y="448"/>
                </a:cubicBezTo>
                <a:cubicBezTo>
                  <a:pt x="152" y="454"/>
                  <a:pt x="168" y="461"/>
                  <a:pt x="174" y="464"/>
                </a:cubicBezTo>
                <a:cubicBezTo>
                  <a:pt x="173" y="464"/>
                  <a:pt x="173" y="464"/>
                  <a:pt x="173" y="464"/>
                </a:cubicBezTo>
                <a:cubicBezTo>
                  <a:pt x="184" y="470"/>
                  <a:pt x="186" y="468"/>
                  <a:pt x="176" y="464"/>
                </a:cubicBezTo>
                <a:cubicBezTo>
                  <a:pt x="188" y="468"/>
                  <a:pt x="188" y="468"/>
                  <a:pt x="188" y="468"/>
                </a:cubicBezTo>
                <a:cubicBezTo>
                  <a:pt x="188" y="469"/>
                  <a:pt x="188" y="469"/>
                  <a:pt x="188" y="469"/>
                </a:cubicBezTo>
                <a:cubicBezTo>
                  <a:pt x="204" y="475"/>
                  <a:pt x="219" y="478"/>
                  <a:pt x="244" y="488"/>
                </a:cubicBezTo>
                <a:cubicBezTo>
                  <a:pt x="237" y="487"/>
                  <a:pt x="262" y="497"/>
                  <a:pt x="239" y="490"/>
                </a:cubicBezTo>
                <a:cubicBezTo>
                  <a:pt x="246" y="491"/>
                  <a:pt x="236" y="487"/>
                  <a:pt x="235" y="486"/>
                </a:cubicBezTo>
                <a:cubicBezTo>
                  <a:pt x="227" y="482"/>
                  <a:pt x="220" y="481"/>
                  <a:pt x="216" y="479"/>
                </a:cubicBezTo>
                <a:cubicBezTo>
                  <a:pt x="218" y="481"/>
                  <a:pt x="215" y="482"/>
                  <a:pt x="211" y="482"/>
                </a:cubicBezTo>
                <a:cubicBezTo>
                  <a:pt x="227" y="487"/>
                  <a:pt x="272" y="504"/>
                  <a:pt x="277" y="501"/>
                </a:cubicBezTo>
                <a:cubicBezTo>
                  <a:pt x="284" y="503"/>
                  <a:pt x="292" y="505"/>
                  <a:pt x="300" y="507"/>
                </a:cubicBezTo>
                <a:cubicBezTo>
                  <a:pt x="300" y="508"/>
                  <a:pt x="296" y="509"/>
                  <a:pt x="297" y="510"/>
                </a:cubicBezTo>
                <a:cubicBezTo>
                  <a:pt x="301" y="509"/>
                  <a:pt x="299" y="508"/>
                  <a:pt x="303" y="508"/>
                </a:cubicBezTo>
                <a:cubicBezTo>
                  <a:pt x="302" y="508"/>
                  <a:pt x="302" y="508"/>
                  <a:pt x="302" y="508"/>
                </a:cubicBezTo>
                <a:cubicBezTo>
                  <a:pt x="304" y="508"/>
                  <a:pt x="307" y="509"/>
                  <a:pt x="309" y="509"/>
                </a:cubicBezTo>
                <a:cubicBezTo>
                  <a:pt x="305" y="510"/>
                  <a:pt x="302" y="512"/>
                  <a:pt x="297" y="511"/>
                </a:cubicBezTo>
                <a:cubicBezTo>
                  <a:pt x="300" y="513"/>
                  <a:pt x="300" y="513"/>
                  <a:pt x="300" y="513"/>
                </a:cubicBezTo>
                <a:cubicBezTo>
                  <a:pt x="305" y="512"/>
                  <a:pt x="307" y="511"/>
                  <a:pt x="310" y="510"/>
                </a:cubicBezTo>
                <a:cubicBezTo>
                  <a:pt x="312" y="510"/>
                  <a:pt x="313" y="510"/>
                  <a:pt x="315" y="511"/>
                </a:cubicBezTo>
                <a:cubicBezTo>
                  <a:pt x="315" y="512"/>
                  <a:pt x="307" y="512"/>
                  <a:pt x="305" y="513"/>
                </a:cubicBezTo>
                <a:cubicBezTo>
                  <a:pt x="301" y="512"/>
                  <a:pt x="298" y="514"/>
                  <a:pt x="296" y="513"/>
                </a:cubicBezTo>
                <a:cubicBezTo>
                  <a:pt x="296" y="513"/>
                  <a:pt x="296" y="513"/>
                  <a:pt x="296" y="513"/>
                </a:cubicBezTo>
                <a:lnTo>
                  <a:pt x="291" y="513"/>
                </a:lnTo>
                <a:close/>
                <a:moveTo>
                  <a:pt x="343" y="505"/>
                </a:moveTo>
                <a:cubicBezTo>
                  <a:pt x="338" y="505"/>
                  <a:pt x="338" y="505"/>
                  <a:pt x="338" y="505"/>
                </a:cubicBezTo>
                <a:cubicBezTo>
                  <a:pt x="339" y="505"/>
                  <a:pt x="340" y="506"/>
                  <a:pt x="341" y="506"/>
                </a:cubicBezTo>
                <a:cubicBezTo>
                  <a:pt x="338" y="506"/>
                  <a:pt x="335" y="506"/>
                  <a:pt x="331" y="506"/>
                </a:cubicBezTo>
                <a:cubicBezTo>
                  <a:pt x="322" y="504"/>
                  <a:pt x="303" y="498"/>
                  <a:pt x="290" y="496"/>
                </a:cubicBezTo>
                <a:cubicBezTo>
                  <a:pt x="300" y="500"/>
                  <a:pt x="283" y="495"/>
                  <a:pt x="285" y="497"/>
                </a:cubicBezTo>
                <a:cubicBezTo>
                  <a:pt x="287" y="496"/>
                  <a:pt x="301" y="501"/>
                  <a:pt x="301" y="501"/>
                </a:cubicBezTo>
                <a:cubicBezTo>
                  <a:pt x="294" y="500"/>
                  <a:pt x="278" y="496"/>
                  <a:pt x="271" y="493"/>
                </a:cubicBezTo>
                <a:cubicBezTo>
                  <a:pt x="283" y="498"/>
                  <a:pt x="283" y="498"/>
                  <a:pt x="283" y="498"/>
                </a:cubicBezTo>
                <a:cubicBezTo>
                  <a:pt x="277" y="497"/>
                  <a:pt x="256" y="492"/>
                  <a:pt x="256" y="492"/>
                </a:cubicBezTo>
                <a:cubicBezTo>
                  <a:pt x="250" y="489"/>
                  <a:pt x="240" y="487"/>
                  <a:pt x="237" y="484"/>
                </a:cubicBezTo>
                <a:cubicBezTo>
                  <a:pt x="241" y="485"/>
                  <a:pt x="245" y="486"/>
                  <a:pt x="249" y="487"/>
                </a:cubicBezTo>
                <a:cubicBezTo>
                  <a:pt x="253" y="489"/>
                  <a:pt x="253" y="489"/>
                  <a:pt x="253" y="489"/>
                </a:cubicBezTo>
                <a:cubicBezTo>
                  <a:pt x="260" y="490"/>
                  <a:pt x="260" y="490"/>
                  <a:pt x="260" y="490"/>
                </a:cubicBezTo>
                <a:cubicBezTo>
                  <a:pt x="253" y="487"/>
                  <a:pt x="237" y="481"/>
                  <a:pt x="235" y="478"/>
                </a:cubicBezTo>
                <a:cubicBezTo>
                  <a:pt x="252" y="485"/>
                  <a:pt x="279" y="493"/>
                  <a:pt x="313" y="498"/>
                </a:cubicBezTo>
                <a:cubicBezTo>
                  <a:pt x="313" y="498"/>
                  <a:pt x="312" y="498"/>
                  <a:pt x="311" y="498"/>
                </a:cubicBezTo>
                <a:cubicBezTo>
                  <a:pt x="327" y="502"/>
                  <a:pt x="329" y="502"/>
                  <a:pt x="343" y="505"/>
                </a:cubicBezTo>
                <a:close/>
                <a:moveTo>
                  <a:pt x="348" y="518"/>
                </a:moveTo>
                <a:cubicBezTo>
                  <a:pt x="347" y="518"/>
                  <a:pt x="345" y="517"/>
                  <a:pt x="346" y="517"/>
                </a:cubicBezTo>
                <a:cubicBezTo>
                  <a:pt x="346" y="517"/>
                  <a:pt x="346" y="517"/>
                  <a:pt x="346" y="517"/>
                </a:cubicBezTo>
                <a:cubicBezTo>
                  <a:pt x="349" y="518"/>
                  <a:pt x="349" y="518"/>
                  <a:pt x="349" y="518"/>
                </a:cubicBezTo>
                <a:cubicBezTo>
                  <a:pt x="349" y="518"/>
                  <a:pt x="348" y="518"/>
                  <a:pt x="348" y="518"/>
                </a:cubicBezTo>
                <a:close/>
                <a:moveTo>
                  <a:pt x="389" y="522"/>
                </a:moveTo>
                <a:cubicBezTo>
                  <a:pt x="389" y="522"/>
                  <a:pt x="389" y="522"/>
                  <a:pt x="389" y="522"/>
                </a:cubicBezTo>
                <a:cubicBezTo>
                  <a:pt x="391" y="521"/>
                  <a:pt x="394" y="521"/>
                  <a:pt x="396" y="521"/>
                </a:cubicBezTo>
                <a:cubicBezTo>
                  <a:pt x="396" y="521"/>
                  <a:pt x="396" y="521"/>
                  <a:pt x="396" y="521"/>
                </a:cubicBezTo>
                <a:cubicBezTo>
                  <a:pt x="397" y="521"/>
                  <a:pt x="397" y="521"/>
                  <a:pt x="397" y="521"/>
                </a:cubicBezTo>
                <a:cubicBezTo>
                  <a:pt x="397" y="522"/>
                  <a:pt x="395" y="522"/>
                  <a:pt x="389" y="522"/>
                </a:cubicBezTo>
                <a:close/>
                <a:moveTo>
                  <a:pt x="367" y="510"/>
                </a:moveTo>
                <a:cubicBezTo>
                  <a:pt x="366" y="510"/>
                  <a:pt x="366" y="510"/>
                  <a:pt x="366" y="510"/>
                </a:cubicBezTo>
                <a:cubicBezTo>
                  <a:pt x="365" y="510"/>
                  <a:pt x="365" y="510"/>
                  <a:pt x="365" y="510"/>
                </a:cubicBezTo>
                <a:cubicBezTo>
                  <a:pt x="366" y="510"/>
                  <a:pt x="366" y="510"/>
                  <a:pt x="367" y="510"/>
                </a:cubicBezTo>
                <a:close/>
                <a:moveTo>
                  <a:pt x="347" y="523"/>
                </a:moveTo>
                <a:cubicBezTo>
                  <a:pt x="343" y="523"/>
                  <a:pt x="347" y="522"/>
                  <a:pt x="345" y="522"/>
                </a:cubicBezTo>
                <a:cubicBezTo>
                  <a:pt x="343" y="523"/>
                  <a:pt x="341" y="522"/>
                  <a:pt x="339" y="522"/>
                </a:cubicBezTo>
                <a:cubicBezTo>
                  <a:pt x="335" y="521"/>
                  <a:pt x="335" y="521"/>
                  <a:pt x="335" y="521"/>
                </a:cubicBezTo>
                <a:cubicBezTo>
                  <a:pt x="338" y="522"/>
                  <a:pt x="338" y="522"/>
                  <a:pt x="338" y="522"/>
                </a:cubicBezTo>
                <a:cubicBezTo>
                  <a:pt x="338" y="522"/>
                  <a:pt x="338" y="522"/>
                  <a:pt x="338" y="523"/>
                </a:cubicBezTo>
                <a:cubicBezTo>
                  <a:pt x="334" y="523"/>
                  <a:pt x="335" y="522"/>
                  <a:pt x="333" y="521"/>
                </a:cubicBezTo>
                <a:cubicBezTo>
                  <a:pt x="337" y="521"/>
                  <a:pt x="331" y="520"/>
                  <a:pt x="336" y="520"/>
                </a:cubicBezTo>
                <a:cubicBezTo>
                  <a:pt x="332" y="519"/>
                  <a:pt x="333" y="521"/>
                  <a:pt x="330" y="521"/>
                </a:cubicBezTo>
                <a:cubicBezTo>
                  <a:pt x="329" y="519"/>
                  <a:pt x="329" y="519"/>
                  <a:pt x="329" y="519"/>
                </a:cubicBezTo>
                <a:cubicBezTo>
                  <a:pt x="326" y="519"/>
                  <a:pt x="319" y="519"/>
                  <a:pt x="315" y="520"/>
                </a:cubicBezTo>
                <a:cubicBezTo>
                  <a:pt x="319" y="521"/>
                  <a:pt x="313" y="521"/>
                  <a:pt x="314" y="522"/>
                </a:cubicBezTo>
                <a:cubicBezTo>
                  <a:pt x="314" y="521"/>
                  <a:pt x="319" y="521"/>
                  <a:pt x="320" y="522"/>
                </a:cubicBezTo>
                <a:cubicBezTo>
                  <a:pt x="317" y="522"/>
                  <a:pt x="310" y="523"/>
                  <a:pt x="308" y="523"/>
                </a:cubicBezTo>
                <a:cubicBezTo>
                  <a:pt x="314" y="523"/>
                  <a:pt x="314" y="523"/>
                  <a:pt x="314" y="523"/>
                </a:cubicBezTo>
                <a:cubicBezTo>
                  <a:pt x="312" y="524"/>
                  <a:pt x="306" y="526"/>
                  <a:pt x="306" y="526"/>
                </a:cubicBezTo>
                <a:cubicBezTo>
                  <a:pt x="304" y="526"/>
                  <a:pt x="301" y="527"/>
                  <a:pt x="300" y="526"/>
                </a:cubicBezTo>
                <a:cubicBezTo>
                  <a:pt x="303" y="524"/>
                  <a:pt x="303" y="524"/>
                  <a:pt x="303" y="524"/>
                </a:cubicBezTo>
                <a:cubicBezTo>
                  <a:pt x="305" y="525"/>
                  <a:pt x="305" y="525"/>
                  <a:pt x="305" y="525"/>
                </a:cubicBezTo>
                <a:cubicBezTo>
                  <a:pt x="306" y="524"/>
                  <a:pt x="306" y="524"/>
                  <a:pt x="306" y="524"/>
                </a:cubicBezTo>
                <a:cubicBezTo>
                  <a:pt x="304" y="524"/>
                  <a:pt x="298" y="523"/>
                  <a:pt x="297" y="522"/>
                </a:cubicBezTo>
                <a:cubicBezTo>
                  <a:pt x="303" y="522"/>
                  <a:pt x="311" y="520"/>
                  <a:pt x="321" y="517"/>
                </a:cubicBezTo>
                <a:cubicBezTo>
                  <a:pt x="321" y="517"/>
                  <a:pt x="321" y="517"/>
                  <a:pt x="321" y="517"/>
                </a:cubicBezTo>
                <a:cubicBezTo>
                  <a:pt x="326" y="517"/>
                  <a:pt x="327" y="517"/>
                  <a:pt x="331" y="516"/>
                </a:cubicBezTo>
                <a:cubicBezTo>
                  <a:pt x="330" y="517"/>
                  <a:pt x="330" y="517"/>
                  <a:pt x="330" y="517"/>
                </a:cubicBezTo>
                <a:cubicBezTo>
                  <a:pt x="331" y="518"/>
                  <a:pt x="334" y="517"/>
                  <a:pt x="338" y="516"/>
                </a:cubicBezTo>
                <a:cubicBezTo>
                  <a:pt x="338" y="516"/>
                  <a:pt x="338" y="516"/>
                  <a:pt x="338" y="516"/>
                </a:cubicBezTo>
                <a:cubicBezTo>
                  <a:pt x="339" y="516"/>
                  <a:pt x="339" y="516"/>
                  <a:pt x="339" y="516"/>
                </a:cubicBezTo>
                <a:cubicBezTo>
                  <a:pt x="338" y="516"/>
                  <a:pt x="338" y="516"/>
                  <a:pt x="338" y="516"/>
                </a:cubicBezTo>
                <a:cubicBezTo>
                  <a:pt x="338" y="517"/>
                  <a:pt x="338" y="517"/>
                  <a:pt x="338" y="517"/>
                </a:cubicBezTo>
                <a:cubicBezTo>
                  <a:pt x="338" y="517"/>
                  <a:pt x="339" y="517"/>
                  <a:pt x="339" y="516"/>
                </a:cubicBezTo>
                <a:cubicBezTo>
                  <a:pt x="342" y="517"/>
                  <a:pt x="345" y="518"/>
                  <a:pt x="348" y="518"/>
                </a:cubicBezTo>
                <a:cubicBezTo>
                  <a:pt x="348" y="518"/>
                  <a:pt x="347" y="519"/>
                  <a:pt x="346" y="519"/>
                </a:cubicBezTo>
                <a:cubicBezTo>
                  <a:pt x="347" y="519"/>
                  <a:pt x="348" y="519"/>
                  <a:pt x="349" y="519"/>
                </a:cubicBezTo>
                <a:cubicBezTo>
                  <a:pt x="343" y="522"/>
                  <a:pt x="343" y="522"/>
                  <a:pt x="343" y="522"/>
                </a:cubicBezTo>
                <a:cubicBezTo>
                  <a:pt x="346" y="522"/>
                  <a:pt x="346" y="520"/>
                  <a:pt x="351" y="520"/>
                </a:cubicBezTo>
                <a:cubicBezTo>
                  <a:pt x="351" y="521"/>
                  <a:pt x="351" y="522"/>
                  <a:pt x="347" y="523"/>
                </a:cubicBezTo>
                <a:close/>
                <a:moveTo>
                  <a:pt x="489" y="514"/>
                </a:moveTo>
                <a:cubicBezTo>
                  <a:pt x="489" y="514"/>
                  <a:pt x="489" y="514"/>
                  <a:pt x="489" y="514"/>
                </a:cubicBezTo>
                <a:cubicBezTo>
                  <a:pt x="480" y="515"/>
                  <a:pt x="480" y="515"/>
                  <a:pt x="480" y="515"/>
                </a:cubicBezTo>
                <a:cubicBezTo>
                  <a:pt x="467" y="514"/>
                  <a:pt x="467" y="514"/>
                  <a:pt x="467" y="514"/>
                </a:cubicBezTo>
                <a:cubicBezTo>
                  <a:pt x="475" y="512"/>
                  <a:pt x="485" y="513"/>
                  <a:pt x="491" y="512"/>
                </a:cubicBezTo>
                <a:cubicBezTo>
                  <a:pt x="477" y="510"/>
                  <a:pt x="471" y="513"/>
                  <a:pt x="457" y="513"/>
                </a:cubicBezTo>
                <a:cubicBezTo>
                  <a:pt x="454" y="512"/>
                  <a:pt x="452" y="512"/>
                  <a:pt x="450" y="512"/>
                </a:cubicBezTo>
                <a:cubicBezTo>
                  <a:pt x="441" y="510"/>
                  <a:pt x="470" y="512"/>
                  <a:pt x="471" y="510"/>
                </a:cubicBezTo>
                <a:cubicBezTo>
                  <a:pt x="467" y="510"/>
                  <a:pt x="457" y="509"/>
                  <a:pt x="458" y="508"/>
                </a:cubicBezTo>
                <a:cubicBezTo>
                  <a:pt x="475" y="510"/>
                  <a:pt x="469" y="508"/>
                  <a:pt x="488" y="509"/>
                </a:cubicBezTo>
                <a:cubicBezTo>
                  <a:pt x="478" y="510"/>
                  <a:pt x="489" y="510"/>
                  <a:pt x="487" y="511"/>
                </a:cubicBezTo>
                <a:cubicBezTo>
                  <a:pt x="490" y="511"/>
                  <a:pt x="508" y="510"/>
                  <a:pt x="520" y="510"/>
                </a:cubicBezTo>
                <a:cubicBezTo>
                  <a:pt x="523" y="509"/>
                  <a:pt x="509" y="509"/>
                  <a:pt x="501" y="509"/>
                </a:cubicBezTo>
                <a:cubicBezTo>
                  <a:pt x="486" y="510"/>
                  <a:pt x="471" y="506"/>
                  <a:pt x="459" y="508"/>
                </a:cubicBezTo>
                <a:cubicBezTo>
                  <a:pt x="443" y="507"/>
                  <a:pt x="458" y="507"/>
                  <a:pt x="457" y="506"/>
                </a:cubicBezTo>
                <a:cubicBezTo>
                  <a:pt x="443" y="505"/>
                  <a:pt x="451" y="507"/>
                  <a:pt x="446" y="507"/>
                </a:cubicBezTo>
                <a:cubicBezTo>
                  <a:pt x="424" y="506"/>
                  <a:pt x="422" y="504"/>
                  <a:pt x="407" y="502"/>
                </a:cubicBezTo>
                <a:cubicBezTo>
                  <a:pt x="394" y="502"/>
                  <a:pt x="362" y="497"/>
                  <a:pt x="341" y="492"/>
                </a:cubicBezTo>
                <a:cubicBezTo>
                  <a:pt x="344" y="492"/>
                  <a:pt x="341" y="491"/>
                  <a:pt x="340" y="490"/>
                </a:cubicBezTo>
                <a:cubicBezTo>
                  <a:pt x="326" y="490"/>
                  <a:pt x="331" y="490"/>
                  <a:pt x="315" y="487"/>
                </a:cubicBezTo>
                <a:cubicBezTo>
                  <a:pt x="328" y="492"/>
                  <a:pt x="328" y="492"/>
                  <a:pt x="328" y="492"/>
                </a:cubicBezTo>
                <a:cubicBezTo>
                  <a:pt x="317" y="489"/>
                  <a:pt x="308" y="489"/>
                  <a:pt x="299" y="485"/>
                </a:cubicBezTo>
                <a:cubicBezTo>
                  <a:pt x="311" y="491"/>
                  <a:pt x="281" y="482"/>
                  <a:pt x="273" y="480"/>
                </a:cubicBezTo>
                <a:cubicBezTo>
                  <a:pt x="262" y="475"/>
                  <a:pt x="250" y="474"/>
                  <a:pt x="245" y="470"/>
                </a:cubicBezTo>
                <a:cubicBezTo>
                  <a:pt x="247" y="470"/>
                  <a:pt x="247" y="470"/>
                  <a:pt x="247" y="470"/>
                </a:cubicBezTo>
                <a:cubicBezTo>
                  <a:pt x="231" y="464"/>
                  <a:pt x="231" y="464"/>
                  <a:pt x="231" y="464"/>
                </a:cubicBezTo>
                <a:cubicBezTo>
                  <a:pt x="234" y="463"/>
                  <a:pt x="234" y="463"/>
                  <a:pt x="234" y="463"/>
                </a:cubicBezTo>
                <a:cubicBezTo>
                  <a:pt x="224" y="458"/>
                  <a:pt x="210" y="454"/>
                  <a:pt x="213" y="456"/>
                </a:cubicBezTo>
                <a:cubicBezTo>
                  <a:pt x="203" y="451"/>
                  <a:pt x="209" y="453"/>
                  <a:pt x="208" y="452"/>
                </a:cubicBezTo>
                <a:cubicBezTo>
                  <a:pt x="215" y="454"/>
                  <a:pt x="229" y="457"/>
                  <a:pt x="232" y="460"/>
                </a:cubicBezTo>
                <a:cubicBezTo>
                  <a:pt x="231" y="460"/>
                  <a:pt x="229" y="459"/>
                  <a:pt x="228" y="459"/>
                </a:cubicBezTo>
                <a:cubicBezTo>
                  <a:pt x="257" y="471"/>
                  <a:pt x="238" y="460"/>
                  <a:pt x="253" y="465"/>
                </a:cubicBezTo>
                <a:cubicBezTo>
                  <a:pt x="245" y="462"/>
                  <a:pt x="240" y="459"/>
                  <a:pt x="232" y="456"/>
                </a:cubicBezTo>
                <a:cubicBezTo>
                  <a:pt x="229" y="455"/>
                  <a:pt x="213" y="450"/>
                  <a:pt x="205" y="447"/>
                </a:cubicBezTo>
                <a:cubicBezTo>
                  <a:pt x="216" y="451"/>
                  <a:pt x="221" y="454"/>
                  <a:pt x="229" y="458"/>
                </a:cubicBezTo>
                <a:cubicBezTo>
                  <a:pt x="222" y="455"/>
                  <a:pt x="220" y="455"/>
                  <a:pt x="215" y="452"/>
                </a:cubicBezTo>
                <a:cubicBezTo>
                  <a:pt x="217" y="453"/>
                  <a:pt x="217" y="453"/>
                  <a:pt x="217" y="453"/>
                </a:cubicBezTo>
                <a:cubicBezTo>
                  <a:pt x="209" y="451"/>
                  <a:pt x="209" y="451"/>
                  <a:pt x="209" y="451"/>
                </a:cubicBezTo>
                <a:cubicBezTo>
                  <a:pt x="208" y="449"/>
                  <a:pt x="189" y="440"/>
                  <a:pt x="201" y="444"/>
                </a:cubicBezTo>
                <a:cubicBezTo>
                  <a:pt x="190" y="440"/>
                  <a:pt x="197" y="444"/>
                  <a:pt x="187" y="440"/>
                </a:cubicBezTo>
                <a:cubicBezTo>
                  <a:pt x="205" y="449"/>
                  <a:pt x="205" y="449"/>
                  <a:pt x="205" y="449"/>
                </a:cubicBezTo>
                <a:cubicBezTo>
                  <a:pt x="204" y="450"/>
                  <a:pt x="204" y="450"/>
                  <a:pt x="204" y="450"/>
                </a:cubicBezTo>
                <a:cubicBezTo>
                  <a:pt x="197" y="448"/>
                  <a:pt x="196" y="446"/>
                  <a:pt x="189" y="443"/>
                </a:cubicBezTo>
                <a:cubicBezTo>
                  <a:pt x="189" y="445"/>
                  <a:pt x="189" y="445"/>
                  <a:pt x="189" y="445"/>
                </a:cubicBezTo>
                <a:cubicBezTo>
                  <a:pt x="176" y="437"/>
                  <a:pt x="176" y="437"/>
                  <a:pt x="176" y="437"/>
                </a:cubicBezTo>
                <a:cubicBezTo>
                  <a:pt x="178" y="439"/>
                  <a:pt x="167" y="434"/>
                  <a:pt x="165" y="433"/>
                </a:cubicBezTo>
                <a:cubicBezTo>
                  <a:pt x="159" y="428"/>
                  <a:pt x="165" y="429"/>
                  <a:pt x="153" y="423"/>
                </a:cubicBezTo>
                <a:cubicBezTo>
                  <a:pt x="153" y="424"/>
                  <a:pt x="153" y="424"/>
                  <a:pt x="153" y="424"/>
                </a:cubicBezTo>
                <a:cubicBezTo>
                  <a:pt x="147" y="420"/>
                  <a:pt x="143" y="418"/>
                  <a:pt x="134" y="411"/>
                </a:cubicBezTo>
                <a:cubicBezTo>
                  <a:pt x="135" y="411"/>
                  <a:pt x="137" y="413"/>
                  <a:pt x="139" y="414"/>
                </a:cubicBezTo>
                <a:cubicBezTo>
                  <a:pt x="127" y="404"/>
                  <a:pt x="107" y="390"/>
                  <a:pt x="104" y="383"/>
                </a:cubicBezTo>
                <a:cubicBezTo>
                  <a:pt x="105" y="383"/>
                  <a:pt x="109" y="388"/>
                  <a:pt x="111" y="387"/>
                </a:cubicBezTo>
                <a:cubicBezTo>
                  <a:pt x="127" y="404"/>
                  <a:pt x="124" y="396"/>
                  <a:pt x="145" y="413"/>
                </a:cubicBezTo>
                <a:cubicBezTo>
                  <a:pt x="144" y="417"/>
                  <a:pt x="165" y="424"/>
                  <a:pt x="168" y="429"/>
                </a:cubicBezTo>
                <a:cubicBezTo>
                  <a:pt x="159" y="424"/>
                  <a:pt x="146" y="418"/>
                  <a:pt x="148" y="419"/>
                </a:cubicBezTo>
                <a:cubicBezTo>
                  <a:pt x="156" y="424"/>
                  <a:pt x="168" y="432"/>
                  <a:pt x="174" y="434"/>
                </a:cubicBezTo>
                <a:cubicBezTo>
                  <a:pt x="169" y="431"/>
                  <a:pt x="171" y="430"/>
                  <a:pt x="176" y="431"/>
                </a:cubicBezTo>
                <a:cubicBezTo>
                  <a:pt x="162" y="425"/>
                  <a:pt x="138" y="407"/>
                  <a:pt x="122" y="392"/>
                </a:cubicBezTo>
                <a:cubicBezTo>
                  <a:pt x="122" y="396"/>
                  <a:pt x="122" y="396"/>
                  <a:pt x="122" y="396"/>
                </a:cubicBezTo>
                <a:cubicBezTo>
                  <a:pt x="107" y="384"/>
                  <a:pt x="125" y="396"/>
                  <a:pt x="114" y="386"/>
                </a:cubicBezTo>
                <a:cubicBezTo>
                  <a:pt x="108" y="382"/>
                  <a:pt x="108" y="382"/>
                  <a:pt x="108" y="382"/>
                </a:cubicBezTo>
                <a:cubicBezTo>
                  <a:pt x="108" y="381"/>
                  <a:pt x="108" y="381"/>
                  <a:pt x="108" y="381"/>
                </a:cubicBezTo>
                <a:cubicBezTo>
                  <a:pt x="105" y="379"/>
                  <a:pt x="102" y="377"/>
                  <a:pt x="99" y="375"/>
                </a:cubicBezTo>
                <a:cubicBezTo>
                  <a:pt x="104" y="381"/>
                  <a:pt x="103" y="377"/>
                  <a:pt x="108" y="383"/>
                </a:cubicBezTo>
                <a:cubicBezTo>
                  <a:pt x="113" y="389"/>
                  <a:pt x="107" y="384"/>
                  <a:pt x="105" y="384"/>
                </a:cubicBezTo>
                <a:cubicBezTo>
                  <a:pt x="101" y="380"/>
                  <a:pt x="89" y="366"/>
                  <a:pt x="97" y="374"/>
                </a:cubicBezTo>
                <a:cubicBezTo>
                  <a:pt x="92" y="369"/>
                  <a:pt x="87" y="364"/>
                  <a:pt x="82" y="359"/>
                </a:cubicBezTo>
                <a:cubicBezTo>
                  <a:pt x="83" y="359"/>
                  <a:pt x="86" y="362"/>
                  <a:pt x="88" y="364"/>
                </a:cubicBezTo>
                <a:cubicBezTo>
                  <a:pt x="85" y="360"/>
                  <a:pt x="81" y="356"/>
                  <a:pt x="78" y="352"/>
                </a:cubicBezTo>
                <a:cubicBezTo>
                  <a:pt x="79" y="352"/>
                  <a:pt x="79" y="352"/>
                  <a:pt x="79" y="352"/>
                </a:cubicBezTo>
                <a:cubicBezTo>
                  <a:pt x="71" y="343"/>
                  <a:pt x="63" y="329"/>
                  <a:pt x="58" y="321"/>
                </a:cubicBezTo>
                <a:cubicBezTo>
                  <a:pt x="66" y="340"/>
                  <a:pt x="52" y="314"/>
                  <a:pt x="52" y="315"/>
                </a:cubicBezTo>
                <a:cubicBezTo>
                  <a:pt x="49" y="308"/>
                  <a:pt x="51" y="305"/>
                  <a:pt x="59" y="319"/>
                </a:cubicBezTo>
                <a:cubicBezTo>
                  <a:pt x="60" y="323"/>
                  <a:pt x="65" y="332"/>
                  <a:pt x="70" y="338"/>
                </a:cubicBezTo>
                <a:cubicBezTo>
                  <a:pt x="65" y="329"/>
                  <a:pt x="63" y="327"/>
                  <a:pt x="59" y="320"/>
                </a:cubicBezTo>
                <a:cubicBezTo>
                  <a:pt x="62" y="324"/>
                  <a:pt x="56" y="310"/>
                  <a:pt x="57" y="310"/>
                </a:cubicBezTo>
                <a:cubicBezTo>
                  <a:pt x="58" y="310"/>
                  <a:pt x="60" y="313"/>
                  <a:pt x="64" y="322"/>
                </a:cubicBezTo>
                <a:cubicBezTo>
                  <a:pt x="71" y="335"/>
                  <a:pt x="63" y="324"/>
                  <a:pt x="66" y="328"/>
                </a:cubicBezTo>
                <a:cubicBezTo>
                  <a:pt x="66" y="332"/>
                  <a:pt x="77" y="346"/>
                  <a:pt x="82" y="353"/>
                </a:cubicBezTo>
                <a:cubicBezTo>
                  <a:pt x="82" y="354"/>
                  <a:pt x="80" y="352"/>
                  <a:pt x="79" y="351"/>
                </a:cubicBezTo>
                <a:cubicBezTo>
                  <a:pt x="84" y="357"/>
                  <a:pt x="95" y="370"/>
                  <a:pt x="96" y="370"/>
                </a:cubicBezTo>
                <a:cubicBezTo>
                  <a:pt x="92" y="365"/>
                  <a:pt x="88" y="360"/>
                  <a:pt x="83" y="355"/>
                </a:cubicBezTo>
                <a:cubicBezTo>
                  <a:pt x="81" y="352"/>
                  <a:pt x="88" y="359"/>
                  <a:pt x="85" y="354"/>
                </a:cubicBezTo>
                <a:cubicBezTo>
                  <a:pt x="82" y="351"/>
                  <a:pt x="79" y="346"/>
                  <a:pt x="75" y="341"/>
                </a:cubicBezTo>
                <a:cubicBezTo>
                  <a:pt x="77" y="342"/>
                  <a:pt x="77" y="342"/>
                  <a:pt x="77" y="342"/>
                </a:cubicBezTo>
                <a:cubicBezTo>
                  <a:pt x="71" y="331"/>
                  <a:pt x="62" y="316"/>
                  <a:pt x="57" y="303"/>
                </a:cubicBezTo>
                <a:cubicBezTo>
                  <a:pt x="53" y="302"/>
                  <a:pt x="49" y="296"/>
                  <a:pt x="45" y="291"/>
                </a:cubicBezTo>
                <a:cubicBezTo>
                  <a:pt x="39" y="271"/>
                  <a:pt x="36" y="248"/>
                  <a:pt x="40" y="226"/>
                </a:cubicBezTo>
                <a:cubicBezTo>
                  <a:pt x="39" y="227"/>
                  <a:pt x="39" y="226"/>
                  <a:pt x="38" y="225"/>
                </a:cubicBezTo>
                <a:cubicBezTo>
                  <a:pt x="40" y="219"/>
                  <a:pt x="42" y="208"/>
                  <a:pt x="43" y="208"/>
                </a:cubicBezTo>
                <a:cubicBezTo>
                  <a:pt x="43" y="201"/>
                  <a:pt x="49" y="183"/>
                  <a:pt x="46" y="186"/>
                </a:cubicBezTo>
                <a:cubicBezTo>
                  <a:pt x="47" y="183"/>
                  <a:pt x="47" y="183"/>
                  <a:pt x="47" y="183"/>
                </a:cubicBezTo>
                <a:cubicBezTo>
                  <a:pt x="52" y="176"/>
                  <a:pt x="58" y="166"/>
                  <a:pt x="72" y="148"/>
                </a:cubicBezTo>
                <a:cubicBezTo>
                  <a:pt x="74" y="145"/>
                  <a:pt x="74" y="144"/>
                  <a:pt x="72" y="143"/>
                </a:cubicBezTo>
                <a:cubicBezTo>
                  <a:pt x="75" y="140"/>
                  <a:pt x="79" y="137"/>
                  <a:pt x="82" y="134"/>
                </a:cubicBezTo>
                <a:cubicBezTo>
                  <a:pt x="80" y="137"/>
                  <a:pt x="79" y="139"/>
                  <a:pt x="75" y="144"/>
                </a:cubicBezTo>
                <a:cubicBezTo>
                  <a:pt x="82" y="135"/>
                  <a:pt x="90" y="127"/>
                  <a:pt x="99" y="120"/>
                </a:cubicBezTo>
                <a:cubicBezTo>
                  <a:pt x="97" y="122"/>
                  <a:pt x="97" y="122"/>
                  <a:pt x="97" y="122"/>
                </a:cubicBezTo>
                <a:cubicBezTo>
                  <a:pt x="107" y="113"/>
                  <a:pt x="107" y="113"/>
                  <a:pt x="107" y="113"/>
                </a:cubicBezTo>
                <a:cubicBezTo>
                  <a:pt x="102" y="118"/>
                  <a:pt x="92" y="125"/>
                  <a:pt x="94" y="122"/>
                </a:cubicBezTo>
                <a:cubicBezTo>
                  <a:pt x="105" y="111"/>
                  <a:pt x="112" y="107"/>
                  <a:pt x="122" y="98"/>
                </a:cubicBezTo>
                <a:cubicBezTo>
                  <a:pt x="124" y="100"/>
                  <a:pt x="128" y="98"/>
                  <a:pt x="125" y="102"/>
                </a:cubicBezTo>
                <a:cubicBezTo>
                  <a:pt x="124" y="103"/>
                  <a:pt x="124" y="103"/>
                  <a:pt x="123" y="103"/>
                </a:cubicBezTo>
                <a:cubicBezTo>
                  <a:pt x="120" y="107"/>
                  <a:pt x="112" y="114"/>
                  <a:pt x="107" y="119"/>
                </a:cubicBezTo>
                <a:cubicBezTo>
                  <a:pt x="129" y="103"/>
                  <a:pt x="123" y="107"/>
                  <a:pt x="144" y="95"/>
                </a:cubicBezTo>
                <a:cubicBezTo>
                  <a:pt x="147" y="95"/>
                  <a:pt x="126" y="107"/>
                  <a:pt x="131" y="106"/>
                </a:cubicBezTo>
                <a:cubicBezTo>
                  <a:pt x="125" y="109"/>
                  <a:pt x="119" y="114"/>
                  <a:pt x="112" y="118"/>
                </a:cubicBezTo>
                <a:cubicBezTo>
                  <a:pt x="115" y="116"/>
                  <a:pt x="115" y="115"/>
                  <a:pt x="117" y="114"/>
                </a:cubicBezTo>
                <a:cubicBezTo>
                  <a:pt x="105" y="124"/>
                  <a:pt x="100" y="127"/>
                  <a:pt x="93" y="136"/>
                </a:cubicBezTo>
                <a:cubicBezTo>
                  <a:pt x="87" y="141"/>
                  <a:pt x="100" y="127"/>
                  <a:pt x="94" y="133"/>
                </a:cubicBezTo>
                <a:cubicBezTo>
                  <a:pt x="99" y="128"/>
                  <a:pt x="103" y="122"/>
                  <a:pt x="105" y="119"/>
                </a:cubicBezTo>
                <a:cubicBezTo>
                  <a:pt x="91" y="130"/>
                  <a:pt x="99" y="127"/>
                  <a:pt x="88" y="138"/>
                </a:cubicBezTo>
                <a:cubicBezTo>
                  <a:pt x="80" y="146"/>
                  <a:pt x="80" y="146"/>
                  <a:pt x="80" y="146"/>
                </a:cubicBezTo>
                <a:cubicBezTo>
                  <a:pt x="75" y="151"/>
                  <a:pt x="82" y="145"/>
                  <a:pt x="82" y="145"/>
                </a:cubicBezTo>
                <a:cubicBezTo>
                  <a:pt x="77" y="151"/>
                  <a:pt x="75" y="153"/>
                  <a:pt x="71" y="158"/>
                </a:cubicBezTo>
                <a:cubicBezTo>
                  <a:pt x="72" y="157"/>
                  <a:pt x="75" y="154"/>
                  <a:pt x="75" y="155"/>
                </a:cubicBezTo>
                <a:cubicBezTo>
                  <a:pt x="68" y="163"/>
                  <a:pt x="63" y="172"/>
                  <a:pt x="57" y="180"/>
                </a:cubicBezTo>
                <a:cubicBezTo>
                  <a:pt x="60" y="175"/>
                  <a:pt x="56" y="187"/>
                  <a:pt x="55" y="191"/>
                </a:cubicBezTo>
                <a:cubicBezTo>
                  <a:pt x="58" y="185"/>
                  <a:pt x="62" y="179"/>
                  <a:pt x="65" y="174"/>
                </a:cubicBezTo>
                <a:cubicBezTo>
                  <a:pt x="77" y="153"/>
                  <a:pt x="88" y="141"/>
                  <a:pt x="108" y="123"/>
                </a:cubicBezTo>
                <a:cubicBezTo>
                  <a:pt x="108" y="124"/>
                  <a:pt x="108" y="124"/>
                  <a:pt x="108" y="124"/>
                </a:cubicBezTo>
                <a:cubicBezTo>
                  <a:pt x="143" y="101"/>
                  <a:pt x="134" y="100"/>
                  <a:pt x="168" y="83"/>
                </a:cubicBezTo>
                <a:cubicBezTo>
                  <a:pt x="170" y="84"/>
                  <a:pt x="184" y="76"/>
                  <a:pt x="183" y="78"/>
                </a:cubicBezTo>
                <a:cubicBezTo>
                  <a:pt x="173" y="82"/>
                  <a:pt x="175" y="82"/>
                  <a:pt x="178" y="82"/>
                </a:cubicBezTo>
                <a:cubicBezTo>
                  <a:pt x="184" y="79"/>
                  <a:pt x="188" y="76"/>
                  <a:pt x="201" y="72"/>
                </a:cubicBezTo>
                <a:cubicBezTo>
                  <a:pt x="196" y="75"/>
                  <a:pt x="207" y="72"/>
                  <a:pt x="196" y="76"/>
                </a:cubicBezTo>
                <a:cubicBezTo>
                  <a:pt x="212" y="71"/>
                  <a:pt x="221" y="68"/>
                  <a:pt x="229" y="64"/>
                </a:cubicBezTo>
                <a:cubicBezTo>
                  <a:pt x="256" y="55"/>
                  <a:pt x="237" y="63"/>
                  <a:pt x="265" y="56"/>
                </a:cubicBezTo>
                <a:cubicBezTo>
                  <a:pt x="261" y="58"/>
                  <a:pt x="261" y="58"/>
                  <a:pt x="261" y="58"/>
                </a:cubicBezTo>
                <a:cubicBezTo>
                  <a:pt x="278" y="54"/>
                  <a:pt x="278" y="54"/>
                  <a:pt x="278" y="54"/>
                </a:cubicBezTo>
                <a:cubicBezTo>
                  <a:pt x="272" y="54"/>
                  <a:pt x="272" y="54"/>
                  <a:pt x="272" y="54"/>
                </a:cubicBezTo>
                <a:cubicBezTo>
                  <a:pt x="279" y="52"/>
                  <a:pt x="286" y="50"/>
                  <a:pt x="292" y="49"/>
                </a:cubicBezTo>
                <a:cubicBezTo>
                  <a:pt x="305" y="46"/>
                  <a:pt x="287" y="48"/>
                  <a:pt x="289" y="47"/>
                </a:cubicBezTo>
                <a:cubicBezTo>
                  <a:pt x="285" y="49"/>
                  <a:pt x="285" y="49"/>
                  <a:pt x="285" y="49"/>
                </a:cubicBezTo>
                <a:cubicBezTo>
                  <a:pt x="276" y="51"/>
                  <a:pt x="265" y="55"/>
                  <a:pt x="263" y="54"/>
                </a:cubicBezTo>
                <a:cubicBezTo>
                  <a:pt x="276" y="51"/>
                  <a:pt x="273" y="50"/>
                  <a:pt x="278" y="48"/>
                </a:cubicBezTo>
                <a:cubicBezTo>
                  <a:pt x="266" y="52"/>
                  <a:pt x="266" y="52"/>
                  <a:pt x="266" y="52"/>
                </a:cubicBezTo>
                <a:cubicBezTo>
                  <a:pt x="261" y="51"/>
                  <a:pt x="261" y="51"/>
                  <a:pt x="261" y="51"/>
                </a:cubicBezTo>
                <a:cubicBezTo>
                  <a:pt x="248" y="54"/>
                  <a:pt x="239" y="57"/>
                  <a:pt x="231" y="60"/>
                </a:cubicBezTo>
                <a:cubicBezTo>
                  <a:pt x="237" y="59"/>
                  <a:pt x="240" y="57"/>
                  <a:pt x="244" y="56"/>
                </a:cubicBezTo>
                <a:cubicBezTo>
                  <a:pt x="239" y="60"/>
                  <a:pt x="223" y="63"/>
                  <a:pt x="209" y="70"/>
                </a:cubicBezTo>
                <a:cubicBezTo>
                  <a:pt x="208" y="69"/>
                  <a:pt x="203" y="71"/>
                  <a:pt x="205" y="70"/>
                </a:cubicBezTo>
                <a:cubicBezTo>
                  <a:pt x="205" y="70"/>
                  <a:pt x="208" y="69"/>
                  <a:pt x="209" y="68"/>
                </a:cubicBezTo>
                <a:cubicBezTo>
                  <a:pt x="208" y="68"/>
                  <a:pt x="216" y="64"/>
                  <a:pt x="202" y="69"/>
                </a:cubicBezTo>
                <a:cubicBezTo>
                  <a:pt x="207" y="66"/>
                  <a:pt x="217" y="60"/>
                  <a:pt x="216" y="60"/>
                </a:cubicBezTo>
                <a:cubicBezTo>
                  <a:pt x="224" y="57"/>
                  <a:pt x="236" y="53"/>
                  <a:pt x="243" y="52"/>
                </a:cubicBezTo>
                <a:cubicBezTo>
                  <a:pt x="243" y="52"/>
                  <a:pt x="243" y="52"/>
                  <a:pt x="243" y="52"/>
                </a:cubicBezTo>
                <a:cubicBezTo>
                  <a:pt x="250" y="50"/>
                  <a:pt x="265" y="46"/>
                  <a:pt x="267" y="47"/>
                </a:cubicBezTo>
                <a:cubicBezTo>
                  <a:pt x="271" y="46"/>
                  <a:pt x="284" y="43"/>
                  <a:pt x="271" y="45"/>
                </a:cubicBezTo>
                <a:cubicBezTo>
                  <a:pt x="278" y="43"/>
                  <a:pt x="285" y="41"/>
                  <a:pt x="292" y="40"/>
                </a:cubicBezTo>
                <a:cubicBezTo>
                  <a:pt x="289" y="43"/>
                  <a:pt x="308" y="41"/>
                  <a:pt x="288" y="46"/>
                </a:cubicBezTo>
                <a:cubicBezTo>
                  <a:pt x="289" y="46"/>
                  <a:pt x="296" y="44"/>
                  <a:pt x="308" y="42"/>
                </a:cubicBezTo>
                <a:cubicBezTo>
                  <a:pt x="308" y="42"/>
                  <a:pt x="308" y="42"/>
                  <a:pt x="308" y="42"/>
                </a:cubicBezTo>
                <a:cubicBezTo>
                  <a:pt x="307" y="42"/>
                  <a:pt x="307" y="43"/>
                  <a:pt x="306" y="43"/>
                </a:cubicBezTo>
                <a:cubicBezTo>
                  <a:pt x="304" y="43"/>
                  <a:pt x="302" y="43"/>
                  <a:pt x="302" y="43"/>
                </a:cubicBezTo>
                <a:cubicBezTo>
                  <a:pt x="295" y="46"/>
                  <a:pt x="306" y="45"/>
                  <a:pt x="317" y="43"/>
                </a:cubicBezTo>
                <a:cubicBezTo>
                  <a:pt x="320" y="42"/>
                  <a:pt x="320" y="42"/>
                  <a:pt x="320" y="42"/>
                </a:cubicBezTo>
                <a:cubicBezTo>
                  <a:pt x="330" y="41"/>
                  <a:pt x="336" y="42"/>
                  <a:pt x="349" y="40"/>
                </a:cubicBezTo>
                <a:cubicBezTo>
                  <a:pt x="380" y="33"/>
                  <a:pt x="380" y="33"/>
                  <a:pt x="380" y="33"/>
                </a:cubicBezTo>
                <a:cubicBezTo>
                  <a:pt x="389" y="33"/>
                  <a:pt x="389" y="33"/>
                  <a:pt x="389" y="33"/>
                </a:cubicBezTo>
                <a:cubicBezTo>
                  <a:pt x="393" y="33"/>
                  <a:pt x="407" y="33"/>
                  <a:pt x="402" y="34"/>
                </a:cubicBezTo>
                <a:cubicBezTo>
                  <a:pt x="403" y="35"/>
                  <a:pt x="398" y="35"/>
                  <a:pt x="392" y="35"/>
                </a:cubicBezTo>
                <a:cubicBezTo>
                  <a:pt x="392" y="35"/>
                  <a:pt x="393" y="35"/>
                  <a:pt x="392" y="35"/>
                </a:cubicBezTo>
                <a:cubicBezTo>
                  <a:pt x="390" y="36"/>
                  <a:pt x="390" y="37"/>
                  <a:pt x="397" y="38"/>
                </a:cubicBezTo>
                <a:cubicBezTo>
                  <a:pt x="389" y="37"/>
                  <a:pt x="388" y="37"/>
                  <a:pt x="383" y="38"/>
                </a:cubicBezTo>
                <a:cubicBezTo>
                  <a:pt x="391" y="38"/>
                  <a:pt x="391" y="38"/>
                  <a:pt x="391" y="38"/>
                </a:cubicBezTo>
                <a:cubicBezTo>
                  <a:pt x="380" y="38"/>
                  <a:pt x="363" y="42"/>
                  <a:pt x="363" y="43"/>
                </a:cubicBezTo>
                <a:cubicBezTo>
                  <a:pt x="366" y="41"/>
                  <a:pt x="373" y="42"/>
                  <a:pt x="379" y="42"/>
                </a:cubicBezTo>
                <a:cubicBezTo>
                  <a:pt x="375" y="43"/>
                  <a:pt x="365" y="44"/>
                  <a:pt x="373" y="44"/>
                </a:cubicBezTo>
                <a:cubicBezTo>
                  <a:pt x="375" y="43"/>
                  <a:pt x="396" y="41"/>
                  <a:pt x="381" y="41"/>
                </a:cubicBezTo>
                <a:cubicBezTo>
                  <a:pt x="387" y="40"/>
                  <a:pt x="395" y="40"/>
                  <a:pt x="402" y="40"/>
                </a:cubicBezTo>
                <a:cubicBezTo>
                  <a:pt x="394" y="41"/>
                  <a:pt x="400" y="42"/>
                  <a:pt x="397" y="43"/>
                </a:cubicBezTo>
                <a:cubicBezTo>
                  <a:pt x="405" y="42"/>
                  <a:pt x="404" y="40"/>
                  <a:pt x="405" y="40"/>
                </a:cubicBezTo>
                <a:cubicBezTo>
                  <a:pt x="426" y="41"/>
                  <a:pt x="434" y="45"/>
                  <a:pt x="458" y="45"/>
                </a:cubicBezTo>
                <a:cubicBezTo>
                  <a:pt x="461" y="44"/>
                  <a:pt x="444" y="44"/>
                  <a:pt x="446" y="43"/>
                </a:cubicBezTo>
                <a:cubicBezTo>
                  <a:pt x="463" y="42"/>
                  <a:pt x="468" y="47"/>
                  <a:pt x="483" y="47"/>
                </a:cubicBezTo>
                <a:cubicBezTo>
                  <a:pt x="479" y="45"/>
                  <a:pt x="479" y="45"/>
                  <a:pt x="479" y="45"/>
                </a:cubicBezTo>
                <a:cubicBezTo>
                  <a:pt x="483" y="45"/>
                  <a:pt x="494" y="45"/>
                  <a:pt x="500" y="46"/>
                </a:cubicBezTo>
                <a:cubicBezTo>
                  <a:pt x="501" y="47"/>
                  <a:pt x="517" y="50"/>
                  <a:pt x="505" y="49"/>
                </a:cubicBezTo>
                <a:cubicBezTo>
                  <a:pt x="530" y="53"/>
                  <a:pt x="528" y="48"/>
                  <a:pt x="557" y="52"/>
                </a:cubicBezTo>
                <a:cubicBezTo>
                  <a:pt x="543" y="50"/>
                  <a:pt x="542" y="50"/>
                  <a:pt x="531" y="48"/>
                </a:cubicBezTo>
                <a:cubicBezTo>
                  <a:pt x="543" y="49"/>
                  <a:pt x="533" y="48"/>
                  <a:pt x="535" y="47"/>
                </a:cubicBezTo>
                <a:cubicBezTo>
                  <a:pt x="541" y="49"/>
                  <a:pt x="563" y="51"/>
                  <a:pt x="548" y="50"/>
                </a:cubicBezTo>
                <a:cubicBezTo>
                  <a:pt x="557" y="51"/>
                  <a:pt x="575" y="55"/>
                  <a:pt x="579" y="55"/>
                </a:cubicBezTo>
                <a:cubicBezTo>
                  <a:pt x="571" y="53"/>
                  <a:pt x="571" y="53"/>
                  <a:pt x="571" y="53"/>
                </a:cubicBezTo>
                <a:cubicBezTo>
                  <a:pt x="584" y="55"/>
                  <a:pt x="597" y="56"/>
                  <a:pt x="603" y="56"/>
                </a:cubicBezTo>
                <a:cubicBezTo>
                  <a:pt x="587" y="53"/>
                  <a:pt x="587" y="56"/>
                  <a:pt x="566" y="52"/>
                </a:cubicBezTo>
                <a:cubicBezTo>
                  <a:pt x="545" y="47"/>
                  <a:pt x="572" y="51"/>
                  <a:pt x="558" y="47"/>
                </a:cubicBezTo>
                <a:cubicBezTo>
                  <a:pt x="542" y="46"/>
                  <a:pt x="542" y="46"/>
                  <a:pt x="542" y="46"/>
                </a:cubicBezTo>
                <a:cubicBezTo>
                  <a:pt x="549" y="47"/>
                  <a:pt x="549" y="47"/>
                  <a:pt x="549" y="47"/>
                </a:cubicBezTo>
                <a:cubicBezTo>
                  <a:pt x="546" y="49"/>
                  <a:pt x="525" y="44"/>
                  <a:pt x="526" y="46"/>
                </a:cubicBezTo>
                <a:cubicBezTo>
                  <a:pt x="511" y="42"/>
                  <a:pt x="506" y="43"/>
                  <a:pt x="488" y="40"/>
                </a:cubicBezTo>
                <a:cubicBezTo>
                  <a:pt x="484" y="40"/>
                  <a:pt x="490" y="41"/>
                  <a:pt x="495" y="41"/>
                </a:cubicBezTo>
                <a:cubicBezTo>
                  <a:pt x="486" y="40"/>
                  <a:pt x="486" y="43"/>
                  <a:pt x="474" y="40"/>
                </a:cubicBezTo>
                <a:cubicBezTo>
                  <a:pt x="468" y="40"/>
                  <a:pt x="472" y="42"/>
                  <a:pt x="482" y="43"/>
                </a:cubicBezTo>
                <a:cubicBezTo>
                  <a:pt x="473" y="42"/>
                  <a:pt x="465" y="42"/>
                  <a:pt x="455" y="41"/>
                </a:cubicBezTo>
                <a:cubicBezTo>
                  <a:pt x="465" y="43"/>
                  <a:pt x="465" y="43"/>
                  <a:pt x="465" y="43"/>
                </a:cubicBezTo>
                <a:cubicBezTo>
                  <a:pt x="454" y="42"/>
                  <a:pt x="454" y="42"/>
                  <a:pt x="454" y="42"/>
                </a:cubicBezTo>
                <a:cubicBezTo>
                  <a:pt x="463" y="44"/>
                  <a:pt x="463" y="44"/>
                  <a:pt x="463" y="44"/>
                </a:cubicBezTo>
                <a:cubicBezTo>
                  <a:pt x="443" y="43"/>
                  <a:pt x="420" y="42"/>
                  <a:pt x="409" y="40"/>
                </a:cubicBezTo>
                <a:cubicBezTo>
                  <a:pt x="427" y="38"/>
                  <a:pt x="456" y="40"/>
                  <a:pt x="466" y="38"/>
                </a:cubicBezTo>
                <a:cubicBezTo>
                  <a:pt x="462" y="37"/>
                  <a:pt x="452" y="39"/>
                  <a:pt x="447" y="37"/>
                </a:cubicBezTo>
                <a:cubicBezTo>
                  <a:pt x="442" y="38"/>
                  <a:pt x="442" y="38"/>
                  <a:pt x="442" y="38"/>
                </a:cubicBezTo>
                <a:cubicBezTo>
                  <a:pt x="436" y="38"/>
                  <a:pt x="421" y="38"/>
                  <a:pt x="420" y="37"/>
                </a:cubicBezTo>
                <a:cubicBezTo>
                  <a:pt x="437" y="37"/>
                  <a:pt x="442" y="35"/>
                  <a:pt x="450" y="35"/>
                </a:cubicBezTo>
                <a:cubicBezTo>
                  <a:pt x="450" y="34"/>
                  <a:pt x="452" y="34"/>
                  <a:pt x="454" y="34"/>
                </a:cubicBezTo>
                <a:cubicBezTo>
                  <a:pt x="455" y="34"/>
                  <a:pt x="455" y="34"/>
                  <a:pt x="455" y="34"/>
                </a:cubicBezTo>
                <a:cubicBezTo>
                  <a:pt x="455" y="34"/>
                  <a:pt x="455" y="34"/>
                  <a:pt x="455" y="34"/>
                </a:cubicBezTo>
                <a:cubicBezTo>
                  <a:pt x="460" y="34"/>
                  <a:pt x="468" y="35"/>
                  <a:pt x="472" y="35"/>
                </a:cubicBezTo>
                <a:cubicBezTo>
                  <a:pt x="478" y="36"/>
                  <a:pt x="474" y="36"/>
                  <a:pt x="474" y="37"/>
                </a:cubicBezTo>
                <a:cubicBezTo>
                  <a:pt x="494" y="40"/>
                  <a:pt x="508" y="37"/>
                  <a:pt x="529" y="41"/>
                </a:cubicBezTo>
                <a:cubicBezTo>
                  <a:pt x="529" y="42"/>
                  <a:pt x="546" y="45"/>
                  <a:pt x="541" y="44"/>
                </a:cubicBezTo>
                <a:cubicBezTo>
                  <a:pt x="553" y="46"/>
                  <a:pt x="560" y="46"/>
                  <a:pt x="568" y="47"/>
                </a:cubicBezTo>
                <a:cubicBezTo>
                  <a:pt x="570" y="48"/>
                  <a:pt x="587" y="50"/>
                  <a:pt x="581" y="50"/>
                </a:cubicBezTo>
                <a:cubicBezTo>
                  <a:pt x="593" y="51"/>
                  <a:pt x="593" y="51"/>
                  <a:pt x="593" y="51"/>
                </a:cubicBezTo>
                <a:cubicBezTo>
                  <a:pt x="600" y="53"/>
                  <a:pt x="616" y="55"/>
                  <a:pt x="619" y="57"/>
                </a:cubicBezTo>
                <a:cubicBezTo>
                  <a:pt x="628" y="58"/>
                  <a:pt x="622" y="56"/>
                  <a:pt x="633" y="59"/>
                </a:cubicBezTo>
                <a:cubicBezTo>
                  <a:pt x="633" y="59"/>
                  <a:pt x="634" y="60"/>
                  <a:pt x="631" y="59"/>
                </a:cubicBezTo>
                <a:cubicBezTo>
                  <a:pt x="636" y="61"/>
                  <a:pt x="649" y="64"/>
                  <a:pt x="655" y="64"/>
                </a:cubicBezTo>
                <a:cubicBezTo>
                  <a:pt x="647" y="62"/>
                  <a:pt x="653" y="63"/>
                  <a:pt x="643" y="61"/>
                </a:cubicBezTo>
                <a:cubicBezTo>
                  <a:pt x="644" y="60"/>
                  <a:pt x="655" y="62"/>
                  <a:pt x="666" y="66"/>
                </a:cubicBezTo>
                <a:cubicBezTo>
                  <a:pt x="650" y="63"/>
                  <a:pt x="677" y="70"/>
                  <a:pt x="670" y="70"/>
                </a:cubicBezTo>
                <a:cubicBezTo>
                  <a:pt x="694" y="76"/>
                  <a:pt x="708" y="78"/>
                  <a:pt x="728" y="82"/>
                </a:cubicBezTo>
                <a:cubicBezTo>
                  <a:pt x="752" y="90"/>
                  <a:pt x="779" y="102"/>
                  <a:pt x="796" y="110"/>
                </a:cubicBezTo>
                <a:cubicBezTo>
                  <a:pt x="794" y="109"/>
                  <a:pt x="794" y="109"/>
                  <a:pt x="794" y="109"/>
                </a:cubicBezTo>
                <a:cubicBezTo>
                  <a:pt x="804" y="113"/>
                  <a:pt x="804" y="113"/>
                  <a:pt x="804" y="113"/>
                </a:cubicBezTo>
                <a:cubicBezTo>
                  <a:pt x="810" y="116"/>
                  <a:pt x="803" y="115"/>
                  <a:pt x="812" y="120"/>
                </a:cubicBezTo>
                <a:cubicBezTo>
                  <a:pt x="808" y="119"/>
                  <a:pt x="797" y="111"/>
                  <a:pt x="787" y="107"/>
                </a:cubicBezTo>
                <a:cubicBezTo>
                  <a:pt x="802" y="117"/>
                  <a:pt x="772" y="102"/>
                  <a:pt x="782" y="108"/>
                </a:cubicBezTo>
                <a:cubicBezTo>
                  <a:pt x="790" y="108"/>
                  <a:pt x="815" y="125"/>
                  <a:pt x="828" y="133"/>
                </a:cubicBezTo>
                <a:cubicBezTo>
                  <a:pt x="839" y="143"/>
                  <a:pt x="822" y="130"/>
                  <a:pt x="827" y="135"/>
                </a:cubicBezTo>
                <a:cubicBezTo>
                  <a:pt x="832" y="137"/>
                  <a:pt x="832" y="137"/>
                  <a:pt x="832" y="137"/>
                </a:cubicBezTo>
                <a:cubicBezTo>
                  <a:pt x="836" y="141"/>
                  <a:pt x="837" y="142"/>
                  <a:pt x="837" y="143"/>
                </a:cubicBezTo>
                <a:cubicBezTo>
                  <a:pt x="848" y="153"/>
                  <a:pt x="860" y="166"/>
                  <a:pt x="868" y="176"/>
                </a:cubicBezTo>
                <a:cubicBezTo>
                  <a:pt x="858" y="163"/>
                  <a:pt x="873" y="179"/>
                  <a:pt x="863" y="166"/>
                </a:cubicBezTo>
                <a:cubicBezTo>
                  <a:pt x="867" y="169"/>
                  <a:pt x="874" y="178"/>
                  <a:pt x="878" y="188"/>
                </a:cubicBezTo>
                <a:cubicBezTo>
                  <a:pt x="873" y="179"/>
                  <a:pt x="883" y="200"/>
                  <a:pt x="873" y="181"/>
                </a:cubicBezTo>
                <a:cubicBezTo>
                  <a:pt x="873" y="184"/>
                  <a:pt x="878" y="190"/>
                  <a:pt x="882" y="199"/>
                </a:cubicBezTo>
                <a:cubicBezTo>
                  <a:pt x="881" y="197"/>
                  <a:pt x="879" y="194"/>
                  <a:pt x="877" y="192"/>
                </a:cubicBezTo>
                <a:cubicBezTo>
                  <a:pt x="885" y="206"/>
                  <a:pt x="888" y="232"/>
                  <a:pt x="889" y="236"/>
                </a:cubicBezTo>
                <a:cubicBezTo>
                  <a:pt x="891" y="247"/>
                  <a:pt x="891" y="264"/>
                  <a:pt x="889" y="277"/>
                </a:cubicBezTo>
                <a:cubicBezTo>
                  <a:pt x="885" y="290"/>
                  <a:pt x="880" y="305"/>
                  <a:pt x="873" y="318"/>
                </a:cubicBezTo>
                <a:cubicBezTo>
                  <a:pt x="873" y="315"/>
                  <a:pt x="873" y="315"/>
                  <a:pt x="873" y="315"/>
                </a:cubicBezTo>
                <a:cubicBezTo>
                  <a:pt x="869" y="323"/>
                  <a:pt x="863" y="335"/>
                  <a:pt x="855" y="345"/>
                </a:cubicBezTo>
                <a:cubicBezTo>
                  <a:pt x="853" y="347"/>
                  <a:pt x="853" y="347"/>
                  <a:pt x="853" y="347"/>
                </a:cubicBezTo>
                <a:cubicBezTo>
                  <a:pt x="848" y="354"/>
                  <a:pt x="837" y="367"/>
                  <a:pt x="828" y="377"/>
                </a:cubicBezTo>
                <a:cubicBezTo>
                  <a:pt x="828" y="378"/>
                  <a:pt x="837" y="368"/>
                  <a:pt x="833" y="373"/>
                </a:cubicBezTo>
                <a:cubicBezTo>
                  <a:pt x="838" y="368"/>
                  <a:pt x="842" y="364"/>
                  <a:pt x="839" y="365"/>
                </a:cubicBezTo>
                <a:cubicBezTo>
                  <a:pt x="844" y="360"/>
                  <a:pt x="845" y="361"/>
                  <a:pt x="849" y="357"/>
                </a:cubicBezTo>
                <a:cubicBezTo>
                  <a:pt x="843" y="364"/>
                  <a:pt x="838" y="371"/>
                  <a:pt x="832" y="377"/>
                </a:cubicBezTo>
                <a:cubicBezTo>
                  <a:pt x="831" y="379"/>
                  <a:pt x="830" y="379"/>
                  <a:pt x="830" y="379"/>
                </a:cubicBezTo>
                <a:cubicBezTo>
                  <a:pt x="829" y="381"/>
                  <a:pt x="829" y="381"/>
                  <a:pt x="829" y="381"/>
                </a:cubicBezTo>
                <a:cubicBezTo>
                  <a:pt x="825" y="386"/>
                  <a:pt x="823" y="387"/>
                  <a:pt x="823" y="386"/>
                </a:cubicBezTo>
                <a:cubicBezTo>
                  <a:pt x="813" y="397"/>
                  <a:pt x="810" y="402"/>
                  <a:pt x="798" y="411"/>
                </a:cubicBezTo>
                <a:cubicBezTo>
                  <a:pt x="803" y="406"/>
                  <a:pt x="805" y="403"/>
                  <a:pt x="814" y="395"/>
                </a:cubicBezTo>
                <a:cubicBezTo>
                  <a:pt x="809" y="399"/>
                  <a:pt x="805" y="403"/>
                  <a:pt x="800" y="407"/>
                </a:cubicBezTo>
                <a:cubicBezTo>
                  <a:pt x="806" y="401"/>
                  <a:pt x="828" y="380"/>
                  <a:pt x="823" y="382"/>
                </a:cubicBezTo>
                <a:cubicBezTo>
                  <a:pt x="810" y="397"/>
                  <a:pt x="789" y="416"/>
                  <a:pt x="775" y="427"/>
                </a:cubicBezTo>
                <a:cubicBezTo>
                  <a:pt x="767" y="430"/>
                  <a:pt x="757" y="439"/>
                  <a:pt x="744" y="446"/>
                </a:cubicBezTo>
                <a:cubicBezTo>
                  <a:pt x="742" y="447"/>
                  <a:pt x="738" y="448"/>
                  <a:pt x="740" y="447"/>
                </a:cubicBezTo>
                <a:cubicBezTo>
                  <a:pt x="743" y="444"/>
                  <a:pt x="743" y="444"/>
                  <a:pt x="743" y="444"/>
                </a:cubicBezTo>
                <a:cubicBezTo>
                  <a:pt x="726" y="454"/>
                  <a:pt x="706" y="464"/>
                  <a:pt x="691" y="471"/>
                </a:cubicBezTo>
                <a:cubicBezTo>
                  <a:pt x="682" y="473"/>
                  <a:pt x="682" y="473"/>
                  <a:pt x="682" y="473"/>
                </a:cubicBezTo>
                <a:cubicBezTo>
                  <a:pt x="654" y="482"/>
                  <a:pt x="688" y="474"/>
                  <a:pt x="659" y="484"/>
                </a:cubicBezTo>
                <a:cubicBezTo>
                  <a:pt x="652" y="485"/>
                  <a:pt x="623" y="492"/>
                  <a:pt x="621" y="491"/>
                </a:cubicBezTo>
                <a:cubicBezTo>
                  <a:pt x="616" y="492"/>
                  <a:pt x="613" y="492"/>
                  <a:pt x="613" y="493"/>
                </a:cubicBezTo>
                <a:cubicBezTo>
                  <a:pt x="618" y="493"/>
                  <a:pt x="629" y="490"/>
                  <a:pt x="623" y="493"/>
                </a:cubicBezTo>
                <a:cubicBezTo>
                  <a:pt x="613" y="495"/>
                  <a:pt x="608" y="495"/>
                  <a:pt x="600" y="496"/>
                </a:cubicBezTo>
                <a:cubicBezTo>
                  <a:pt x="600" y="496"/>
                  <a:pt x="606" y="494"/>
                  <a:pt x="603" y="495"/>
                </a:cubicBezTo>
                <a:cubicBezTo>
                  <a:pt x="583" y="499"/>
                  <a:pt x="546" y="500"/>
                  <a:pt x="527" y="501"/>
                </a:cubicBezTo>
                <a:cubicBezTo>
                  <a:pt x="534" y="501"/>
                  <a:pt x="535" y="500"/>
                  <a:pt x="544" y="501"/>
                </a:cubicBezTo>
                <a:cubicBezTo>
                  <a:pt x="544" y="502"/>
                  <a:pt x="539" y="502"/>
                  <a:pt x="537" y="502"/>
                </a:cubicBezTo>
                <a:cubicBezTo>
                  <a:pt x="538" y="503"/>
                  <a:pt x="547" y="501"/>
                  <a:pt x="557" y="502"/>
                </a:cubicBezTo>
                <a:cubicBezTo>
                  <a:pt x="551" y="503"/>
                  <a:pt x="546" y="503"/>
                  <a:pt x="540" y="504"/>
                </a:cubicBezTo>
                <a:cubicBezTo>
                  <a:pt x="549" y="505"/>
                  <a:pt x="549" y="505"/>
                  <a:pt x="549" y="505"/>
                </a:cubicBezTo>
                <a:cubicBezTo>
                  <a:pt x="537" y="506"/>
                  <a:pt x="524" y="507"/>
                  <a:pt x="511" y="507"/>
                </a:cubicBezTo>
                <a:cubicBezTo>
                  <a:pt x="517" y="507"/>
                  <a:pt x="522" y="508"/>
                  <a:pt x="527" y="508"/>
                </a:cubicBezTo>
                <a:cubicBezTo>
                  <a:pt x="526" y="509"/>
                  <a:pt x="523" y="510"/>
                  <a:pt x="531" y="511"/>
                </a:cubicBezTo>
                <a:cubicBezTo>
                  <a:pt x="510" y="512"/>
                  <a:pt x="512" y="516"/>
                  <a:pt x="489" y="514"/>
                </a:cubicBezTo>
                <a:close/>
              </a:path>
            </a:pathLst>
          </a:custGeom>
          <a:solidFill>
            <a:srgbClr val="C8DCE5"/>
          </a:solidFill>
          <a:ln>
            <a:noFill/>
          </a:ln>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3" name="原创设计师QQ：178119980 喵小姐"/>
          <p:cNvSpPr/>
          <p:nvPr/>
        </p:nvSpPr>
        <p:spPr>
          <a:xfrm>
            <a:off x="2596958" y="1391113"/>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14" name="淘宝网Chenying0907出品 690"/>
          <p:cNvSpPr>
            <a:spLocks noEditPoints="1"/>
          </p:cNvSpPr>
          <p:nvPr/>
        </p:nvSpPr>
        <p:spPr bwMode="auto">
          <a:xfrm>
            <a:off x="5343148" y="2033161"/>
            <a:ext cx="2842187" cy="2350660"/>
          </a:xfrm>
          <a:custGeom>
            <a:avLst/>
            <a:gdLst>
              <a:gd name="T0" fmla="*/ 628 w 903"/>
              <a:gd name="T1" fmla="*/ 515 h 627"/>
              <a:gd name="T2" fmla="*/ 545 w 903"/>
              <a:gd name="T3" fmla="*/ 510 h 627"/>
              <a:gd name="T4" fmla="*/ 620 w 903"/>
              <a:gd name="T5" fmla="*/ 500 h 627"/>
              <a:gd name="T6" fmla="*/ 844 w 903"/>
              <a:gd name="T7" fmla="*/ 129 h 627"/>
              <a:gd name="T8" fmla="*/ 483 w 903"/>
              <a:gd name="T9" fmla="*/ 22 h 627"/>
              <a:gd name="T10" fmla="*/ 433 w 903"/>
              <a:gd name="T11" fmla="*/ 4 h 627"/>
              <a:gd name="T12" fmla="*/ 355 w 903"/>
              <a:gd name="T13" fmla="*/ 9 h 627"/>
              <a:gd name="T14" fmla="*/ 222 w 903"/>
              <a:gd name="T15" fmla="*/ 31 h 627"/>
              <a:gd name="T16" fmla="*/ 19 w 903"/>
              <a:gd name="T17" fmla="*/ 200 h 627"/>
              <a:gd name="T18" fmla="*/ 89 w 903"/>
              <a:gd name="T19" fmla="*/ 468 h 627"/>
              <a:gd name="T20" fmla="*/ 58 w 903"/>
              <a:gd name="T21" fmla="*/ 568 h 627"/>
              <a:gd name="T22" fmla="*/ 29 w 903"/>
              <a:gd name="T23" fmla="*/ 582 h 627"/>
              <a:gd name="T24" fmla="*/ 37 w 903"/>
              <a:gd name="T25" fmla="*/ 627 h 627"/>
              <a:gd name="T26" fmla="*/ 60 w 903"/>
              <a:gd name="T27" fmla="*/ 601 h 627"/>
              <a:gd name="T28" fmla="*/ 41 w 903"/>
              <a:gd name="T29" fmla="*/ 621 h 627"/>
              <a:gd name="T30" fmla="*/ 91 w 903"/>
              <a:gd name="T31" fmla="*/ 590 h 627"/>
              <a:gd name="T32" fmla="*/ 151 w 903"/>
              <a:gd name="T33" fmla="*/ 563 h 627"/>
              <a:gd name="T34" fmla="*/ 212 w 903"/>
              <a:gd name="T35" fmla="*/ 547 h 627"/>
              <a:gd name="T36" fmla="*/ 342 w 903"/>
              <a:gd name="T37" fmla="*/ 528 h 627"/>
              <a:gd name="T38" fmla="*/ 558 w 903"/>
              <a:gd name="T39" fmla="*/ 534 h 627"/>
              <a:gd name="T40" fmla="*/ 354 w 903"/>
              <a:gd name="T41" fmla="*/ 21 h 627"/>
              <a:gd name="T42" fmla="*/ 127 w 903"/>
              <a:gd name="T43" fmla="*/ 78 h 627"/>
              <a:gd name="T44" fmla="*/ 63 w 903"/>
              <a:gd name="T45" fmla="*/ 139 h 627"/>
              <a:gd name="T46" fmla="*/ 39 w 903"/>
              <a:gd name="T47" fmla="*/ 315 h 627"/>
              <a:gd name="T48" fmla="*/ 141 w 903"/>
              <a:gd name="T49" fmla="*/ 428 h 627"/>
              <a:gd name="T50" fmla="*/ 87 w 903"/>
              <a:gd name="T51" fmla="*/ 394 h 627"/>
              <a:gd name="T52" fmla="*/ 61 w 903"/>
              <a:gd name="T53" fmla="*/ 591 h 627"/>
              <a:gd name="T54" fmla="*/ 41 w 903"/>
              <a:gd name="T55" fmla="*/ 582 h 627"/>
              <a:gd name="T56" fmla="*/ 35 w 903"/>
              <a:gd name="T57" fmla="*/ 581 h 627"/>
              <a:gd name="T58" fmla="*/ 9 w 903"/>
              <a:gd name="T59" fmla="*/ 601 h 627"/>
              <a:gd name="T60" fmla="*/ 10 w 903"/>
              <a:gd name="T61" fmla="*/ 602 h 627"/>
              <a:gd name="T62" fmla="*/ 35 w 903"/>
              <a:gd name="T63" fmla="*/ 625 h 627"/>
              <a:gd name="T64" fmla="*/ 31 w 903"/>
              <a:gd name="T65" fmla="*/ 621 h 627"/>
              <a:gd name="T66" fmla="*/ 74 w 903"/>
              <a:gd name="T67" fmla="*/ 599 h 627"/>
              <a:gd name="T68" fmla="*/ 86 w 903"/>
              <a:gd name="T69" fmla="*/ 560 h 627"/>
              <a:gd name="T70" fmla="*/ 109 w 903"/>
              <a:gd name="T71" fmla="*/ 548 h 627"/>
              <a:gd name="T72" fmla="*/ 127 w 903"/>
              <a:gd name="T73" fmla="*/ 562 h 627"/>
              <a:gd name="T74" fmla="*/ 159 w 903"/>
              <a:gd name="T75" fmla="*/ 549 h 627"/>
              <a:gd name="T76" fmla="*/ 251 w 903"/>
              <a:gd name="T77" fmla="*/ 530 h 627"/>
              <a:gd name="T78" fmla="*/ 211 w 903"/>
              <a:gd name="T79" fmla="*/ 539 h 627"/>
              <a:gd name="T80" fmla="*/ 260 w 903"/>
              <a:gd name="T81" fmla="*/ 522 h 627"/>
              <a:gd name="T82" fmla="*/ 275 w 903"/>
              <a:gd name="T83" fmla="*/ 514 h 627"/>
              <a:gd name="T84" fmla="*/ 227 w 903"/>
              <a:gd name="T85" fmla="*/ 519 h 627"/>
              <a:gd name="T86" fmla="*/ 159 w 903"/>
              <a:gd name="T87" fmla="*/ 540 h 627"/>
              <a:gd name="T88" fmla="*/ 163 w 903"/>
              <a:gd name="T89" fmla="*/ 529 h 627"/>
              <a:gd name="T90" fmla="*/ 88 w 903"/>
              <a:gd name="T91" fmla="*/ 555 h 627"/>
              <a:gd name="T92" fmla="*/ 95 w 903"/>
              <a:gd name="T93" fmla="*/ 476 h 627"/>
              <a:gd name="T94" fmla="*/ 244 w 903"/>
              <a:gd name="T95" fmla="*/ 488 h 627"/>
              <a:gd name="T96" fmla="*/ 301 w 903"/>
              <a:gd name="T97" fmla="*/ 501 h 627"/>
              <a:gd name="T98" fmla="*/ 365 w 903"/>
              <a:gd name="T99" fmla="*/ 510 h 627"/>
              <a:gd name="T100" fmla="*/ 331 w 903"/>
              <a:gd name="T101" fmla="*/ 516 h 627"/>
              <a:gd name="T102" fmla="*/ 520 w 903"/>
              <a:gd name="T103" fmla="*/ 510 h 627"/>
              <a:gd name="T104" fmla="*/ 217 w 903"/>
              <a:gd name="T105" fmla="*/ 453 h 627"/>
              <a:gd name="T106" fmla="*/ 108 w 903"/>
              <a:gd name="T107" fmla="*/ 381 h 627"/>
              <a:gd name="T108" fmla="*/ 45 w 903"/>
              <a:gd name="T109" fmla="*/ 291 h 627"/>
              <a:gd name="T110" fmla="*/ 88 w 903"/>
              <a:gd name="T111" fmla="*/ 138 h 627"/>
              <a:gd name="T112" fmla="*/ 266 w 903"/>
              <a:gd name="T113" fmla="*/ 52 h 627"/>
              <a:gd name="T114" fmla="*/ 392 w 903"/>
              <a:gd name="T115" fmla="*/ 35 h 627"/>
              <a:gd name="T116" fmla="*/ 566 w 903"/>
              <a:gd name="T117" fmla="*/ 52 h 627"/>
              <a:gd name="T118" fmla="*/ 541 w 903"/>
              <a:gd name="T119" fmla="*/ 44 h 627"/>
              <a:gd name="T120" fmla="*/ 873 w 903"/>
              <a:gd name="T121" fmla="*/ 181 h 627"/>
              <a:gd name="T122" fmla="*/ 691 w 903"/>
              <a:gd name="T123" fmla="*/ 47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627">
                <a:moveTo>
                  <a:pt x="668" y="517"/>
                </a:moveTo>
                <a:cubicBezTo>
                  <a:pt x="678" y="515"/>
                  <a:pt x="660" y="517"/>
                  <a:pt x="671" y="514"/>
                </a:cubicBezTo>
                <a:cubicBezTo>
                  <a:pt x="686" y="511"/>
                  <a:pt x="699" y="511"/>
                  <a:pt x="707" y="507"/>
                </a:cubicBezTo>
                <a:cubicBezTo>
                  <a:pt x="693" y="509"/>
                  <a:pt x="674" y="512"/>
                  <a:pt x="668" y="513"/>
                </a:cubicBezTo>
                <a:cubicBezTo>
                  <a:pt x="677" y="512"/>
                  <a:pt x="677" y="512"/>
                  <a:pt x="677" y="512"/>
                </a:cubicBezTo>
                <a:cubicBezTo>
                  <a:pt x="670" y="514"/>
                  <a:pt x="663" y="516"/>
                  <a:pt x="657" y="518"/>
                </a:cubicBezTo>
                <a:cubicBezTo>
                  <a:pt x="656" y="517"/>
                  <a:pt x="638" y="521"/>
                  <a:pt x="638" y="519"/>
                </a:cubicBezTo>
                <a:cubicBezTo>
                  <a:pt x="645" y="518"/>
                  <a:pt x="652" y="517"/>
                  <a:pt x="658" y="516"/>
                </a:cubicBezTo>
                <a:cubicBezTo>
                  <a:pt x="656" y="516"/>
                  <a:pt x="638" y="518"/>
                  <a:pt x="631" y="519"/>
                </a:cubicBezTo>
                <a:cubicBezTo>
                  <a:pt x="640" y="518"/>
                  <a:pt x="640" y="518"/>
                  <a:pt x="640" y="518"/>
                </a:cubicBezTo>
                <a:cubicBezTo>
                  <a:pt x="623" y="522"/>
                  <a:pt x="601" y="524"/>
                  <a:pt x="584" y="526"/>
                </a:cubicBezTo>
                <a:cubicBezTo>
                  <a:pt x="598" y="524"/>
                  <a:pt x="568" y="526"/>
                  <a:pt x="578" y="524"/>
                </a:cubicBezTo>
                <a:cubicBezTo>
                  <a:pt x="582" y="523"/>
                  <a:pt x="589" y="524"/>
                  <a:pt x="587" y="524"/>
                </a:cubicBezTo>
                <a:cubicBezTo>
                  <a:pt x="589" y="522"/>
                  <a:pt x="577" y="524"/>
                  <a:pt x="574" y="523"/>
                </a:cubicBezTo>
                <a:cubicBezTo>
                  <a:pt x="572" y="524"/>
                  <a:pt x="555" y="526"/>
                  <a:pt x="565" y="526"/>
                </a:cubicBezTo>
                <a:cubicBezTo>
                  <a:pt x="560" y="526"/>
                  <a:pt x="547" y="528"/>
                  <a:pt x="540" y="527"/>
                </a:cubicBezTo>
                <a:cubicBezTo>
                  <a:pt x="542" y="529"/>
                  <a:pt x="526" y="529"/>
                  <a:pt x="523" y="529"/>
                </a:cubicBezTo>
                <a:cubicBezTo>
                  <a:pt x="520" y="529"/>
                  <a:pt x="517" y="529"/>
                  <a:pt x="515" y="529"/>
                </a:cubicBezTo>
                <a:cubicBezTo>
                  <a:pt x="522" y="528"/>
                  <a:pt x="530" y="528"/>
                  <a:pt x="539" y="527"/>
                </a:cubicBezTo>
                <a:cubicBezTo>
                  <a:pt x="539" y="527"/>
                  <a:pt x="539" y="527"/>
                  <a:pt x="539" y="527"/>
                </a:cubicBezTo>
                <a:cubicBezTo>
                  <a:pt x="543" y="527"/>
                  <a:pt x="549" y="526"/>
                  <a:pt x="547" y="526"/>
                </a:cubicBezTo>
                <a:cubicBezTo>
                  <a:pt x="547" y="525"/>
                  <a:pt x="547" y="525"/>
                  <a:pt x="547" y="525"/>
                </a:cubicBezTo>
                <a:cubicBezTo>
                  <a:pt x="565" y="523"/>
                  <a:pt x="583" y="521"/>
                  <a:pt x="592" y="519"/>
                </a:cubicBezTo>
                <a:cubicBezTo>
                  <a:pt x="587" y="520"/>
                  <a:pt x="587" y="520"/>
                  <a:pt x="587" y="520"/>
                </a:cubicBezTo>
                <a:cubicBezTo>
                  <a:pt x="601" y="517"/>
                  <a:pt x="614" y="518"/>
                  <a:pt x="628" y="515"/>
                </a:cubicBezTo>
                <a:cubicBezTo>
                  <a:pt x="627" y="515"/>
                  <a:pt x="626" y="515"/>
                  <a:pt x="628" y="515"/>
                </a:cubicBezTo>
                <a:cubicBezTo>
                  <a:pt x="645" y="513"/>
                  <a:pt x="651" y="510"/>
                  <a:pt x="665" y="509"/>
                </a:cubicBezTo>
                <a:cubicBezTo>
                  <a:pt x="663" y="510"/>
                  <a:pt x="663" y="510"/>
                  <a:pt x="663" y="510"/>
                </a:cubicBezTo>
                <a:cubicBezTo>
                  <a:pt x="665" y="510"/>
                  <a:pt x="672" y="508"/>
                  <a:pt x="671" y="507"/>
                </a:cubicBezTo>
                <a:cubicBezTo>
                  <a:pt x="659" y="509"/>
                  <a:pt x="657" y="510"/>
                  <a:pt x="647" y="511"/>
                </a:cubicBezTo>
                <a:cubicBezTo>
                  <a:pt x="651" y="510"/>
                  <a:pt x="660" y="508"/>
                  <a:pt x="667" y="507"/>
                </a:cubicBezTo>
                <a:cubicBezTo>
                  <a:pt x="667" y="505"/>
                  <a:pt x="667" y="505"/>
                  <a:pt x="667" y="505"/>
                </a:cubicBezTo>
                <a:cubicBezTo>
                  <a:pt x="676" y="502"/>
                  <a:pt x="685" y="503"/>
                  <a:pt x="693" y="500"/>
                </a:cubicBezTo>
                <a:cubicBezTo>
                  <a:pt x="683" y="501"/>
                  <a:pt x="683" y="501"/>
                  <a:pt x="683" y="501"/>
                </a:cubicBezTo>
                <a:cubicBezTo>
                  <a:pt x="683" y="501"/>
                  <a:pt x="684" y="501"/>
                  <a:pt x="684" y="500"/>
                </a:cubicBezTo>
                <a:cubicBezTo>
                  <a:pt x="680" y="501"/>
                  <a:pt x="676" y="502"/>
                  <a:pt x="675" y="503"/>
                </a:cubicBezTo>
                <a:cubicBezTo>
                  <a:pt x="660" y="506"/>
                  <a:pt x="652" y="505"/>
                  <a:pt x="650" y="504"/>
                </a:cubicBezTo>
                <a:cubicBezTo>
                  <a:pt x="643" y="505"/>
                  <a:pt x="652" y="502"/>
                  <a:pt x="651" y="501"/>
                </a:cubicBezTo>
                <a:cubicBezTo>
                  <a:pt x="640" y="503"/>
                  <a:pt x="641" y="505"/>
                  <a:pt x="630" y="506"/>
                </a:cubicBezTo>
                <a:cubicBezTo>
                  <a:pt x="627" y="507"/>
                  <a:pt x="628" y="506"/>
                  <a:pt x="629" y="506"/>
                </a:cubicBezTo>
                <a:cubicBezTo>
                  <a:pt x="622" y="508"/>
                  <a:pt x="622" y="508"/>
                  <a:pt x="622" y="508"/>
                </a:cubicBezTo>
                <a:cubicBezTo>
                  <a:pt x="621" y="507"/>
                  <a:pt x="602" y="509"/>
                  <a:pt x="613" y="506"/>
                </a:cubicBezTo>
                <a:cubicBezTo>
                  <a:pt x="615" y="506"/>
                  <a:pt x="618" y="506"/>
                  <a:pt x="621" y="506"/>
                </a:cubicBezTo>
                <a:cubicBezTo>
                  <a:pt x="609" y="506"/>
                  <a:pt x="591" y="507"/>
                  <a:pt x="583" y="507"/>
                </a:cubicBezTo>
                <a:cubicBezTo>
                  <a:pt x="585" y="506"/>
                  <a:pt x="585" y="506"/>
                  <a:pt x="584" y="506"/>
                </a:cubicBezTo>
                <a:cubicBezTo>
                  <a:pt x="583" y="506"/>
                  <a:pt x="582" y="506"/>
                  <a:pt x="582" y="507"/>
                </a:cubicBezTo>
                <a:cubicBezTo>
                  <a:pt x="580" y="506"/>
                  <a:pt x="578" y="506"/>
                  <a:pt x="578" y="506"/>
                </a:cubicBezTo>
                <a:cubicBezTo>
                  <a:pt x="570" y="506"/>
                  <a:pt x="572" y="507"/>
                  <a:pt x="559" y="507"/>
                </a:cubicBezTo>
                <a:cubicBezTo>
                  <a:pt x="554" y="508"/>
                  <a:pt x="556" y="509"/>
                  <a:pt x="553" y="509"/>
                </a:cubicBezTo>
                <a:cubicBezTo>
                  <a:pt x="550" y="509"/>
                  <a:pt x="547" y="510"/>
                  <a:pt x="545" y="510"/>
                </a:cubicBezTo>
                <a:cubicBezTo>
                  <a:pt x="546" y="510"/>
                  <a:pt x="546" y="510"/>
                  <a:pt x="546" y="510"/>
                </a:cubicBezTo>
                <a:cubicBezTo>
                  <a:pt x="538" y="510"/>
                  <a:pt x="538" y="510"/>
                  <a:pt x="538" y="510"/>
                </a:cubicBezTo>
                <a:cubicBezTo>
                  <a:pt x="541" y="510"/>
                  <a:pt x="546" y="510"/>
                  <a:pt x="551" y="510"/>
                </a:cubicBezTo>
                <a:cubicBezTo>
                  <a:pt x="549" y="510"/>
                  <a:pt x="547" y="511"/>
                  <a:pt x="544" y="511"/>
                </a:cubicBezTo>
                <a:cubicBezTo>
                  <a:pt x="556" y="511"/>
                  <a:pt x="556" y="511"/>
                  <a:pt x="556" y="511"/>
                </a:cubicBezTo>
                <a:cubicBezTo>
                  <a:pt x="559" y="510"/>
                  <a:pt x="561" y="510"/>
                  <a:pt x="563" y="510"/>
                </a:cubicBezTo>
                <a:cubicBezTo>
                  <a:pt x="551" y="511"/>
                  <a:pt x="551" y="511"/>
                  <a:pt x="551" y="511"/>
                </a:cubicBezTo>
                <a:cubicBezTo>
                  <a:pt x="553" y="510"/>
                  <a:pt x="554" y="510"/>
                  <a:pt x="555" y="510"/>
                </a:cubicBezTo>
                <a:cubicBezTo>
                  <a:pt x="559" y="510"/>
                  <a:pt x="563" y="510"/>
                  <a:pt x="565" y="509"/>
                </a:cubicBezTo>
                <a:cubicBezTo>
                  <a:pt x="563" y="509"/>
                  <a:pt x="560" y="509"/>
                  <a:pt x="557" y="509"/>
                </a:cubicBezTo>
                <a:cubicBezTo>
                  <a:pt x="558" y="509"/>
                  <a:pt x="558" y="508"/>
                  <a:pt x="560" y="508"/>
                </a:cubicBezTo>
                <a:cubicBezTo>
                  <a:pt x="578" y="507"/>
                  <a:pt x="584" y="508"/>
                  <a:pt x="593" y="508"/>
                </a:cubicBezTo>
                <a:cubicBezTo>
                  <a:pt x="587" y="509"/>
                  <a:pt x="577" y="510"/>
                  <a:pt x="581" y="511"/>
                </a:cubicBezTo>
                <a:cubicBezTo>
                  <a:pt x="572" y="510"/>
                  <a:pt x="571" y="513"/>
                  <a:pt x="560" y="512"/>
                </a:cubicBezTo>
                <a:cubicBezTo>
                  <a:pt x="562" y="512"/>
                  <a:pt x="562" y="512"/>
                  <a:pt x="562" y="512"/>
                </a:cubicBezTo>
                <a:cubicBezTo>
                  <a:pt x="553" y="514"/>
                  <a:pt x="552" y="512"/>
                  <a:pt x="544" y="514"/>
                </a:cubicBezTo>
                <a:cubicBezTo>
                  <a:pt x="545" y="513"/>
                  <a:pt x="544" y="513"/>
                  <a:pt x="543" y="513"/>
                </a:cubicBezTo>
                <a:cubicBezTo>
                  <a:pt x="527" y="514"/>
                  <a:pt x="548" y="514"/>
                  <a:pt x="532" y="516"/>
                </a:cubicBezTo>
                <a:cubicBezTo>
                  <a:pt x="518" y="516"/>
                  <a:pt x="527" y="513"/>
                  <a:pt x="523" y="513"/>
                </a:cubicBezTo>
                <a:cubicBezTo>
                  <a:pt x="547" y="510"/>
                  <a:pt x="523" y="511"/>
                  <a:pt x="548" y="508"/>
                </a:cubicBezTo>
                <a:cubicBezTo>
                  <a:pt x="548" y="508"/>
                  <a:pt x="548" y="508"/>
                  <a:pt x="548" y="507"/>
                </a:cubicBezTo>
                <a:cubicBezTo>
                  <a:pt x="560" y="507"/>
                  <a:pt x="570" y="505"/>
                  <a:pt x="583" y="505"/>
                </a:cubicBezTo>
                <a:cubicBezTo>
                  <a:pt x="579" y="506"/>
                  <a:pt x="583" y="506"/>
                  <a:pt x="584" y="506"/>
                </a:cubicBezTo>
                <a:cubicBezTo>
                  <a:pt x="592" y="505"/>
                  <a:pt x="602" y="503"/>
                  <a:pt x="607" y="502"/>
                </a:cubicBezTo>
                <a:cubicBezTo>
                  <a:pt x="620" y="500"/>
                  <a:pt x="620" y="500"/>
                  <a:pt x="620" y="500"/>
                </a:cubicBezTo>
                <a:cubicBezTo>
                  <a:pt x="620" y="500"/>
                  <a:pt x="615" y="503"/>
                  <a:pt x="602" y="505"/>
                </a:cubicBezTo>
                <a:cubicBezTo>
                  <a:pt x="649" y="498"/>
                  <a:pt x="683" y="484"/>
                  <a:pt x="727" y="464"/>
                </a:cubicBezTo>
                <a:cubicBezTo>
                  <a:pt x="729" y="464"/>
                  <a:pt x="721" y="467"/>
                  <a:pt x="725" y="466"/>
                </a:cubicBezTo>
                <a:cubicBezTo>
                  <a:pt x="730" y="463"/>
                  <a:pt x="737" y="459"/>
                  <a:pt x="739" y="458"/>
                </a:cubicBezTo>
                <a:cubicBezTo>
                  <a:pt x="738" y="458"/>
                  <a:pt x="737" y="459"/>
                  <a:pt x="734" y="461"/>
                </a:cubicBezTo>
                <a:cubicBezTo>
                  <a:pt x="756" y="449"/>
                  <a:pt x="768" y="443"/>
                  <a:pt x="781" y="433"/>
                </a:cubicBezTo>
                <a:cubicBezTo>
                  <a:pt x="782" y="433"/>
                  <a:pt x="771" y="441"/>
                  <a:pt x="773" y="440"/>
                </a:cubicBezTo>
                <a:cubicBezTo>
                  <a:pt x="794" y="426"/>
                  <a:pt x="803" y="416"/>
                  <a:pt x="821" y="399"/>
                </a:cubicBezTo>
                <a:cubicBezTo>
                  <a:pt x="816" y="406"/>
                  <a:pt x="826" y="397"/>
                  <a:pt x="831" y="392"/>
                </a:cubicBezTo>
                <a:cubicBezTo>
                  <a:pt x="846" y="377"/>
                  <a:pt x="874" y="343"/>
                  <a:pt x="886" y="313"/>
                </a:cubicBezTo>
                <a:cubicBezTo>
                  <a:pt x="886" y="322"/>
                  <a:pt x="899" y="280"/>
                  <a:pt x="901" y="277"/>
                </a:cubicBezTo>
                <a:cubicBezTo>
                  <a:pt x="902" y="270"/>
                  <a:pt x="903" y="259"/>
                  <a:pt x="902" y="258"/>
                </a:cubicBezTo>
                <a:cubicBezTo>
                  <a:pt x="903" y="262"/>
                  <a:pt x="900" y="272"/>
                  <a:pt x="900" y="270"/>
                </a:cubicBezTo>
                <a:cubicBezTo>
                  <a:pt x="902" y="260"/>
                  <a:pt x="902" y="244"/>
                  <a:pt x="901" y="243"/>
                </a:cubicBezTo>
                <a:cubicBezTo>
                  <a:pt x="901" y="238"/>
                  <a:pt x="901" y="234"/>
                  <a:pt x="901" y="230"/>
                </a:cubicBezTo>
                <a:cubicBezTo>
                  <a:pt x="900" y="229"/>
                  <a:pt x="899" y="225"/>
                  <a:pt x="897" y="219"/>
                </a:cubicBezTo>
                <a:cubicBezTo>
                  <a:pt x="896" y="203"/>
                  <a:pt x="897" y="221"/>
                  <a:pt x="892" y="199"/>
                </a:cubicBezTo>
                <a:cubicBezTo>
                  <a:pt x="894" y="204"/>
                  <a:pt x="896" y="208"/>
                  <a:pt x="898" y="209"/>
                </a:cubicBezTo>
                <a:cubicBezTo>
                  <a:pt x="895" y="199"/>
                  <a:pt x="894" y="200"/>
                  <a:pt x="892" y="193"/>
                </a:cubicBezTo>
                <a:cubicBezTo>
                  <a:pt x="891" y="191"/>
                  <a:pt x="896" y="199"/>
                  <a:pt x="899" y="207"/>
                </a:cubicBezTo>
                <a:cubicBezTo>
                  <a:pt x="898" y="203"/>
                  <a:pt x="897" y="198"/>
                  <a:pt x="895" y="194"/>
                </a:cubicBezTo>
                <a:cubicBezTo>
                  <a:pt x="889" y="182"/>
                  <a:pt x="876" y="163"/>
                  <a:pt x="862" y="148"/>
                </a:cubicBezTo>
                <a:cubicBezTo>
                  <a:pt x="865" y="149"/>
                  <a:pt x="869" y="155"/>
                  <a:pt x="867" y="150"/>
                </a:cubicBezTo>
                <a:cubicBezTo>
                  <a:pt x="860" y="143"/>
                  <a:pt x="851" y="136"/>
                  <a:pt x="842" y="128"/>
                </a:cubicBezTo>
                <a:cubicBezTo>
                  <a:pt x="843" y="129"/>
                  <a:pt x="843" y="128"/>
                  <a:pt x="844" y="129"/>
                </a:cubicBezTo>
                <a:cubicBezTo>
                  <a:pt x="827" y="117"/>
                  <a:pt x="832" y="119"/>
                  <a:pt x="816" y="109"/>
                </a:cubicBezTo>
                <a:cubicBezTo>
                  <a:pt x="817" y="109"/>
                  <a:pt x="817" y="109"/>
                  <a:pt x="817" y="109"/>
                </a:cubicBezTo>
                <a:cubicBezTo>
                  <a:pt x="814" y="107"/>
                  <a:pt x="811" y="105"/>
                  <a:pt x="807" y="104"/>
                </a:cubicBezTo>
                <a:cubicBezTo>
                  <a:pt x="785" y="94"/>
                  <a:pt x="784" y="90"/>
                  <a:pt x="772" y="83"/>
                </a:cubicBezTo>
                <a:cubicBezTo>
                  <a:pt x="775" y="84"/>
                  <a:pt x="775" y="84"/>
                  <a:pt x="775" y="84"/>
                </a:cubicBezTo>
                <a:cubicBezTo>
                  <a:pt x="767" y="79"/>
                  <a:pt x="740" y="70"/>
                  <a:pt x="732" y="67"/>
                </a:cubicBezTo>
                <a:cubicBezTo>
                  <a:pt x="741" y="71"/>
                  <a:pt x="735" y="69"/>
                  <a:pt x="741" y="73"/>
                </a:cubicBezTo>
                <a:cubicBezTo>
                  <a:pt x="750" y="76"/>
                  <a:pt x="748" y="73"/>
                  <a:pt x="762" y="79"/>
                </a:cubicBezTo>
                <a:cubicBezTo>
                  <a:pt x="759" y="80"/>
                  <a:pt x="742" y="74"/>
                  <a:pt x="737" y="74"/>
                </a:cubicBezTo>
                <a:cubicBezTo>
                  <a:pt x="730" y="71"/>
                  <a:pt x="725" y="67"/>
                  <a:pt x="725" y="66"/>
                </a:cubicBezTo>
                <a:cubicBezTo>
                  <a:pt x="705" y="60"/>
                  <a:pt x="694" y="56"/>
                  <a:pt x="669" y="50"/>
                </a:cubicBezTo>
                <a:cubicBezTo>
                  <a:pt x="660" y="49"/>
                  <a:pt x="653" y="51"/>
                  <a:pt x="633" y="44"/>
                </a:cubicBezTo>
                <a:cubicBezTo>
                  <a:pt x="634" y="43"/>
                  <a:pt x="634" y="43"/>
                  <a:pt x="634" y="43"/>
                </a:cubicBezTo>
                <a:cubicBezTo>
                  <a:pt x="632" y="44"/>
                  <a:pt x="624" y="41"/>
                  <a:pt x="620" y="41"/>
                </a:cubicBezTo>
                <a:cubicBezTo>
                  <a:pt x="627" y="44"/>
                  <a:pt x="611" y="40"/>
                  <a:pt x="619" y="43"/>
                </a:cubicBezTo>
                <a:cubicBezTo>
                  <a:pt x="607" y="41"/>
                  <a:pt x="606" y="38"/>
                  <a:pt x="605" y="37"/>
                </a:cubicBezTo>
                <a:cubicBezTo>
                  <a:pt x="596" y="37"/>
                  <a:pt x="581" y="31"/>
                  <a:pt x="562" y="29"/>
                </a:cubicBezTo>
                <a:cubicBezTo>
                  <a:pt x="566" y="29"/>
                  <a:pt x="586" y="32"/>
                  <a:pt x="578" y="30"/>
                </a:cubicBezTo>
                <a:cubicBezTo>
                  <a:pt x="570" y="29"/>
                  <a:pt x="562" y="28"/>
                  <a:pt x="553" y="28"/>
                </a:cubicBezTo>
                <a:cubicBezTo>
                  <a:pt x="564" y="30"/>
                  <a:pt x="564" y="30"/>
                  <a:pt x="564" y="30"/>
                </a:cubicBezTo>
                <a:cubicBezTo>
                  <a:pt x="546" y="29"/>
                  <a:pt x="541" y="26"/>
                  <a:pt x="530" y="24"/>
                </a:cubicBezTo>
                <a:cubicBezTo>
                  <a:pt x="528" y="23"/>
                  <a:pt x="535" y="24"/>
                  <a:pt x="541" y="25"/>
                </a:cubicBezTo>
                <a:cubicBezTo>
                  <a:pt x="535" y="24"/>
                  <a:pt x="526" y="23"/>
                  <a:pt x="519" y="22"/>
                </a:cubicBezTo>
                <a:cubicBezTo>
                  <a:pt x="513" y="23"/>
                  <a:pt x="494" y="21"/>
                  <a:pt x="486" y="22"/>
                </a:cubicBezTo>
                <a:cubicBezTo>
                  <a:pt x="483" y="22"/>
                  <a:pt x="483" y="22"/>
                  <a:pt x="483" y="22"/>
                </a:cubicBezTo>
                <a:cubicBezTo>
                  <a:pt x="483" y="22"/>
                  <a:pt x="483" y="21"/>
                  <a:pt x="484" y="21"/>
                </a:cubicBezTo>
                <a:cubicBezTo>
                  <a:pt x="483" y="21"/>
                  <a:pt x="481" y="21"/>
                  <a:pt x="480" y="21"/>
                </a:cubicBezTo>
                <a:cubicBezTo>
                  <a:pt x="470" y="20"/>
                  <a:pt x="470" y="20"/>
                  <a:pt x="470" y="20"/>
                </a:cubicBezTo>
                <a:cubicBezTo>
                  <a:pt x="472" y="20"/>
                  <a:pt x="472" y="20"/>
                  <a:pt x="472" y="20"/>
                </a:cubicBezTo>
                <a:cubicBezTo>
                  <a:pt x="469" y="20"/>
                  <a:pt x="469" y="20"/>
                  <a:pt x="469" y="20"/>
                </a:cubicBezTo>
                <a:cubicBezTo>
                  <a:pt x="459" y="19"/>
                  <a:pt x="459" y="19"/>
                  <a:pt x="459" y="19"/>
                </a:cubicBezTo>
                <a:cubicBezTo>
                  <a:pt x="453" y="19"/>
                  <a:pt x="453" y="19"/>
                  <a:pt x="453" y="19"/>
                </a:cubicBezTo>
                <a:cubicBezTo>
                  <a:pt x="456" y="19"/>
                  <a:pt x="456" y="19"/>
                  <a:pt x="456" y="19"/>
                </a:cubicBezTo>
                <a:cubicBezTo>
                  <a:pt x="455" y="21"/>
                  <a:pt x="443" y="22"/>
                  <a:pt x="428" y="21"/>
                </a:cubicBezTo>
                <a:cubicBezTo>
                  <a:pt x="429" y="22"/>
                  <a:pt x="437" y="22"/>
                  <a:pt x="448" y="23"/>
                </a:cubicBezTo>
                <a:cubicBezTo>
                  <a:pt x="444" y="23"/>
                  <a:pt x="444" y="23"/>
                  <a:pt x="444" y="23"/>
                </a:cubicBezTo>
                <a:cubicBezTo>
                  <a:pt x="428" y="22"/>
                  <a:pt x="413" y="21"/>
                  <a:pt x="399" y="21"/>
                </a:cubicBezTo>
                <a:cubicBezTo>
                  <a:pt x="404" y="21"/>
                  <a:pt x="409" y="21"/>
                  <a:pt x="416" y="21"/>
                </a:cubicBezTo>
                <a:cubicBezTo>
                  <a:pt x="401" y="19"/>
                  <a:pt x="378" y="22"/>
                  <a:pt x="370" y="20"/>
                </a:cubicBezTo>
                <a:cubicBezTo>
                  <a:pt x="393" y="17"/>
                  <a:pt x="405" y="18"/>
                  <a:pt x="429" y="18"/>
                </a:cubicBezTo>
                <a:cubicBezTo>
                  <a:pt x="441" y="20"/>
                  <a:pt x="413" y="18"/>
                  <a:pt x="412" y="20"/>
                </a:cubicBezTo>
                <a:cubicBezTo>
                  <a:pt x="417" y="20"/>
                  <a:pt x="422" y="20"/>
                  <a:pt x="426" y="21"/>
                </a:cubicBezTo>
                <a:cubicBezTo>
                  <a:pt x="424" y="19"/>
                  <a:pt x="453" y="21"/>
                  <a:pt x="446" y="18"/>
                </a:cubicBezTo>
                <a:cubicBezTo>
                  <a:pt x="416" y="16"/>
                  <a:pt x="386" y="16"/>
                  <a:pt x="359" y="17"/>
                </a:cubicBezTo>
                <a:cubicBezTo>
                  <a:pt x="368" y="13"/>
                  <a:pt x="376" y="8"/>
                  <a:pt x="385" y="4"/>
                </a:cubicBezTo>
                <a:cubicBezTo>
                  <a:pt x="385" y="4"/>
                  <a:pt x="385" y="3"/>
                  <a:pt x="386" y="3"/>
                </a:cubicBezTo>
                <a:cubicBezTo>
                  <a:pt x="385" y="4"/>
                  <a:pt x="385" y="4"/>
                  <a:pt x="385" y="4"/>
                </a:cubicBezTo>
                <a:cubicBezTo>
                  <a:pt x="385" y="4"/>
                  <a:pt x="390" y="4"/>
                  <a:pt x="396" y="3"/>
                </a:cubicBezTo>
                <a:cubicBezTo>
                  <a:pt x="395" y="4"/>
                  <a:pt x="394" y="5"/>
                  <a:pt x="401" y="4"/>
                </a:cubicBezTo>
                <a:cubicBezTo>
                  <a:pt x="415" y="5"/>
                  <a:pt x="423" y="3"/>
                  <a:pt x="433" y="4"/>
                </a:cubicBezTo>
                <a:cubicBezTo>
                  <a:pt x="430" y="4"/>
                  <a:pt x="430" y="4"/>
                  <a:pt x="430" y="4"/>
                </a:cubicBezTo>
                <a:cubicBezTo>
                  <a:pt x="440" y="5"/>
                  <a:pt x="452" y="5"/>
                  <a:pt x="460" y="4"/>
                </a:cubicBezTo>
                <a:cubicBezTo>
                  <a:pt x="468" y="7"/>
                  <a:pt x="432" y="3"/>
                  <a:pt x="447" y="6"/>
                </a:cubicBezTo>
                <a:cubicBezTo>
                  <a:pt x="436" y="5"/>
                  <a:pt x="421" y="6"/>
                  <a:pt x="412" y="6"/>
                </a:cubicBezTo>
                <a:cubicBezTo>
                  <a:pt x="426" y="6"/>
                  <a:pt x="438" y="9"/>
                  <a:pt x="434" y="10"/>
                </a:cubicBezTo>
                <a:cubicBezTo>
                  <a:pt x="464" y="10"/>
                  <a:pt x="434" y="6"/>
                  <a:pt x="461" y="6"/>
                </a:cubicBezTo>
                <a:cubicBezTo>
                  <a:pt x="479" y="8"/>
                  <a:pt x="479" y="8"/>
                  <a:pt x="479" y="8"/>
                </a:cubicBezTo>
                <a:cubicBezTo>
                  <a:pt x="485" y="6"/>
                  <a:pt x="485" y="6"/>
                  <a:pt x="485" y="6"/>
                </a:cubicBezTo>
                <a:cubicBezTo>
                  <a:pt x="496" y="7"/>
                  <a:pt x="478" y="7"/>
                  <a:pt x="495" y="8"/>
                </a:cubicBezTo>
                <a:cubicBezTo>
                  <a:pt x="499" y="8"/>
                  <a:pt x="510" y="10"/>
                  <a:pt x="513" y="9"/>
                </a:cubicBezTo>
                <a:cubicBezTo>
                  <a:pt x="513" y="10"/>
                  <a:pt x="513" y="10"/>
                  <a:pt x="521" y="11"/>
                </a:cubicBezTo>
                <a:cubicBezTo>
                  <a:pt x="522" y="11"/>
                  <a:pt x="521" y="10"/>
                  <a:pt x="528" y="11"/>
                </a:cubicBezTo>
                <a:cubicBezTo>
                  <a:pt x="532" y="14"/>
                  <a:pt x="511" y="10"/>
                  <a:pt x="518" y="13"/>
                </a:cubicBezTo>
                <a:cubicBezTo>
                  <a:pt x="538" y="15"/>
                  <a:pt x="530" y="12"/>
                  <a:pt x="534" y="11"/>
                </a:cubicBezTo>
                <a:cubicBezTo>
                  <a:pt x="533" y="12"/>
                  <a:pt x="532" y="11"/>
                  <a:pt x="530" y="11"/>
                </a:cubicBezTo>
                <a:cubicBezTo>
                  <a:pt x="530" y="10"/>
                  <a:pt x="538" y="12"/>
                  <a:pt x="537" y="11"/>
                </a:cubicBezTo>
                <a:cubicBezTo>
                  <a:pt x="534" y="10"/>
                  <a:pt x="531" y="10"/>
                  <a:pt x="528" y="10"/>
                </a:cubicBezTo>
                <a:cubicBezTo>
                  <a:pt x="534" y="10"/>
                  <a:pt x="519" y="7"/>
                  <a:pt x="513" y="7"/>
                </a:cubicBezTo>
                <a:cubicBezTo>
                  <a:pt x="500" y="6"/>
                  <a:pt x="472" y="4"/>
                  <a:pt x="454" y="3"/>
                </a:cubicBezTo>
                <a:cubicBezTo>
                  <a:pt x="456" y="3"/>
                  <a:pt x="459" y="3"/>
                  <a:pt x="457" y="2"/>
                </a:cubicBezTo>
                <a:cubicBezTo>
                  <a:pt x="431" y="1"/>
                  <a:pt x="420" y="0"/>
                  <a:pt x="390" y="1"/>
                </a:cubicBezTo>
                <a:cubicBezTo>
                  <a:pt x="386" y="3"/>
                  <a:pt x="386" y="3"/>
                  <a:pt x="386" y="3"/>
                </a:cubicBezTo>
                <a:cubicBezTo>
                  <a:pt x="360" y="4"/>
                  <a:pt x="374" y="8"/>
                  <a:pt x="368" y="9"/>
                </a:cubicBezTo>
                <a:cubicBezTo>
                  <a:pt x="362" y="9"/>
                  <a:pt x="357" y="11"/>
                  <a:pt x="352" y="10"/>
                </a:cubicBezTo>
                <a:cubicBezTo>
                  <a:pt x="355" y="9"/>
                  <a:pt x="355" y="9"/>
                  <a:pt x="355" y="9"/>
                </a:cubicBezTo>
                <a:cubicBezTo>
                  <a:pt x="338" y="11"/>
                  <a:pt x="350" y="11"/>
                  <a:pt x="335" y="13"/>
                </a:cubicBezTo>
                <a:cubicBezTo>
                  <a:pt x="323" y="15"/>
                  <a:pt x="345" y="12"/>
                  <a:pt x="338" y="14"/>
                </a:cubicBezTo>
                <a:cubicBezTo>
                  <a:pt x="322" y="15"/>
                  <a:pt x="329" y="17"/>
                  <a:pt x="304" y="19"/>
                </a:cubicBezTo>
                <a:cubicBezTo>
                  <a:pt x="306" y="19"/>
                  <a:pt x="302" y="17"/>
                  <a:pt x="316" y="15"/>
                </a:cubicBezTo>
                <a:cubicBezTo>
                  <a:pt x="311" y="15"/>
                  <a:pt x="306" y="16"/>
                  <a:pt x="302" y="16"/>
                </a:cubicBezTo>
                <a:cubicBezTo>
                  <a:pt x="318" y="13"/>
                  <a:pt x="308" y="14"/>
                  <a:pt x="325" y="13"/>
                </a:cubicBezTo>
                <a:cubicBezTo>
                  <a:pt x="332" y="10"/>
                  <a:pt x="330" y="9"/>
                  <a:pt x="337" y="7"/>
                </a:cubicBezTo>
                <a:cubicBezTo>
                  <a:pt x="331" y="8"/>
                  <a:pt x="333" y="9"/>
                  <a:pt x="323" y="10"/>
                </a:cubicBezTo>
                <a:cubicBezTo>
                  <a:pt x="312" y="11"/>
                  <a:pt x="325" y="9"/>
                  <a:pt x="326" y="8"/>
                </a:cubicBezTo>
                <a:cubicBezTo>
                  <a:pt x="311" y="12"/>
                  <a:pt x="309" y="8"/>
                  <a:pt x="296" y="12"/>
                </a:cubicBezTo>
                <a:cubicBezTo>
                  <a:pt x="298" y="14"/>
                  <a:pt x="296" y="14"/>
                  <a:pt x="306" y="14"/>
                </a:cubicBezTo>
                <a:cubicBezTo>
                  <a:pt x="296" y="16"/>
                  <a:pt x="284" y="17"/>
                  <a:pt x="285" y="15"/>
                </a:cubicBezTo>
                <a:cubicBezTo>
                  <a:pt x="283" y="17"/>
                  <a:pt x="283" y="17"/>
                  <a:pt x="283" y="17"/>
                </a:cubicBezTo>
                <a:cubicBezTo>
                  <a:pt x="281" y="17"/>
                  <a:pt x="273" y="18"/>
                  <a:pt x="272" y="18"/>
                </a:cubicBezTo>
                <a:cubicBezTo>
                  <a:pt x="269" y="19"/>
                  <a:pt x="269" y="19"/>
                  <a:pt x="269" y="19"/>
                </a:cubicBezTo>
                <a:cubicBezTo>
                  <a:pt x="276" y="19"/>
                  <a:pt x="282" y="19"/>
                  <a:pt x="294" y="16"/>
                </a:cubicBezTo>
                <a:cubicBezTo>
                  <a:pt x="289" y="18"/>
                  <a:pt x="301" y="18"/>
                  <a:pt x="286" y="21"/>
                </a:cubicBezTo>
                <a:cubicBezTo>
                  <a:pt x="279" y="22"/>
                  <a:pt x="285" y="20"/>
                  <a:pt x="284" y="19"/>
                </a:cubicBezTo>
                <a:cubicBezTo>
                  <a:pt x="250" y="27"/>
                  <a:pt x="249" y="23"/>
                  <a:pt x="222" y="32"/>
                </a:cubicBezTo>
                <a:cubicBezTo>
                  <a:pt x="228" y="30"/>
                  <a:pt x="245" y="26"/>
                  <a:pt x="258" y="22"/>
                </a:cubicBezTo>
                <a:cubicBezTo>
                  <a:pt x="250" y="22"/>
                  <a:pt x="241" y="26"/>
                  <a:pt x="233" y="28"/>
                </a:cubicBezTo>
                <a:cubicBezTo>
                  <a:pt x="240" y="26"/>
                  <a:pt x="241" y="25"/>
                  <a:pt x="233" y="26"/>
                </a:cubicBezTo>
                <a:cubicBezTo>
                  <a:pt x="230" y="28"/>
                  <a:pt x="230" y="28"/>
                  <a:pt x="230" y="28"/>
                </a:cubicBezTo>
                <a:cubicBezTo>
                  <a:pt x="225" y="29"/>
                  <a:pt x="216" y="32"/>
                  <a:pt x="215" y="32"/>
                </a:cubicBezTo>
                <a:cubicBezTo>
                  <a:pt x="215" y="32"/>
                  <a:pt x="218" y="32"/>
                  <a:pt x="222" y="31"/>
                </a:cubicBezTo>
                <a:cubicBezTo>
                  <a:pt x="210" y="35"/>
                  <a:pt x="188" y="44"/>
                  <a:pt x="167" y="51"/>
                </a:cubicBezTo>
                <a:cubicBezTo>
                  <a:pt x="168" y="48"/>
                  <a:pt x="196" y="39"/>
                  <a:pt x="181" y="43"/>
                </a:cubicBezTo>
                <a:cubicBezTo>
                  <a:pt x="173" y="46"/>
                  <a:pt x="166" y="51"/>
                  <a:pt x="151" y="57"/>
                </a:cubicBezTo>
                <a:cubicBezTo>
                  <a:pt x="157" y="53"/>
                  <a:pt x="144" y="59"/>
                  <a:pt x="144" y="58"/>
                </a:cubicBezTo>
                <a:cubicBezTo>
                  <a:pt x="138" y="62"/>
                  <a:pt x="131" y="67"/>
                  <a:pt x="125" y="71"/>
                </a:cubicBezTo>
                <a:cubicBezTo>
                  <a:pt x="116" y="76"/>
                  <a:pt x="105" y="83"/>
                  <a:pt x="97" y="90"/>
                </a:cubicBezTo>
                <a:cubicBezTo>
                  <a:pt x="100" y="88"/>
                  <a:pt x="103" y="85"/>
                  <a:pt x="108" y="82"/>
                </a:cubicBezTo>
                <a:cubicBezTo>
                  <a:pt x="97" y="93"/>
                  <a:pt x="84" y="98"/>
                  <a:pt x="71" y="113"/>
                </a:cubicBezTo>
                <a:cubicBezTo>
                  <a:pt x="77" y="106"/>
                  <a:pt x="77" y="106"/>
                  <a:pt x="77" y="106"/>
                </a:cubicBezTo>
                <a:cubicBezTo>
                  <a:pt x="66" y="116"/>
                  <a:pt x="58" y="126"/>
                  <a:pt x="51" y="136"/>
                </a:cubicBezTo>
                <a:cubicBezTo>
                  <a:pt x="50" y="135"/>
                  <a:pt x="50" y="135"/>
                  <a:pt x="50" y="135"/>
                </a:cubicBezTo>
                <a:cubicBezTo>
                  <a:pt x="50" y="137"/>
                  <a:pt x="37" y="160"/>
                  <a:pt x="35" y="166"/>
                </a:cubicBezTo>
                <a:cubicBezTo>
                  <a:pt x="53" y="132"/>
                  <a:pt x="52" y="138"/>
                  <a:pt x="75" y="111"/>
                </a:cubicBezTo>
                <a:cubicBezTo>
                  <a:pt x="67" y="122"/>
                  <a:pt x="61" y="130"/>
                  <a:pt x="54" y="142"/>
                </a:cubicBezTo>
                <a:cubicBezTo>
                  <a:pt x="51" y="147"/>
                  <a:pt x="49" y="148"/>
                  <a:pt x="49" y="148"/>
                </a:cubicBezTo>
                <a:cubicBezTo>
                  <a:pt x="47" y="153"/>
                  <a:pt x="47" y="155"/>
                  <a:pt x="43" y="162"/>
                </a:cubicBezTo>
                <a:cubicBezTo>
                  <a:pt x="42" y="164"/>
                  <a:pt x="42" y="164"/>
                  <a:pt x="42" y="164"/>
                </a:cubicBezTo>
                <a:cubicBezTo>
                  <a:pt x="30" y="186"/>
                  <a:pt x="35" y="185"/>
                  <a:pt x="28" y="207"/>
                </a:cubicBezTo>
                <a:cubicBezTo>
                  <a:pt x="25" y="211"/>
                  <a:pt x="30" y="187"/>
                  <a:pt x="36" y="174"/>
                </a:cubicBezTo>
                <a:cubicBezTo>
                  <a:pt x="29" y="183"/>
                  <a:pt x="45" y="152"/>
                  <a:pt x="38" y="163"/>
                </a:cubicBezTo>
                <a:cubicBezTo>
                  <a:pt x="35" y="170"/>
                  <a:pt x="35" y="170"/>
                  <a:pt x="35" y="170"/>
                </a:cubicBezTo>
                <a:cubicBezTo>
                  <a:pt x="32" y="176"/>
                  <a:pt x="32" y="175"/>
                  <a:pt x="33" y="171"/>
                </a:cubicBezTo>
                <a:cubicBezTo>
                  <a:pt x="30" y="180"/>
                  <a:pt x="31" y="178"/>
                  <a:pt x="30" y="182"/>
                </a:cubicBezTo>
                <a:cubicBezTo>
                  <a:pt x="19" y="218"/>
                  <a:pt x="28" y="176"/>
                  <a:pt x="18" y="212"/>
                </a:cubicBezTo>
                <a:cubicBezTo>
                  <a:pt x="18" y="208"/>
                  <a:pt x="21" y="198"/>
                  <a:pt x="19" y="200"/>
                </a:cubicBezTo>
                <a:cubicBezTo>
                  <a:pt x="21" y="193"/>
                  <a:pt x="23" y="187"/>
                  <a:pt x="26" y="181"/>
                </a:cubicBezTo>
                <a:cubicBezTo>
                  <a:pt x="25" y="180"/>
                  <a:pt x="25" y="180"/>
                  <a:pt x="25" y="180"/>
                </a:cubicBezTo>
                <a:cubicBezTo>
                  <a:pt x="15" y="204"/>
                  <a:pt x="16" y="220"/>
                  <a:pt x="17" y="231"/>
                </a:cubicBezTo>
                <a:cubicBezTo>
                  <a:pt x="18" y="209"/>
                  <a:pt x="19" y="229"/>
                  <a:pt x="21" y="217"/>
                </a:cubicBezTo>
                <a:cubicBezTo>
                  <a:pt x="21" y="222"/>
                  <a:pt x="20" y="226"/>
                  <a:pt x="19" y="228"/>
                </a:cubicBezTo>
                <a:cubicBezTo>
                  <a:pt x="20" y="230"/>
                  <a:pt x="19" y="241"/>
                  <a:pt x="20" y="240"/>
                </a:cubicBezTo>
                <a:cubicBezTo>
                  <a:pt x="15" y="245"/>
                  <a:pt x="21" y="294"/>
                  <a:pt x="17" y="284"/>
                </a:cubicBezTo>
                <a:cubicBezTo>
                  <a:pt x="17" y="298"/>
                  <a:pt x="34" y="339"/>
                  <a:pt x="51" y="362"/>
                </a:cubicBezTo>
                <a:cubicBezTo>
                  <a:pt x="49" y="360"/>
                  <a:pt x="48" y="358"/>
                  <a:pt x="46" y="356"/>
                </a:cubicBezTo>
                <a:cubicBezTo>
                  <a:pt x="61" y="384"/>
                  <a:pt x="64" y="377"/>
                  <a:pt x="75" y="389"/>
                </a:cubicBezTo>
                <a:cubicBezTo>
                  <a:pt x="65" y="379"/>
                  <a:pt x="81" y="398"/>
                  <a:pt x="87" y="405"/>
                </a:cubicBezTo>
                <a:cubicBezTo>
                  <a:pt x="87" y="406"/>
                  <a:pt x="87" y="407"/>
                  <a:pt x="88" y="408"/>
                </a:cubicBezTo>
                <a:cubicBezTo>
                  <a:pt x="87" y="408"/>
                  <a:pt x="87" y="406"/>
                  <a:pt x="87" y="405"/>
                </a:cubicBezTo>
                <a:cubicBezTo>
                  <a:pt x="87" y="405"/>
                  <a:pt x="87" y="405"/>
                  <a:pt x="87" y="405"/>
                </a:cubicBezTo>
                <a:cubicBezTo>
                  <a:pt x="88" y="406"/>
                  <a:pt x="89" y="407"/>
                  <a:pt x="90" y="408"/>
                </a:cubicBezTo>
                <a:cubicBezTo>
                  <a:pt x="91" y="409"/>
                  <a:pt x="91" y="411"/>
                  <a:pt x="90" y="413"/>
                </a:cubicBezTo>
                <a:cubicBezTo>
                  <a:pt x="90" y="412"/>
                  <a:pt x="90" y="413"/>
                  <a:pt x="89" y="413"/>
                </a:cubicBezTo>
                <a:cubicBezTo>
                  <a:pt x="90" y="416"/>
                  <a:pt x="90" y="418"/>
                  <a:pt x="91" y="420"/>
                </a:cubicBezTo>
                <a:cubicBezTo>
                  <a:pt x="91" y="423"/>
                  <a:pt x="91" y="423"/>
                  <a:pt x="91" y="423"/>
                </a:cubicBezTo>
                <a:cubicBezTo>
                  <a:pt x="90" y="423"/>
                  <a:pt x="88" y="421"/>
                  <a:pt x="88" y="418"/>
                </a:cubicBezTo>
                <a:cubicBezTo>
                  <a:pt x="89" y="430"/>
                  <a:pt x="92" y="440"/>
                  <a:pt x="90" y="452"/>
                </a:cubicBezTo>
                <a:cubicBezTo>
                  <a:pt x="90" y="453"/>
                  <a:pt x="90" y="451"/>
                  <a:pt x="90" y="452"/>
                </a:cubicBezTo>
                <a:cubicBezTo>
                  <a:pt x="90" y="453"/>
                  <a:pt x="90" y="455"/>
                  <a:pt x="91" y="456"/>
                </a:cubicBezTo>
                <a:cubicBezTo>
                  <a:pt x="90" y="456"/>
                  <a:pt x="90" y="455"/>
                  <a:pt x="90" y="454"/>
                </a:cubicBezTo>
                <a:cubicBezTo>
                  <a:pt x="90" y="461"/>
                  <a:pt x="88" y="464"/>
                  <a:pt x="89" y="468"/>
                </a:cubicBezTo>
                <a:cubicBezTo>
                  <a:pt x="88" y="468"/>
                  <a:pt x="88" y="465"/>
                  <a:pt x="88" y="465"/>
                </a:cubicBezTo>
                <a:cubicBezTo>
                  <a:pt x="87" y="471"/>
                  <a:pt x="89" y="475"/>
                  <a:pt x="88" y="481"/>
                </a:cubicBezTo>
                <a:cubicBezTo>
                  <a:pt x="87" y="479"/>
                  <a:pt x="87" y="483"/>
                  <a:pt x="86" y="484"/>
                </a:cubicBezTo>
                <a:cubicBezTo>
                  <a:pt x="86" y="489"/>
                  <a:pt x="85" y="500"/>
                  <a:pt x="84" y="508"/>
                </a:cubicBezTo>
                <a:cubicBezTo>
                  <a:pt x="82" y="505"/>
                  <a:pt x="83" y="517"/>
                  <a:pt x="80" y="516"/>
                </a:cubicBezTo>
                <a:cubicBezTo>
                  <a:pt x="79" y="518"/>
                  <a:pt x="79" y="521"/>
                  <a:pt x="80" y="521"/>
                </a:cubicBezTo>
                <a:cubicBezTo>
                  <a:pt x="80" y="520"/>
                  <a:pt x="81" y="518"/>
                  <a:pt x="82" y="519"/>
                </a:cubicBezTo>
                <a:cubicBezTo>
                  <a:pt x="81" y="521"/>
                  <a:pt x="80" y="525"/>
                  <a:pt x="81" y="525"/>
                </a:cubicBezTo>
                <a:cubicBezTo>
                  <a:pt x="79" y="528"/>
                  <a:pt x="79" y="528"/>
                  <a:pt x="79" y="528"/>
                </a:cubicBezTo>
                <a:cubicBezTo>
                  <a:pt x="80" y="529"/>
                  <a:pt x="81" y="530"/>
                  <a:pt x="81" y="532"/>
                </a:cubicBezTo>
                <a:cubicBezTo>
                  <a:pt x="77" y="534"/>
                  <a:pt x="83" y="532"/>
                  <a:pt x="80" y="536"/>
                </a:cubicBezTo>
                <a:cubicBezTo>
                  <a:pt x="79" y="535"/>
                  <a:pt x="78" y="534"/>
                  <a:pt x="78" y="533"/>
                </a:cubicBezTo>
                <a:cubicBezTo>
                  <a:pt x="77" y="535"/>
                  <a:pt x="77" y="535"/>
                  <a:pt x="77" y="537"/>
                </a:cubicBezTo>
                <a:cubicBezTo>
                  <a:pt x="76" y="537"/>
                  <a:pt x="76" y="535"/>
                  <a:pt x="76" y="533"/>
                </a:cubicBezTo>
                <a:cubicBezTo>
                  <a:pt x="74" y="535"/>
                  <a:pt x="74" y="535"/>
                  <a:pt x="74" y="535"/>
                </a:cubicBezTo>
                <a:cubicBezTo>
                  <a:pt x="74" y="539"/>
                  <a:pt x="75" y="545"/>
                  <a:pt x="72" y="550"/>
                </a:cubicBezTo>
                <a:cubicBezTo>
                  <a:pt x="72" y="549"/>
                  <a:pt x="72" y="547"/>
                  <a:pt x="71" y="548"/>
                </a:cubicBezTo>
                <a:cubicBezTo>
                  <a:pt x="70" y="550"/>
                  <a:pt x="71" y="554"/>
                  <a:pt x="69" y="556"/>
                </a:cubicBezTo>
                <a:cubicBezTo>
                  <a:pt x="69" y="556"/>
                  <a:pt x="68" y="556"/>
                  <a:pt x="68" y="555"/>
                </a:cubicBezTo>
                <a:cubicBezTo>
                  <a:pt x="68" y="561"/>
                  <a:pt x="66" y="559"/>
                  <a:pt x="64" y="563"/>
                </a:cubicBezTo>
                <a:cubicBezTo>
                  <a:pt x="64" y="562"/>
                  <a:pt x="64" y="562"/>
                  <a:pt x="64" y="562"/>
                </a:cubicBezTo>
                <a:cubicBezTo>
                  <a:pt x="63" y="565"/>
                  <a:pt x="63" y="565"/>
                  <a:pt x="63" y="565"/>
                </a:cubicBezTo>
                <a:cubicBezTo>
                  <a:pt x="63" y="570"/>
                  <a:pt x="61" y="571"/>
                  <a:pt x="58" y="571"/>
                </a:cubicBezTo>
                <a:cubicBezTo>
                  <a:pt x="61" y="570"/>
                  <a:pt x="63" y="567"/>
                  <a:pt x="62" y="566"/>
                </a:cubicBezTo>
                <a:cubicBezTo>
                  <a:pt x="62" y="568"/>
                  <a:pt x="59" y="568"/>
                  <a:pt x="58" y="568"/>
                </a:cubicBezTo>
                <a:cubicBezTo>
                  <a:pt x="59" y="568"/>
                  <a:pt x="61" y="566"/>
                  <a:pt x="59" y="566"/>
                </a:cubicBezTo>
                <a:cubicBezTo>
                  <a:pt x="58" y="567"/>
                  <a:pt x="53" y="571"/>
                  <a:pt x="58" y="569"/>
                </a:cubicBezTo>
                <a:cubicBezTo>
                  <a:pt x="56" y="570"/>
                  <a:pt x="55" y="572"/>
                  <a:pt x="52" y="573"/>
                </a:cubicBezTo>
                <a:cubicBezTo>
                  <a:pt x="54" y="571"/>
                  <a:pt x="52" y="571"/>
                  <a:pt x="52" y="570"/>
                </a:cubicBezTo>
                <a:cubicBezTo>
                  <a:pt x="51" y="572"/>
                  <a:pt x="52" y="573"/>
                  <a:pt x="52" y="573"/>
                </a:cubicBezTo>
                <a:cubicBezTo>
                  <a:pt x="50" y="574"/>
                  <a:pt x="49" y="574"/>
                  <a:pt x="47" y="574"/>
                </a:cubicBezTo>
                <a:cubicBezTo>
                  <a:pt x="47" y="574"/>
                  <a:pt x="47" y="574"/>
                  <a:pt x="47" y="574"/>
                </a:cubicBezTo>
                <a:cubicBezTo>
                  <a:pt x="47" y="574"/>
                  <a:pt x="47" y="574"/>
                  <a:pt x="47" y="575"/>
                </a:cubicBezTo>
                <a:cubicBezTo>
                  <a:pt x="43" y="575"/>
                  <a:pt x="41" y="576"/>
                  <a:pt x="38" y="577"/>
                </a:cubicBezTo>
                <a:cubicBezTo>
                  <a:pt x="38" y="577"/>
                  <a:pt x="38" y="577"/>
                  <a:pt x="38" y="577"/>
                </a:cubicBezTo>
                <a:cubicBezTo>
                  <a:pt x="41" y="574"/>
                  <a:pt x="41" y="568"/>
                  <a:pt x="44" y="567"/>
                </a:cubicBezTo>
                <a:cubicBezTo>
                  <a:pt x="46" y="565"/>
                  <a:pt x="45" y="564"/>
                  <a:pt x="45" y="562"/>
                </a:cubicBezTo>
                <a:cubicBezTo>
                  <a:pt x="43" y="561"/>
                  <a:pt x="41" y="566"/>
                  <a:pt x="39" y="566"/>
                </a:cubicBezTo>
                <a:cubicBezTo>
                  <a:pt x="40" y="566"/>
                  <a:pt x="40" y="566"/>
                  <a:pt x="40" y="566"/>
                </a:cubicBezTo>
                <a:cubicBezTo>
                  <a:pt x="39" y="568"/>
                  <a:pt x="39" y="568"/>
                  <a:pt x="39" y="568"/>
                </a:cubicBezTo>
                <a:cubicBezTo>
                  <a:pt x="41" y="566"/>
                  <a:pt x="40" y="569"/>
                  <a:pt x="40" y="570"/>
                </a:cubicBezTo>
                <a:cubicBezTo>
                  <a:pt x="39" y="571"/>
                  <a:pt x="38" y="573"/>
                  <a:pt x="38" y="572"/>
                </a:cubicBezTo>
                <a:cubicBezTo>
                  <a:pt x="38" y="571"/>
                  <a:pt x="38" y="571"/>
                  <a:pt x="38" y="571"/>
                </a:cubicBezTo>
                <a:cubicBezTo>
                  <a:pt x="37" y="572"/>
                  <a:pt x="37" y="575"/>
                  <a:pt x="35" y="576"/>
                </a:cubicBezTo>
                <a:cubicBezTo>
                  <a:pt x="34" y="576"/>
                  <a:pt x="35" y="575"/>
                  <a:pt x="34" y="575"/>
                </a:cubicBezTo>
                <a:cubicBezTo>
                  <a:pt x="34" y="577"/>
                  <a:pt x="33" y="578"/>
                  <a:pt x="32" y="581"/>
                </a:cubicBezTo>
                <a:cubicBezTo>
                  <a:pt x="32" y="581"/>
                  <a:pt x="31" y="581"/>
                  <a:pt x="31" y="581"/>
                </a:cubicBezTo>
                <a:cubicBezTo>
                  <a:pt x="31" y="579"/>
                  <a:pt x="31" y="579"/>
                  <a:pt x="31" y="579"/>
                </a:cubicBezTo>
                <a:cubicBezTo>
                  <a:pt x="31" y="580"/>
                  <a:pt x="31" y="581"/>
                  <a:pt x="30" y="581"/>
                </a:cubicBezTo>
                <a:cubicBezTo>
                  <a:pt x="30" y="582"/>
                  <a:pt x="29" y="582"/>
                  <a:pt x="29" y="582"/>
                </a:cubicBezTo>
                <a:cubicBezTo>
                  <a:pt x="30" y="583"/>
                  <a:pt x="30" y="583"/>
                  <a:pt x="30" y="583"/>
                </a:cubicBezTo>
                <a:cubicBezTo>
                  <a:pt x="29" y="584"/>
                  <a:pt x="27" y="586"/>
                  <a:pt x="24" y="587"/>
                </a:cubicBezTo>
                <a:cubicBezTo>
                  <a:pt x="23" y="588"/>
                  <a:pt x="22" y="588"/>
                  <a:pt x="23" y="586"/>
                </a:cubicBezTo>
                <a:cubicBezTo>
                  <a:pt x="20" y="588"/>
                  <a:pt x="19" y="590"/>
                  <a:pt x="18" y="591"/>
                </a:cubicBezTo>
                <a:cubicBezTo>
                  <a:pt x="16" y="593"/>
                  <a:pt x="11" y="595"/>
                  <a:pt x="10" y="597"/>
                </a:cubicBezTo>
                <a:cubicBezTo>
                  <a:pt x="10" y="598"/>
                  <a:pt x="10" y="598"/>
                  <a:pt x="10" y="598"/>
                </a:cubicBezTo>
                <a:cubicBezTo>
                  <a:pt x="9" y="598"/>
                  <a:pt x="9" y="598"/>
                  <a:pt x="9" y="598"/>
                </a:cubicBezTo>
                <a:cubicBezTo>
                  <a:pt x="9" y="599"/>
                  <a:pt x="9" y="599"/>
                  <a:pt x="9" y="599"/>
                </a:cubicBezTo>
                <a:cubicBezTo>
                  <a:pt x="0" y="591"/>
                  <a:pt x="3" y="593"/>
                  <a:pt x="9" y="599"/>
                </a:cubicBezTo>
                <a:cubicBezTo>
                  <a:pt x="8" y="599"/>
                  <a:pt x="8" y="599"/>
                  <a:pt x="8" y="599"/>
                </a:cubicBezTo>
                <a:cubicBezTo>
                  <a:pt x="7" y="600"/>
                  <a:pt x="7" y="600"/>
                  <a:pt x="7" y="600"/>
                </a:cubicBezTo>
                <a:cubicBezTo>
                  <a:pt x="7" y="599"/>
                  <a:pt x="7" y="599"/>
                  <a:pt x="7" y="600"/>
                </a:cubicBezTo>
                <a:cubicBezTo>
                  <a:pt x="7" y="600"/>
                  <a:pt x="7" y="600"/>
                  <a:pt x="7" y="600"/>
                </a:cubicBezTo>
                <a:cubicBezTo>
                  <a:pt x="7" y="600"/>
                  <a:pt x="7" y="600"/>
                  <a:pt x="7" y="600"/>
                </a:cubicBezTo>
                <a:cubicBezTo>
                  <a:pt x="7" y="599"/>
                  <a:pt x="6" y="598"/>
                  <a:pt x="5" y="598"/>
                </a:cubicBezTo>
                <a:cubicBezTo>
                  <a:pt x="6" y="598"/>
                  <a:pt x="7" y="599"/>
                  <a:pt x="7" y="600"/>
                </a:cubicBezTo>
                <a:cubicBezTo>
                  <a:pt x="7" y="600"/>
                  <a:pt x="7" y="600"/>
                  <a:pt x="7" y="600"/>
                </a:cubicBezTo>
                <a:cubicBezTo>
                  <a:pt x="7" y="600"/>
                  <a:pt x="7" y="600"/>
                  <a:pt x="7" y="600"/>
                </a:cubicBezTo>
                <a:cubicBezTo>
                  <a:pt x="17" y="609"/>
                  <a:pt x="34" y="624"/>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8" y="626"/>
                  <a:pt x="38" y="626"/>
                  <a:pt x="38" y="626"/>
                </a:cubicBezTo>
                <a:cubicBezTo>
                  <a:pt x="38" y="626"/>
                  <a:pt x="38" y="625"/>
                  <a:pt x="38" y="625"/>
                </a:cubicBezTo>
                <a:cubicBezTo>
                  <a:pt x="38" y="626"/>
                  <a:pt x="39" y="626"/>
                  <a:pt x="38" y="625"/>
                </a:cubicBezTo>
                <a:cubicBezTo>
                  <a:pt x="38" y="625"/>
                  <a:pt x="38" y="625"/>
                  <a:pt x="38" y="625"/>
                </a:cubicBezTo>
                <a:cubicBezTo>
                  <a:pt x="38" y="625"/>
                  <a:pt x="38" y="625"/>
                  <a:pt x="38" y="625"/>
                </a:cubicBezTo>
                <a:cubicBezTo>
                  <a:pt x="38" y="625"/>
                  <a:pt x="38" y="625"/>
                  <a:pt x="38" y="625"/>
                </a:cubicBezTo>
                <a:cubicBezTo>
                  <a:pt x="39" y="623"/>
                  <a:pt x="39" y="623"/>
                  <a:pt x="39" y="623"/>
                </a:cubicBezTo>
                <a:cubicBezTo>
                  <a:pt x="40" y="619"/>
                  <a:pt x="40" y="619"/>
                  <a:pt x="40" y="619"/>
                </a:cubicBezTo>
                <a:cubicBezTo>
                  <a:pt x="41" y="617"/>
                  <a:pt x="41" y="616"/>
                  <a:pt x="42" y="614"/>
                </a:cubicBezTo>
                <a:cubicBezTo>
                  <a:pt x="42" y="614"/>
                  <a:pt x="42" y="614"/>
                  <a:pt x="42" y="614"/>
                </a:cubicBezTo>
                <a:cubicBezTo>
                  <a:pt x="44" y="612"/>
                  <a:pt x="42" y="612"/>
                  <a:pt x="45" y="610"/>
                </a:cubicBezTo>
                <a:cubicBezTo>
                  <a:pt x="45" y="611"/>
                  <a:pt x="45" y="611"/>
                  <a:pt x="45" y="611"/>
                </a:cubicBezTo>
                <a:cubicBezTo>
                  <a:pt x="46" y="610"/>
                  <a:pt x="49" y="608"/>
                  <a:pt x="50" y="606"/>
                </a:cubicBezTo>
                <a:cubicBezTo>
                  <a:pt x="47" y="608"/>
                  <a:pt x="49" y="606"/>
                  <a:pt x="47" y="608"/>
                </a:cubicBezTo>
                <a:cubicBezTo>
                  <a:pt x="46" y="608"/>
                  <a:pt x="48" y="605"/>
                  <a:pt x="51" y="603"/>
                </a:cubicBezTo>
                <a:cubicBezTo>
                  <a:pt x="49" y="607"/>
                  <a:pt x="55" y="602"/>
                  <a:pt x="54" y="604"/>
                </a:cubicBezTo>
                <a:cubicBezTo>
                  <a:pt x="58" y="600"/>
                  <a:pt x="59" y="596"/>
                  <a:pt x="61" y="592"/>
                </a:cubicBezTo>
                <a:cubicBezTo>
                  <a:pt x="64" y="590"/>
                  <a:pt x="68" y="589"/>
                  <a:pt x="71" y="587"/>
                </a:cubicBezTo>
                <a:cubicBezTo>
                  <a:pt x="71" y="588"/>
                  <a:pt x="70" y="589"/>
                  <a:pt x="70" y="590"/>
                </a:cubicBezTo>
                <a:cubicBezTo>
                  <a:pt x="70" y="589"/>
                  <a:pt x="70" y="589"/>
                  <a:pt x="70" y="589"/>
                </a:cubicBezTo>
                <a:cubicBezTo>
                  <a:pt x="67" y="596"/>
                  <a:pt x="67" y="594"/>
                  <a:pt x="64" y="598"/>
                </a:cubicBezTo>
                <a:cubicBezTo>
                  <a:pt x="64" y="598"/>
                  <a:pt x="64" y="598"/>
                  <a:pt x="64" y="597"/>
                </a:cubicBezTo>
                <a:cubicBezTo>
                  <a:pt x="63" y="598"/>
                  <a:pt x="63" y="598"/>
                  <a:pt x="63" y="598"/>
                </a:cubicBezTo>
                <a:cubicBezTo>
                  <a:pt x="63" y="596"/>
                  <a:pt x="63" y="596"/>
                  <a:pt x="63" y="596"/>
                </a:cubicBezTo>
                <a:cubicBezTo>
                  <a:pt x="61" y="598"/>
                  <a:pt x="62" y="600"/>
                  <a:pt x="60" y="601"/>
                </a:cubicBezTo>
                <a:cubicBezTo>
                  <a:pt x="60" y="601"/>
                  <a:pt x="59" y="601"/>
                  <a:pt x="60" y="599"/>
                </a:cubicBezTo>
                <a:cubicBezTo>
                  <a:pt x="59" y="602"/>
                  <a:pt x="57" y="605"/>
                  <a:pt x="54" y="608"/>
                </a:cubicBezTo>
                <a:cubicBezTo>
                  <a:pt x="54" y="609"/>
                  <a:pt x="54" y="609"/>
                  <a:pt x="54" y="609"/>
                </a:cubicBezTo>
                <a:cubicBezTo>
                  <a:pt x="54" y="609"/>
                  <a:pt x="54" y="609"/>
                  <a:pt x="53" y="610"/>
                </a:cubicBezTo>
                <a:cubicBezTo>
                  <a:pt x="53" y="610"/>
                  <a:pt x="53" y="610"/>
                  <a:pt x="52" y="611"/>
                </a:cubicBezTo>
                <a:cubicBezTo>
                  <a:pt x="53" y="610"/>
                  <a:pt x="53" y="610"/>
                  <a:pt x="52" y="611"/>
                </a:cubicBezTo>
                <a:cubicBezTo>
                  <a:pt x="52" y="611"/>
                  <a:pt x="52" y="611"/>
                  <a:pt x="52" y="611"/>
                </a:cubicBezTo>
                <a:cubicBezTo>
                  <a:pt x="51" y="612"/>
                  <a:pt x="50" y="612"/>
                  <a:pt x="50" y="613"/>
                </a:cubicBezTo>
                <a:cubicBezTo>
                  <a:pt x="50" y="613"/>
                  <a:pt x="50" y="613"/>
                  <a:pt x="50" y="612"/>
                </a:cubicBezTo>
                <a:cubicBezTo>
                  <a:pt x="51" y="611"/>
                  <a:pt x="52" y="609"/>
                  <a:pt x="52" y="608"/>
                </a:cubicBezTo>
                <a:cubicBezTo>
                  <a:pt x="50" y="610"/>
                  <a:pt x="49" y="611"/>
                  <a:pt x="48" y="613"/>
                </a:cubicBezTo>
                <a:cubicBezTo>
                  <a:pt x="48" y="613"/>
                  <a:pt x="48" y="613"/>
                  <a:pt x="47" y="613"/>
                </a:cubicBezTo>
                <a:cubicBezTo>
                  <a:pt x="47" y="613"/>
                  <a:pt x="47" y="613"/>
                  <a:pt x="48" y="613"/>
                </a:cubicBezTo>
                <a:cubicBezTo>
                  <a:pt x="47" y="614"/>
                  <a:pt x="47" y="614"/>
                  <a:pt x="46" y="615"/>
                </a:cubicBezTo>
                <a:cubicBezTo>
                  <a:pt x="45" y="614"/>
                  <a:pt x="50" y="612"/>
                  <a:pt x="47" y="612"/>
                </a:cubicBezTo>
                <a:cubicBezTo>
                  <a:pt x="44" y="614"/>
                  <a:pt x="45" y="615"/>
                  <a:pt x="46" y="615"/>
                </a:cubicBezTo>
                <a:cubicBezTo>
                  <a:pt x="45" y="616"/>
                  <a:pt x="45" y="616"/>
                  <a:pt x="44" y="616"/>
                </a:cubicBezTo>
                <a:cubicBezTo>
                  <a:pt x="45" y="616"/>
                  <a:pt x="45" y="616"/>
                  <a:pt x="46" y="616"/>
                </a:cubicBezTo>
                <a:cubicBezTo>
                  <a:pt x="46" y="616"/>
                  <a:pt x="46" y="616"/>
                  <a:pt x="46" y="616"/>
                </a:cubicBezTo>
                <a:cubicBezTo>
                  <a:pt x="46" y="616"/>
                  <a:pt x="46" y="616"/>
                  <a:pt x="46" y="616"/>
                </a:cubicBezTo>
                <a:cubicBezTo>
                  <a:pt x="47" y="616"/>
                  <a:pt x="47" y="616"/>
                  <a:pt x="47" y="616"/>
                </a:cubicBezTo>
                <a:cubicBezTo>
                  <a:pt x="47" y="616"/>
                  <a:pt x="45" y="617"/>
                  <a:pt x="46" y="617"/>
                </a:cubicBezTo>
                <a:cubicBezTo>
                  <a:pt x="46" y="617"/>
                  <a:pt x="47" y="616"/>
                  <a:pt x="47" y="616"/>
                </a:cubicBezTo>
                <a:cubicBezTo>
                  <a:pt x="47" y="616"/>
                  <a:pt x="48" y="616"/>
                  <a:pt x="48" y="616"/>
                </a:cubicBezTo>
                <a:cubicBezTo>
                  <a:pt x="47" y="617"/>
                  <a:pt x="44" y="619"/>
                  <a:pt x="41" y="621"/>
                </a:cubicBezTo>
                <a:cubicBezTo>
                  <a:pt x="44" y="620"/>
                  <a:pt x="43" y="621"/>
                  <a:pt x="42" y="623"/>
                </a:cubicBezTo>
                <a:cubicBezTo>
                  <a:pt x="42" y="623"/>
                  <a:pt x="42" y="623"/>
                  <a:pt x="42" y="623"/>
                </a:cubicBezTo>
                <a:cubicBezTo>
                  <a:pt x="41" y="624"/>
                  <a:pt x="41" y="624"/>
                  <a:pt x="41" y="624"/>
                </a:cubicBezTo>
                <a:cubicBezTo>
                  <a:pt x="42" y="624"/>
                  <a:pt x="42" y="624"/>
                  <a:pt x="42" y="624"/>
                </a:cubicBezTo>
                <a:cubicBezTo>
                  <a:pt x="42" y="624"/>
                  <a:pt x="42" y="624"/>
                  <a:pt x="43" y="624"/>
                </a:cubicBezTo>
                <a:cubicBezTo>
                  <a:pt x="45" y="622"/>
                  <a:pt x="48" y="621"/>
                  <a:pt x="50" y="620"/>
                </a:cubicBezTo>
                <a:cubicBezTo>
                  <a:pt x="46" y="620"/>
                  <a:pt x="55" y="615"/>
                  <a:pt x="56" y="613"/>
                </a:cubicBezTo>
                <a:cubicBezTo>
                  <a:pt x="58" y="611"/>
                  <a:pt x="58" y="611"/>
                  <a:pt x="58" y="611"/>
                </a:cubicBezTo>
                <a:cubicBezTo>
                  <a:pt x="59" y="610"/>
                  <a:pt x="59" y="610"/>
                  <a:pt x="59" y="610"/>
                </a:cubicBezTo>
                <a:cubicBezTo>
                  <a:pt x="59" y="610"/>
                  <a:pt x="59" y="610"/>
                  <a:pt x="58" y="612"/>
                </a:cubicBezTo>
                <a:cubicBezTo>
                  <a:pt x="59" y="611"/>
                  <a:pt x="62" y="608"/>
                  <a:pt x="62" y="607"/>
                </a:cubicBezTo>
                <a:cubicBezTo>
                  <a:pt x="63" y="607"/>
                  <a:pt x="64" y="606"/>
                  <a:pt x="64" y="606"/>
                </a:cubicBezTo>
                <a:cubicBezTo>
                  <a:pt x="64" y="606"/>
                  <a:pt x="64" y="606"/>
                  <a:pt x="64" y="606"/>
                </a:cubicBezTo>
                <a:cubicBezTo>
                  <a:pt x="70" y="603"/>
                  <a:pt x="73" y="602"/>
                  <a:pt x="80" y="598"/>
                </a:cubicBezTo>
                <a:cubicBezTo>
                  <a:pt x="80" y="596"/>
                  <a:pt x="80" y="596"/>
                  <a:pt x="80" y="596"/>
                </a:cubicBezTo>
                <a:cubicBezTo>
                  <a:pt x="86" y="593"/>
                  <a:pt x="80" y="591"/>
                  <a:pt x="81" y="590"/>
                </a:cubicBezTo>
                <a:cubicBezTo>
                  <a:pt x="82" y="589"/>
                  <a:pt x="83" y="588"/>
                  <a:pt x="85" y="588"/>
                </a:cubicBezTo>
                <a:cubicBezTo>
                  <a:pt x="84" y="589"/>
                  <a:pt x="84" y="589"/>
                  <a:pt x="84" y="589"/>
                </a:cubicBezTo>
                <a:cubicBezTo>
                  <a:pt x="88" y="587"/>
                  <a:pt x="85" y="587"/>
                  <a:pt x="88" y="585"/>
                </a:cubicBezTo>
                <a:cubicBezTo>
                  <a:pt x="91" y="583"/>
                  <a:pt x="86" y="587"/>
                  <a:pt x="87" y="585"/>
                </a:cubicBezTo>
                <a:cubicBezTo>
                  <a:pt x="91" y="583"/>
                  <a:pt x="87" y="581"/>
                  <a:pt x="94" y="580"/>
                </a:cubicBezTo>
                <a:cubicBezTo>
                  <a:pt x="95" y="580"/>
                  <a:pt x="96" y="581"/>
                  <a:pt x="93" y="583"/>
                </a:cubicBezTo>
                <a:cubicBezTo>
                  <a:pt x="97" y="582"/>
                  <a:pt x="97" y="582"/>
                  <a:pt x="97" y="582"/>
                </a:cubicBezTo>
                <a:cubicBezTo>
                  <a:pt x="93" y="584"/>
                  <a:pt x="96" y="583"/>
                  <a:pt x="92" y="585"/>
                </a:cubicBezTo>
                <a:cubicBezTo>
                  <a:pt x="91" y="587"/>
                  <a:pt x="92" y="588"/>
                  <a:pt x="91" y="590"/>
                </a:cubicBezTo>
                <a:cubicBezTo>
                  <a:pt x="92" y="589"/>
                  <a:pt x="91" y="588"/>
                  <a:pt x="94" y="587"/>
                </a:cubicBezTo>
                <a:cubicBezTo>
                  <a:pt x="97" y="586"/>
                  <a:pt x="94" y="587"/>
                  <a:pt x="94" y="588"/>
                </a:cubicBezTo>
                <a:cubicBezTo>
                  <a:pt x="96" y="585"/>
                  <a:pt x="99" y="587"/>
                  <a:pt x="101" y="584"/>
                </a:cubicBezTo>
                <a:cubicBezTo>
                  <a:pt x="99" y="583"/>
                  <a:pt x="100" y="583"/>
                  <a:pt x="97" y="583"/>
                </a:cubicBezTo>
                <a:cubicBezTo>
                  <a:pt x="99" y="582"/>
                  <a:pt x="103" y="581"/>
                  <a:pt x="104" y="583"/>
                </a:cubicBezTo>
                <a:cubicBezTo>
                  <a:pt x="103" y="581"/>
                  <a:pt x="103" y="581"/>
                  <a:pt x="103" y="581"/>
                </a:cubicBezTo>
                <a:cubicBezTo>
                  <a:pt x="104" y="581"/>
                  <a:pt x="106" y="581"/>
                  <a:pt x="106" y="581"/>
                </a:cubicBezTo>
                <a:cubicBezTo>
                  <a:pt x="107" y="580"/>
                  <a:pt x="107" y="580"/>
                  <a:pt x="107" y="580"/>
                </a:cubicBezTo>
                <a:cubicBezTo>
                  <a:pt x="104" y="580"/>
                  <a:pt x="102" y="580"/>
                  <a:pt x="100" y="582"/>
                </a:cubicBezTo>
                <a:cubicBezTo>
                  <a:pt x="100" y="580"/>
                  <a:pt x="96" y="580"/>
                  <a:pt x="100" y="578"/>
                </a:cubicBezTo>
                <a:cubicBezTo>
                  <a:pt x="102" y="578"/>
                  <a:pt x="101" y="579"/>
                  <a:pt x="101" y="579"/>
                </a:cubicBezTo>
                <a:cubicBezTo>
                  <a:pt x="110" y="575"/>
                  <a:pt x="112" y="577"/>
                  <a:pt x="119" y="574"/>
                </a:cubicBezTo>
                <a:cubicBezTo>
                  <a:pt x="117" y="575"/>
                  <a:pt x="112" y="576"/>
                  <a:pt x="109" y="578"/>
                </a:cubicBezTo>
                <a:cubicBezTo>
                  <a:pt x="112" y="579"/>
                  <a:pt x="114" y="576"/>
                  <a:pt x="116" y="576"/>
                </a:cubicBezTo>
                <a:cubicBezTo>
                  <a:pt x="114" y="577"/>
                  <a:pt x="114" y="577"/>
                  <a:pt x="117" y="577"/>
                </a:cubicBezTo>
                <a:cubicBezTo>
                  <a:pt x="117" y="576"/>
                  <a:pt x="117" y="576"/>
                  <a:pt x="117" y="576"/>
                </a:cubicBezTo>
                <a:cubicBezTo>
                  <a:pt x="119" y="575"/>
                  <a:pt x="121" y="574"/>
                  <a:pt x="121" y="575"/>
                </a:cubicBezTo>
                <a:cubicBezTo>
                  <a:pt x="121" y="574"/>
                  <a:pt x="120" y="574"/>
                  <a:pt x="119" y="575"/>
                </a:cubicBezTo>
                <a:cubicBezTo>
                  <a:pt x="122" y="572"/>
                  <a:pt x="127" y="570"/>
                  <a:pt x="134" y="568"/>
                </a:cubicBezTo>
                <a:cubicBezTo>
                  <a:pt x="134" y="570"/>
                  <a:pt x="126" y="572"/>
                  <a:pt x="131" y="572"/>
                </a:cubicBezTo>
                <a:cubicBezTo>
                  <a:pt x="133" y="570"/>
                  <a:pt x="134" y="568"/>
                  <a:pt x="139" y="567"/>
                </a:cubicBezTo>
                <a:cubicBezTo>
                  <a:pt x="138" y="569"/>
                  <a:pt x="141" y="568"/>
                  <a:pt x="142" y="568"/>
                </a:cubicBezTo>
                <a:cubicBezTo>
                  <a:pt x="146" y="564"/>
                  <a:pt x="146" y="564"/>
                  <a:pt x="146" y="564"/>
                </a:cubicBezTo>
                <a:cubicBezTo>
                  <a:pt x="149" y="564"/>
                  <a:pt x="152" y="563"/>
                  <a:pt x="155" y="561"/>
                </a:cubicBezTo>
                <a:cubicBezTo>
                  <a:pt x="154" y="562"/>
                  <a:pt x="153" y="562"/>
                  <a:pt x="151" y="563"/>
                </a:cubicBezTo>
                <a:cubicBezTo>
                  <a:pt x="154" y="559"/>
                  <a:pt x="159" y="561"/>
                  <a:pt x="164" y="559"/>
                </a:cubicBezTo>
                <a:cubicBezTo>
                  <a:pt x="162" y="560"/>
                  <a:pt x="162" y="560"/>
                  <a:pt x="162" y="560"/>
                </a:cubicBezTo>
                <a:cubicBezTo>
                  <a:pt x="166" y="559"/>
                  <a:pt x="169" y="558"/>
                  <a:pt x="172" y="556"/>
                </a:cubicBezTo>
                <a:cubicBezTo>
                  <a:pt x="172" y="557"/>
                  <a:pt x="172" y="557"/>
                  <a:pt x="172" y="557"/>
                </a:cubicBezTo>
                <a:cubicBezTo>
                  <a:pt x="172" y="556"/>
                  <a:pt x="178" y="553"/>
                  <a:pt x="179" y="552"/>
                </a:cubicBezTo>
                <a:cubicBezTo>
                  <a:pt x="170" y="556"/>
                  <a:pt x="170" y="553"/>
                  <a:pt x="162" y="557"/>
                </a:cubicBezTo>
                <a:cubicBezTo>
                  <a:pt x="164" y="555"/>
                  <a:pt x="167" y="554"/>
                  <a:pt x="170" y="551"/>
                </a:cubicBezTo>
                <a:cubicBezTo>
                  <a:pt x="171" y="551"/>
                  <a:pt x="172" y="551"/>
                  <a:pt x="172" y="551"/>
                </a:cubicBezTo>
                <a:cubicBezTo>
                  <a:pt x="173" y="550"/>
                  <a:pt x="173" y="549"/>
                  <a:pt x="175" y="548"/>
                </a:cubicBezTo>
                <a:cubicBezTo>
                  <a:pt x="176" y="549"/>
                  <a:pt x="176" y="549"/>
                  <a:pt x="176" y="549"/>
                </a:cubicBezTo>
                <a:cubicBezTo>
                  <a:pt x="183" y="548"/>
                  <a:pt x="180" y="545"/>
                  <a:pt x="187" y="543"/>
                </a:cubicBezTo>
                <a:cubicBezTo>
                  <a:pt x="189" y="545"/>
                  <a:pt x="182" y="547"/>
                  <a:pt x="179" y="549"/>
                </a:cubicBezTo>
                <a:cubicBezTo>
                  <a:pt x="183" y="549"/>
                  <a:pt x="173" y="551"/>
                  <a:pt x="178" y="552"/>
                </a:cubicBezTo>
                <a:cubicBezTo>
                  <a:pt x="179" y="551"/>
                  <a:pt x="179" y="551"/>
                  <a:pt x="179" y="551"/>
                </a:cubicBezTo>
                <a:cubicBezTo>
                  <a:pt x="181" y="550"/>
                  <a:pt x="181" y="551"/>
                  <a:pt x="180" y="551"/>
                </a:cubicBezTo>
                <a:cubicBezTo>
                  <a:pt x="183" y="550"/>
                  <a:pt x="182" y="551"/>
                  <a:pt x="183" y="550"/>
                </a:cubicBezTo>
                <a:cubicBezTo>
                  <a:pt x="192" y="547"/>
                  <a:pt x="183" y="552"/>
                  <a:pt x="193" y="550"/>
                </a:cubicBezTo>
                <a:cubicBezTo>
                  <a:pt x="192" y="551"/>
                  <a:pt x="189" y="551"/>
                  <a:pt x="190" y="552"/>
                </a:cubicBezTo>
                <a:cubicBezTo>
                  <a:pt x="185" y="553"/>
                  <a:pt x="185" y="553"/>
                  <a:pt x="185" y="553"/>
                </a:cubicBezTo>
                <a:cubicBezTo>
                  <a:pt x="185" y="554"/>
                  <a:pt x="185" y="554"/>
                  <a:pt x="185" y="554"/>
                </a:cubicBezTo>
                <a:cubicBezTo>
                  <a:pt x="192" y="553"/>
                  <a:pt x="195" y="550"/>
                  <a:pt x="197" y="547"/>
                </a:cubicBezTo>
                <a:cubicBezTo>
                  <a:pt x="192" y="550"/>
                  <a:pt x="196" y="546"/>
                  <a:pt x="192" y="547"/>
                </a:cubicBezTo>
                <a:cubicBezTo>
                  <a:pt x="193" y="546"/>
                  <a:pt x="194" y="546"/>
                  <a:pt x="195" y="546"/>
                </a:cubicBezTo>
                <a:cubicBezTo>
                  <a:pt x="195" y="546"/>
                  <a:pt x="198" y="545"/>
                  <a:pt x="198" y="544"/>
                </a:cubicBezTo>
                <a:cubicBezTo>
                  <a:pt x="200" y="547"/>
                  <a:pt x="213" y="543"/>
                  <a:pt x="212" y="547"/>
                </a:cubicBezTo>
                <a:cubicBezTo>
                  <a:pt x="216" y="547"/>
                  <a:pt x="227" y="543"/>
                  <a:pt x="235" y="541"/>
                </a:cubicBezTo>
                <a:cubicBezTo>
                  <a:pt x="233" y="542"/>
                  <a:pt x="233" y="542"/>
                  <a:pt x="233" y="542"/>
                </a:cubicBezTo>
                <a:cubicBezTo>
                  <a:pt x="243" y="543"/>
                  <a:pt x="240" y="539"/>
                  <a:pt x="244" y="537"/>
                </a:cubicBezTo>
                <a:cubicBezTo>
                  <a:pt x="240" y="539"/>
                  <a:pt x="249" y="538"/>
                  <a:pt x="251" y="538"/>
                </a:cubicBezTo>
                <a:cubicBezTo>
                  <a:pt x="254" y="537"/>
                  <a:pt x="257" y="535"/>
                  <a:pt x="263" y="534"/>
                </a:cubicBezTo>
                <a:cubicBezTo>
                  <a:pt x="264" y="535"/>
                  <a:pt x="265" y="537"/>
                  <a:pt x="269" y="536"/>
                </a:cubicBezTo>
                <a:cubicBezTo>
                  <a:pt x="271" y="535"/>
                  <a:pt x="271" y="535"/>
                  <a:pt x="271" y="535"/>
                </a:cubicBezTo>
                <a:cubicBezTo>
                  <a:pt x="274" y="535"/>
                  <a:pt x="279" y="533"/>
                  <a:pt x="281" y="533"/>
                </a:cubicBezTo>
                <a:cubicBezTo>
                  <a:pt x="281" y="534"/>
                  <a:pt x="281" y="534"/>
                  <a:pt x="281" y="534"/>
                </a:cubicBezTo>
                <a:cubicBezTo>
                  <a:pt x="285" y="534"/>
                  <a:pt x="285" y="532"/>
                  <a:pt x="281" y="532"/>
                </a:cubicBezTo>
                <a:cubicBezTo>
                  <a:pt x="285" y="531"/>
                  <a:pt x="285" y="531"/>
                  <a:pt x="285" y="531"/>
                </a:cubicBezTo>
                <a:cubicBezTo>
                  <a:pt x="285" y="531"/>
                  <a:pt x="285" y="531"/>
                  <a:pt x="285" y="531"/>
                </a:cubicBezTo>
                <a:cubicBezTo>
                  <a:pt x="290" y="530"/>
                  <a:pt x="294" y="527"/>
                  <a:pt x="302" y="526"/>
                </a:cubicBezTo>
                <a:cubicBezTo>
                  <a:pt x="301" y="528"/>
                  <a:pt x="309" y="528"/>
                  <a:pt x="302" y="529"/>
                </a:cubicBezTo>
                <a:cubicBezTo>
                  <a:pt x="304" y="528"/>
                  <a:pt x="300" y="528"/>
                  <a:pt x="300" y="528"/>
                </a:cubicBezTo>
                <a:cubicBezTo>
                  <a:pt x="297" y="528"/>
                  <a:pt x="295" y="529"/>
                  <a:pt x="294" y="529"/>
                </a:cubicBezTo>
                <a:cubicBezTo>
                  <a:pt x="295" y="530"/>
                  <a:pt x="295" y="531"/>
                  <a:pt x="294" y="533"/>
                </a:cubicBezTo>
                <a:cubicBezTo>
                  <a:pt x="298" y="530"/>
                  <a:pt x="314" y="530"/>
                  <a:pt x="314" y="527"/>
                </a:cubicBezTo>
                <a:cubicBezTo>
                  <a:pt x="321" y="527"/>
                  <a:pt x="329" y="525"/>
                  <a:pt x="337" y="526"/>
                </a:cubicBezTo>
                <a:cubicBezTo>
                  <a:pt x="336" y="525"/>
                  <a:pt x="336" y="525"/>
                  <a:pt x="336" y="525"/>
                </a:cubicBezTo>
                <a:cubicBezTo>
                  <a:pt x="343" y="526"/>
                  <a:pt x="343" y="526"/>
                  <a:pt x="343" y="526"/>
                </a:cubicBezTo>
                <a:cubicBezTo>
                  <a:pt x="341" y="526"/>
                  <a:pt x="341" y="526"/>
                  <a:pt x="341" y="526"/>
                </a:cubicBezTo>
                <a:cubicBezTo>
                  <a:pt x="346" y="527"/>
                  <a:pt x="346" y="527"/>
                  <a:pt x="346" y="527"/>
                </a:cubicBezTo>
                <a:cubicBezTo>
                  <a:pt x="346" y="528"/>
                  <a:pt x="345" y="528"/>
                  <a:pt x="343" y="528"/>
                </a:cubicBezTo>
                <a:cubicBezTo>
                  <a:pt x="342" y="529"/>
                  <a:pt x="341" y="528"/>
                  <a:pt x="342" y="528"/>
                </a:cubicBezTo>
                <a:cubicBezTo>
                  <a:pt x="338" y="529"/>
                  <a:pt x="346" y="528"/>
                  <a:pt x="343" y="530"/>
                </a:cubicBezTo>
                <a:cubicBezTo>
                  <a:pt x="342" y="529"/>
                  <a:pt x="341" y="530"/>
                  <a:pt x="340" y="530"/>
                </a:cubicBezTo>
                <a:cubicBezTo>
                  <a:pt x="345" y="530"/>
                  <a:pt x="347" y="528"/>
                  <a:pt x="351" y="530"/>
                </a:cubicBezTo>
                <a:cubicBezTo>
                  <a:pt x="353" y="529"/>
                  <a:pt x="358" y="527"/>
                  <a:pt x="363" y="528"/>
                </a:cubicBezTo>
                <a:cubicBezTo>
                  <a:pt x="361" y="529"/>
                  <a:pt x="368" y="528"/>
                  <a:pt x="366" y="530"/>
                </a:cubicBezTo>
                <a:cubicBezTo>
                  <a:pt x="368" y="529"/>
                  <a:pt x="372" y="530"/>
                  <a:pt x="373" y="529"/>
                </a:cubicBezTo>
                <a:cubicBezTo>
                  <a:pt x="372" y="529"/>
                  <a:pt x="370" y="529"/>
                  <a:pt x="369" y="529"/>
                </a:cubicBezTo>
                <a:cubicBezTo>
                  <a:pt x="370" y="529"/>
                  <a:pt x="370" y="528"/>
                  <a:pt x="371" y="528"/>
                </a:cubicBezTo>
                <a:cubicBezTo>
                  <a:pt x="377" y="529"/>
                  <a:pt x="383" y="529"/>
                  <a:pt x="388" y="531"/>
                </a:cubicBezTo>
                <a:cubicBezTo>
                  <a:pt x="396" y="531"/>
                  <a:pt x="413" y="532"/>
                  <a:pt x="428" y="534"/>
                </a:cubicBezTo>
                <a:cubicBezTo>
                  <a:pt x="422" y="535"/>
                  <a:pt x="445" y="535"/>
                  <a:pt x="437" y="536"/>
                </a:cubicBezTo>
                <a:cubicBezTo>
                  <a:pt x="443" y="536"/>
                  <a:pt x="457" y="538"/>
                  <a:pt x="459" y="537"/>
                </a:cubicBezTo>
                <a:cubicBezTo>
                  <a:pt x="457" y="537"/>
                  <a:pt x="450" y="537"/>
                  <a:pt x="446" y="536"/>
                </a:cubicBezTo>
                <a:cubicBezTo>
                  <a:pt x="452" y="537"/>
                  <a:pt x="453" y="535"/>
                  <a:pt x="460" y="536"/>
                </a:cubicBezTo>
                <a:cubicBezTo>
                  <a:pt x="461" y="536"/>
                  <a:pt x="461" y="536"/>
                  <a:pt x="461" y="536"/>
                </a:cubicBezTo>
                <a:cubicBezTo>
                  <a:pt x="471" y="536"/>
                  <a:pt x="465" y="533"/>
                  <a:pt x="482" y="533"/>
                </a:cubicBezTo>
                <a:cubicBezTo>
                  <a:pt x="528" y="534"/>
                  <a:pt x="475" y="537"/>
                  <a:pt x="482" y="538"/>
                </a:cubicBezTo>
                <a:cubicBezTo>
                  <a:pt x="484" y="538"/>
                  <a:pt x="504" y="537"/>
                  <a:pt x="513" y="538"/>
                </a:cubicBezTo>
                <a:cubicBezTo>
                  <a:pt x="511" y="538"/>
                  <a:pt x="511" y="538"/>
                  <a:pt x="511" y="538"/>
                </a:cubicBezTo>
                <a:cubicBezTo>
                  <a:pt x="516" y="538"/>
                  <a:pt x="523" y="537"/>
                  <a:pt x="528" y="538"/>
                </a:cubicBezTo>
                <a:cubicBezTo>
                  <a:pt x="531" y="536"/>
                  <a:pt x="536" y="535"/>
                  <a:pt x="540" y="534"/>
                </a:cubicBezTo>
                <a:cubicBezTo>
                  <a:pt x="560" y="532"/>
                  <a:pt x="560" y="532"/>
                  <a:pt x="560" y="532"/>
                </a:cubicBezTo>
                <a:cubicBezTo>
                  <a:pt x="556" y="533"/>
                  <a:pt x="556" y="533"/>
                  <a:pt x="556" y="533"/>
                </a:cubicBezTo>
                <a:cubicBezTo>
                  <a:pt x="561" y="533"/>
                  <a:pt x="565" y="532"/>
                  <a:pt x="569" y="532"/>
                </a:cubicBezTo>
                <a:cubicBezTo>
                  <a:pt x="571" y="533"/>
                  <a:pt x="565" y="533"/>
                  <a:pt x="558" y="534"/>
                </a:cubicBezTo>
                <a:cubicBezTo>
                  <a:pt x="562" y="535"/>
                  <a:pt x="566" y="535"/>
                  <a:pt x="571" y="533"/>
                </a:cubicBezTo>
                <a:cubicBezTo>
                  <a:pt x="568" y="533"/>
                  <a:pt x="568" y="533"/>
                  <a:pt x="568" y="533"/>
                </a:cubicBezTo>
                <a:cubicBezTo>
                  <a:pt x="574" y="533"/>
                  <a:pt x="593" y="529"/>
                  <a:pt x="578" y="530"/>
                </a:cubicBezTo>
                <a:cubicBezTo>
                  <a:pt x="589" y="528"/>
                  <a:pt x="593" y="530"/>
                  <a:pt x="601" y="529"/>
                </a:cubicBezTo>
                <a:cubicBezTo>
                  <a:pt x="602" y="530"/>
                  <a:pt x="594" y="530"/>
                  <a:pt x="598" y="531"/>
                </a:cubicBezTo>
                <a:cubicBezTo>
                  <a:pt x="606" y="530"/>
                  <a:pt x="611" y="530"/>
                  <a:pt x="618" y="529"/>
                </a:cubicBezTo>
                <a:cubicBezTo>
                  <a:pt x="611" y="529"/>
                  <a:pt x="619" y="528"/>
                  <a:pt x="610" y="528"/>
                </a:cubicBezTo>
                <a:cubicBezTo>
                  <a:pt x="613" y="527"/>
                  <a:pt x="623" y="526"/>
                  <a:pt x="623" y="526"/>
                </a:cubicBezTo>
                <a:cubicBezTo>
                  <a:pt x="620" y="526"/>
                  <a:pt x="617" y="527"/>
                  <a:pt x="612" y="527"/>
                </a:cubicBezTo>
                <a:cubicBezTo>
                  <a:pt x="622" y="526"/>
                  <a:pt x="633" y="524"/>
                  <a:pt x="644" y="523"/>
                </a:cubicBezTo>
                <a:cubicBezTo>
                  <a:pt x="643" y="524"/>
                  <a:pt x="642" y="524"/>
                  <a:pt x="641" y="524"/>
                </a:cubicBezTo>
                <a:cubicBezTo>
                  <a:pt x="655" y="521"/>
                  <a:pt x="676" y="518"/>
                  <a:pt x="685" y="515"/>
                </a:cubicBezTo>
                <a:cubicBezTo>
                  <a:pt x="680" y="515"/>
                  <a:pt x="680" y="515"/>
                  <a:pt x="680" y="515"/>
                </a:cubicBezTo>
                <a:cubicBezTo>
                  <a:pt x="677" y="516"/>
                  <a:pt x="670" y="517"/>
                  <a:pt x="668" y="517"/>
                </a:cubicBezTo>
                <a:close/>
                <a:moveTo>
                  <a:pt x="410" y="3"/>
                </a:moveTo>
                <a:cubicBezTo>
                  <a:pt x="400" y="3"/>
                  <a:pt x="400" y="3"/>
                  <a:pt x="400" y="3"/>
                </a:cubicBezTo>
                <a:cubicBezTo>
                  <a:pt x="404" y="3"/>
                  <a:pt x="408" y="3"/>
                  <a:pt x="410" y="3"/>
                </a:cubicBezTo>
                <a:close/>
                <a:moveTo>
                  <a:pt x="376" y="21"/>
                </a:moveTo>
                <a:cubicBezTo>
                  <a:pt x="379" y="21"/>
                  <a:pt x="381" y="21"/>
                  <a:pt x="382" y="21"/>
                </a:cubicBezTo>
                <a:cubicBezTo>
                  <a:pt x="375" y="21"/>
                  <a:pt x="375" y="21"/>
                  <a:pt x="375" y="21"/>
                </a:cubicBezTo>
                <a:lnTo>
                  <a:pt x="376" y="21"/>
                </a:lnTo>
                <a:close/>
                <a:moveTo>
                  <a:pt x="354" y="21"/>
                </a:moveTo>
                <a:cubicBezTo>
                  <a:pt x="357" y="21"/>
                  <a:pt x="358" y="21"/>
                  <a:pt x="358" y="22"/>
                </a:cubicBezTo>
                <a:cubicBezTo>
                  <a:pt x="351" y="22"/>
                  <a:pt x="351" y="22"/>
                  <a:pt x="351" y="22"/>
                </a:cubicBezTo>
                <a:lnTo>
                  <a:pt x="354" y="21"/>
                </a:lnTo>
                <a:close/>
                <a:moveTo>
                  <a:pt x="263" y="32"/>
                </a:moveTo>
                <a:cubicBezTo>
                  <a:pt x="264" y="30"/>
                  <a:pt x="278" y="27"/>
                  <a:pt x="283" y="25"/>
                </a:cubicBezTo>
                <a:cubicBezTo>
                  <a:pt x="286" y="24"/>
                  <a:pt x="304" y="21"/>
                  <a:pt x="300" y="23"/>
                </a:cubicBezTo>
                <a:cubicBezTo>
                  <a:pt x="288" y="24"/>
                  <a:pt x="289" y="28"/>
                  <a:pt x="278" y="27"/>
                </a:cubicBezTo>
                <a:cubicBezTo>
                  <a:pt x="276" y="29"/>
                  <a:pt x="279" y="29"/>
                  <a:pt x="284" y="28"/>
                </a:cubicBezTo>
                <a:cubicBezTo>
                  <a:pt x="282" y="29"/>
                  <a:pt x="281" y="29"/>
                  <a:pt x="281" y="29"/>
                </a:cubicBezTo>
                <a:cubicBezTo>
                  <a:pt x="277" y="30"/>
                  <a:pt x="273" y="31"/>
                  <a:pt x="269" y="32"/>
                </a:cubicBezTo>
                <a:cubicBezTo>
                  <a:pt x="265" y="32"/>
                  <a:pt x="262" y="33"/>
                  <a:pt x="263" y="32"/>
                </a:cubicBezTo>
                <a:close/>
                <a:moveTo>
                  <a:pt x="217" y="44"/>
                </a:moveTo>
                <a:cubicBezTo>
                  <a:pt x="228" y="41"/>
                  <a:pt x="241" y="37"/>
                  <a:pt x="248" y="36"/>
                </a:cubicBezTo>
                <a:cubicBezTo>
                  <a:pt x="244" y="37"/>
                  <a:pt x="244" y="37"/>
                  <a:pt x="244" y="37"/>
                </a:cubicBezTo>
                <a:cubicBezTo>
                  <a:pt x="190" y="52"/>
                  <a:pt x="214" y="48"/>
                  <a:pt x="247" y="43"/>
                </a:cubicBezTo>
                <a:cubicBezTo>
                  <a:pt x="229" y="47"/>
                  <a:pt x="210" y="52"/>
                  <a:pt x="192" y="58"/>
                </a:cubicBezTo>
                <a:cubicBezTo>
                  <a:pt x="194" y="58"/>
                  <a:pt x="194" y="58"/>
                  <a:pt x="194" y="58"/>
                </a:cubicBezTo>
                <a:cubicBezTo>
                  <a:pt x="189" y="60"/>
                  <a:pt x="184" y="63"/>
                  <a:pt x="181" y="63"/>
                </a:cubicBezTo>
                <a:cubicBezTo>
                  <a:pt x="180" y="63"/>
                  <a:pt x="208" y="48"/>
                  <a:pt x="217" y="44"/>
                </a:cubicBezTo>
                <a:close/>
                <a:moveTo>
                  <a:pt x="177" y="58"/>
                </a:moveTo>
                <a:cubicBezTo>
                  <a:pt x="177" y="58"/>
                  <a:pt x="177" y="58"/>
                  <a:pt x="179" y="58"/>
                </a:cubicBezTo>
                <a:cubicBezTo>
                  <a:pt x="168" y="62"/>
                  <a:pt x="168" y="62"/>
                  <a:pt x="168" y="62"/>
                </a:cubicBezTo>
                <a:cubicBezTo>
                  <a:pt x="169" y="61"/>
                  <a:pt x="167" y="61"/>
                  <a:pt x="177" y="58"/>
                </a:cubicBezTo>
                <a:close/>
                <a:moveTo>
                  <a:pt x="63" y="133"/>
                </a:moveTo>
                <a:cubicBezTo>
                  <a:pt x="67" y="127"/>
                  <a:pt x="77" y="117"/>
                  <a:pt x="78" y="117"/>
                </a:cubicBezTo>
                <a:cubicBezTo>
                  <a:pt x="79" y="114"/>
                  <a:pt x="96" y="99"/>
                  <a:pt x="103" y="93"/>
                </a:cubicBezTo>
                <a:cubicBezTo>
                  <a:pt x="122" y="80"/>
                  <a:pt x="117" y="87"/>
                  <a:pt x="134" y="76"/>
                </a:cubicBezTo>
                <a:cubicBezTo>
                  <a:pt x="127" y="78"/>
                  <a:pt x="127" y="78"/>
                  <a:pt x="127" y="78"/>
                </a:cubicBezTo>
                <a:cubicBezTo>
                  <a:pt x="142" y="69"/>
                  <a:pt x="149" y="65"/>
                  <a:pt x="167" y="58"/>
                </a:cubicBezTo>
                <a:cubicBezTo>
                  <a:pt x="170" y="59"/>
                  <a:pt x="159" y="61"/>
                  <a:pt x="155" y="64"/>
                </a:cubicBezTo>
                <a:cubicBezTo>
                  <a:pt x="158" y="63"/>
                  <a:pt x="161" y="62"/>
                  <a:pt x="164" y="62"/>
                </a:cubicBezTo>
                <a:cubicBezTo>
                  <a:pt x="160" y="63"/>
                  <a:pt x="153" y="68"/>
                  <a:pt x="153" y="67"/>
                </a:cubicBezTo>
                <a:cubicBezTo>
                  <a:pt x="153" y="67"/>
                  <a:pt x="147" y="71"/>
                  <a:pt x="158" y="65"/>
                </a:cubicBezTo>
                <a:cubicBezTo>
                  <a:pt x="150" y="70"/>
                  <a:pt x="150" y="70"/>
                  <a:pt x="150" y="70"/>
                </a:cubicBezTo>
                <a:cubicBezTo>
                  <a:pt x="152" y="70"/>
                  <a:pt x="152" y="70"/>
                  <a:pt x="152" y="70"/>
                </a:cubicBezTo>
                <a:cubicBezTo>
                  <a:pt x="145" y="74"/>
                  <a:pt x="145" y="74"/>
                  <a:pt x="145" y="74"/>
                </a:cubicBezTo>
                <a:cubicBezTo>
                  <a:pt x="142" y="75"/>
                  <a:pt x="136" y="78"/>
                  <a:pt x="131" y="80"/>
                </a:cubicBezTo>
                <a:cubicBezTo>
                  <a:pt x="131" y="79"/>
                  <a:pt x="136" y="76"/>
                  <a:pt x="138" y="75"/>
                </a:cubicBezTo>
                <a:cubicBezTo>
                  <a:pt x="131" y="78"/>
                  <a:pt x="124" y="82"/>
                  <a:pt x="120" y="85"/>
                </a:cubicBezTo>
                <a:cubicBezTo>
                  <a:pt x="132" y="78"/>
                  <a:pt x="126" y="83"/>
                  <a:pt x="129" y="82"/>
                </a:cubicBezTo>
                <a:cubicBezTo>
                  <a:pt x="123" y="87"/>
                  <a:pt x="111" y="94"/>
                  <a:pt x="108" y="97"/>
                </a:cubicBezTo>
                <a:cubicBezTo>
                  <a:pt x="98" y="103"/>
                  <a:pt x="91" y="108"/>
                  <a:pt x="96" y="102"/>
                </a:cubicBezTo>
                <a:cubicBezTo>
                  <a:pt x="91" y="108"/>
                  <a:pt x="84" y="112"/>
                  <a:pt x="80" y="119"/>
                </a:cubicBezTo>
                <a:cubicBezTo>
                  <a:pt x="89" y="108"/>
                  <a:pt x="82" y="120"/>
                  <a:pt x="94" y="107"/>
                </a:cubicBezTo>
                <a:cubicBezTo>
                  <a:pt x="99" y="105"/>
                  <a:pt x="83" y="118"/>
                  <a:pt x="76" y="124"/>
                </a:cubicBezTo>
                <a:cubicBezTo>
                  <a:pt x="80" y="120"/>
                  <a:pt x="76" y="123"/>
                  <a:pt x="77" y="122"/>
                </a:cubicBezTo>
                <a:cubicBezTo>
                  <a:pt x="68" y="133"/>
                  <a:pt x="73" y="128"/>
                  <a:pt x="80" y="122"/>
                </a:cubicBezTo>
                <a:cubicBezTo>
                  <a:pt x="77" y="126"/>
                  <a:pt x="74" y="130"/>
                  <a:pt x="70" y="134"/>
                </a:cubicBezTo>
                <a:cubicBezTo>
                  <a:pt x="71" y="133"/>
                  <a:pt x="71" y="133"/>
                  <a:pt x="71" y="133"/>
                </a:cubicBezTo>
                <a:cubicBezTo>
                  <a:pt x="68" y="137"/>
                  <a:pt x="65" y="142"/>
                  <a:pt x="61" y="146"/>
                </a:cubicBezTo>
                <a:cubicBezTo>
                  <a:pt x="59" y="147"/>
                  <a:pt x="58" y="147"/>
                  <a:pt x="61" y="143"/>
                </a:cubicBezTo>
                <a:cubicBezTo>
                  <a:pt x="59" y="146"/>
                  <a:pt x="57" y="148"/>
                  <a:pt x="55" y="150"/>
                </a:cubicBezTo>
                <a:cubicBezTo>
                  <a:pt x="57" y="146"/>
                  <a:pt x="60" y="142"/>
                  <a:pt x="63" y="139"/>
                </a:cubicBezTo>
                <a:cubicBezTo>
                  <a:pt x="58" y="142"/>
                  <a:pt x="53" y="151"/>
                  <a:pt x="50" y="157"/>
                </a:cubicBezTo>
                <a:cubicBezTo>
                  <a:pt x="45" y="163"/>
                  <a:pt x="58" y="141"/>
                  <a:pt x="63" y="133"/>
                </a:cubicBezTo>
                <a:close/>
                <a:moveTo>
                  <a:pt x="60" y="359"/>
                </a:moveTo>
                <a:cubicBezTo>
                  <a:pt x="53" y="347"/>
                  <a:pt x="55" y="353"/>
                  <a:pt x="52" y="351"/>
                </a:cubicBezTo>
                <a:cubicBezTo>
                  <a:pt x="47" y="344"/>
                  <a:pt x="45" y="336"/>
                  <a:pt x="40" y="329"/>
                </a:cubicBezTo>
                <a:cubicBezTo>
                  <a:pt x="39" y="330"/>
                  <a:pt x="36" y="321"/>
                  <a:pt x="34" y="322"/>
                </a:cubicBezTo>
                <a:cubicBezTo>
                  <a:pt x="32" y="317"/>
                  <a:pt x="31" y="313"/>
                  <a:pt x="30" y="309"/>
                </a:cubicBezTo>
                <a:cubicBezTo>
                  <a:pt x="25" y="302"/>
                  <a:pt x="35" y="324"/>
                  <a:pt x="36" y="328"/>
                </a:cubicBezTo>
                <a:cubicBezTo>
                  <a:pt x="37" y="336"/>
                  <a:pt x="31" y="319"/>
                  <a:pt x="32" y="324"/>
                </a:cubicBezTo>
                <a:cubicBezTo>
                  <a:pt x="36" y="333"/>
                  <a:pt x="38" y="333"/>
                  <a:pt x="40" y="338"/>
                </a:cubicBezTo>
                <a:cubicBezTo>
                  <a:pt x="43" y="343"/>
                  <a:pt x="44" y="346"/>
                  <a:pt x="44" y="346"/>
                </a:cubicBezTo>
                <a:cubicBezTo>
                  <a:pt x="37" y="331"/>
                  <a:pt x="38" y="339"/>
                  <a:pt x="32" y="326"/>
                </a:cubicBezTo>
                <a:cubicBezTo>
                  <a:pt x="33" y="326"/>
                  <a:pt x="33" y="326"/>
                  <a:pt x="33" y="326"/>
                </a:cubicBezTo>
                <a:cubicBezTo>
                  <a:pt x="31" y="326"/>
                  <a:pt x="24" y="307"/>
                  <a:pt x="22" y="300"/>
                </a:cubicBezTo>
                <a:cubicBezTo>
                  <a:pt x="19" y="285"/>
                  <a:pt x="27" y="311"/>
                  <a:pt x="28" y="311"/>
                </a:cubicBezTo>
                <a:cubicBezTo>
                  <a:pt x="26" y="305"/>
                  <a:pt x="24" y="299"/>
                  <a:pt x="22" y="293"/>
                </a:cubicBezTo>
                <a:cubicBezTo>
                  <a:pt x="25" y="300"/>
                  <a:pt x="24" y="292"/>
                  <a:pt x="28" y="302"/>
                </a:cubicBezTo>
                <a:cubicBezTo>
                  <a:pt x="24" y="292"/>
                  <a:pt x="25" y="290"/>
                  <a:pt x="22" y="280"/>
                </a:cubicBezTo>
                <a:cubicBezTo>
                  <a:pt x="26" y="291"/>
                  <a:pt x="21" y="264"/>
                  <a:pt x="23" y="263"/>
                </a:cubicBezTo>
                <a:cubicBezTo>
                  <a:pt x="24" y="275"/>
                  <a:pt x="27" y="296"/>
                  <a:pt x="27" y="296"/>
                </a:cubicBezTo>
                <a:cubicBezTo>
                  <a:pt x="28" y="298"/>
                  <a:pt x="32" y="311"/>
                  <a:pt x="33" y="316"/>
                </a:cubicBezTo>
                <a:cubicBezTo>
                  <a:pt x="38" y="323"/>
                  <a:pt x="38" y="323"/>
                  <a:pt x="38" y="323"/>
                </a:cubicBezTo>
                <a:cubicBezTo>
                  <a:pt x="34" y="314"/>
                  <a:pt x="30" y="302"/>
                  <a:pt x="32" y="305"/>
                </a:cubicBezTo>
                <a:cubicBezTo>
                  <a:pt x="30" y="300"/>
                  <a:pt x="29" y="296"/>
                  <a:pt x="28" y="292"/>
                </a:cubicBezTo>
                <a:cubicBezTo>
                  <a:pt x="34" y="304"/>
                  <a:pt x="34" y="304"/>
                  <a:pt x="39" y="315"/>
                </a:cubicBezTo>
                <a:cubicBezTo>
                  <a:pt x="32" y="291"/>
                  <a:pt x="24" y="272"/>
                  <a:pt x="25" y="251"/>
                </a:cubicBezTo>
                <a:cubicBezTo>
                  <a:pt x="25" y="254"/>
                  <a:pt x="25" y="254"/>
                  <a:pt x="25" y="254"/>
                </a:cubicBezTo>
                <a:cubicBezTo>
                  <a:pt x="24" y="212"/>
                  <a:pt x="33" y="203"/>
                  <a:pt x="38" y="196"/>
                </a:cubicBezTo>
                <a:cubicBezTo>
                  <a:pt x="36" y="202"/>
                  <a:pt x="35" y="208"/>
                  <a:pt x="34" y="213"/>
                </a:cubicBezTo>
                <a:cubicBezTo>
                  <a:pt x="33" y="214"/>
                  <a:pt x="33" y="214"/>
                  <a:pt x="33" y="214"/>
                </a:cubicBezTo>
                <a:cubicBezTo>
                  <a:pt x="27" y="241"/>
                  <a:pt x="31" y="261"/>
                  <a:pt x="37" y="289"/>
                </a:cubicBezTo>
                <a:cubicBezTo>
                  <a:pt x="35" y="285"/>
                  <a:pt x="34" y="275"/>
                  <a:pt x="33" y="276"/>
                </a:cubicBezTo>
                <a:cubicBezTo>
                  <a:pt x="37" y="293"/>
                  <a:pt x="39" y="290"/>
                  <a:pt x="43" y="306"/>
                </a:cubicBezTo>
                <a:cubicBezTo>
                  <a:pt x="35" y="284"/>
                  <a:pt x="47" y="320"/>
                  <a:pt x="39" y="300"/>
                </a:cubicBezTo>
                <a:cubicBezTo>
                  <a:pt x="50" y="328"/>
                  <a:pt x="65" y="356"/>
                  <a:pt x="78" y="371"/>
                </a:cubicBezTo>
                <a:cubicBezTo>
                  <a:pt x="76" y="367"/>
                  <a:pt x="84" y="377"/>
                  <a:pt x="85" y="377"/>
                </a:cubicBezTo>
                <a:cubicBezTo>
                  <a:pt x="88" y="381"/>
                  <a:pt x="87" y="380"/>
                  <a:pt x="84" y="377"/>
                </a:cubicBezTo>
                <a:cubicBezTo>
                  <a:pt x="90" y="385"/>
                  <a:pt x="90" y="387"/>
                  <a:pt x="88" y="387"/>
                </a:cubicBezTo>
                <a:cubicBezTo>
                  <a:pt x="84" y="382"/>
                  <a:pt x="79" y="377"/>
                  <a:pt x="75" y="371"/>
                </a:cubicBezTo>
                <a:cubicBezTo>
                  <a:pt x="79" y="377"/>
                  <a:pt x="80" y="380"/>
                  <a:pt x="84" y="384"/>
                </a:cubicBezTo>
                <a:cubicBezTo>
                  <a:pt x="84" y="384"/>
                  <a:pt x="84" y="384"/>
                  <a:pt x="84" y="384"/>
                </a:cubicBezTo>
                <a:cubicBezTo>
                  <a:pt x="84" y="384"/>
                  <a:pt x="84" y="384"/>
                  <a:pt x="84" y="384"/>
                </a:cubicBezTo>
                <a:cubicBezTo>
                  <a:pt x="86" y="386"/>
                  <a:pt x="87" y="388"/>
                  <a:pt x="90" y="390"/>
                </a:cubicBezTo>
                <a:cubicBezTo>
                  <a:pt x="93" y="393"/>
                  <a:pt x="93" y="392"/>
                  <a:pt x="93" y="391"/>
                </a:cubicBezTo>
                <a:cubicBezTo>
                  <a:pt x="98" y="395"/>
                  <a:pt x="105" y="400"/>
                  <a:pt x="114" y="406"/>
                </a:cubicBezTo>
                <a:cubicBezTo>
                  <a:pt x="113" y="406"/>
                  <a:pt x="113" y="406"/>
                  <a:pt x="113" y="406"/>
                </a:cubicBezTo>
                <a:cubicBezTo>
                  <a:pt x="119" y="411"/>
                  <a:pt x="125" y="415"/>
                  <a:pt x="131" y="419"/>
                </a:cubicBezTo>
                <a:cubicBezTo>
                  <a:pt x="128" y="418"/>
                  <a:pt x="128" y="418"/>
                  <a:pt x="128" y="418"/>
                </a:cubicBezTo>
                <a:cubicBezTo>
                  <a:pt x="132" y="420"/>
                  <a:pt x="136" y="423"/>
                  <a:pt x="139" y="425"/>
                </a:cubicBezTo>
                <a:cubicBezTo>
                  <a:pt x="138" y="426"/>
                  <a:pt x="142" y="427"/>
                  <a:pt x="141" y="428"/>
                </a:cubicBezTo>
                <a:cubicBezTo>
                  <a:pt x="146" y="435"/>
                  <a:pt x="166" y="442"/>
                  <a:pt x="181" y="450"/>
                </a:cubicBezTo>
                <a:cubicBezTo>
                  <a:pt x="179" y="450"/>
                  <a:pt x="179" y="450"/>
                  <a:pt x="179" y="450"/>
                </a:cubicBezTo>
                <a:cubicBezTo>
                  <a:pt x="188" y="453"/>
                  <a:pt x="209" y="464"/>
                  <a:pt x="223" y="470"/>
                </a:cubicBezTo>
                <a:cubicBezTo>
                  <a:pt x="222" y="470"/>
                  <a:pt x="222" y="470"/>
                  <a:pt x="222" y="470"/>
                </a:cubicBezTo>
                <a:cubicBezTo>
                  <a:pt x="213" y="467"/>
                  <a:pt x="211" y="467"/>
                  <a:pt x="215" y="469"/>
                </a:cubicBezTo>
                <a:cubicBezTo>
                  <a:pt x="212" y="468"/>
                  <a:pt x="207" y="467"/>
                  <a:pt x="204" y="466"/>
                </a:cubicBezTo>
                <a:cubicBezTo>
                  <a:pt x="200" y="464"/>
                  <a:pt x="186" y="458"/>
                  <a:pt x="186" y="456"/>
                </a:cubicBezTo>
                <a:cubicBezTo>
                  <a:pt x="196" y="461"/>
                  <a:pt x="195" y="460"/>
                  <a:pt x="191" y="457"/>
                </a:cubicBezTo>
                <a:cubicBezTo>
                  <a:pt x="181" y="454"/>
                  <a:pt x="163" y="445"/>
                  <a:pt x="163" y="447"/>
                </a:cubicBezTo>
                <a:cubicBezTo>
                  <a:pt x="150" y="440"/>
                  <a:pt x="159" y="445"/>
                  <a:pt x="150" y="438"/>
                </a:cubicBezTo>
                <a:cubicBezTo>
                  <a:pt x="150" y="437"/>
                  <a:pt x="153" y="439"/>
                  <a:pt x="156" y="440"/>
                </a:cubicBezTo>
                <a:cubicBezTo>
                  <a:pt x="144" y="433"/>
                  <a:pt x="132" y="425"/>
                  <a:pt x="120" y="417"/>
                </a:cubicBezTo>
                <a:cubicBezTo>
                  <a:pt x="117" y="417"/>
                  <a:pt x="142" y="434"/>
                  <a:pt x="129" y="427"/>
                </a:cubicBezTo>
                <a:cubicBezTo>
                  <a:pt x="125" y="426"/>
                  <a:pt x="124" y="428"/>
                  <a:pt x="113" y="418"/>
                </a:cubicBezTo>
                <a:cubicBezTo>
                  <a:pt x="113" y="418"/>
                  <a:pt x="114" y="419"/>
                  <a:pt x="115" y="419"/>
                </a:cubicBezTo>
                <a:cubicBezTo>
                  <a:pt x="110" y="415"/>
                  <a:pt x="109" y="414"/>
                  <a:pt x="104" y="409"/>
                </a:cubicBezTo>
                <a:cubicBezTo>
                  <a:pt x="103" y="406"/>
                  <a:pt x="111" y="414"/>
                  <a:pt x="116" y="416"/>
                </a:cubicBezTo>
                <a:cubicBezTo>
                  <a:pt x="112" y="414"/>
                  <a:pt x="107" y="411"/>
                  <a:pt x="104" y="407"/>
                </a:cubicBezTo>
                <a:cubicBezTo>
                  <a:pt x="105" y="407"/>
                  <a:pt x="105" y="407"/>
                  <a:pt x="105" y="407"/>
                </a:cubicBezTo>
                <a:cubicBezTo>
                  <a:pt x="101" y="404"/>
                  <a:pt x="97" y="401"/>
                  <a:pt x="93" y="397"/>
                </a:cubicBezTo>
                <a:cubicBezTo>
                  <a:pt x="91" y="395"/>
                  <a:pt x="92" y="397"/>
                  <a:pt x="94" y="399"/>
                </a:cubicBezTo>
                <a:cubicBezTo>
                  <a:pt x="95" y="400"/>
                  <a:pt x="95" y="401"/>
                  <a:pt x="95" y="402"/>
                </a:cubicBezTo>
                <a:cubicBezTo>
                  <a:pt x="95" y="401"/>
                  <a:pt x="94" y="401"/>
                  <a:pt x="94" y="400"/>
                </a:cubicBezTo>
                <a:cubicBezTo>
                  <a:pt x="92" y="399"/>
                  <a:pt x="90" y="397"/>
                  <a:pt x="88" y="395"/>
                </a:cubicBezTo>
                <a:cubicBezTo>
                  <a:pt x="87" y="394"/>
                  <a:pt x="87" y="394"/>
                  <a:pt x="87" y="394"/>
                </a:cubicBezTo>
                <a:cubicBezTo>
                  <a:pt x="87" y="394"/>
                  <a:pt x="87" y="394"/>
                  <a:pt x="87" y="395"/>
                </a:cubicBezTo>
                <a:cubicBezTo>
                  <a:pt x="77" y="384"/>
                  <a:pt x="63" y="367"/>
                  <a:pt x="60" y="359"/>
                </a:cubicBezTo>
                <a:close/>
                <a:moveTo>
                  <a:pt x="102" y="407"/>
                </a:moveTo>
                <a:cubicBezTo>
                  <a:pt x="100" y="405"/>
                  <a:pt x="98" y="404"/>
                  <a:pt x="95" y="402"/>
                </a:cubicBezTo>
                <a:cubicBezTo>
                  <a:pt x="95" y="401"/>
                  <a:pt x="95" y="400"/>
                  <a:pt x="94" y="399"/>
                </a:cubicBezTo>
                <a:cubicBezTo>
                  <a:pt x="97" y="402"/>
                  <a:pt x="102" y="406"/>
                  <a:pt x="102" y="407"/>
                </a:cubicBezTo>
                <a:close/>
                <a:moveTo>
                  <a:pt x="33" y="588"/>
                </a:moveTo>
                <a:cubicBezTo>
                  <a:pt x="33" y="587"/>
                  <a:pt x="31" y="588"/>
                  <a:pt x="30" y="589"/>
                </a:cubicBezTo>
                <a:cubicBezTo>
                  <a:pt x="32" y="588"/>
                  <a:pt x="32" y="586"/>
                  <a:pt x="34" y="585"/>
                </a:cubicBezTo>
                <a:cubicBezTo>
                  <a:pt x="34" y="586"/>
                  <a:pt x="33" y="587"/>
                  <a:pt x="33" y="588"/>
                </a:cubicBezTo>
                <a:close/>
                <a:moveTo>
                  <a:pt x="72" y="582"/>
                </a:moveTo>
                <a:cubicBezTo>
                  <a:pt x="71" y="582"/>
                  <a:pt x="71" y="582"/>
                  <a:pt x="71" y="582"/>
                </a:cubicBezTo>
                <a:cubicBezTo>
                  <a:pt x="70" y="583"/>
                  <a:pt x="70" y="583"/>
                  <a:pt x="70" y="583"/>
                </a:cubicBezTo>
                <a:lnTo>
                  <a:pt x="72" y="582"/>
                </a:lnTo>
                <a:close/>
                <a:moveTo>
                  <a:pt x="65" y="585"/>
                </a:moveTo>
                <a:cubicBezTo>
                  <a:pt x="65" y="585"/>
                  <a:pt x="64" y="586"/>
                  <a:pt x="64" y="586"/>
                </a:cubicBezTo>
                <a:cubicBezTo>
                  <a:pt x="64" y="586"/>
                  <a:pt x="64" y="586"/>
                  <a:pt x="64" y="585"/>
                </a:cubicBezTo>
                <a:cubicBezTo>
                  <a:pt x="65" y="585"/>
                  <a:pt x="65" y="585"/>
                  <a:pt x="65" y="585"/>
                </a:cubicBezTo>
                <a:close/>
                <a:moveTo>
                  <a:pt x="62" y="589"/>
                </a:moveTo>
                <a:cubicBezTo>
                  <a:pt x="62" y="589"/>
                  <a:pt x="62" y="589"/>
                  <a:pt x="62" y="588"/>
                </a:cubicBezTo>
                <a:cubicBezTo>
                  <a:pt x="63" y="588"/>
                  <a:pt x="63" y="588"/>
                  <a:pt x="63" y="588"/>
                </a:cubicBezTo>
                <a:cubicBezTo>
                  <a:pt x="63" y="588"/>
                  <a:pt x="63" y="587"/>
                  <a:pt x="63" y="587"/>
                </a:cubicBezTo>
                <a:cubicBezTo>
                  <a:pt x="67" y="586"/>
                  <a:pt x="71" y="582"/>
                  <a:pt x="74" y="583"/>
                </a:cubicBezTo>
                <a:cubicBezTo>
                  <a:pt x="73" y="583"/>
                  <a:pt x="73" y="583"/>
                  <a:pt x="73" y="583"/>
                </a:cubicBezTo>
                <a:cubicBezTo>
                  <a:pt x="69" y="587"/>
                  <a:pt x="66" y="588"/>
                  <a:pt x="61" y="591"/>
                </a:cubicBezTo>
                <a:cubicBezTo>
                  <a:pt x="61" y="590"/>
                  <a:pt x="62" y="590"/>
                  <a:pt x="62" y="589"/>
                </a:cubicBezTo>
                <a:close/>
                <a:moveTo>
                  <a:pt x="43" y="585"/>
                </a:moveTo>
                <a:cubicBezTo>
                  <a:pt x="43" y="585"/>
                  <a:pt x="43" y="585"/>
                  <a:pt x="43" y="585"/>
                </a:cubicBezTo>
                <a:cubicBezTo>
                  <a:pt x="43" y="585"/>
                  <a:pt x="43" y="585"/>
                  <a:pt x="43" y="585"/>
                </a:cubicBezTo>
                <a:cubicBezTo>
                  <a:pt x="42" y="586"/>
                  <a:pt x="40" y="587"/>
                  <a:pt x="39" y="588"/>
                </a:cubicBezTo>
                <a:cubicBezTo>
                  <a:pt x="38" y="588"/>
                  <a:pt x="38" y="588"/>
                  <a:pt x="38" y="588"/>
                </a:cubicBezTo>
                <a:cubicBezTo>
                  <a:pt x="39" y="587"/>
                  <a:pt x="39" y="587"/>
                  <a:pt x="40" y="587"/>
                </a:cubicBezTo>
                <a:cubicBezTo>
                  <a:pt x="40" y="585"/>
                  <a:pt x="41" y="584"/>
                  <a:pt x="43" y="582"/>
                </a:cubicBezTo>
                <a:cubicBezTo>
                  <a:pt x="43" y="582"/>
                  <a:pt x="43" y="582"/>
                  <a:pt x="43" y="582"/>
                </a:cubicBezTo>
                <a:cubicBezTo>
                  <a:pt x="44" y="581"/>
                  <a:pt x="44" y="581"/>
                  <a:pt x="44" y="581"/>
                </a:cubicBezTo>
                <a:cubicBezTo>
                  <a:pt x="44" y="580"/>
                  <a:pt x="45" y="580"/>
                  <a:pt x="45" y="579"/>
                </a:cubicBezTo>
                <a:cubicBezTo>
                  <a:pt x="47" y="578"/>
                  <a:pt x="49" y="577"/>
                  <a:pt x="50" y="577"/>
                </a:cubicBezTo>
                <a:cubicBezTo>
                  <a:pt x="46" y="581"/>
                  <a:pt x="46" y="582"/>
                  <a:pt x="44" y="584"/>
                </a:cubicBezTo>
                <a:cubicBezTo>
                  <a:pt x="44" y="584"/>
                  <a:pt x="44" y="585"/>
                  <a:pt x="43" y="585"/>
                </a:cubicBezTo>
                <a:close/>
                <a:moveTo>
                  <a:pt x="51" y="574"/>
                </a:moveTo>
                <a:cubicBezTo>
                  <a:pt x="50" y="575"/>
                  <a:pt x="48" y="576"/>
                  <a:pt x="47" y="577"/>
                </a:cubicBezTo>
                <a:cubicBezTo>
                  <a:pt x="48" y="576"/>
                  <a:pt x="48" y="575"/>
                  <a:pt x="47" y="575"/>
                </a:cubicBezTo>
                <a:cubicBezTo>
                  <a:pt x="49" y="574"/>
                  <a:pt x="50" y="574"/>
                  <a:pt x="51" y="574"/>
                </a:cubicBezTo>
                <a:close/>
                <a:moveTo>
                  <a:pt x="46" y="575"/>
                </a:moveTo>
                <a:cubicBezTo>
                  <a:pt x="46" y="576"/>
                  <a:pt x="45" y="577"/>
                  <a:pt x="44" y="579"/>
                </a:cubicBezTo>
                <a:cubicBezTo>
                  <a:pt x="44" y="579"/>
                  <a:pt x="44" y="579"/>
                  <a:pt x="44" y="579"/>
                </a:cubicBezTo>
                <a:cubicBezTo>
                  <a:pt x="42" y="578"/>
                  <a:pt x="42" y="578"/>
                  <a:pt x="42" y="578"/>
                </a:cubicBezTo>
                <a:cubicBezTo>
                  <a:pt x="41" y="580"/>
                  <a:pt x="42" y="580"/>
                  <a:pt x="42" y="581"/>
                </a:cubicBezTo>
                <a:cubicBezTo>
                  <a:pt x="40" y="582"/>
                  <a:pt x="39" y="583"/>
                  <a:pt x="38" y="585"/>
                </a:cubicBezTo>
                <a:cubicBezTo>
                  <a:pt x="39" y="585"/>
                  <a:pt x="40" y="583"/>
                  <a:pt x="41" y="582"/>
                </a:cubicBezTo>
                <a:cubicBezTo>
                  <a:pt x="40" y="584"/>
                  <a:pt x="39" y="586"/>
                  <a:pt x="37" y="587"/>
                </a:cubicBezTo>
                <a:cubicBezTo>
                  <a:pt x="35" y="588"/>
                  <a:pt x="33" y="590"/>
                  <a:pt x="32" y="591"/>
                </a:cubicBezTo>
                <a:cubicBezTo>
                  <a:pt x="32" y="591"/>
                  <a:pt x="31" y="591"/>
                  <a:pt x="31" y="591"/>
                </a:cubicBezTo>
                <a:cubicBezTo>
                  <a:pt x="29" y="593"/>
                  <a:pt x="28" y="594"/>
                  <a:pt x="27" y="596"/>
                </a:cubicBezTo>
                <a:cubicBezTo>
                  <a:pt x="27" y="596"/>
                  <a:pt x="26" y="597"/>
                  <a:pt x="25" y="597"/>
                </a:cubicBezTo>
                <a:cubicBezTo>
                  <a:pt x="25" y="597"/>
                  <a:pt x="23" y="597"/>
                  <a:pt x="22" y="598"/>
                </a:cubicBezTo>
                <a:cubicBezTo>
                  <a:pt x="23" y="596"/>
                  <a:pt x="24" y="594"/>
                  <a:pt x="25" y="592"/>
                </a:cubicBezTo>
                <a:cubicBezTo>
                  <a:pt x="27" y="591"/>
                  <a:pt x="29" y="590"/>
                  <a:pt x="33" y="588"/>
                </a:cubicBezTo>
                <a:cubicBezTo>
                  <a:pt x="32" y="589"/>
                  <a:pt x="32" y="590"/>
                  <a:pt x="31" y="590"/>
                </a:cubicBezTo>
                <a:cubicBezTo>
                  <a:pt x="32" y="589"/>
                  <a:pt x="34" y="588"/>
                  <a:pt x="36" y="586"/>
                </a:cubicBezTo>
                <a:cubicBezTo>
                  <a:pt x="35" y="585"/>
                  <a:pt x="35" y="585"/>
                  <a:pt x="35" y="585"/>
                </a:cubicBezTo>
                <a:cubicBezTo>
                  <a:pt x="35" y="585"/>
                  <a:pt x="35" y="585"/>
                  <a:pt x="35" y="585"/>
                </a:cubicBezTo>
                <a:cubicBezTo>
                  <a:pt x="37" y="584"/>
                  <a:pt x="36" y="584"/>
                  <a:pt x="34" y="584"/>
                </a:cubicBezTo>
                <a:cubicBezTo>
                  <a:pt x="34" y="584"/>
                  <a:pt x="34" y="584"/>
                  <a:pt x="34" y="584"/>
                </a:cubicBezTo>
                <a:cubicBezTo>
                  <a:pt x="35" y="584"/>
                  <a:pt x="36" y="583"/>
                  <a:pt x="36" y="582"/>
                </a:cubicBezTo>
                <a:cubicBezTo>
                  <a:pt x="36" y="584"/>
                  <a:pt x="36" y="586"/>
                  <a:pt x="37" y="584"/>
                </a:cubicBezTo>
                <a:cubicBezTo>
                  <a:pt x="38" y="583"/>
                  <a:pt x="38" y="582"/>
                  <a:pt x="38" y="581"/>
                </a:cubicBezTo>
                <a:cubicBezTo>
                  <a:pt x="39" y="581"/>
                  <a:pt x="39" y="581"/>
                  <a:pt x="39" y="581"/>
                </a:cubicBezTo>
                <a:cubicBezTo>
                  <a:pt x="39" y="581"/>
                  <a:pt x="39" y="581"/>
                  <a:pt x="39" y="581"/>
                </a:cubicBezTo>
                <a:cubicBezTo>
                  <a:pt x="39" y="581"/>
                  <a:pt x="39" y="580"/>
                  <a:pt x="39" y="580"/>
                </a:cubicBezTo>
                <a:cubicBezTo>
                  <a:pt x="39" y="580"/>
                  <a:pt x="38" y="581"/>
                  <a:pt x="38" y="581"/>
                </a:cubicBezTo>
                <a:cubicBezTo>
                  <a:pt x="36" y="581"/>
                  <a:pt x="36" y="581"/>
                  <a:pt x="36" y="581"/>
                </a:cubicBezTo>
                <a:cubicBezTo>
                  <a:pt x="36" y="581"/>
                  <a:pt x="36" y="581"/>
                  <a:pt x="36" y="581"/>
                </a:cubicBezTo>
                <a:cubicBezTo>
                  <a:pt x="38" y="580"/>
                  <a:pt x="38" y="580"/>
                  <a:pt x="38" y="580"/>
                </a:cubicBezTo>
                <a:cubicBezTo>
                  <a:pt x="35" y="581"/>
                  <a:pt x="35" y="581"/>
                  <a:pt x="35" y="581"/>
                </a:cubicBezTo>
                <a:cubicBezTo>
                  <a:pt x="35" y="581"/>
                  <a:pt x="35" y="581"/>
                  <a:pt x="35" y="581"/>
                </a:cubicBezTo>
                <a:cubicBezTo>
                  <a:pt x="36" y="580"/>
                  <a:pt x="36" y="580"/>
                  <a:pt x="37" y="580"/>
                </a:cubicBezTo>
                <a:cubicBezTo>
                  <a:pt x="37" y="580"/>
                  <a:pt x="37" y="580"/>
                  <a:pt x="37" y="580"/>
                </a:cubicBezTo>
                <a:cubicBezTo>
                  <a:pt x="37" y="580"/>
                  <a:pt x="37" y="580"/>
                  <a:pt x="37" y="579"/>
                </a:cubicBezTo>
                <a:cubicBezTo>
                  <a:pt x="40" y="578"/>
                  <a:pt x="43" y="576"/>
                  <a:pt x="46" y="575"/>
                </a:cubicBezTo>
                <a:close/>
                <a:moveTo>
                  <a:pt x="39" y="577"/>
                </a:moveTo>
                <a:cubicBezTo>
                  <a:pt x="39" y="578"/>
                  <a:pt x="38" y="579"/>
                  <a:pt x="37" y="579"/>
                </a:cubicBezTo>
                <a:cubicBezTo>
                  <a:pt x="38" y="578"/>
                  <a:pt x="38" y="578"/>
                  <a:pt x="38" y="578"/>
                </a:cubicBezTo>
                <a:cubicBezTo>
                  <a:pt x="39" y="577"/>
                  <a:pt x="39" y="577"/>
                  <a:pt x="39" y="577"/>
                </a:cubicBezTo>
                <a:close/>
                <a:moveTo>
                  <a:pt x="36" y="576"/>
                </a:moveTo>
                <a:cubicBezTo>
                  <a:pt x="38" y="576"/>
                  <a:pt x="37" y="577"/>
                  <a:pt x="37" y="578"/>
                </a:cubicBezTo>
                <a:cubicBezTo>
                  <a:pt x="36" y="578"/>
                  <a:pt x="36" y="579"/>
                  <a:pt x="36" y="579"/>
                </a:cubicBezTo>
                <a:cubicBezTo>
                  <a:pt x="36" y="579"/>
                  <a:pt x="36" y="579"/>
                  <a:pt x="37" y="578"/>
                </a:cubicBezTo>
                <a:cubicBezTo>
                  <a:pt x="37" y="579"/>
                  <a:pt x="37" y="579"/>
                  <a:pt x="37" y="580"/>
                </a:cubicBezTo>
                <a:cubicBezTo>
                  <a:pt x="35" y="580"/>
                  <a:pt x="34" y="580"/>
                  <a:pt x="33" y="581"/>
                </a:cubicBezTo>
                <a:cubicBezTo>
                  <a:pt x="33" y="579"/>
                  <a:pt x="35" y="577"/>
                  <a:pt x="36" y="576"/>
                </a:cubicBezTo>
                <a:close/>
                <a:moveTo>
                  <a:pt x="9" y="601"/>
                </a:moveTo>
                <a:cubicBezTo>
                  <a:pt x="9" y="600"/>
                  <a:pt x="9" y="600"/>
                  <a:pt x="9" y="600"/>
                </a:cubicBezTo>
                <a:cubicBezTo>
                  <a:pt x="10" y="600"/>
                  <a:pt x="10" y="600"/>
                  <a:pt x="10" y="600"/>
                </a:cubicBezTo>
                <a:cubicBezTo>
                  <a:pt x="10" y="600"/>
                  <a:pt x="10" y="600"/>
                  <a:pt x="11" y="600"/>
                </a:cubicBezTo>
                <a:cubicBezTo>
                  <a:pt x="10" y="601"/>
                  <a:pt x="10" y="601"/>
                  <a:pt x="10" y="601"/>
                </a:cubicBezTo>
                <a:cubicBezTo>
                  <a:pt x="9" y="601"/>
                  <a:pt x="9" y="601"/>
                  <a:pt x="9" y="601"/>
                </a:cubicBezTo>
                <a:cubicBezTo>
                  <a:pt x="9" y="601"/>
                  <a:pt x="9" y="601"/>
                  <a:pt x="9" y="601"/>
                </a:cubicBezTo>
                <a:cubicBezTo>
                  <a:pt x="9" y="601"/>
                  <a:pt x="9" y="601"/>
                  <a:pt x="9" y="601"/>
                </a:cubicBezTo>
                <a:cubicBezTo>
                  <a:pt x="9" y="601"/>
                  <a:pt x="9" y="601"/>
                  <a:pt x="9" y="601"/>
                </a:cubicBezTo>
                <a:cubicBezTo>
                  <a:pt x="14" y="606"/>
                  <a:pt x="11" y="603"/>
                  <a:pt x="9" y="601"/>
                </a:cubicBezTo>
                <a:close/>
                <a:moveTo>
                  <a:pt x="36" y="626"/>
                </a:moveTo>
                <a:cubicBezTo>
                  <a:pt x="36" y="626"/>
                  <a:pt x="36" y="626"/>
                  <a:pt x="36" y="626"/>
                </a:cubicBezTo>
                <a:close/>
                <a:moveTo>
                  <a:pt x="36" y="626"/>
                </a:moveTo>
                <a:cubicBezTo>
                  <a:pt x="36" y="626"/>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5" y="625"/>
                  <a:pt x="35" y="625"/>
                </a:cubicBezTo>
                <a:cubicBezTo>
                  <a:pt x="35" y="625"/>
                  <a:pt x="35" y="625"/>
                  <a:pt x="35" y="625"/>
                </a:cubicBezTo>
                <a:cubicBezTo>
                  <a:pt x="33" y="623"/>
                  <a:pt x="30" y="621"/>
                  <a:pt x="34" y="624"/>
                </a:cubicBezTo>
                <a:cubicBezTo>
                  <a:pt x="34" y="624"/>
                  <a:pt x="34" y="624"/>
                  <a:pt x="34" y="624"/>
                </a:cubicBezTo>
                <a:cubicBezTo>
                  <a:pt x="31" y="622"/>
                  <a:pt x="24" y="615"/>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25" y="615"/>
                  <a:pt x="32" y="622"/>
                  <a:pt x="35" y="625"/>
                </a:cubicBezTo>
                <a:cubicBezTo>
                  <a:pt x="35" y="625"/>
                  <a:pt x="35" y="625"/>
                  <a:pt x="35" y="625"/>
                </a:cubicBezTo>
                <a:cubicBezTo>
                  <a:pt x="35" y="625"/>
                  <a:pt x="35" y="625"/>
                  <a:pt x="35" y="625"/>
                </a:cubicBezTo>
                <a:cubicBezTo>
                  <a:pt x="35" y="625"/>
                  <a:pt x="35" y="625"/>
                  <a:pt x="35" y="625"/>
                </a:cubicBezTo>
                <a:cubicBezTo>
                  <a:pt x="30" y="621"/>
                  <a:pt x="33" y="623"/>
                  <a:pt x="35" y="625"/>
                </a:cubicBezTo>
                <a:cubicBezTo>
                  <a:pt x="35" y="625"/>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6" y="626"/>
                  <a:pt x="36" y="626"/>
                </a:cubicBezTo>
                <a:cubicBezTo>
                  <a:pt x="36" y="626"/>
                  <a:pt x="36" y="626"/>
                  <a:pt x="36" y="626"/>
                </a:cubicBezTo>
                <a:cubicBezTo>
                  <a:pt x="36" y="626"/>
                  <a:pt x="36" y="626"/>
                  <a:pt x="36" y="626"/>
                </a:cubicBezTo>
                <a:cubicBezTo>
                  <a:pt x="33" y="623"/>
                  <a:pt x="17" y="609"/>
                  <a:pt x="8" y="601"/>
                </a:cubicBezTo>
                <a:cubicBezTo>
                  <a:pt x="8" y="601"/>
                  <a:pt x="8" y="601"/>
                  <a:pt x="9" y="601"/>
                </a:cubicBezTo>
                <a:cubicBezTo>
                  <a:pt x="9" y="601"/>
                  <a:pt x="9" y="601"/>
                  <a:pt x="9" y="601"/>
                </a:cubicBezTo>
                <a:cubicBezTo>
                  <a:pt x="9" y="601"/>
                  <a:pt x="9" y="601"/>
                  <a:pt x="9" y="601"/>
                </a:cubicBezTo>
                <a:cubicBezTo>
                  <a:pt x="9" y="601"/>
                  <a:pt x="9" y="601"/>
                  <a:pt x="9" y="601"/>
                </a:cubicBezTo>
                <a:cubicBezTo>
                  <a:pt x="12" y="603"/>
                  <a:pt x="19" y="610"/>
                  <a:pt x="35" y="625"/>
                </a:cubicBezTo>
                <a:cubicBezTo>
                  <a:pt x="35" y="625"/>
                  <a:pt x="35" y="625"/>
                  <a:pt x="35" y="625"/>
                </a:cubicBezTo>
                <a:cubicBezTo>
                  <a:pt x="35" y="625"/>
                  <a:pt x="35" y="625"/>
                  <a:pt x="35" y="625"/>
                </a:cubicBezTo>
                <a:cubicBezTo>
                  <a:pt x="32" y="622"/>
                  <a:pt x="25" y="616"/>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9" y="601"/>
                  <a:pt x="9" y="601"/>
                  <a:pt x="10" y="602"/>
                </a:cubicBezTo>
                <a:cubicBezTo>
                  <a:pt x="11" y="601"/>
                  <a:pt x="11" y="601"/>
                  <a:pt x="11" y="601"/>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1" y="602"/>
                  <a:pt x="11" y="602"/>
                  <a:pt x="11" y="602"/>
                </a:cubicBezTo>
                <a:cubicBezTo>
                  <a:pt x="12" y="601"/>
                  <a:pt x="12" y="601"/>
                  <a:pt x="12" y="601"/>
                </a:cubicBezTo>
                <a:cubicBezTo>
                  <a:pt x="13" y="602"/>
                  <a:pt x="14" y="603"/>
                  <a:pt x="15" y="604"/>
                </a:cubicBezTo>
                <a:cubicBezTo>
                  <a:pt x="15" y="604"/>
                  <a:pt x="15" y="604"/>
                  <a:pt x="15" y="604"/>
                </a:cubicBezTo>
                <a:cubicBezTo>
                  <a:pt x="14" y="605"/>
                  <a:pt x="14" y="605"/>
                  <a:pt x="14" y="605"/>
                </a:cubicBezTo>
                <a:cubicBezTo>
                  <a:pt x="14" y="605"/>
                  <a:pt x="14" y="605"/>
                  <a:pt x="14" y="605"/>
                </a:cubicBezTo>
                <a:cubicBezTo>
                  <a:pt x="13" y="605"/>
                  <a:pt x="13" y="605"/>
                  <a:pt x="13" y="605"/>
                </a:cubicBezTo>
                <a:cubicBezTo>
                  <a:pt x="13" y="605"/>
                  <a:pt x="13" y="605"/>
                  <a:pt x="13" y="605"/>
                </a:cubicBezTo>
                <a:cubicBezTo>
                  <a:pt x="13" y="605"/>
                  <a:pt x="13" y="605"/>
                  <a:pt x="13" y="605"/>
                </a:cubicBezTo>
                <a:cubicBezTo>
                  <a:pt x="13" y="605"/>
                  <a:pt x="13" y="605"/>
                  <a:pt x="13" y="605"/>
                </a:cubicBezTo>
                <a:cubicBezTo>
                  <a:pt x="20" y="611"/>
                  <a:pt x="34" y="624"/>
                  <a:pt x="31" y="621"/>
                </a:cubicBezTo>
                <a:cubicBezTo>
                  <a:pt x="31" y="621"/>
                  <a:pt x="31" y="621"/>
                  <a:pt x="31" y="621"/>
                </a:cubicBezTo>
                <a:cubicBezTo>
                  <a:pt x="31" y="621"/>
                  <a:pt x="31" y="621"/>
                  <a:pt x="31" y="621"/>
                </a:cubicBezTo>
                <a:cubicBezTo>
                  <a:pt x="31" y="621"/>
                  <a:pt x="31" y="621"/>
                  <a:pt x="31" y="621"/>
                </a:cubicBezTo>
                <a:cubicBezTo>
                  <a:pt x="32" y="621"/>
                  <a:pt x="32" y="621"/>
                  <a:pt x="32" y="621"/>
                </a:cubicBezTo>
                <a:cubicBezTo>
                  <a:pt x="32" y="621"/>
                  <a:pt x="33" y="621"/>
                  <a:pt x="33" y="621"/>
                </a:cubicBezTo>
                <a:cubicBezTo>
                  <a:pt x="33" y="621"/>
                  <a:pt x="33" y="621"/>
                  <a:pt x="33" y="621"/>
                </a:cubicBezTo>
                <a:cubicBezTo>
                  <a:pt x="33" y="621"/>
                  <a:pt x="33" y="621"/>
                  <a:pt x="33" y="621"/>
                </a:cubicBezTo>
                <a:cubicBezTo>
                  <a:pt x="33" y="621"/>
                  <a:pt x="33" y="621"/>
                  <a:pt x="33" y="621"/>
                </a:cubicBezTo>
                <a:cubicBezTo>
                  <a:pt x="34" y="622"/>
                  <a:pt x="35" y="622"/>
                  <a:pt x="35" y="623"/>
                </a:cubicBezTo>
                <a:cubicBezTo>
                  <a:pt x="35" y="623"/>
                  <a:pt x="35" y="624"/>
                  <a:pt x="35" y="624"/>
                </a:cubicBezTo>
                <a:cubicBezTo>
                  <a:pt x="34" y="624"/>
                  <a:pt x="34" y="624"/>
                  <a:pt x="34" y="624"/>
                </a:cubicBezTo>
                <a:cubicBezTo>
                  <a:pt x="34" y="624"/>
                  <a:pt x="34" y="624"/>
                  <a:pt x="34" y="624"/>
                </a:cubicBezTo>
                <a:cubicBezTo>
                  <a:pt x="34" y="624"/>
                  <a:pt x="34" y="624"/>
                  <a:pt x="34" y="624"/>
                </a:cubicBezTo>
                <a:cubicBezTo>
                  <a:pt x="30" y="621"/>
                  <a:pt x="32" y="623"/>
                  <a:pt x="34" y="624"/>
                </a:cubicBezTo>
                <a:cubicBezTo>
                  <a:pt x="34" y="624"/>
                  <a:pt x="34" y="624"/>
                  <a:pt x="34" y="624"/>
                </a:cubicBezTo>
                <a:cubicBezTo>
                  <a:pt x="34" y="624"/>
                  <a:pt x="34" y="624"/>
                  <a:pt x="34" y="624"/>
                </a:cubicBezTo>
                <a:cubicBezTo>
                  <a:pt x="35" y="624"/>
                  <a:pt x="35" y="624"/>
                  <a:pt x="35" y="624"/>
                </a:cubicBezTo>
                <a:cubicBezTo>
                  <a:pt x="36" y="623"/>
                  <a:pt x="36" y="623"/>
                  <a:pt x="36" y="623"/>
                </a:cubicBezTo>
                <a:cubicBezTo>
                  <a:pt x="36" y="623"/>
                  <a:pt x="36" y="623"/>
                  <a:pt x="36" y="623"/>
                </a:cubicBezTo>
                <a:cubicBezTo>
                  <a:pt x="36" y="624"/>
                  <a:pt x="37" y="624"/>
                  <a:pt x="37" y="625"/>
                </a:cubicBezTo>
                <a:lnTo>
                  <a:pt x="36" y="626"/>
                </a:lnTo>
                <a:close/>
                <a:moveTo>
                  <a:pt x="57" y="609"/>
                </a:moveTo>
                <a:cubicBezTo>
                  <a:pt x="57" y="609"/>
                  <a:pt x="56" y="609"/>
                  <a:pt x="56" y="610"/>
                </a:cubicBezTo>
                <a:cubicBezTo>
                  <a:pt x="56" y="610"/>
                  <a:pt x="56" y="609"/>
                  <a:pt x="56" y="609"/>
                </a:cubicBezTo>
                <a:cubicBezTo>
                  <a:pt x="56" y="609"/>
                  <a:pt x="56" y="609"/>
                  <a:pt x="57" y="609"/>
                </a:cubicBezTo>
                <a:close/>
                <a:moveTo>
                  <a:pt x="74" y="599"/>
                </a:moveTo>
                <a:cubicBezTo>
                  <a:pt x="76" y="598"/>
                  <a:pt x="76" y="598"/>
                  <a:pt x="76" y="598"/>
                </a:cubicBezTo>
                <a:cubicBezTo>
                  <a:pt x="75" y="598"/>
                  <a:pt x="74" y="599"/>
                  <a:pt x="74" y="599"/>
                </a:cubicBezTo>
                <a:close/>
                <a:moveTo>
                  <a:pt x="80" y="595"/>
                </a:moveTo>
                <a:cubicBezTo>
                  <a:pt x="80" y="596"/>
                  <a:pt x="80" y="596"/>
                  <a:pt x="80" y="596"/>
                </a:cubicBezTo>
                <a:cubicBezTo>
                  <a:pt x="80" y="595"/>
                  <a:pt x="80" y="595"/>
                  <a:pt x="80" y="595"/>
                </a:cubicBezTo>
                <a:cubicBezTo>
                  <a:pt x="79" y="595"/>
                  <a:pt x="78" y="596"/>
                  <a:pt x="77" y="597"/>
                </a:cubicBezTo>
                <a:cubicBezTo>
                  <a:pt x="77" y="597"/>
                  <a:pt x="77" y="596"/>
                  <a:pt x="75" y="597"/>
                </a:cubicBezTo>
                <a:cubicBezTo>
                  <a:pt x="71" y="598"/>
                  <a:pt x="71" y="601"/>
                  <a:pt x="68" y="602"/>
                </a:cubicBezTo>
                <a:cubicBezTo>
                  <a:pt x="69" y="601"/>
                  <a:pt x="69" y="601"/>
                  <a:pt x="69" y="601"/>
                </a:cubicBezTo>
                <a:cubicBezTo>
                  <a:pt x="68" y="602"/>
                  <a:pt x="67" y="602"/>
                  <a:pt x="65" y="603"/>
                </a:cubicBezTo>
                <a:cubicBezTo>
                  <a:pt x="66" y="602"/>
                  <a:pt x="67" y="601"/>
                  <a:pt x="68" y="600"/>
                </a:cubicBezTo>
                <a:cubicBezTo>
                  <a:pt x="69" y="599"/>
                  <a:pt x="69" y="599"/>
                  <a:pt x="69" y="599"/>
                </a:cubicBezTo>
                <a:cubicBezTo>
                  <a:pt x="69" y="599"/>
                  <a:pt x="69" y="599"/>
                  <a:pt x="69" y="599"/>
                </a:cubicBezTo>
                <a:cubicBezTo>
                  <a:pt x="70" y="598"/>
                  <a:pt x="71" y="598"/>
                  <a:pt x="71" y="597"/>
                </a:cubicBezTo>
                <a:cubicBezTo>
                  <a:pt x="71" y="597"/>
                  <a:pt x="70" y="598"/>
                  <a:pt x="70" y="598"/>
                </a:cubicBezTo>
                <a:cubicBezTo>
                  <a:pt x="73" y="594"/>
                  <a:pt x="76" y="590"/>
                  <a:pt x="79" y="586"/>
                </a:cubicBezTo>
                <a:lnTo>
                  <a:pt x="80" y="595"/>
                </a:lnTo>
                <a:close/>
                <a:moveTo>
                  <a:pt x="101" y="557"/>
                </a:moveTo>
                <a:cubicBezTo>
                  <a:pt x="98" y="558"/>
                  <a:pt x="95" y="561"/>
                  <a:pt x="94" y="560"/>
                </a:cubicBezTo>
                <a:cubicBezTo>
                  <a:pt x="92" y="561"/>
                  <a:pt x="89" y="562"/>
                  <a:pt x="93" y="561"/>
                </a:cubicBezTo>
                <a:cubicBezTo>
                  <a:pt x="91" y="563"/>
                  <a:pt x="91" y="563"/>
                  <a:pt x="91" y="563"/>
                </a:cubicBezTo>
                <a:cubicBezTo>
                  <a:pt x="91" y="562"/>
                  <a:pt x="91" y="562"/>
                  <a:pt x="91" y="562"/>
                </a:cubicBezTo>
                <a:cubicBezTo>
                  <a:pt x="91" y="562"/>
                  <a:pt x="91" y="563"/>
                  <a:pt x="90" y="563"/>
                </a:cubicBezTo>
                <a:cubicBezTo>
                  <a:pt x="88" y="565"/>
                  <a:pt x="88" y="565"/>
                  <a:pt x="88" y="565"/>
                </a:cubicBezTo>
                <a:cubicBezTo>
                  <a:pt x="87" y="562"/>
                  <a:pt x="81" y="564"/>
                  <a:pt x="86" y="560"/>
                </a:cubicBezTo>
                <a:cubicBezTo>
                  <a:pt x="86" y="561"/>
                  <a:pt x="84" y="562"/>
                  <a:pt x="81" y="563"/>
                </a:cubicBezTo>
                <a:cubicBezTo>
                  <a:pt x="81" y="563"/>
                  <a:pt x="81" y="563"/>
                  <a:pt x="81" y="563"/>
                </a:cubicBezTo>
                <a:cubicBezTo>
                  <a:pt x="81" y="563"/>
                  <a:pt x="81" y="563"/>
                  <a:pt x="81" y="563"/>
                </a:cubicBezTo>
                <a:cubicBezTo>
                  <a:pt x="82" y="562"/>
                  <a:pt x="82" y="562"/>
                  <a:pt x="83" y="563"/>
                </a:cubicBezTo>
                <a:cubicBezTo>
                  <a:pt x="83" y="561"/>
                  <a:pt x="82" y="561"/>
                  <a:pt x="81" y="561"/>
                </a:cubicBezTo>
                <a:cubicBezTo>
                  <a:pt x="82" y="561"/>
                  <a:pt x="82" y="560"/>
                  <a:pt x="83" y="561"/>
                </a:cubicBezTo>
                <a:cubicBezTo>
                  <a:pt x="83" y="560"/>
                  <a:pt x="83" y="560"/>
                  <a:pt x="83" y="559"/>
                </a:cubicBezTo>
                <a:cubicBezTo>
                  <a:pt x="84" y="559"/>
                  <a:pt x="85" y="559"/>
                  <a:pt x="85" y="559"/>
                </a:cubicBezTo>
                <a:cubicBezTo>
                  <a:pt x="85" y="558"/>
                  <a:pt x="85" y="558"/>
                  <a:pt x="85" y="558"/>
                </a:cubicBezTo>
                <a:cubicBezTo>
                  <a:pt x="86" y="557"/>
                  <a:pt x="87" y="557"/>
                  <a:pt x="88" y="556"/>
                </a:cubicBezTo>
                <a:cubicBezTo>
                  <a:pt x="88" y="557"/>
                  <a:pt x="88" y="558"/>
                  <a:pt x="87" y="559"/>
                </a:cubicBezTo>
                <a:cubicBezTo>
                  <a:pt x="87" y="560"/>
                  <a:pt x="87" y="560"/>
                  <a:pt x="87" y="560"/>
                </a:cubicBezTo>
                <a:cubicBezTo>
                  <a:pt x="87" y="559"/>
                  <a:pt x="87" y="559"/>
                  <a:pt x="87" y="559"/>
                </a:cubicBezTo>
                <a:cubicBezTo>
                  <a:pt x="87" y="559"/>
                  <a:pt x="87" y="560"/>
                  <a:pt x="87" y="560"/>
                </a:cubicBezTo>
                <a:cubicBezTo>
                  <a:pt x="88" y="559"/>
                  <a:pt x="88" y="559"/>
                  <a:pt x="88" y="558"/>
                </a:cubicBezTo>
                <a:cubicBezTo>
                  <a:pt x="89" y="558"/>
                  <a:pt x="89" y="558"/>
                  <a:pt x="89" y="558"/>
                </a:cubicBezTo>
                <a:cubicBezTo>
                  <a:pt x="90" y="558"/>
                  <a:pt x="87" y="564"/>
                  <a:pt x="90" y="563"/>
                </a:cubicBezTo>
                <a:cubicBezTo>
                  <a:pt x="90" y="560"/>
                  <a:pt x="90" y="560"/>
                  <a:pt x="90" y="560"/>
                </a:cubicBezTo>
                <a:cubicBezTo>
                  <a:pt x="91" y="560"/>
                  <a:pt x="91" y="560"/>
                  <a:pt x="91" y="560"/>
                </a:cubicBezTo>
                <a:cubicBezTo>
                  <a:pt x="92" y="557"/>
                  <a:pt x="92" y="557"/>
                  <a:pt x="92" y="557"/>
                </a:cubicBezTo>
                <a:cubicBezTo>
                  <a:pt x="94" y="557"/>
                  <a:pt x="94" y="557"/>
                  <a:pt x="94" y="557"/>
                </a:cubicBezTo>
                <a:cubicBezTo>
                  <a:pt x="97" y="555"/>
                  <a:pt x="100" y="554"/>
                  <a:pt x="102" y="553"/>
                </a:cubicBezTo>
                <a:cubicBezTo>
                  <a:pt x="100" y="553"/>
                  <a:pt x="100" y="554"/>
                  <a:pt x="98" y="554"/>
                </a:cubicBezTo>
                <a:cubicBezTo>
                  <a:pt x="99" y="552"/>
                  <a:pt x="103" y="550"/>
                  <a:pt x="108" y="548"/>
                </a:cubicBezTo>
                <a:cubicBezTo>
                  <a:pt x="108" y="548"/>
                  <a:pt x="109" y="548"/>
                  <a:pt x="109" y="548"/>
                </a:cubicBezTo>
                <a:cubicBezTo>
                  <a:pt x="109" y="549"/>
                  <a:pt x="108" y="549"/>
                  <a:pt x="108" y="549"/>
                </a:cubicBezTo>
                <a:cubicBezTo>
                  <a:pt x="109" y="549"/>
                  <a:pt x="106" y="551"/>
                  <a:pt x="111" y="550"/>
                </a:cubicBezTo>
                <a:cubicBezTo>
                  <a:pt x="110" y="551"/>
                  <a:pt x="108" y="554"/>
                  <a:pt x="108" y="554"/>
                </a:cubicBezTo>
                <a:cubicBezTo>
                  <a:pt x="106" y="556"/>
                  <a:pt x="103" y="557"/>
                  <a:pt x="101" y="557"/>
                </a:cubicBezTo>
                <a:close/>
                <a:moveTo>
                  <a:pt x="92" y="555"/>
                </a:moveTo>
                <a:cubicBezTo>
                  <a:pt x="91" y="555"/>
                  <a:pt x="91" y="556"/>
                  <a:pt x="90" y="556"/>
                </a:cubicBezTo>
                <a:cubicBezTo>
                  <a:pt x="90" y="556"/>
                  <a:pt x="90" y="555"/>
                  <a:pt x="91" y="555"/>
                </a:cubicBezTo>
                <a:cubicBezTo>
                  <a:pt x="91" y="555"/>
                  <a:pt x="91" y="555"/>
                  <a:pt x="92" y="555"/>
                </a:cubicBezTo>
                <a:close/>
                <a:moveTo>
                  <a:pt x="99" y="575"/>
                </a:moveTo>
                <a:cubicBezTo>
                  <a:pt x="98" y="576"/>
                  <a:pt x="94" y="578"/>
                  <a:pt x="94" y="577"/>
                </a:cubicBezTo>
                <a:cubicBezTo>
                  <a:pt x="98" y="576"/>
                  <a:pt x="95" y="573"/>
                  <a:pt x="99" y="574"/>
                </a:cubicBezTo>
                <a:cubicBezTo>
                  <a:pt x="99" y="573"/>
                  <a:pt x="98" y="573"/>
                  <a:pt x="97" y="573"/>
                </a:cubicBezTo>
                <a:cubicBezTo>
                  <a:pt x="97" y="573"/>
                  <a:pt x="97" y="572"/>
                  <a:pt x="97" y="572"/>
                </a:cubicBezTo>
                <a:cubicBezTo>
                  <a:pt x="101" y="571"/>
                  <a:pt x="101" y="571"/>
                  <a:pt x="101" y="571"/>
                </a:cubicBezTo>
                <a:cubicBezTo>
                  <a:pt x="102" y="571"/>
                  <a:pt x="102" y="570"/>
                  <a:pt x="102" y="571"/>
                </a:cubicBezTo>
                <a:cubicBezTo>
                  <a:pt x="103" y="572"/>
                  <a:pt x="99" y="574"/>
                  <a:pt x="99" y="575"/>
                </a:cubicBezTo>
                <a:close/>
                <a:moveTo>
                  <a:pt x="115" y="566"/>
                </a:moveTo>
                <a:cubicBezTo>
                  <a:pt x="112" y="567"/>
                  <a:pt x="109" y="568"/>
                  <a:pt x="106" y="569"/>
                </a:cubicBezTo>
                <a:cubicBezTo>
                  <a:pt x="107" y="568"/>
                  <a:pt x="107" y="568"/>
                  <a:pt x="107" y="568"/>
                </a:cubicBezTo>
                <a:cubicBezTo>
                  <a:pt x="122" y="562"/>
                  <a:pt x="115" y="563"/>
                  <a:pt x="104" y="564"/>
                </a:cubicBezTo>
                <a:cubicBezTo>
                  <a:pt x="109" y="562"/>
                  <a:pt x="114" y="560"/>
                  <a:pt x="120" y="559"/>
                </a:cubicBezTo>
                <a:cubicBezTo>
                  <a:pt x="119" y="558"/>
                  <a:pt x="119" y="558"/>
                  <a:pt x="119" y="558"/>
                </a:cubicBezTo>
                <a:cubicBezTo>
                  <a:pt x="121" y="558"/>
                  <a:pt x="121" y="557"/>
                  <a:pt x="123" y="557"/>
                </a:cubicBezTo>
                <a:cubicBezTo>
                  <a:pt x="123" y="557"/>
                  <a:pt x="117" y="564"/>
                  <a:pt x="115" y="566"/>
                </a:cubicBezTo>
                <a:close/>
                <a:moveTo>
                  <a:pt x="127" y="562"/>
                </a:moveTo>
                <a:cubicBezTo>
                  <a:pt x="127" y="561"/>
                  <a:pt x="126" y="561"/>
                  <a:pt x="126" y="561"/>
                </a:cubicBezTo>
                <a:cubicBezTo>
                  <a:pt x="129" y="560"/>
                  <a:pt x="129" y="560"/>
                  <a:pt x="129" y="560"/>
                </a:cubicBezTo>
                <a:cubicBezTo>
                  <a:pt x="129" y="560"/>
                  <a:pt x="130" y="561"/>
                  <a:pt x="127" y="562"/>
                </a:cubicBezTo>
                <a:close/>
                <a:moveTo>
                  <a:pt x="165" y="551"/>
                </a:moveTo>
                <a:cubicBezTo>
                  <a:pt x="164" y="553"/>
                  <a:pt x="159" y="553"/>
                  <a:pt x="159" y="552"/>
                </a:cubicBezTo>
                <a:cubicBezTo>
                  <a:pt x="160" y="554"/>
                  <a:pt x="153" y="555"/>
                  <a:pt x="151" y="557"/>
                </a:cubicBezTo>
                <a:cubicBezTo>
                  <a:pt x="145" y="559"/>
                  <a:pt x="145" y="556"/>
                  <a:pt x="140" y="559"/>
                </a:cubicBezTo>
                <a:cubicBezTo>
                  <a:pt x="143" y="559"/>
                  <a:pt x="143" y="559"/>
                  <a:pt x="143" y="559"/>
                </a:cubicBezTo>
                <a:cubicBezTo>
                  <a:pt x="138" y="561"/>
                  <a:pt x="136" y="562"/>
                  <a:pt x="131" y="563"/>
                </a:cubicBezTo>
                <a:cubicBezTo>
                  <a:pt x="130" y="562"/>
                  <a:pt x="134" y="562"/>
                  <a:pt x="134" y="561"/>
                </a:cubicBezTo>
                <a:cubicBezTo>
                  <a:pt x="131" y="561"/>
                  <a:pt x="131" y="561"/>
                  <a:pt x="131" y="561"/>
                </a:cubicBezTo>
                <a:cubicBezTo>
                  <a:pt x="132" y="561"/>
                  <a:pt x="134" y="559"/>
                  <a:pt x="134" y="560"/>
                </a:cubicBezTo>
                <a:cubicBezTo>
                  <a:pt x="134" y="559"/>
                  <a:pt x="135" y="558"/>
                  <a:pt x="132" y="560"/>
                </a:cubicBezTo>
                <a:cubicBezTo>
                  <a:pt x="134" y="558"/>
                  <a:pt x="134" y="558"/>
                  <a:pt x="134" y="558"/>
                </a:cubicBezTo>
                <a:cubicBezTo>
                  <a:pt x="133" y="558"/>
                  <a:pt x="133" y="558"/>
                  <a:pt x="133" y="558"/>
                </a:cubicBezTo>
                <a:cubicBezTo>
                  <a:pt x="136" y="557"/>
                  <a:pt x="136" y="557"/>
                  <a:pt x="136" y="557"/>
                </a:cubicBezTo>
                <a:cubicBezTo>
                  <a:pt x="137" y="557"/>
                  <a:pt x="138" y="556"/>
                  <a:pt x="141" y="557"/>
                </a:cubicBezTo>
                <a:cubicBezTo>
                  <a:pt x="141" y="557"/>
                  <a:pt x="139" y="558"/>
                  <a:pt x="139" y="558"/>
                </a:cubicBezTo>
                <a:cubicBezTo>
                  <a:pt x="141" y="558"/>
                  <a:pt x="143" y="557"/>
                  <a:pt x="144" y="556"/>
                </a:cubicBezTo>
                <a:cubicBezTo>
                  <a:pt x="141" y="557"/>
                  <a:pt x="142" y="556"/>
                  <a:pt x="141" y="555"/>
                </a:cubicBezTo>
                <a:cubicBezTo>
                  <a:pt x="143" y="554"/>
                  <a:pt x="146" y="553"/>
                  <a:pt x="147" y="553"/>
                </a:cubicBezTo>
                <a:cubicBezTo>
                  <a:pt x="151" y="552"/>
                  <a:pt x="154" y="552"/>
                  <a:pt x="153" y="554"/>
                </a:cubicBezTo>
                <a:cubicBezTo>
                  <a:pt x="154" y="553"/>
                  <a:pt x="157" y="553"/>
                  <a:pt x="158" y="551"/>
                </a:cubicBezTo>
                <a:cubicBezTo>
                  <a:pt x="155" y="553"/>
                  <a:pt x="156" y="548"/>
                  <a:pt x="152" y="552"/>
                </a:cubicBezTo>
                <a:cubicBezTo>
                  <a:pt x="150" y="550"/>
                  <a:pt x="156" y="549"/>
                  <a:pt x="159" y="549"/>
                </a:cubicBezTo>
                <a:cubicBezTo>
                  <a:pt x="158" y="550"/>
                  <a:pt x="159" y="550"/>
                  <a:pt x="159" y="550"/>
                </a:cubicBezTo>
                <a:cubicBezTo>
                  <a:pt x="163" y="549"/>
                  <a:pt x="160" y="548"/>
                  <a:pt x="157" y="549"/>
                </a:cubicBezTo>
                <a:cubicBezTo>
                  <a:pt x="161" y="546"/>
                  <a:pt x="161" y="546"/>
                  <a:pt x="161" y="546"/>
                </a:cubicBezTo>
                <a:cubicBezTo>
                  <a:pt x="161" y="546"/>
                  <a:pt x="161" y="546"/>
                  <a:pt x="161" y="546"/>
                </a:cubicBezTo>
                <a:cubicBezTo>
                  <a:pt x="165" y="545"/>
                  <a:pt x="165" y="545"/>
                  <a:pt x="165" y="545"/>
                </a:cubicBezTo>
                <a:cubicBezTo>
                  <a:pt x="166" y="546"/>
                  <a:pt x="167" y="547"/>
                  <a:pt x="166" y="547"/>
                </a:cubicBezTo>
                <a:cubicBezTo>
                  <a:pt x="169" y="547"/>
                  <a:pt x="169" y="547"/>
                  <a:pt x="169" y="547"/>
                </a:cubicBezTo>
                <a:cubicBezTo>
                  <a:pt x="165" y="548"/>
                  <a:pt x="165" y="548"/>
                  <a:pt x="165" y="548"/>
                </a:cubicBezTo>
                <a:cubicBezTo>
                  <a:pt x="167" y="549"/>
                  <a:pt x="169" y="547"/>
                  <a:pt x="171" y="547"/>
                </a:cubicBezTo>
                <a:cubicBezTo>
                  <a:pt x="174" y="547"/>
                  <a:pt x="167" y="549"/>
                  <a:pt x="165" y="551"/>
                </a:cubicBezTo>
                <a:close/>
                <a:moveTo>
                  <a:pt x="290" y="522"/>
                </a:moveTo>
                <a:cubicBezTo>
                  <a:pt x="289" y="523"/>
                  <a:pt x="287" y="523"/>
                  <a:pt x="287" y="523"/>
                </a:cubicBezTo>
                <a:cubicBezTo>
                  <a:pt x="285" y="524"/>
                  <a:pt x="281" y="525"/>
                  <a:pt x="280" y="524"/>
                </a:cubicBezTo>
                <a:cubicBezTo>
                  <a:pt x="283" y="523"/>
                  <a:pt x="283" y="523"/>
                  <a:pt x="281" y="522"/>
                </a:cubicBezTo>
                <a:cubicBezTo>
                  <a:pt x="278" y="524"/>
                  <a:pt x="272" y="524"/>
                  <a:pt x="273" y="526"/>
                </a:cubicBezTo>
                <a:cubicBezTo>
                  <a:pt x="268" y="526"/>
                  <a:pt x="271" y="526"/>
                  <a:pt x="268" y="525"/>
                </a:cubicBezTo>
                <a:cubicBezTo>
                  <a:pt x="267" y="525"/>
                  <a:pt x="268" y="524"/>
                  <a:pt x="269" y="524"/>
                </a:cubicBezTo>
                <a:cubicBezTo>
                  <a:pt x="256" y="527"/>
                  <a:pt x="256" y="527"/>
                  <a:pt x="256" y="527"/>
                </a:cubicBezTo>
                <a:cubicBezTo>
                  <a:pt x="256" y="528"/>
                  <a:pt x="265" y="526"/>
                  <a:pt x="261" y="529"/>
                </a:cubicBezTo>
                <a:cubicBezTo>
                  <a:pt x="260" y="529"/>
                  <a:pt x="261" y="531"/>
                  <a:pt x="256" y="531"/>
                </a:cubicBezTo>
                <a:cubicBezTo>
                  <a:pt x="256" y="531"/>
                  <a:pt x="257" y="531"/>
                  <a:pt x="257" y="531"/>
                </a:cubicBezTo>
                <a:cubicBezTo>
                  <a:pt x="255" y="531"/>
                  <a:pt x="254" y="531"/>
                  <a:pt x="252" y="531"/>
                </a:cubicBezTo>
                <a:cubicBezTo>
                  <a:pt x="251" y="530"/>
                  <a:pt x="254" y="530"/>
                  <a:pt x="256" y="529"/>
                </a:cubicBezTo>
                <a:cubicBezTo>
                  <a:pt x="254" y="529"/>
                  <a:pt x="253" y="530"/>
                  <a:pt x="251" y="530"/>
                </a:cubicBezTo>
                <a:cubicBezTo>
                  <a:pt x="251" y="530"/>
                  <a:pt x="251" y="530"/>
                  <a:pt x="251" y="530"/>
                </a:cubicBezTo>
                <a:cubicBezTo>
                  <a:pt x="247" y="531"/>
                  <a:pt x="247" y="531"/>
                  <a:pt x="247" y="531"/>
                </a:cubicBezTo>
                <a:cubicBezTo>
                  <a:pt x="245" y="532"/>
                  <a:pt x="250" y="530"/>
                  <a:pt x="251" y="531"/>
                </a:cubicBezTo>
                <a:cubicBezTo>
                  <a:pt x="248" y="532"/>
                  <a:pt x="248" y="532"/>
                  <a:pt x="248" y="532"/>
                </a:cubicBezTo>
                <a:cubicBezTo>
                  <a:pt x="245" y="533"/>
                  <a:pt x="236" y="535"/>
                  <a:pt x="232" y="534"/>
                </a:cubicBezTo>
                <a:cubicBezTo>
                  <a:pt x="228" y="534"/>
                  <a:pt x="230" y="535"/>
                  <a:pt x="230" y="536"/>
                </a:cubicBezTo>
                <a:cubicBezTo>
                  <a:pt x="228" y="538"/>
                  <a:pt x="225" y="537"/>
                  <a:pt x="223" y="538"/>
                </a:cubicBezTo>
                <a:cubicBezTo>
                  <a:pt x="223" y="539"/>
                  <a:pt x="220" y="539"/>
                  <a:pt x="221" y="540"/>
                </a:cubicBezTo>
                <a:cubicBezTo>
                  <a:pt x="217" y="541"/>
                  <a:pt x="217" y="541"/>
                  <a:pt x="217" y="541"/>
                </a:cubicBezTo>
                <a:cubicBezTo>
                  <a:pt x="216" y="543"/>
                  <a:pt x="222" y="540"/>
                  <a:pt x="223" y="541"/>
                </a:cubicBezTo>
                <a:cubicBezTo>
                  <a:pt x="226" y="542"/>
                  <a:pt x="221" y="542"/>
                  <a:pt x="222" y="542"/>
                </a:cubicBezTo>
                <a:cubicBezTo>
                  <a:pt x="225" y="542"/>
                  <a:pt x="225" y="541"/>
                  <a:pt x="226" y="540"/>
                </a:cubicBezTo>
                <a:cubicBezTo>
                  <a:pt x="228" y="540"/>
                  <a:pt x="229" y="540"/>
                  <a:pt x="229" y="541"/>
                </a:cubicBezTo>
                <a:cubicBezTo>
                  <a:pt x="224" y="541"/>
                  <a:pt x="227" y="542"/>
                  <a:pt x="223" y="543"/>
                </a:cubicBezTo>
                <a:cubicBezTo>
                  <a:pt x="223" y="543"/>
                  <a:pt x="223" y="543"/>
                  <a:pt x="223" y="543"/>
                </a:cubicBezTo>
                <a:cubicBezTo>
                  <a:pt x="224" y="544"/>
                  <a:pt x="218" y="544"/>
                  <a:pt x="216" y="545"/>
                </a:cubicBezTo>
                <a:cubicBezTo>
                  <a:pt x="211" y="545"/>
                  <a:pt x="219" y="543"/>
                  <a:pt x="218" y="542"/>
                </a:cubicBezTo>
                <a:cubicBezTo>
                  <a:pt x="213" y="544"/>
                  <a:pt x="213" y="544"/>
                  <a:pt x="213" y="544"/>
                </a:cubicBezTo>
                <a:cubicBezTo>
                  <a:pt x="215" y="543"/>
                  <a:pt x="213" y="542"/>
                  <a:pt x="215" y="541"/>
                </a:cubicBezTo>
                <a:cubicBezTo>
                  <a:pt x="212" y="542"/>
                  <a:pt x="211" y="541"/>
                  <a:pt x="209" y="542"/>
                </a:cubicBezTo>
                <a:cubicBezTo>
                  <a:pt x="211" y="540"/>
                  <a:pt x="204" y="542"/>
                  <a:pt x="203" y="541"/>
                </a:cubicBezTo>
                <a:cubicBezTo>
                  <a:pt x="206" y="540"/>
                  <a:pt x="214" y="540"/>
                  <a:pt x="213" y="540"/>
                </a:cubicBezTo>
                <a:cubicBezTo>
                  <a:pt x="213" y="540"/>
                  <a:pt x="217" y="539"/>
                  <a:pt x="219" y="540"/>
                </a:cubicBezTo>
                <a:cubicBezTo>
                  <a:pt x="220" y="537"/>
                  <a:pt x="220" y="537"/>
                  <a:pt x="220" y="537"/>
                </a:cubicBezTo>
                <a:cubicBezTo>
                  <a:pt x="218" y="538"/>
                  <a:pt x="214" y="539"/>
                  <a:pt x="215" y="538"/>
                </a:cubicBezTo>
                <a:cubicBezTo>
                  <a:pt x="211" y="539"/>
                  <a:pt x="211" y="539"/>
                  <a:pt x="211" y="539"/>
                </a:cubicBezTo>
                <a:cubicBezTo>
                  <a:pt x="214" y="536"/>
                  <a:pt x="214" y="537"/>
                  <a:pt x="217" y="535"/>
                </a:cubicBezTo>
                <a:cubicBezTo>
                  <a:pt x="209" y="535"/>
                  <a:pt x="205" y="540"/>
                  <a:pt x="198" y="539"/>
                </a:cubicBezTo>
                <a:cubicBezTo>
                  <a:pt x="199" y="539"/>
                  <a:pt x="199" y="539"/>
                  <a:pt x="199" y="539"/>
                </a:cubicBezTo>
                <a:cubicBezTo>
                  <a:pt x="188" y="542"/>
                  <a:pt x="184" y="541"/>
                  <a:pt x="180" y="539"/>
                </a:cubicBezTo>
                <a:cubicBezTo>
                  <a:pt x="185" y="537"/>
                  <a:pt x="185" y="537"/>
                  <a:pt x="185" y="537"/>
                </a:cubicBezTo>
                <a:cubicBezTo>
                  <a:pt x="186" y="538"/>
                  <a:pt x="186" y="538"/>
                  <a:pt x="186" y="538"/>
                </a:cubicBezTo>
                <a:cubicBezTo>
                  <a:pt x="194" y="537"/>
                  <a:pt x="198" y="533"/>
                  <a:pt x="207" y="531"/>
                </a:cubicBezTo>
                <a:cubicBezTo>
                  <a:pt x="206" y="532"/>
                  <a:pt x="203" y="533"/>
                  <a:pt x="203" y="533"/>
                </a:cubicBezTo>
                <a:cubicBezTo>
                  <a:pt x="209" y="532"/>
                  <a:pt x="207" y="530"/>
                  <a:pt x="212" y="530"/>
                </a:cubicBezTo>
                <a:cubicBezTo>
                  <a:pt x="205" y="532"/>
                  <a:pt x="217" y="529"/>
                  <a:pt x="211" y="532"/>
                </a:cubicBezTo>
                <a:cubicBezTo>
                  <a:pt x="219" y="528"/>
                  <a:pt x="230" y="529"/>
                  <a:pt x="236" y="527"/>
                </a:cubicBezTo>
                <a:cubicBezTo>
                  <a:pt x="234" y="527"/>
                  <a:pt x="238" y="526"/>
                  <a:pt x="238" y="525"/>
                </a:cubicBezTo>
                <a:cubicBezTo>
                  <a:pt x="239" y="525"/>
                  <a:pt x="239" y="526"/>
                  <a:pt x="238" y="526"/>
                </a:cubicBezTo>
                <a:cubicBezTo>
                  <a:pt x="241" y="526"/>
                  <a:pt x="242" y="527"/>
                  <a:pt x="242" y="528"/>
                </a:cubicBezTo>
                <a:cubicBezTo>
                  <a:pt x="236" y="529"/>
                  <a:pt x="236" y="529"/>
                  <a:pt x="236" y="529"/>
                </a:cubicBezTo>
                <a:cubicBezTo>
                  <a:pt x="238" y="529"/>
                  <a:pt x="240" y="530"/>
                  <a:pt x="241" y="530"/>
                </a:cubicBezTo>
                <a:cubicBezTo>
                  <a:pt x="241" y="530"/>
                  <a:pt x="241" y="530"/>
                  <a:pt x="241" y="530"/>
                </a:cubicBezTo>
                <a:cubicBezTo>
                  <a:pt x="241" y="530"/>
                  <a:pt x="241" y="530"/>
                  <a:pt x="241" y="530"/>
                </a:cubicBezTo>
                <a:cubicBezTo>
                  <a:pt x="242" y="530"/>
                  <a:pt x="243" y="529"/>
                  <a:pt x="244" y="529"/>
                </a:cubicBezTo>
                <a:cubicBezTo>
                  <a:pt x="245" y="528"/>
                  <a:pt x="244" y="528"/>
                  <a:pt x="244" y="528"/>
                </a:cubicBezTo>
                <a:cubicBezTo>
                  <a:pt x="246" y="527"/>
                  <a:pt x="248" y="525"/>
                  <a:pt x="251" y="524"/>
                </a:cubicBezTo>
                <a:cubicBezTo>
                  <a:pt x="251" y="524"/>
                  <a:pt x="251" y="524"/>
                  <a:pt x="251" y="524"/>
                </a:cubicBezTo>
                <a:cubicBezTo>
                  <a:pt x="257" y="523"/>
                  <a:pt x="257" y="523"/>
                  <a:pt x="257" y="523"/>
                </a:cubicBezTo>
                <a:cubicBezTo>
                  <a:pt x="257" y="523"/>
                  <a:pt x="257" y="523"/>
                  <a:pt x="257" y="523"/>
                </a:cubicBezTo>
                <a:cubicBezTo>
                  <a:pt x="260" y="522"/>
                  <a:pt x="260" y="522"/>
                  <a:pt x="260" y="522"/>
                </a:cubicBezTo>
                <a:cubicBezTo>
                  <a:pt x="261" y="523"/>
                  <a:pt x="262" y="522"/>
                  <a:pt x="262" y="523"/>
                </a:cubicBezTo>
                <a:cubicBezTo>
                  <a:pt x="265" y="525"/>
                  <a:pt x="271" y="521"/>
                  <a:pt x="277" y="521"/>
                </a:cubicBezTo>
                <a:cubicBezTo>
                  <a:pt x="276" y="522"/>
                  <a:pt x="276" y="522"/>
                  <a:pt x="276" y="522"/>
                </a:cubicBezTo>
                <a:cubicBezTo>
                  <a:pt x="279" y="520"/>
                  <a:pt x="286" y="520"/>
                  <a:pt x="291" y="520"/>
                </a:cubicBezTo>
                <a:cubicBezTo>
                  <a:pt x="291" y="520"/>
                  <a:pt x="291" y="520"/>
                  <a:pt x="291" y="520"/>
                </a:cubicBezTo>
                <a:cubicBezTo>
                  <a:pt x="289" y="521"/>
                  <a:pt x="288" y="522"/>
                  <a:pt x="290" y="522"/>
                </a:cubicBezTo>
                <a:close/>
                <a:moveTo>
                  <a:pt x="291" y="513"/>
                </a:moveTo>
                <a:cubicBezTo>
                  <a:pt x="291" y="512"/>
                  <a:pt x="291" y="512"/>
                  <a:pt x="291" y="512"/>
                </a:cubicBezTo>
                <a:cubicBezTo>
                  <a:pt x="287" y="511"/>
                  <a:pt x="283" y="513"/>
                  <a:pt x="284" y="514"/>
                </a:cubicBezTo>
                <a:cubicBezTo>
                  <a:pt x="280" y="514"/>
                  <a:pt x="282" y="513"/>
                  <a:pt x="281" y="512"/>
                </a:cubicBezTo>
                <a:cubicBezTo>
                  <a:pt x="283" y="511"/>
                  <a:pt x="288" y="509"/>
                  <a:pt x="289" y="511"/>
                </a:cubicBezTo>
                <a:cubicBezTo>
                  <a:pt x="289" y="511"/>
                  <a:pt x="288" y="511"/>
                  <a:pt x="288" y="511"/>
                </a:cubicBezTo>
                <a:cubicBezTo>
                  <a:pt x="299" y="511"/>
                  <a:pt x="291" y="508"/>
                  <a:pt x="296" y="507"/>
                </a:cubicBezTo>
                <a:cubicBezTo>
                  <a:pt x="293" y="507"/>
                  <a:pt x="290" y="507"/>
                  <a:pt x="288" y="507"/>
                </a:cubicBezTo>
                <a:cubicBezTo>
                  <a:pt x="287" y="508"/>
                  <a:pt x="281" y="509"/>
                  <a:pt x="279" y="510"/>
                </a:cubicBezTo>
                <a:cubicBezTo>
                  <a:pt x="282" y="509"/>
                  <a:pt x="285" y="509"/>
                  <a:pt x="288" y="510"/>
                </a:cubicBezTo>
                <a:cubicBezTo>
                  <a:pt x="285" y="510"/>
                  <a:pt x="285" y="511"/>
                  <a:pt x="283" y="511"/>
                </a:cubicBezTo>
                <a:cubicBezTo>
                  <a:pt x="284" y="510"/>
                  <a:pt x="284" y="510"/>
                  <a:pt x="284" y="510"/>
                </a:cubicBezTo>
                <a:cubicBezTo>
                  <a:pt x="281" y="511"/>
                  <a:pt x="281" y="511"/>
                  <a:pt x="281" y="511"/>
                </a:cubicBezTo>
                <a:cubicBezTo>
                  <a:pt x="280" y="510"/>
                  <a:pt x="274" y="512"/>
                  <a:pt x="277" y="510"/>
                </a:cubicBezTo>
                <a:cubicBezTo>
                  <a:pt x="274" y="510"/>
                  <a:pt x="276" y="511"/>
                  <a:pt x="273" y="512"/>
                </a:cubicBezTo>
                <a:cubicBezTo>
                  <a:pt x="280" y="511"/>
                  <a:pt x="280" y="511"/>
                  <a:pt x="280" y="511"/>
                </a:cubicBezTo>
                <a:cubicBezTo>
                  <a:pt x="280" y="513"/>
                  <a:pt x="280" y="513"/>
                  <a:pt x="280" y="513"/>
                </a:cubicBezTo>
                <a:cubicBezTo>
                  <a:pt x="278" y="514"/>
                  <a:pt x="277" y="513"/>
                  <a:pt x="275" y="513"/>
                </a:cubicBezTo>
                <a:cubicBezTo>
                  <a:pt x="275" y="514"/>
                  <a:pt x="275" y="514"/>
                  <a:pt x="275" y="514"/>
                </a:cubicBezTo>
                <a:cubicBezTo>
                  <a:pt x="270" y="514"/>
                  <a:pt x="270" y="514"/>
                  <a:pt x="270" y="514"/>
                </a:cubicBezTo>
                <a:cubicBezTo>
                  <a:pt x="271" y="515"/>
                  <a:pt x="268" y="515"/>
                  <a:pt x="267" y="515"/>
                </a:cubicBezTo>
                <a:cubicBezTo>
                  <a:pt x="264" y="515"/>
                  <a:pt x="265" y="513"/>
                  <a:pt x="261" y="515"/>
                </a:cubicBezTo>
                <a:cubicBezTo>
                  <a:pt x="261" y="515"/>
                  <a:pt x="261" y="515"/>
                  <a:pt x="261" y="515"/>
                </a:cubicBezTo>
                <a:cubicBezTo>
                  <a:pt x="259" y="516"/>
                  <a:pt x="258" y="516"/>
                  <a:pt x="254" y="516"/>
                </a:cubicBezTo>
                <a:cubicBezTo>
                  <a:pt x="254" y="516"/>
                  <a:pt x="255" y="516"/>
                  <a:pt x="255" y="515"/>
                </a:cubicBezTo>
                <a:cubicBezTo>
                  <a:pt x="250" y="515"/>
                  <a:pt x="243" y="519"/>
                  <a:pt x="240" y="517"/>
                </a:cubicBezTo>
                <a:cubicBezTo>
                  <a:pt x="240" y="516"/>
                  <a:pt x="242" y="516"/>
                  <a:pt x="242" y="515"/>
                </a:cubicBezTo>
                <a:cubicBezTo>
                  <a:pt x="250" y="516"/>
                  <a:pt x="246" y="512"/>
                  <a:pt x="256" y="512"/>
                </a:cubicBezTo>
                <a:cubicBezTo>
                  <a:pt x="257" y="515"/>
                  <a:pt x="263" y="509"/>
                  <a:pt x="265" y="512"/>
                </a:cubicBezTo>
                <a:cubicBezTo>
                  <a:pt x="262" y="512"/>
                  <a:pt x="258" y="514"/>
                  <a:pt x="259" y="514"/>
                </a:cubicBezTo>
                <a:cubicBezTo>
                  <a:pt x="262" y="514"/>
                  <a:pt x="266" y="513"/>
                  <a:pt x="269" y="513"/>
                </a:cubicBezTo>
                <a:cubicBezTo>
                  <a:pt x="266" y="512"/>
                  <a:pt x="266" y="511"/>
                  <a:pt x="267" y="510"/>
                </a:cubicBezTo>
                <a:cubicBezTo>
                  <a:pt x="262" y="511"/>
                  <a:pt x="252" y="511"/>
                  <a:pt x="245" y="512"/>
                </a:cubicBezTo>
                <a:cubicBezTo>
                  <a:pt x="246" y="513"/>
                  <a:pt x="246" y="513"/>
                  <a:pt x="246" y="513"/>
                </a:cubicBezTo>
                <a:cubicBezTo>
                  <a:pt x="240" y="515"/>
                  <a:pt x="246" y="512"/>
                  <a:pt x="241" y="512"/>
                </a:cubicBezTo>
                <a:cubicBezTo>
                  <a:pt x="240" y="514"/>
                  <a:pt x="240" y="514"/>
                  <a:pt x="240" y="514"/>
                </a:cubicBezTo>
                <a:cubicBezTo>
                  <a:pt x="239" y="514"/>
                  <a:pt x="239" y="514"/>
                  <a:pt x="239" y="514"/>
                </a:cubicBezTo>
                <a:cubicBezTo>
                  <a:pt x="236" y="516"/>
                  <a:pt x="236" y="516"/>
                  <a:pt x="236" y="516"/>
                </a:cubicBezTo>
                <a:cubicBezTo>
                  <a:pt x="239" y="515"/>
                  <a:pt x="237" y="514"/>
                  <a:pt x="240" y="515"/>
                </a:cubicBezTo>
                <a:cubicBezTo>
                  <a:pt x="243" y="515"/>
                  <a:pt x="241" y="516"/>
                  <a:pt x="240" y="517"/>
                </a:cubicBezTo>
                <a:cubicBezTo>
                  <a:pt x="238" y="517"/>
                  <a:pt x="232" y="518"/>
                  <a:pt x="236" y="516"/>
                </a:cubicBezTo>
                <a:cubicBezTo>
                  <a:pt x="230" y="519"/>
                  <a:pt x="230" y="519"/>
                  <a:pt x="230" y="519"/>
                </a:cubicBezTo>
                <a:cubicBezTo>
                  <a:pt x="230" y="519"/>
                  <a:pt x="231" y="518"/>
                  <a:pt x="231" y="518"/>
                </a:cubicBezTo>
                <a:cubicBezTo>
                  <a:pt x="227" y="519"/>
                  <a:pt x="227" y="519"/>
                  <a:pt x="227" y="519"/>
                </a:cubicBezTo>
                <a:cubicBezTo>
                  <a:pt x="227" y="519"/>
                  <a:pt x="227" y="519"/>
                  <a:pt x="227" y="519"/>
                </a:cubicBezTo>
                <a:cubicBezTo>
                  <a:pt x="223" y="520"/>
                  <a:pt x="218" y="521"/>
                  <a:pt x="215" y="523"/>
                </a:cubicBezTo>
                <a:cubicBezTo>
                  <a:pt x="223" y="522"/>
                  <a:pt x="213" y="525"/>
                  <a:pt x="214" y="525"/>
                </a:cubicBezTo>
                <a:cubicBezTo>
                  <a:pt x="212" y="526"/>
                  <a:pt x="210" y="523"/>
                  <a:pt x="214" y="521"/>
                </a:cubicBezTo>
                <a:cubicBezTo>
                  <a:pt x="216" y="522"/>
                  <a:pt x="219" y="520"/>
                  <a:pt x="221" y="519"/>
                </a:cubicBezTo>
                <a:cubicBezTo>
                  <a:pt x="217" y="519"/>
                  <a:pt x="217" y="520"/>
                  <a:pt x="214" y="521"/>
                </a:cubicBezTo>
                <a:cubicBezTo>
                  <a:pt x="216" y="520"/>
                  <a:pt x="211" y="521"/>
                  <a:pt x="210" y="520"/>
                </a:cubicBezTo>
                <a:cubicBezTo>
                  <a:pt x="210" y="520"/>
                  <a:pt x="211" y="518"/>
                  <a:pt x="214" y="518"/>
                </a:cubicBezTo>
                <a:cubicBezTo>
                  <a:pt x="219" y="517"/>
                  <a:pt x="216" y="519"/>
                  <a:pt x="217" y="519"/>
                </a:cubicBezTo>
                <a:cubicBezTo>
                  <a:pt x="219" y="520"/>
                  <a:pt x="224" y="517"/>
                  <a:pt x="227" y="517"/>
                </a:cubicBezTo>
                <a:cubicBezTo>
                  <a:pt x="227" y="517"/>
                  <a:pt x="226" y="517"/>
                  <a:pt x="226" y="518"/>
                </a:cubicBezTo>
                <a:cubicBezTo>
                  <a:pt x="228" y="517"/>
                  <a:pt x="234" y="516"/>
                  <a:pt x="234" y="515"/>
                </a:cubicBezTo>
                <a:cubicBezTo>
                  <a:pt x="228" y="517"/>
                  <a:pt x="228" y="517"/>
                  <a:pt x="228" y="517"/>
                </a:cubicBezTo>
                <a:cubicBezTo>
                  <a:pt x="226" y="517"/>
                  <a:pt x="229" y="516"/>
                  <a:pt x="227" y="515"/>
                </a:cubicBezTo>
                <a:cubicBezTo>
                  <a:pt x="226" y="516"/>
                  <a:pt x="224" y="516"/>
                  <a:pt x="222" y="516"/>
                </a:cubicBezTo>
                <a:cubicBezTo>
                  <a:pt x="222" y="516"/>
                  <a:pt x="222" y="516"/>
                  <a:pt x="222" y="516"/>
                </a:cubicBezTo>
                <a:cubicBezTo>
                  <a:pt x="218" y="516"/>
                  <a:pt x="212" y="517"/>
                  <a:pt x="207" y="519"/>
                </a:cubicBezTo>
                <a:cubicBezTo>
                  <a:pt x="208" y="521"/>
                  <a:pt x="206" y="523"/>
                  <a:pt x="205" y="526"/>
                </a:cubicBezTo>
                <a:cubicBezTo>
                  <a:pt x="199" y="527"/>
                  <a:pt x="192" y="529"/>
                  <a:pt x="185" y="530"/>
                </a:cubicBezTo>
                <a:cubicBezTo>
                  <a:pt x="185" y="531"/>
                  <a:pt x="185" y="531"/>
                  <a:pt x="185" y="532"/>
                </a:cubicBezTo>
                <a:cubicBezTo>
                  <a:pt x="183" y="532"/>
                  <a:pt x="180" y="533"/>
                  <a:pt x="179" y="532"/>
                </a:cubicBezTo>
                <a:cubicBezTo>
                  <a:pt x="178" y="533"/>
                  <a:pt x="172" y="536"/>
                  <a:pt x="174" y="537"/>
                </a:cubicBezTo>
                <a:cubicBezTo>
                  <a:pt x="173" y="537"/>
                  <a:pt x="173" y="537"/>
                  <a:pt x="173" y="537"/>
                </a:cubicBezTo>
                <a:cubicBezTo>
                  <a:pt x="170" y="536"/>
                  <a:pt x="166" y="536"/>
                  <a:pt x="159" y="538"/>
                </a:cubicBezTo>
                <a:cubicBezTo>
                  <a:pt x="158" y="538"/>
                  <a:pt x="158" y="539"/>
                  <a:pt x="159" y="540"/>
                </a:cubicBezTo>
                <a:cubicBezTo>
                  <a:pt x="158" y="540"/>
                  <a:pt x="156" y="540"/>
                  <a:pt x="155" y="541"/>
                </a:cubicBezTo>
                <a:cubicBezTo>
                  <a:pt x="155" y="540"/>
                  <a:pt x="156" y="539"/>
                  <a:pt x="158" y="538"/>
                </a:cubicBezTo>
                <a:cubicBezTo>
                  <a:pt x="147" y="541"/>
                  <a:pt x="147" y="541"/>
                  <a:pt x="147" y="541"/>
                </a:cubicBezTo>
                <a:cubicBezTo>
                  <a:pt x="148" y="540"/>
                  <a:pt x="148" y="540"/>
                  <a:pt x="148" y="540"/>
                </a:cubicBezTo>
                <a:cubicBezTo>
                  <a:pt x="144" y="542"/>
                  <a:pt x="144" y="542"/>
                  <a:pt x="144" y="542"/>
                </a:cubicBezTo>
                <a:cubicBezTo>
                  <a:pt x="146" y="541"/>
                  <a:pt x="150" y="541"/>
                  <a:pt x="150" y="542"/>
                </a:cubicBezTo>
                <a:cubicBezTo>
                  <a:pt x="146" y="544"/>
                  <a:pt x="142" y="544"/>
                  <a:pt x="139" y="547"/>
                </a:cubicBezTo>
                <a:cubicBezTo>
                  <a:pt x="138" y="545"/>
                  <a:pt x="137" y="545"/>
                  <a:pt x="137" y="543"/>
                </a:cubicBezTo>
                <a:cubicBezTo>
                  <a:pt x="138" y="543"/>
                  <a:pt x="138" y="543"/>
                  <a:pt x="138" y="543"/>
                </a:cubicBezTo>
                <a:cubicBezTo>
                  <a:pt x="138" y="541"/>
                  <a:pt x="141" y="539"/>
                  <a:pt x="143" y="538"/>
                </a:cubicBezTo>
                <a:cubicBezTo>
                  <a:pt x="134" y="540"/>
                  <a:pt x="137" y="540"/>
                  <a:pt x="129" y="542"/>
                </a:cubicBezTo>
                <a:cubicBezTo>
                  <a:pt x="128" y="541"/>
                  <a:pt x="135" y="539"/>
                  <a:pt x="133" y="539"/>
                </a:cubicBezTo>
                <a:cubicBezTo>
                  <a:pt x="140" y="537"/>
                  <a:pt x="140" y="537"/>
                  <a:pt x="140" y="537"/>
                </a:cubicBezTo>
                <a:cubicBezTo>
                  <a:pt x="139" y="537"/>
                  <a:pt x="139" y="538"/>
                  <a:pt x="139" y="538"/>
                </a:cubicBezTo>
                <a:cubicBezTo>
                  <a:pt x="143" y="536"/>
                  <a:pt x="145" y="536"/>
                  <a:pt x="148" y="534"/>
                </a:cubicBezTo>
                <a:cubicBezTo>
                  <a:pt x="151" y="534"/>
                  <a:pt x="145" y="536"/>
                  <a:pt x="148" y="535"/>
                </a:cubicBezTo>
                <a:cubicBezTo>
                  <a:pt x="146" y="536"/>
                  <a:pt x="144" y="538"/>
                  <a:pt x="144" y="539"/>
                </a:cubicBezTo>
                <a:cubicBezTo>
                  <a:pt x="150" y="538"/>
                  <a:pt x="146" y="537"/>
                  <a:pt x="151" y="535"/>
                </a:cubicBezTo>
                <a:cubicBezTo>
                  <a:pt x="155" y="535"/>
                  <a:pt x="155" y="535"/>
                  <a:pt x="155" y="535"/>
                </a:cubicBezTo>
                <a:cubicBezTo>
                  <a:pt x="157" y="534"/>
                  <a:pt x="154" y="534"/>
                  <a:pt x="153" y="534"/>
                </a:cubicBezTo>
                <a:cubicBezTo>
                  <a:pt x="156" y="533"/>
                  <a:pt x="157" y="534"/>
                  <a:pt x="159" y="533"/>
                </a:cubicBezTo>
                <a:cubicBezTo>
                  <a:pt x="158" y="533"/>
                  <a:pt x="157" y="533"/>
                  <a:pt x="157" y="532"/>
                </a:cubicBezTo>
                <a:cubicBezTo>
                  <a:pt x="161" y="532"/>
                  <a:pt x="164" y="531"/>
                  <a:pt x="168" y="532"/>
                </a:cubicBezTo>
                <a:cubicBezTo>
                  <a:pt x="166" y="531"/>
                  <a:pt x="169" y="529"/>
                  <a:pt x="170" y="528"/>
                </a:cubicBezTo>
                <a:cubicBezTo>
                  <a:pt x="163" y="529"/>
                  <a:pt x="163" y="529"/>
                  <a:pt x="163" y="529"/>
                </a:cubicBezTo>
                <a:cubicBezTo>
                  <a:pt x="155" y="531"/>
                  <a:pt x="149" y="532"/>
                  <a:pt x="141" y="535"/>
                </a:cubicBezTo>
                <a:cubicBezTo>
                  <a:pt x="141" y="535"/>
                  <a:pt x="141" y="535"/>
                  <a:pt x="141" y="535"/>
                </a:cubicBezTo>
                <a:cubicBezTo>
                  <a:pt x="127" y="537"/>
                  <a:pt x="132" y="541"/>
                  <a:pt x="121" y="545"/>
                </a:cubicBezTo>
                <a:cubicBezTo>
                  <a:pt x="120" y="544"/>
                  <a:pt x="116" y="547"/>
                  <a:pt x="116" y="546"/>
                </a:cubicBezTo>
                <a:cubicBezTo>
                  <a:pt x="119" y="544"/>
                  <a:pt x="118" y="544"/>
                  <a:pt x="116" y="544"/>
                </a:cubicBezTo>
                <a:cubicBezTo>
                  <a:pt x="115" y="545"/>
                  <a:pt x="114" y="547"/>
                  <a:pt x="110" y="547"/>
                </a:cubicBezTo>
                <a:cubicBezTo>
                  <a:pt x="111" y="546"/>
                  <a:pt x="107" y="547"/>
                  <a:pt x="111" y="545"/>
                </a:cubicBezTo>
                <a:cubicBezTo>
                  <a:pt x="105" y="546"/>
                  <a:pt x="103" y="548"/>
                  <a:pt x="101" y="550"/>
                </a:cubicBezTo>
                <a:cubicBezTo>
                  <a:pt x="96" y="553"/>
                  <a:pt x="96" y="552"/>
                  <a:pt x="95" y="552"/>
                </a:cubicBezTo>
                <a:cubicBezTo>
                  <a:pt x="95" y="552"/>
                  <a:pt x="95" y="552"/>
                  <a:pt x="95" y="552"/>
                </a:cubicBezTo>
                <a:cubicBezTo>
                  <a:pt x="97" y="545"/>
                  <a:pt x="97" y="545"/>
                  <a:pt x="97" y="545"/>
                </a:cubicBezTo>
                <a:cubicBezTo>
                  <a:pt x="97" y="546"/>
                  <a:pt x="97" y="546"/>
                  <a:pt x="97" y="546"/>
                </a:cubicBezTo>
                <a:cubicBezTo>
                  <a:pt x="97" y="545"/>
                  <a:pt x="97" y="545"/>
                  <a:pt x="97" y="545"/>
                </a:cubicBezTo>
                <a:cubicBezTo>
                  <a:pt x="99" y="538"/>
                  <a:pt x="101" y="530"/>
                  <a:pt x="102" y="523"/>
                </a:cubicBezTo>
                <a:cubicBezTo>
                  <a:pt x="103" y="519"/>
                  <a:pt x="100" y="525"/>
                  <a:pt x="99" y="521"/>
                </a:cubicBezTo>
                <a:cubicBezTo>
                  <a:pt x="98" y="526"/>
                  <a:pt x="95" y="532"/>
                  <a:pt x="97" y="533"/>
                </a:cubicBezTo>
                <a:cubicBezTo>
                  <a:pt x="97" y="533"/>
                  <a:pt x="97" y="533"/>
                  <a:pt x="96" y="533"/>
                </a:cubicBezTo>
                <a:cubicBezTo>
                  <a:pt x="97" y="537"/>
                  <a:pt x="97" y="537"/>
                  <a:pt x="97" y="537"/>
                </a:cubicBezTo>
                <a:cubicBezTo>
                  <a:pt x="98" y="534"/>
                  <a:pt x="98" y="534"/>
                  <a:pt x="98" y="534"/>
                </a:cubicBezTo>
                <a:cubicBezTo>
                  <a:pt x="99" y="537"/>
                  <a:pt x="96" y="546"/>
                  <a:pt x="94" y="547"/>
                </a:cubicBezTo>
                <a:cubicBezTo>
                  <a:pt x="95" y="542"/>
                  <a:pt x="93" y="544"/>
                  <a:pt x="96" y="537"/>
                </a:cubicBezTo>
                <a:cubicBezTo>
                  <a:pt x="95" y="537"/>
                  <a:pt x="94" y="538"/>
                  <a:pt x="94" y="537"/>
                </a:cubicBezTo>
                <a:cubicBezTo>
                  <a:pt x="93" y="542"/>
                  <a:pt x="91" y="548"/>
                  <a:pt x="89" y="553"/>
                </a:cubicBezTo>
                <a:cubicBezTo>
                  <a:pt x="86" y="555"/>
                  <a:pt x="86" y="555"/>
                  <a:pt x="86" y="555"/>
                </a:cubicBezTo>
                <a:cubicBezTo>
                  <a:pt x="88" y="555"/>
                  <a:pt x="88" y="555"/>
                  <a:pt x="88" y="555"/>
                </a:cubicBezTo>
                <a:cubicBezTo>
                  <a:pt x="84" y="557"/>
                  <a:pt x="84" y="557"/>
                  <a:pt x="84" y="557"/>
                </a:cubicBezTo>
                <a:cubicBezTo>
                  <a:pt x="84" y="557"/>
                  <a:pt x="85" y="556"/>
                  <a:pt x="85" y="556"/>
                </a:cubicBezTo>
                <a:cubicBezTo>
                  <a:pt x="85" y="555"/>
                  <a:pt x="85" y="555"/>
                  <a:pt x="85" y="555"/>
                </a:cubicBezTo>
                <a:cubicBezTo>
                  <a:pt x="85" y="555"/>
                  <a:pt x="85" y="555"/>
                  <a:pt x="85" y="555"/>
                </a:cubicBezTo>
                <a:cubicBezTo>
                  <a:pt x="86" y="553"/>
                  <a:pt x="86" y="550"/>
                  <a:pt x="86" y="548"/>
                </a:cubicBezTo>
                <a:cubicBezTo>
                  <a:pt x="85" y="553"/>
                  <a:pt x="85" y="546"/>
                  <a:pt x="84" y="550"/>
                </a:cubicBezTo>
                <a:cubicBezTo>
                  <a:pt x="84" y="549"/>
                  <a:pt x="84" y="546"/>
                  <a:pt x="85" y="543"/>
                </a:cubicBezTo>
                <a:cubicBezTo>
                  <a:pt x="85" y="546"/>
                  <a:pt x="89" y="541"/>
                  <a:pt x="86" y="546"/>
                </a:cubicBezTo>
                <a:cubicBezTo>
                  <a:pt x="88" y="546"/>
                  <a:pt x="87" y="543"/>
                  <a:pt x="88" y="541"/>
                </a:cubicBezTo>
                <a:cubicBezTo>
                  <a:pt x="88" y="542"/>
                  <a:pt x="88" y="545"/>
                  <a:pt x="88" y="545"/>
                </a:cubicBezTo>
                <a:cubicBezTo>
                  <a:pt x="87" y="541"/>
                  <a:pt x="94" y="533"/>
                  <a:pt x="93" y="531"/>
                </a:cubicBezTo>
                <a:cubicBezTo>
                  <a:pt x="92" y="528"/>
                  <a:pt x="92" y="523"/>
                  <a:pt x="91" y="519"/>
                </a:cubicBezTo>
                <a:cubicBezTo>
                  <a:pt x="94" y="516"/>
                  <a:pt x="93" y="512"/>
                  <a:pt x="95" y="508"/>
                </a:cubicBezTo>
                <a:cubicBezTo>
                  <a:pt x="95" y="509"/>
                  <a:pt x="95" y="509"/>
                  <a:pt x="95" y="509"/>
                </a:cubicBezTo>
                <a:cubicBezTo>
                  <a:pt x="96" y="507"/>
                  <a:pt x="96" y="503"/>
                  <a:pt x="97" y="500"/>
                </a:cubicBezTo>
                <a:cubicBezTo>
                  <a:pt x="98" y="499"/>
                  <a:pt x="98" y="499"/>
                  <a:pt x="98" y="499"/>
                </a:cubicBezTo>
                <a:cubicBezTo>
                  <a:pt x="98" y="497"/>
                  <a:pt x="99" y="493"/>
                  <a:pt x="99" y="489"/>
                </a:cubicBezTo>
                <a:cubicBezTo>
                  <a:pt x="98" y="489"/>
                  <a:pt x="98" y="492"/>
                  <a:pt x="97" y="490"/>
                </a:cubicBezTo>
                <a:cubicBezTo>
                  <a:pt x="97" y="492"/>
                  <a:pt x="97" y="494"/>
                  <a:pt x="98" y="493"/>
                </a:cubicBezTo>
                <a:cubicBezTo>
                  <a:pt x="98" y="495"/>
                  <a:pt x="96" y="495"/>
                  <a:pt x="96" y="496"/>
                </a:cubicBezTo>
                <a:cubicBezTo>
                  <a:pt x="96" y="489"/>
                  <a:pt x="96" y="489"/>
                  <a:pt x="96" y="489"/>
                </a:cubicBezTo>
                <a:cubicBezTo>
                  <a:pt x="96" y="489"/>
                  <a:pt x="96" y="488"/>
                  <a:pt x="96" y="488"/>
                </a:cubicBezTo>
                <a:cubicBezTo>
                  <a:pt x="95" y="488"/>
                  <a:pt x="95" y="488"/>
                  <a:pt x="95" y="488"/>
                </a:cubicBezTo>
                <a:cubicBezTo>
                  <a:pt x="95" y="486"/>
                  <a:pt x="96" y="485"/>
                  <a:pt x="96" y="486"/>
                </a:cubicBezTo>
                <a:cubicBezTo>
                  <a:pt x="96" y="482"/>
                  <a:pt x="94" y="480"/>
                  <a:pt x="95" y="476"/>
                </a:cubicBezTo>
                <a:cubicBezTo>
                  <a:pt x="96" y="478"/>
                  <a:pt x="97" y="480"/>
                  <a:pt x="97" y="482"/>
                </a:cubicBezTo>
                <a:cubicBezTo>
                  <a:pt x="97" y="478"/>
                  <a:pt x="97" y="478"/>
                  <a:pt x="97" y="478"/>
                </a:cubicBezTo>
                <a:cubicBezTo>
                  <a:pt x="98" y="480"/>
                  <a:pt x="97" y="488"/>
                  <a:pt x="99" y="487"/>
                </a:cubicBezTo>
                <a:cubicBezTo>
                  <a:pt x="99" y="482"/>
                  <a:pt x="98" y="474"/>
                  <a:pt x="97" y="469"/>
                </a:cubicBezTo>
                <a:cubicBezTo>
                  <a:pt x="99" y="467"/>
                  <a:pt x="97" y="464"/>
                  <a:pt x="98" y="460"/>
                </a:cubicBezTo>
                <a:cubicBezTo>
                  <a:pt x="98" y="459"/>
                  <a:pt x="99" y="458"/>
                  <a:pt x="100" y="459"/>
                </a:cubicBezTo>
                <a:cubicBezTo>
                  <a:pt x="100" y="460"/>
                  <a:pt x="100" y="460"/>
                  <a:pt x="100" y="460"/>
                </a:cubicBezTo>
                <a:cubicBezTo>
                  <a:pt x="100" y="455"/>
                  <a:pt x="99" y="449"/>
                  <a:pt x="98" y="444"/>
                </a:cubicBezTo>
                <a:cubicBezTo>
                  <a:pt x="100" y="442"/>
                  <a:pt x="100" y="442"/>
                  <a:pt x="100" y="442"/>
                </a:cubicBezTo>
                <a:cubicBezTo>
                  <a:pt x="101" y="434"/>
                  <a:pt x="97" y="443"/>
                  <a:pt x="97" y="435"/>
                </a:cubicBezTo>
                <a:cubicBezTo>
                  <a:pt x="99" y="433"/>
                  <a:pt x="98" y="425"/>
                  <a:pt x="99" y="425"/>
                </a:cubicBezTo>
                <a:cubicBezTo>
                  <a:pt x="99" y="423"/>
                  <a:pt x="99" y="423"/>
                  <a:pt x="98" y="422"/>
                </a:cubicBezTo>
                <a:cubicBezTo>
                  <a:pt x="98" y="424"/>
                  <a:pt x="98" y="427"/>
                  <a:pt x="97" y="425"/>
                </a:cubicBezTo>
                <a:cubicBezTo>
                  <a:pt x="97" y="422"/>
                  <a:pt x="97" y="421"/>
                  <a:pt x="97" y="419"/>
                </a:cubicBezTo>
                <a:cubicBezTo>
                  <a:pt x="98" y="419"/>
                  <a:pt x="98" y="421"/>
                  <a:pt x="98" y="420"/>
                </a:cubicBezTo>
                <a:cubicBezTo>
                  <a:pt x="98" y="418"/>
                  <a:pt x="98" y="416"/>
                  <a:pt x="98" y="413"/>
                </a:cubicBezTo>
                <a:cubicBezTo>
                  <a:pt x="105" y="418"/>
                  <a:pt x="113" y="423"/>
                  <a:pt x="123" y="431"/>
                </a:cubicBezTo>
                <a:cubicBezTo>
                  <a:pt x="125" y="435"/>
                  <a:pt x="124" y="437"/>
                  <a:pt x="134" y="444"/>
                </a:cubicBezTo>
                <a:cubicBezTo>
                  <a:pt x="142" y="448"/>
                  <a:pt x="142" y="448"/>
                  <a:pt x="142" y="448"/>
                </a:cubicBezTo>
                <a:cubicBezTo>
                  <a:pt x="152" y="454"/>
                  <a:pt x="168" y="461"/>
                  <a:pt x="174" y="464"/>
                </a:cubicBezTo>
                <a:cubicBezTo>
                  <a:pt x="173" y="464"/>
                  <a:pt x="173" y="464"/>
                  <a:pt x="173" y="464"/>
                </a:cubicBezTo>
                <a:cubicBezTo>
                  <a:pt x="184" y="470"/>
                  <a:pt x="186" y="468"/>
                  <a:pt x="176" y="464"/>
                </a:cubicBezTo>
                <a:cubicBezTo>
                  <a:pt x="188" y="468"/>
                  <a:pt x="188" y="468"/>
                  <a:pt x="188" y="468"/>
                </a:cubicBezTo>
                <a:cubicBezTo>
                  <a:pt x="188" y="469"/>
                  <a:pt x="188" y="469"/>
                  <a:pt x="188" y="469"/>
                </a:cubicBezTo>
                <a:cubicBezTo>
                  <a:pt x="204" y="475"/>
                  <a:pt x="219" y="478"/>
                  <a:pt x="244" y="488"/>
                </a:cubicBezTo>
                <a:cubicBezTo>
                  <a:pt x="237" y="487"/>
                  <a:pt x="262" y="497"/>
                  <a:pt x="239" y="490"/>
                </a:cubicBezTo>
                <a:cubicBezTo>
                  <a:pt x="246" y="491"/>
                  <a:pt x="236" y="487"/>
                  <a:pt x="235" y="486"/>
                </a:cubicBezTo>
                <a:cubicBezTo>
                  <a:pt x="227" y="482"/>
                  <a:pt x="220" y="481"/>
                  <a:pt x="216" y="479"/>
                </a:cubicBezTo>
                <a:cubicBezTo>
                  <a:pt x="218" y="481"/>
                  <a:pt x="215" y="482"/>
                  <a:pt x="211" y="482"/>
                </a:cubicBezTo>
                <a:cubicBezTo>
                  <a:pt x="227" y="487"/>
                  <a:pt x="272" y="504"/>
                  <a:pt x="277" y="501"/>
                </a:cubicBezTo>
                <a:cubicBezTo>
                  <a:pt x="284" y="503"/>
                  <a:pt x="292" y="505"/>
                  <a:pt x="300" y="507"/>
                </a:cubicBezTo>
                <a:cubicBezTo>
                  <a:pt x="300" y="508"/>
                  <a:pt x="296" y="509"/>
                  <a:pt x="297" y="510"/>
                </a:cubicBezTo>
                <a:cubicBezTo>
                  <a:pt x="301" y="509"/>
                  <a:pt x="299" y="508"/>
                  <a:pt x="303" y="508"/>
                </a:cubicBezTo>
                <a:cubicBezTo>
                  <a:pt x="302" y="508"/>
                  <a:pt x="302" y="508"/>
                  <a:pt x="302" y="508"/>
                </a:cubicBezTo>
                <a:cubicBezTo>
                  <a:pt x="304" y="508"/>
                  <a:pt x="307" y="509"/>
                  <a:pt x="309" y="509"/>
                </a:cubicBezTo>
                <a:cubicBezTo>
                  <a:pt x="305" y="510"/>
                  <a:pt x="302" y="512"/>
                  <a:pt x="297" y="511"/>
                </a:cubicBezTo>
                <a:cubicBezTo>
                  <a:pt x="300" y="513"/>
                  <a:pt x="300" y="513"/>
                  <a:pt x="300" y="513"/>
                </a:cubicBezTo>
                <a:cubicBezTo>
                  <a:pt x="305" y="512"/>
                  <a:pt x="307" y="511"/>
                  <a:pt x="310" y="510"/>
                </a:cubicBezTo>
                <a:cubicBezTo>
                  <a:pt x="312" y="510"/>
                  <a:pt x="313" y="510"/>
                  <a:pt x="315" y="511"/>
                </a:cubicBezTo>
                <a:cubicBezTo>
                  <a:pt x="315" y="512"/>
                  <a:pt x="307" y="512"/>
                  <a:pt x="305" y="513"/>
                </a:cubicBezTo>
                <a:cubicBezTo>
                  <a:pt x="301" y="512"/>
                  <a:pt x="298" y="514"/>
                  <a:pt x="296" y="513"/>
                </a:cubicBezTo>
                <a:cubicBezTo>
                  <a:pt x="296" y="513"/>
                  <a:pt x="296" y="513"/>
                  <a:pt x="296" y="513"/>
                </a:cubicBezTo>
                <a:lnTo>
                  <a:pt x="291" y="513"/>
                </a:lnTo>
                <a:close/>
                <a:moveTo>
                  <a:pt x="343" y="505"/>
                </a:moveTo>
                <a:cubicBezTo>
                  <a:pt x="338" y="505"/>
                  <a:pt x="338" y="505"/>
                  <a:pt x="338" y="505"/>
                </a:cubicBezTo>
                <a:cubicBezTo>
                  <a:pt x="339" y="505"/>
                  <a:pt x="340" y="506"/>
                  <a:pt x="341" y="506"/>
                </a:cubicBezTo>
                <a:cubicBezTo>
                  <a:pt x="338" y="506"/>
                  <a:pt x="335" y="506"/>
                  <a:pt x="331" y="506"/>
                </a:cubicBezTo>
                <a:cubicBezTo>
                  <a:pt x="322" y="504"/>
                  <a:pt x="303" y="498"/>
                  <a:pt x="290" y="496"/>
                </a:cubicBezTo>
                <a:cubicBezTo>
                  <a:pt x="300" y="500"/>
                  <a:pt x="283" y="495"/>
                  <a:pt x="285" y="497"/>
                </a:cubicBezTo>
                <a:cubicBezTo>
                  <a:pt x="287" y="496"/>
                  <a:pt x="301" y="501"/>
                  <a:pt x="301" y="501"/>
                </a:cubicBezTo>
                <a:cubicBezTo>
                  <a:pt x="294" y="500"/>
                  <a:pt x="278" y="496"/>
                  <a:pt x="271" y="493"/>
                </a:cubicBezTo>
                <a:cubicBezTo>
                  <a:pt x="283" y="498"/>
                  <a:pt x="283" y="498"/>
                  <a:pt x="283" y="498"/>
                </a:cubicBezTo>
                <a:cubicBezTo>
                  <a:pt x="277" y="497"/>
                  <a:pt x="256" y="492"/>
                  <a:pt x="256" y="492"/>
                </a:cubicBezTo>
                <a:cubicBezTo>
                  <a:pt x="250" y="489"/>
                  <a:pt x="240" y="487"/>
                  <a:pt x="237" y="484"/>
                </a:cubicBezTo>
                <a:cubicBezTo>
                  <a:pt x="241" y="485"/>
                  <a:pt x="245" y="486"/>
                  <a:pt x="249" y="487"/>
                </a:cubicBezTo>
                <a:cubicBezTo>
                  <a:pt x="253" y="489"/>
                  <a:pt x="253" y="489"/>
                  <a:pt x="253" y="489"/>
                </a:cubicBezTo>
                <a:cubicBezTo>
                  <a:pt x="260" y="490"/>
                  <a:pt x="260" y="490"/>
                  <a:pt x="260" y="490"/>
                </a:cubicBezTo>
                <a:cubicBezTo>
                  <a:pt x="253" y="487"/>
                  <a:pt x="237" y="481"/>
                  <a:pt x="235" y="478"/>
                </a:cubicBezTo>
                <a:cubicBezTo>
                  <a:pt x="252" y="485"/>
                  <a:pt x="279" y="493"/>
                  <a:pt x="313" y="498"/>
                </a:cubicBezTo>
                <a:cubicBezTo>
                  <a:pt x="313" y="498"/>
                  <a:pt x="312" y="498"/>
                  <a:pt x="311" y="498"/>
                </a:cubicBezTo>
                <a:cubicBezTo>
                  <a:pt x="327" y="502"/>
                  <a:pt x="329" y="502"/>
                  <a:pt x="343" y="505"/>
                </a:cubicBezTo>
                <a:close/>
                <a:moveTo>
                  <a:pt x="348" y="518"/>
                </a:moveTo>
                <a:cubicBezTo>
                  <a:pt x="347" y="518"/>
                  <a:pt x="345" y="517"/>
                  <a:pt x="346" y="517"/>
                </a:cubicBezTo>
                <a:cubicBezTo>
                  <a:pt x="346" y="517"/>
                  <a:pt x="346" y="517"/>
                  <a:pt x="346" y="517"/>
                </a:cubicBezTo>
                <a:cubicBezTo>
                  <a:pt x="349" y="518"/>
                  <a:pt x="349" y="518"/>
                  <a:pt x="349" y="518"/>
                </a:cubicBezTo>
                <a:cubicBezTo>
                  <a:pt x="349" y="518"/>
                  <a:pt x="348" y="518"/>
                  <a:pt x="348" y="518"/>
                </a:cubicBezTo>
                <a:close/>
                <a:moveTo>
                  <a:pt x="389" y="522"/>
                </a:moveTo>
                <a:cubicBezTo>
                  <a:pt x="389" y="522"/>
                  <a:pt x="389" y="522"/>
                  <a:pt x="389" y="522"/>
                </a:cubicBezTo>
                <a:cubicBezTo>
                  <a:pt x="391" y="521"/>
                  <a:pt x="394" y="521"/>
                  <a:pt x="396" y="521"/>
                </a:cubicBezTo>
                <a:cubicBezTo>
                  <a:pt x="396" y="521"/>
                  <a:pt x="396" y="521"/>
                  <a:pt x="396" y="521"/>
                </a:cubicBezTo>
                <a:cubicBezTo>
                  <a:pt x="397" y="521"/>
                  <a:pt x="397" y="521"/>
                  <a:pt x="397" y="521"/>
                </a:cubicBezTo>
                <a:cubicBezTo>
                  <a:pt x="397" y="522"/>
                  <a:pt x="395" y="522"/>
                  <a:pt x="389" y="522"/>
                </a:cubicBezTo>
                <a:close/>
                <a:moveTo>
                  <a:pt x="367" y="510"/>
                </a:moveTo>
                <a:cubicBezTo>
                  <a:pt x="366" y="510"/>
                  <a:pt x="366" y="510"/>
                  <a:pt x="366" y="510"/>
                </a:cubicBezTo>
                <a:cubicBezTo>
                  <a:pt x="365" y="510"/>
                  <a:pt x="365" y="510"/>
                  <a:pt x="365" y="510"/>
                </a:cubicBezTo>
                <a:cubicBezTo>
                  <a:pt x="366" y="510"/>
                  <a:pt x="366" y="510"/>
                  <a:pt x="367" y="510"/>
                </a:cubicBezTo>
                <a:close/>
                <a:moveTo>
                  <a:pt x="347" y="523"/>
                </a:moveTo>
                <a:cubicBezTo>
                  <a:pt x="343" y="523"/>
                  <a:pt x="347" y="522"/>
                  <a:pt x="345" y="522"/>
                </a:cubicBezTo>
                <a:cubicBezTo>
                  <a:pt x="343" y="523"/>
                  <a:pt x="341" y="522"/>
                  <a:pt x="339" y="522"/>
                </a:cubicBezTo>
                <a:cubicBezTo>
                  <a:pt x="335" y="521"/>
                  <a:pt x="335" y="521"/>
                  <a:pt x="335" y="521"/>
                </a:cubicBezTo>
                <a:cubicBezTo>
                  <a:pt x="338" y="522"/>
                  <a:pt x="338" y="522"/>
                  <a:pt x="338" y="522"/>
                </a:cubicBezTo>
                <a:cubicBezTo>
                  <a:pt x="338" y="522"/>
                  <a:pt x="338" y="522"/>
                  <a:pt x="338" y="523"/>
                </a:cubicBezTo>
                <a:cubicBezTo>
                  <a:pt x="334" y="523"/>
                  <a:pt x="335" y="522"/>
                  <a:pt x="333" y="521"/>
                </a:cubicBezTo>
                <a:cubicBezTo>
                  <a:pt x="337" y="521"/>
                  <a:pt x="331" y="520"/>
                  <a:pt x="336" y="520"/>
                </a:cubicBezTo>
                <a:cubicBezTo>
                  <a:pt x="332" y="519"/>
                  <a:pt x="333" y="521"/>
                  <a:pt x="330" y="521"/>
                </a:cubicBezTo>
                <a:cubicBezTo>
                  <a:pt x="329" y="519"/>
                  <a:pt x="329" y="519"/>
                  <a:pt x="329" y="519"/>
                </a:cubicBezTo>
                <a:cubicBezTo>
                  <a:pt x="326" y="519"/>
                  <a:pt x="319" y="519"/>
                  <a:pt x="315" y="520"/>
                </a:cubicBezTo>
                <a:cubicBezTo>
                  <a:pt x="319" y="521"/>
                  <a:pt x="313" y="521"/>
                  <a:pt x="314" y="522"/>
                </a:cubicBezTo>
                <a:cubicBezTo>
                  <a:pt x="314" y="521"/>
                  <a:pt x="319" y="521"/>
                  <a:pt x="320" y="522"/>
                </a:cubicBezTo>
                <a:cubicBezTo>
                  <a:pt x="317" y="522"/>
                  <a:pt x="310" y="523"/>
                  <a:pt x="308" y="523"/>
                </a:cubicBezTo>
                <a:cubicBezTo>
                  <a:pt x="314" y="523"/>
                  <a:pt x="314" y="523"/>
                  <a:pt x="314" y="523"/>
                </a:cubicBezTo>
                <a:cubicBezTo>
                  <a:pt x="312" y="524"/>
                  <a:pt x="306" y="526"/>
                  <a:pt x="306" y="526"/>
                </a:cubicBezTo>
                <a:cubicBezTo>
                  <a:pt x="304" y="526"/>
                  <a:pt x="301" y="527"/>
                  <a:pt x="300" y="526"/>
                </a:cubicBezTo>
                <a:cubicBezTo>
                  <a:pt x="303" y="524"/>
                  <a:pt x="303" y="524"/>
                  <a:pt x="303" y="524"/>
                </a:cubicBezTo>
                <a:cubicBezTo>
                  <a:pt x="305" y="525"/>
                  <a:pt x="305" y="525"/>
                  <a:pt x="305" y="525"/>
                </a:cubicBezTo>
                <a:cubicBezTo>
                  <a:pt x="306" y="524"/>
                  <a:pt x="306" y="524"/>
                  <a:pt x="306" y="524"/>
                </a:cubicBezTo>
                <a:cubicBezTo>
                  <a:pt x="304" y="524"/>
                  <a:pt x="298" y="523"/>
                  <a:pt x="297" y="522"/>
                </a:cubicBezTo>
                <a:cubicBezTo>
                  <a:pt x="303" y="522"/>
                  <a:pt x="311" y="520"/>
                  <a:pt x="321" y="517"/>
                </a:cubicBezTo>
                <a:cubicBezTo>
                  <a:pt x="321" y="517"/>
                  <a:pt x="321" y="517"/>
                  <a:pt x="321" y="517"/>
                </a:cubicBezTo>
                <a:cubicBezTo>
                  <a:pt x="326" y="517"/>
                  <a:pt x="327" y="517"/>
                  <a:pt x="331" y="516"/>
                </a:cubicBezTo>
                <a:cubicBezTo>
                  <a:pt x="330" y="517"/>
                  <a:pt x="330" y="517"/>
                  <a:pt x="330" y="517"/>
                </a:cubicBezTo>
                <a:cubicBezTo>
                  <a:pt x="331" y="518"/>
                  <a:pt x="334" y="517"/>
                  <a:pt x="338" y="516"/>
                </a:cubicBezTo>
                <a:cubicBezTo>
                  <a:pt x="338" y="516"/>
                  <a:pt x="338" y="516"/>
                  <a:pt x="338" y="516"/>
                </a:cubicBezTo>
                <a:cubicBezTo>
                  <a:pt x="339" y="516"/>
                  <a:pt x="339" y="516"/>
                  <a:pt x="339" y="516"/>
                </a:cubicBezTo>
                <a:cubicBezTo>
                  <a:pt x="338" y="516"/>
                  <a:pt x="338" y="516"/>
                  <a:pt x="338" y="516"/>
                </a:cubicBezTo>
                <a:cubicBezTo>
                  <a:pt x="338" y="517"/>
                  <a:pt x="338" y="517"/>
                  <a:pt x="338" y="517"/>
                </a:cubicBezTo>
                <a:cubicBezTo>
                  <a:pt x="338" y="517"/>
                  <a:pt x="339" y="517"/>
                  <a:pt x="339" y="516"/>
                </a:cubicBezTo>
                <a:cubicBezTo>
                  <a:pt x="342" y="517"/>
                  <a:pt x="345" y="518"/>
                  <a:pt x="348" y="518"/>
                </a:cubicBezTo>
                <a:cubicBezTo>
                  <a:pt x="348" y="518"/>
                  <a:pt x="347" y="519"/>
                  <a:pt x="346" y="519"/>
                </a:cubicBezTo>
                <a:cubicBezTo>
                  <a:pt x="347" y="519"/>
                  <a:pt x="348" y="519"/>
                  <a:pt x="349" y="519"/>
                </a:cubicBezTo>
                <a:cubicBezTo>
                  <a:pt x="343" y="522"/>
                  <a:pt x="343" y="522"/>
                  <a:pt x="343" y="522"/>
                </a:cubicBezTo>
                <a:cubicBezTo>
                  <a:pt x="346" y="522"/>
                  <a:pt x="346" y="520"/>
                  <a:pt x="351" y="520"/>
                </a:cubicBezTo>
                <a:cubicBezTo>
                  <a:pt x="351" y="521"/>
                  <a:pt x="351" y="522"/>
                  <a:pt x="347" y="523"/>
                </a:cubicBezTo>
                <a:close/>
                <a:moveTo>
                  <a:pt x="489" y="514"/>
                </a:moveTo>
                <a:cubicBezTo>
                  <a:pt x="489" y="514"/>
                  <a:pt x="489" y="514"/>
                  <a:pt x="489" y="514"/>
                </a:cubicBezTo>
                <a:cubicBezTo>
                  <a:pt x="480" y="515"/>
                  <a:pt x="480" y="515"/>
                  <a:pt x="480" y="515"/>
                </a:cubicBezTo>
                <a:cubicBezTo>
                  <a:pt x="467" y="514"/>
                  <a:pt x="467" y="514"/>
                  <a:pt x="467" y="514"/>
                </a:cubicBezTo>
                <a:cubicBezTo>
                  <a:pt x="475" y="512"/>
                  <a:pt x="485" y="513"/>
                  <a:pt x="491" y="512"/>
                </a:cubicBezTo>
                <a:cubicBezTo>
                  <a:pt x="477" y="510"/>
                  <a:pt x="471" y="513"/>
                  <a:pt x="457" y="513"/>
                </a:cubicBezTo>
                <a:cubicBezTo>
                  <a:pt x="454" y="512"/>
                  <a:pt x="452" y="512"/>
                  <a:pt x="450" y="512"/>
                </a:cubicBezTo>
                <a:cubicBezTo>
                  <a:pt x="441" y="510"/>
                  <a:pt x="470" y="512"/>
                  <a:pt x="471" y="510"/>
                </a:cubicBezTo>
                <a:cubicBezTo>
                  <a:pt x="467" y="510"/>
                  <a:pt x="457" y="509"/>
                  <a:pt x="458" y="508"/>
                </a:cubicBezTo>
                <a:cubicBezTo>
                  <a:pt x="475" y="510"/>
                  <a:pt x="469" y="508"/>
                  <a:pt x="488" y="509"/>
                </a:cubicBezTo>
                <a:cubicBezTo>
                  <a:pt x="478" y="510"/>
                  <a:pt x="489" y="510"/>
                  <a:pt x="487" y="511"/>
                </a:cubicBezTo>
                <a:cubicBezTo>
                  <a:pt x="490" y="511"/>
                  <a:pt x="508" y="510"/>
                  <a:pt x="520" y="510"/>
                </a:cubicBezTo>
                <a:cubicBezTo>
                  <a:pt x="523" y="509"/>
                  <a:pt x="509" y="509"/>
                  <a:pt x="501" y="509"/>
                </a:cubicBezTo>
                <a:cubicBezTo>
                  <a:pt x="486" y="510"/>
                  <a:pt x="471" y="506"/>
                  <a:pt x="459" y="508"/>
                </a:cubicBezTo>
                <a:cubicBezTo>
                  <a:pt x="443" y="507"/>
                  <a:pt x="458" y="507"/>
                  <a:pt x="457" y="506"/>
                </a:cubicBezTo>
                <a:cubicBezTo>
                  <a:pt x="443" y="505"/>
                  <a:pt x="451" y="507"/>
                  <a:pt x="446" y="507"/>
                </a:cubicBezTo>
                <a:cubicBezTo>
                  <a:pt x="424" y="506"/>
                  <a:pt x="422" y="504"/>
                  <a:pt x="407" y="502"/>
                </a:cubicBezTo>
                <a:cubicBezTo>
                  <a:pt x="394" y="502"/>
                  <a:pt x="362" y="497"/>
                  <a:pt x="341" y="492"/>
                </a:cubicBezTo>
                <a:cubicBezTo>
                  <a:pt x="344" y="492"/>
                  <a:pt x="341" y="491"/>
                  <a:pt x="340" y="490"/>
                </a:cubicBezTo>
                <a:cubicBezTo>
                  <a:pt x="326" y="490"/>
                  <a:pt x="331" y="490"/>
                  <a:pt x="315" y="487"/>
                </a:cubicBezTo>
                <a:cubicBezTo>
                  <a:pt x="328" y="492"/>
                  <a:pt x="328" y="492"/>
                  <a:pt x="328" y="492"/>
                </a:cubicBezTo>
                <a:cubicBezTo>
                  <a:pt x="317" y="489"/>
                  <a:pt x="308" y="489"/>
                  <a:pt x="299" y="485"/>
                </a:cubicBezTo>
                <a:cubicBezTo>
                  <a:pt x="311" y="491"/>
                  <a:pt x="281" y="482"/>
                  <a:pt x="273" y="480"/>
                </a:cubicBezTo>
                <a:cubicBezTo>
                  <a:pt x="262" y="475"/>
                  <a:pt x="250" y="474"/>
                  <a:pt x="245" y="470"/>
                </a:cubicBezTo>
                <a:cubicBezTo>
                  <a:pt x="247" y="470"/>
                  <a:pt x="247" y="470"/>
                  <a:pt x="247" y="470"/>
                </a:cubicBezTo>
                <a:cubicBezTo>
                  <a:pt x="231" y="464"/>
                  <a:pt x="231" y="464"/>
                  <a:pt x="231" y="464"/>
                </a:cubicBezTo>
                <a:cubicBezTo>
                  <a:pt x="234" y="463"/>
                  <a:pt x="234" y="463"/>
                  <a:pt x="234" y="463"/>
                </a:cubicBezTo>
                <a:cubicBezTo>
                  <a:pt x="224" y="458"/>
                  <a:pt x="210" y="454"/>
                  <a:pt x="213" y="456"/>
                </a:cubicBezTo>
                <a:cubicBezTo>
                  <a:pt x="203" y="451"/>
                  <a:pt x="209" y="453"/>
                  <a:pt x="208" y="452"/>
                </a:cubicBezTo>
                <a:cubicBezTo>
                  <a:pt x="215" y="454"/>
                  <a:pt x="229" y="457"/>
                  <a:pt x="232" y="460"/>
                </a:cubicBezTo>
                <a:cubicBezTo>
                  <a:pt x="231" y="460"/>
                  <a:pt x="229" y="459"/>
                  <a:pt x="228" y="459"/>
                </a:cubicBezTo>
                <a:cubicBezTo>
                  <a:pt x="257" y="471"/>
                  <a:pt x="238" y="460"/>
                  <a:pt x="253" y="465"/>
                </a:cubicBezTo>
                <a:cubicBezTo>
                  <a:pt x="245" y="462"/>
                  <a:pt x="240" y="459"/>
                  <a:pt x="232" y="456"/>
                </a:cubicBezTo>
                <a:cubicBezTo>
                  <a:pt x="229" y="455"/>
                  <a:pt x="213" y="450"/>
                  <a:pt x="205" y="447"/>
                </a:cubicBezTo>
                <a:cubicBezTo>
                  <a:pt x="216" y="451"/>
                  <a:pt x="221" y="454"/>
                  <a:pt x="229" y="458"/>
                </a:cubicBezTo>
                <a:cubicBezTo>
                  <a:pt x="222" y="455"/>
                  <a:pt x="220" y="455"/>
                  <a:pt x="215" y="452"/>
                </a:cubicBezTo>
                <a:cubicBezTo>
                  <a:pt x="217" y="453"/>
                  <a:pt x="217" y="453"/>
                  <a:pt x="217" y="453"/>
                </a:cubicBezTo>
                <a:cubicBezTo>
                  <a:pt x="209" y="451"/>
                  <a:pt x="209" y="451"/>
                  <a:pt x="209" y="451"/>
                </a:cubicBezTo>
                <a:cubicBezTo>
                  <a:pt x="208" y="449"/>
                  <a:pt x="189" y="440"/>
                  <a:pt x="201" y="444"/>
                </a:cubicBezTo>
                <a:cubicBezTo>
                  <a:pt x="190" y="440"/>
                  <a:pt x="197" y="444"/>
                  <a:pt x="187" y="440"/>
                </a:cubicBezTo>
                <a:cubicBezTo>
                  <a:pt x="205" y="449"/>
                  <a:pt x="205" y="449"/>
                  <a:pt x="205" y="449"/>
                </a:cubicBezTo>
                <a:cubicBezTo>
                  <a:pt x="204" y="450"/>
                  <a:pt x="204" y="450"/>
                  <a:pt x="204" y="450"/>
                </a:cubicBezTo>
                <a:cubicBezTo>
                  <a:pt x="197" y="448"/>
                  <a:pt x="196" y="446"/>
                  <a:pt x="189" y="443"/>
                </a:cubicBezTo>
                <a:cubicBezTo>
                  <a:pt x="189" y="445"/>
                  <a:pt x="189" y="445"/>
                  <a:pt x="189" y="445"/>
                </a:cubicBezTo>
                <a:cubicBezTo>
                  <a:pt x="176" y="437"/>
                  <a:pt x="176" y="437"/>
                  <a:pt x="176" y="437"/>
                </a:cubicBezTo>
                <a:cubicBezTo>
                  <a:pt x="178" y="439"/>
                  <a:pt x="167" y="434"/>
                  <a:pt x="165" y="433"/>
                </a:cubicBezTo>
                <a:cubicBezTo>
                  <a:pt x="159" y="428"/>
                  <a:pt x="165" y="429"/>
                  <a:pt x="153" y="423"/>
                </a:cubicBezTo>
                <a:cubicBezTo>
                  <a:pt x="153" y="424"/>
                  <a:pt x="153" y="424"/>
                  <a:pt x="153" y="424"/>
                </a:cubicBezTo>
                <a:cubicBezTo>
                  <a:pt x="147" y="420"/>
                  <a:pt x="143" y="418"/>
                  <a:pt x="134" y="411"/>
                </a:cubicBezTo>
                <a:cubicBezTo>
                  <a:pt x="135" y="411"/>
                  <a:pt x="137" y="413"/>
                  <a:pt x="139" y="414"/>
                </a:cubicBezTo>
                <a:cubicBezTo>
                  <a:pt x="127" y="404"/>
                  <a:pt x="107" y="390"/>
                  <a:pt x="104" y="383"/>
                </a:cubicBezTo>
                <a:cubicBezTo>
                  <a:pt x="105" y="383"/>
                  <a:pt x="109" y="388"/>
                  <a:pt x="111" y="387"/>
                </a:cubicBezTo>
                <a:cubicBezTo>
                  <a:pt x="127" y="404"/>
                  <a:pt x="124" y="396"/>
                  <a:pt x="145" y="413"/>
                </a:cubicBezTo>
                <a:cubicBezTo>
                  <a:pt x="144" y="417"/>
                  <a:pt x="165" y="424"/>
                  <a:pt x="168" y="429"/>
                </a:cubicBezTo>
                <a:cubicBezTo>
                  <a:pt x="159" y="424"/>
                  <a:pt x="146" y="418"/>
                  <a:pt x="148" y="419"/>
                </a:cubicBezTo>
                <a:cubicBezTo>
                  <a:pt x="156" y="424"/>
                  <a:pt x="168" y="432"/>
                  <a:pt x="174" y="434"/>
                </a:cubicBezTo>
                <a:cubicBezTo>
                  <a:pt x="169" y="431"/>
                  <a:pt x="171" y="430"/>
                  <a:pt x="176" y="431"/>
                </a:cubicBezTo>
                <a:cubicBezTo>
                  <a:pt x="162" y="425"/>
                  <a:pt x="138" y="407"/>
                  <a:pt x="122" y="392"/>
                </a:cubicBezTo>
                <a:cubicBezTo>
                  <a:pt x="122" y="396"/>
                  <a:pt x="122" y="396"/>
                  <a:pt x="122" y="396"/>
                </a:cubicBezTo>
                <a:cubicBezTo>
                  <a:pt x="107" y="384"/>
                  <a:pt x="125" y="396"/>
                  <a:pt x="114" y="386"/>
                </a:cubicBezTo>
                <a:cubicBezTo>
                  <a:pt x="108" y="382"/>
                  <a:pt x="108" y="382"/>
                  <a:pt x="108" y="382"/>
                </a:cubicBezTo>
                <a:cubicBezTo>
                  <a:pt x="108" y="381"/>
                  <a:pt x="108" y="381"/>
                  <a:pt x="108" y="381"/>
                </a:cubicBezTo>
                <a:cubicBezTo>
                  <a:pt x="105" y="379"/>
                  <a:pt x="102" y="377"/>
                  <a:pt x="99" y="375"/>
                </a:cubicBezTo>
                <a:cubicBezTo>
                  <a:pt x="104" y="381"/>
                  <a:pt x="103" y="377"/>
                  <a:pt x="108" y="383"/>
                </a:cubicBezTo>
                <a:cubicBezTo>
                  <a:pt x="113" y="389"/>
                  <a:pt x="107" y="384"/>
                  <a:pt x="105" y="384"/>
                </a:cubicBezTo>
                <a:cubicBezTo>
                  <a:pt x="101" y="380"/>
                  <a:pt x="89" y="366"/>
                  <a:pt x="97" y="374"/>
                </a:cubicBezTo>
                <a:cubicBezTo>
                  <a:pt x="92" y="369"/>
                  <a:pt x="87" y="364"/>
                  <a:pt x="82" y="359"/>
                </a:cubicBezTo>
                <a:cubicBezTo>
                  <a:pt x="83" y="359"/>
                  <a:pt x="86" y="362"/>
                  <a:pt x="88" y="364"/>
                </a:cubicBezTo>
                <a:cubicBezTo>
                  <a:pt x="85" y="360"/>
                  <a:pt x="81" y="356"/>
                  <a:pt x="78" y="352"/>
                </a:cubicBezTo>
                <a:cubicBezTo>
                  <a:pt x="79" y="352"/>
                  <a:pt x="79" y="352"/>
                  <a:pt x="79" y="352"/>
                </a:cubicBezTo>
                <a:cubicBezTo>
                  <a:pt x="71" y="343"/>
                  <a:pt x="63" y="329"/>
                  <a:pt x="58" y="321"/>
                </a:cubicBezTo>
                <a:cubicBezTo>
                  <a:pt x="66" y="340"/>
                  <a:pt x="52" y="314"/>
                  <a:pt x="52" y="315"/>
                </a:cubicBezTo>
                <a:cubicBezTo>
                  <a:pt x="49" y="308"/>
                  <a:pt x="51" y="305"/>
                  <a:pt x="59" y="319"/>
                </a:cubicBezTo>
                <a:cubicBezTo>
                  <a:pt x="60" y="323"/>
                  <a:pt x="65" y="332"/>
                  <a:pt x="70" y="338"/>
                </a:cubicBezTo>
                <a:cubicBezTo>
                  <a:pt x="65" y="329"/>
                  <a:pt x="63" y="327"/>
                  <a:pt x="59" y="320"/>
                </a:cubicBezTo>
                <a:cubicBezTo>
                  <a:pt x="62" y="324"/>
                  <a:pt x="56" y="310"/>
                  <a:pt x="57" y="310"/>
                </a:cubicBezTo>
                <a:cubicBezTo>
                  <a:pt x="58" y="310"/>
                  <a:pt x="60" y="313"/>
                  <a:pt x="64" y="322"/>
                </a:cubicBezTo>
                <a:cubicBezTo>
                  <a:pt x="71" y="335"/>
                  <a:pt x="63" y="324"/>
                  <a:pt x="66" y="328"/>
                </a:cubicBezTo>
                <a:cubicBezTo>
                  <a:pt x="66" y="332"/>
                  <a:pt x="77" y="346"/>
                  <a:pt x="82" y="353"/>
                </a:cubicBezTo>
                <a:cubicBezTo>
                  <a:pt x="82" y="354"/>
                  <a:pt x="80" y="352"/>
                  <a:pt x="79" y="351"/>
                </a:cubicBezTo>
                <a:cubicBezTo>
                  <a:pt x="84" y="357"/>
                  <a:pt x="95" y="370"/>
                  <a:pt x="96" y="370"/>
                </a:cubicBezTo>
                <a:cubicBezTo>
                  <a:pt x="92" y="365"/>
                  <a:pt x="88" y="360"/>
                  <a:pt x="83" y="355"/>
                </a:cubicBezTo>
                <a:cubicBezTo>
                  <a:pt x="81" y="352"/>
                  <a:pt x="88" y="359"/>
                  <a:pt x="85" y="354"/>
                </a:cubicBezTo>
                <a:cubicBezTo>
                  <a:pt x="82" y="351"/>
                  <a:pt x="79" y="346"/>
                  <a:pt x="75" y="341"/>
                </a:cubicBezTo>
                <a:cubicBezTo>
                  <a:pt x="77" y="342"/>
                  <a:pt x="77" y="342"/>
                  <a:pt x="77" y="342"/>
                </a:cubicBezTo>
                <a:cubicBezTo>
                  <a:pt x="71" y="331"/>
                  <a:pt x="62" y="316"/>
                  <a:pt x="57" y="303"/>
                </a:cubicBezTo>
                <a:cubicBezTo>
                  <a:pt x="53" y="302"/>
                  <a:pt x="49" y="296"/>
                  <a:pt x="45" y="291"/>
                </a:cubicBezTo>
                <a:cubicBezTo>
                  <a:pt x="39" y="271"/>
                  <a:pt x="36" y="248"/>
                  <a:pt x="40" y="226"/>
                </a:cubicBezTo>
                <a:cubicBezTo>
                  <a:pt x="39" y="227"/>
                  <a:pt x="39" y="226"/>
                  <a:pt x="38" y="225"/>
                </a:cubicBezTo>
                <a:cubicBezTo>
                  <a:pt x="40" y="219"/>
                  <a:pt x="42" y="208"/>
                  <a:pt x="43" y="208"/>
                </a:cubicBezTo>
                <a:cubicBezTo>
                  <a:pt x="43" y="201"/>
                  <a:pt x="49" y="183"/>
                  <a:pt x="46" y="186"/>
                </a:cubicBezTo>
                <a:cubicBezTo>
                  <a:pt x="47" y="183"/>
                  <a:pt x="47" y="183"/>
                  <a:pt x="47" y="183"/>
                </a:cubicBezTo>
                <a:cubicBezTo>
                  <a:pt x="52" y="176"/>
                  <a:pt x="58" y="166"/>
                  <a:pt x="72" y="148"/>
                </a:cubicBezTo>
                <a:cubicBezTo>
                  <a:pt x="74" y="145"/>
                  <a:pt x="74" y="144"/>
                  <a:pt x="72" y="143"/>
                </a:cubicBezTo>
                <a:cubicBezTo>
                  <a:pt x="75" y="140"/>
                  <a:pt x="79" y="137"/>
                  <a:pt x="82" y="134"/>
                </a:cubicBezTo>
                <a:cubicBezTo>
                  <a:pt x="80" y="137"/>
                  <a:pt x="79" y="139"/>
                  <a:pt x="75" y="144"/>
                </a:cubicBezTo>
                <a:cubicBezTo>
                  <a:pt x="82" y="135"/>
                  <a:pt x="90" y="127"/>
                  <a:pt x="99" y="120"/>
                </a:cubicBezTo>
                <a:cubicBezTo>
                  <a:pt x="97" y="122"/>
                  <a:pt x="97" y="122"/>
                  <a:pt x="97" y="122"/>
                </a:cubicBezTo>
                <a:cubicBezTo>
                  <a:pt x="107" y="113"/>
                  <a:pt x="107" y="113"/>
                  <a:pt x="107" y="113"/>
                </a:cubicBezTo>
                <a:cubicBezTo>
                  <a:pt x="102" y="118"/>
                  <a:pt x="92" y="125"/>
                  <a:pt x="94" y="122"/>
                </a:cubicBezTo>
                <a:cubicBezTo>
                  <a:pt x="105" y="111"/>
                  <a:pt x="112" y="107"/>
                  <a:pt x="122" y="98"/>
                </a:cubicBezTo>
                <a:cubicBezTo>
                  <a:pt x="124" y="100"/>
                  <a:pt x="128" y="98"/>
                  <a:pt x="125" y="102"/>
                </a:cubicBezTo>
                <a:cubicBezTo>
                  <a:pt x="124" y="103"/>
                  <a:pt x="124" y="103"/>
                  <a:pt x="123" y="103"/>
                </a:cubicBezTo>
                <a:cubicBezTo>
                  <a:pt x="120" y="107"/>
                  <a:pt x="112" y="114"/>
                  <a:pt x="107" y="119"/>
                </a:cubicBezTo>
                <a:cubicBezTo>
                  <a:pt x="129" y="103"/>
                  <a:pt x="123" y="107"/>
                  <a:pt x="144" y="95"/>
                </a:cubicBezTo>
                <a:cubicBezTo>
                  <a:pt x="147" y="95"/>
                  <a:pt x="126" y="107"/>
                  <a:pt x="131" y="106"/>
                </a:cubicBezTo>
                <a:cubicBezTo>
                  <a:pt x="125" y="109"/>
                  <a:pt x="119" y="114"/>
                  <a:pt x="112" y="118"/>
                </a:cubicBezTo>
                <a:cubicBezTo>
                  <a:pt x="115" y="116"/>
                  <a:pt x="115" y="115"/>
                  <a:pt x="117" y="114"/>
                </a:cubicBezTo>
                <a:cubicBezTo>
                  <a:pt x="105" y="124"/>
                  <a:pt x="100" y="127"/>
                  <a:pt x="93" y="136"/>
                </a:cubicBezTo>
                <a:cubicBezTo>
                  <a:pt x="87" y="141"/>
                  <a:pt x="100" y="127"/>
                  <a:pt x="94" y="133"/>
                </a:cubicBezTo>
                <a:cubicBezTo>
                  <a:pt x="99" y="128"/>
                  <a:pt x="103" y="122"/>
                  <a:pt x="105" y="119"/>
                </a:cubicBezTo>
                <a:cubicBezTo>
                  <a:pt x="91" y="130"/>
                  <a:pt x="99" y="127"/>
                  <a:pt x="88" y="138"/>
                </a:cubicBezTo>
                <a:cubicBezTo>
                  <a:pt x="80" y="146"/>
                  <a:pt x="80" y="146"/>
                  <a:pt x="80" y="146"/>
                </a:cubicBezTo>
                <a:cubicBezTo>
                  <a:pt x="75" y="151"/>
                  <a:pt x="82" y="145"/>
                  <a:pt x="82" y="145"/>
                </a:cubicBezTo>
                <a:cubicBezTo>
                  <a:pt x="77" y="151"/>
                  <a:pt x="75" y="153"/>
                  <a:pt x="71" y="158"/>
                </a:cubicBezTo>
                <a:cubicBezTo>
                  <a:pt x="72" y="157"/>
                  <a:pt x="75" y="154"/>
                  <a:pt x="75" y="155"/>
                </a:cubicBezTo>
                <a:cubicBezTo>
                  <a:pt x="68" y="163"/>
                  <a:pt x="63" y="172"/>
                  <a:pt x="57" y="180"/>
                </a:cubicBezTo>
                <a:cubicBezTo>
                  <a:pt x="60" y="175"/>
                  <a:pt x="56" y="187"/>
                  <a:pt x="55" y="191"/>
                </a:cubicBezTo>
                <a:cubicBezTo>
                  <a:pt x="58" y="185"/>
                  <a:pt x="62" y="179"/>
                  <a:pt x="65" y="174"/>
                </a:cubicBezTo>
                <a:cubicBezTo>
                  <a:pt x="77" y="153"/>
                  <a:pt x="88" y="141"/>
                  <a:pt x="108" y="123"/>
                </a:cubicBezTo>
                <a:cubicBezTo>
                  <a:pt x="108" y="124"/>
                  <a:pt x="108" y="124"/>
                  <a:pt x="108" y="124"/>
                </a:cubicBezTo>
                <a:cubicBezTo>
                  <a:pt x="143" y="101"/>
                  <a:pt x="134" y="100"/>
                  <a:pt x="168" y="83"/>
                </a:cubicBezTo>
                <a:cubicBezTo>
                  <a:pt x="170" y="84"/>
                  <a:pt x="184" y="76"/>
                  <a:pt x="183" y="78"/>
                </a:cubicBezTo>
                <a:cubicBezTo>
                  <a:pt x="173" y="82"/>
                  <a:pt x="175" y="82"/>
                  <a:pt x="178" y="82"/>
                </a:cubicBezTo>
                <a:cubicBezTo>
                  <a:pt x="184" y="79"/>
                  <a:pt x="188" y="76"/>
                  <a:pt x="201" y="72"/>
                </a:cubicBezTo>
                <a:cubicBezTo>
                  <a:pt x="196" y="75"/>
                  <a:pt x="207" y="72"/>
                  <a:pt x="196" y="76"/>
                </a:cubicBezTo>
                <a:cubicBezTo>
                  <a:pt x="212" y="71"/>
                  <a:pt x="221" y="68"/>
                  <a:pt x="229" y="64"/>
                </a:cubicBezTo>
                <a:cubicBezTo>
                  <a:pt x="256" y="55"/>
                  <a:pt x="237" y="63"/>
                  <a:pt x="265" y="56"/>
                </a:cubicBezTo>
                <a:cubicBezTo>
                  <a:pt x="261" y="58"/>
                  <a:pt x="261" y="58"/>
                  <a:pt x="261" y="58"/>
                </a:cubicBezTo>
                <a:cubicBezTo>
                  <a:pt x="278" y="54"/>
                  <a:pt x="278" y="54"/>
                  <a:pt x="278" y="54"/>
                </a:cubicBezTo>
                <a:cubicBezTo>
                  <a:pt x="272" y="54"/>
                  <a:pt x="272" y="54"/>
                  <a:pt x="272" y="54"/>
                </a:cubicBezTo>
                <a:cubicBezTo>
                  <a:pt x="279" y="52"/>
                  <a:pt x="286" y="50"/>
                  <a:pt x="292" y="49"/>
                </a:cubicBezTo>
                <a:cubicBezTo>
                  <a:pt x="305" y="46"/>
                  <a:pt x="287" y="48"/>
                  <a:pt x="289" y="47"/>
                </a:cubicBezTo>
                <a:cubicBezTo>
                  <a:pt x="285" y="49"/>
                  <a:pt x="285" y="49"/>
                  <a:pt x="285" y="49"/>
                </a:cubicBezTo>
                <a:cubicBezTo>
                  <a:pt x="276" y="51"/>
                  <a:pt x="265" y="55"/>
                  <a:pt x="263" y="54"/>
                </a:cubicBezTo>
                <a:cubicBezTo>
                  <a:pt x="276" y="51"/>
                  <a:pt x="273" y="50"/>
                  <a:pt x="278" y="48"/>
                </a:cubicBezTo>
                <a:cubicBezTo>
                  <a:pt x="266" y="52"/>
                  <a:pt x="266" y="52"/>
                  <a:pt x="266" y="52"/>
                </a:cubicBezTo>
                <a:cubicBezTo>
                  <a:pt x="261" y="51"/>
                  <a:pt x="261" y="51"/>
                  <a:pt x="261" y="51"/>
                </a:cubicBezTo>
                <a:cubicBezTo>
                  <a:pt x="248" y="54"/>
                  <a:pt x="239" y="57"/>
                  <a:pt x="231" y="60"/>
                </a:cubicBezTo>
                <a:cubicBezTo>
                  <a:pt x="237" y="59"/>
                  <a:pt x="240" y="57"/>
                  <a:pt x="244" y="56"/>
                </a:cubicBezTo>
                <a:cubicBezTo>
                  <a:pt x="239" y="60"/>
                  <a:pt x="223" y="63"/>
                  <a:pt x="209" y="70"/>
                </a:cubicBezTo>
                <a:cubicBezTo>
                  <a:pt x="208" y="69"/>
                  <a:pt x="203" y="71"/>
                  <a:pt x="205" y="70"/>
                </a:cubicBezTo>
                <a:cubicBezTo>
                  <a:pt x="205" y="70"/>
                  <a:pt x="208" y="69"/>
                  <a:pt x="209" y="68"/>
                </a:cubicBezTo>
                <a:cubicBezTo>
                  <a:pt x="208" y="68"/>
                  <a:pt x="216" y="64"/>
                  <a:pt x="202" y="69"/>
                </a:cubicBezTo>
                <a:cubicBezTo>
                  <a:pt x="207" y="66"/>
                  <a:pt x="217" y="60"/>
                  <a:pt x="216" y="60"/>
                </a:cubicBezTo>
                <a:cubicBezTo>
                  <a:pt x="224" y="57"/>
                  <a:pt x="236" y="53"/>
                  <a:pt x="243" y="52"/>
                </a:cubicBezTo>
                <a:cubicBezTo>
                  <a:pt x="243" y="52"/>
                  <a:pt x="243" y="52"/>
                  <a:pt x="243" y="52"/>
                </a:cubicBezTo>
                <a:cubicBezTo>
                  <a:pt x="250" y="50"/>
                  <a:pt x="265" y="46"/>
                  <a:pt x="267" y="47"/>
                </a:cubicBezTo>
                <a:cubicBezTo>
                  <a:pt x="271" y="46"/>
                  <a:pt x="284" y="43"/>
                  <a:pt x="271" y="45"/>
                </a:cubicBezTo>
                <a:cubicBezTo>
                  <a:pt x="278" y="43"/>
                  <a:pt x="285" y="41"/>
                  <a:pt x="292" y="40"/>
                </a:cubicBezTo>
                <a:cubicBezTo>
                  <a:pt x="289" y="43"/>
                  <a:pt x="308" y="41"/>
                  <a:pt x="288" y="46"/>
                </a:cubicBezTo>
                <a:cubicBezTo>
                  <a:pt x="289" y="46"/>
                  <a:pt x="296" y="44"/>
                  <a:pt x="308" y="42"/>
                </a:cubicBezTo>
                <a:cubicBezTo>
                  <a:pt x="308" y="42"/>
                  <a:pt x="308" y="42"/>
                  <a:pt x="308" y="42"/>
                </a:cubicBezTo>
                <a:cubicBezTo>
                  <a:pt x="307" y="42"/>
                  <a:pt x="307" y="43"/>
                  <a:pt x="306" y="43"/>
                </a:cubicBezTo>
                <a:cubicBezTo>
                  <a:pt x="304" y="43"/>
                  <a:pt x="302" y="43"/>
                  <a:pt x="302" y="43"/>
                </a:cubicBezTo>
                <a:cubicBezTo>
                  <a:pt x="295" y="46"/>
                  <a:pt x="306" y="45"/>
                  <a:pt x="317" y="43"/>
                </a:cubicBezTo>
                <a:cubicBezTo>
                  <a:pt x="320" y="42"/>
                  <a:pt x="320" y="42"/>
                  <a:pt x="320" y="42"/>
                </a:cubicBezTo>
                <a:cubicBezTo>
                  <a:pt x="330" y="41"/>
                  <a:pt x="336" y="42"/>
                  <a:pt x="349" y="40"/>
                </a:cubicBezTo>
                <a:cubicBezTo>
                  <a:pt x="380" y="33"/>
                  <a:pt x="380" y="33"/>
                  <a:pt x="380" y="33"/>
                </a:cubicBezTo>
                <a:cubicBezTo>
                  <a:pt x="389" y="33"/>
                  <a:pt x="389" y="33"/>
                  <a:pt x="389" y="33"/>
                </a:cubicBezTo>
                <a:cubicBezTo>
                  <a:pt x="393" y="33"/>
                  <a:pt x="407" y="33"/>
                  <a:pt x="402" y="34"/>
                </a:cubicBezTo>
                <a:cubicBezTo>
                  <a:pt x="403" y="35"/>
                  <a:pt x="398" y="35"/>
                  <a:pt x="392" y="35"/>
                </a:cubicBezTo>
                <a:cubicBezTo>
                  <a:pt x="392" y="35"/>
                  <a:pt x="393" y="35"/>
                  <a:pt x="392" y="35"/>
                </a:cubicBezTo>
                <a:cubicBezTo>
                  <a:pt x="390" y="36"/>
                  <a:pt x="390" y="37"/>
                  <a:pt x="397" y="38"/>
                </a:cubicBezTo>
                <a:cubicBezTo>
                  <a:pt x="389" y="37"/>
                  <a:pt x="388" y="37"/>
                  <a:pt x="383" y="38"/>
                </a:cubicBezTo>
                <a:cubicBezTo>
                  <a:pt x="391" y="38"/>
                  <a:pt x="391" y="38"/>
                  <a:pt x="391" y="38"/>
                </a:cubicBezTo>
                <a:cubicBezTo>
                  <a:pt x="380" y="38"/>
                  <a:pt x="363" y="42"/>
                  <a:pt x="363" y="43"/>
                </a:cubicBezTo>
                <a:cubicBezTo>
                  <a:pt x="366" y="41"/>
                  <a:pt x="373" y="42"/>
                  <a:pt x="379" y="42"/>
                </a:cubicBezTo>
                <a:cubicBezTo>
                  <a:pt x="375" y="43"/>
                  <a:pt x="365" y="44"/>
                  <a:pt x="373" y="44"/>
                </a:cubicBezTo>
                <a:cubicBezTo>
                  <a:pt x="375" y="43"/>
                  <a:pt x="396" y="41"/>
                  <a:pt x="381" y="41"/>
                </a:cubicBezTo>
                <a:cubicBezTo>
                  <a:pt x="387" y="40"/>
                  <a:pt x="395" y="40"/>
                  <a:pt x="402" y="40"/>
                </a:cubicBezTo>
                <a:cubicBezTo>
                  <a:pt x="394" y="41"/>
                  <a:pt x="400" y="42"/>
                  <a:pt x="397" y="43"/>
                </a:cubicBezTo>
                <a:cubicBezTo>
                  <a:pt x="405" y="42"/>
                  <a:pt x="404" y="40"/>
                  <a:pt x="405" y="40"/>
                </a:cubicBezTo>
                <a:cubicBezTo>
                  <a:pt x="426" y="41"/>
                  <a:pt x="434" y="45"/>
                  <a:pt x="458" y="45"/>
                </a:cubicBezTo>
                <a:cubicBezTo>
                  <a:pt x="461" y="44"/>
                  <a:pt x="444" y="44"/>
                  <a:pt x="446" y="43"/>
                </a:cubicBezTo>
                <a:cubicBezTo>
                  <a:pt x="463" y="42"/>
                  <a:pt x="468" y="47"/>
                  <a:pt x="483" y="47"/>
                </a:cubicBezTo>
                <a:cubicBezTo>
                  <a:pt x="479" y="45"/>
                  <a:pt x="479" y="45"/>
                  <a:pt x="479" y="45"/>
                </a:cubicBezTo>
                <a:cubicBezTo>
                  <a:pt x="483" y="45"/>
                  <a:pt x="494" y="45"/>
                  <a:pt x="500" y="46"/>
                </a:cubicBezTo>
                <a:cubicBezTo>
                  <a:pt x="501" y="47"/>
                  <a:pt x="517" y="50"/>
                  <a:pt x="505" y="49"/>
                </a:cubicBezTo>
                <a:cubicBezTo>
                  <a:pt x="530" y="53"/>
                  <a:pt x="528" y="48"/>
                  <a:pt x="557" y="52"/>
                </a:cubicBezTo>
                <a:cubicBezTo>
                  <a:pt x="543" y="50"/>
                  <a:pt x="542" y="50"/>
                  <a:pt x="531" y="48"/>
                </a:cubicBezTo>
                <a:cubicBezTo>
                  <a:pt x="543" y="49"/>
                  <a:pt x="533" y="48"/>
                  <a:pt x="535" y="47"/>
                </a:cubicBezTo>
                <a:cubicBezTo>
                  <a:pt x="541" y="49"/>
                  <a:pt x="563" y="51"/>
                  <a:pt x="548" y="50"/>
                </a:cubicBezTo>
                <a:cubicBezTo>
                  <a:pt x="557" y="51"/>
                  <a:pt x="575" y="55"/>
                  <a:pt x="579" y="55"/>
                </a:cubicBezTo>
                <a:cubicBezTo>
                  <a:pt x="571" y="53"/>
                  <a:pt x="571" y="53"/>
                  <a:pt x="571" y="53"/>
                </a:cubicBezTo>
                <a:cubicBezTo>
                  <a:pt x="584" y="55"/>
                  <a:pt x="597" y="56"/>
                  <a:pt x="603" y="56"/>
                </a:cubicBezTo>
                <a:cubicBezTo>
                  <a:pt x="587" y="53"/>
                  <a:pt x="587" y="56"/>
                  <a:pt x="566" y="52"/>
                </a:cubicBezTo>
                <a:cubicBezTo>
                  <a:pt x="545" y="47"/>
                  <a:pt x="572" y="51"/>
                  <a:pt x="558" y="47"/>
                </a:cubicBezTo>
                <a:cubicBezTo>
                  <a:pt x="542" y="46"/>
                  <a:pt x="542" y="46"/>
                  <a:pt x="542" y="46"/>
                </a:cubicBezTo>
                <a:cubicBezTo>
                  <a:pt x="549" y="47"/>
                  <a:pt x="549" y="47"/>
                  <a:pt x="549" y="47"/>
                </a:cubicBezTo>
                <a:cubicBezTo>
                  <a:pt x="546" y="49"/>
                  <a:pt x="525" y="44"/>
                  <a:pt x="526" y="46"/>
                </a:cubicBezTo>
                <a:cubicBezTo>
                  <a:pt x="511" y="42"/>
                  <a:pt x="506" y="43"/>
                  <a:pt x="488" y="40"/>
                </a:cubicBezTo>
                <a:cubicBezTo>
                  <a:pt x="484" y="40"/>
                  <a:pt x="490" y="41"/>
                  <a:pt x="495" y="41"/>
                </a:cubicBezTo>
                <a:cubicBezTo>
                  <a:pt x="486" y="40"/>
                  <a:pt x="486" y="43"/>
                  <a:pt x="474" y="40"/>
                </a:cubicBezTo>
                <a:cubicBezTo>
                  <a:pt x="468" y="40"/>
                  <a:pt x="472" y="42"/>
                  <a:pt x="482" y="43"/>
                </a:cubicBezTo>
                <a:cubicBezTo>
                  <a:pt x="473" y="42"/>
                  <a:pt x="465" y="42"/>
                  <a:pt x="455" y="41"/>
                </a:cubicBezTo>
                <a:cubicBezTo>
                  <a:pt x="465" y="43"/>
                  <a:pt x="465" y="43"/>
                  <a:pt x="465" y="43"/>
                </a:cubicBezTo>
                <a:cubicBezTo>
                  <a:pt x="454" y="42"/>
                  <a:pt x="454" y="42"/>
                  <a:pt x="454" y="42"/>
                </a:cubicBezTo>
                <a:cubicBezTo>
                  <a:pt x="463" y="44"/>
                  <a:pt x="463" y="44"/>
                  <a:pt x="463" y="44"/>
                </a:cubicBezTo>
                <a:cubicBezTo>
                  <a:pt x="443" y="43"/>
                  <a:pt x="420" y="42"/>
                  <a:pt x="409" y="40"/>
                </a:cubicBezTo>
                <a:cubicBezTo>
                  <a:pt x="427" y="38"/>
                  <a:pt x="456" y="40"/>
                  <a:pt x="466" y="38"/>
                </a:cubicBezTo>
                <a:cubicBezTo>
                  <a:pt x="462" y="37"/>
                  <a:pt x="452" y="39"/>
                  <a:pt x="447" y="37"/>
                </a:cubicBezTo>
                <a:cubicBezTo>
                  <a:pt x="442" y="38"/>
                  <a:pt x="442" y="38"/>
                  <a:pt x="442" y="38"/>
                </a:cubicBezTo>
                <a:cubicBezTo>
                  <a:pt x="436" y="38"/>
                  <a:pt x="421" y="38"/>
                  <a:pt x="420" y="37"/>
                </a:cubicBezTo>
                <a:cubicBezTo>
                  <a:pt x="437" y="37"/>
                  <a:pt x="442" y="35"/>
                  <a:pt x="450" y="35"/>
                </a:cubicBezTo>
                <a:cubicBezTo>
                  <a:pt x="450" y="34"/>
                  <a:pt x="452" y="34"/>
                  <a:pt x="454" y="34"/>
                </a:cubicBezTo>
                <a:cubicBezTo>
                  <a:pt x="455" y="34"/>
                  <a:pt x="455" y="34"/>
                  <a:pt x="455" y="34"/>
                </a:cubicBezTo>
                <a:cubicBezTo>
                  <a:pt x="455" y="34"/>
                  <a:pt x="455" y="34"/>
                  <a:pt x="455" y="34"/>
                </a:cubicBezTo>
                <a:cubicBezTo>
                  <a:pt x="460" y="34"/>
                  <a:pt x="468" y="35"/>
                  <a:pt x="472" y="35"/>
                </a:cubicBezTo>
                <a:cubicBezTo>
                  <a:pt x="478" y="36"/>
                  <a:pt x="474" y="36"/>
                  <a:pt x="474" y="37"/>
                </a:cubicBezTo>
                <a:cubicBezTo>
                  <a:pt x="494" y="40"/>
                  <a:pt x="508" y="37"/>
                  <a:pt x="529" y="41"/>
                </a:cubicBezTo>
                <a:cubicBezTo>
                  <a:pt x="529" y="42"/>
                  <a:pt x="546" y="45"/>
                  <a:pt x="541" y="44"/>
                </a:cubicBezTo>
                <a:cubicBezTo>
                  <a:pt x="553" y="46"/>
                  <a:pt x="560" y="46"/>
                  <a:pt x="568" y="47"/>
                </a:cubicBezTo>
                <a:cubicBezTo>
                  <a:pt x="570" y="48"/>
                  <a:pt x="587" y="50"/>
                  <a:pt x="581" y="50"/>
                </a:cubicBezTo>
                <a:cubicBezTo>
                  <a:pt x="593" y="51"/>
                  <a:pt x="593" y="51"/>
                  <a:pt x="593" y="51"/>
                </a:cubicBezTo>
                <a:cubicBezTo>
                  <a:pt x="600" y="53"/>
                  <a:pt x="616" y="55"/>
                  <a:pt x="619" y="57"/>
                </a:cubicBezTo>
                <a:cubicBezTo>
                  <a:pt x="628" y="58"/>
                  <a:pt x="622" y="56"/>
                  <a:pt x="633" y="59"/>
                </a:cubicBezTo>
                <a:cubicBezTo>
                  <a:pt x="633" y="59"/>
                  <a:pt x="634" y="60"/>
                  <a:pt x="631" y="59"/>
                </a:cubicBezTo>
                <a:cubicBezTo>
                  <a:pt x="636" y="61"/>
                  <a:pt x="649" y="64"/>
                  <a:pt x="655" y="64"/>
                </a:cubicBezTo>
                <a:cubicBezTo>
                  <a:pt x="647" y="62"/>
                  <a:pt x="653" y="63"/>
                  <a:pt x="643" y="61"/>
                </a:cubicBezTo>
                <a:cubicBezTo>
                  <a:pt x="644" y="60"/>
                  <a:pt x="655" y="62"/>
                  <a:pt x="666" y="66"/>
                </a:cubicBezTo>
                <a:cubicBezTo>
                  <a:pt x="650" y="63"/>
                  <a:pt x="677" y="70"/>
                  <a:pt x="670" y="70"/>
                </a:cubicBezTo>
                <a:cubicBezTo>
                  <a:pt x="694" y="76"/>
                  <a:pt x="708" y="78"/>
                  <a:pt x="728" y="82"/>
                </a:cubicBezTo>
                <a:cubicBezTo>
                  <a:pt x="752" y="90"/>
                  <a:pt x="779" y="102"/>
                  <a:pt x="796" y="110"/>
                </a:cubicBezTo>
                <a:cubicBezTo>
                  <a:pt x="794" y="109"/>
                  <a:pt x="794" y="109"/>
                  <a:pt x="794" y="109"/>
                </a:cubicBezTo>
                <a:cubicBezTo>
                  <a:pt x="804" y="113"/>
                  <a:pt x="804" y="113"/>
                  <a:pt x="804" y="113"/>
                </a:cubicBezTo>
                <a:cubicBezTo>
                  <a:pt x="810" y="116"/>
                  <a:pt x="803" y="115"/>
                  <a:pt x="812" y="120"/>
                </a:cubicBezTo>
                <a:cubicBezTo>
                  <a:pt x="808" y="119"/>
                  <a:pt x="797" y="111"/>
                  <a:pt x="787" y="107"/>
                </a:cubicBezTo>
                <a:cubicBezTo>
                  <a:pt x="802" y="117"/>
                  <a:pt x="772" y="102"/>
                  <a:pt x="782" y="108"/>
                </a:cubicBezTo>
                <a:cubicBezTo>
                  <a:pt x="790" y="108"/>
                  <a:pt x="815" y="125"/>
                  <a:pt x="828" y="133"/>
                </a:cubicBezTo>
                <a:cubicBezTo>
                  <a:pt x="839" y="143"/>
                  <a:pt x="822" y="130"/>
                  <a:pt x="827" y="135"/>
                </a:cubicBezTo>
                <a:cubicBezTo>
                  <a:pt x="832" y="137"/>
                  <a:pt x="832" y="137"/>
                  <a:pt x="832" y="137"/>
                </a:cubicBezTo>
                <a:cubicBezTo>
                  <a:pt x="836" y="141"/>
                  <a:pt x="837" y="142"/>
                  <a:pt x="837" y="143"/>
                </a:cubicBezTo>
                <a:cubicBezTo>
                  <a:pt x="848" y="153"/>
                  <a:pt x="860" y="166"/>
                  <a:pt x="868" y="176"/>
                </a:cubicBezTo>
                <a:cubicBezTo>
                  <a:pt x="858" y="163"/>
                  <a:pt x="873" y="179"/>
                  <a:pt x="863" y="166"/>
                </a:cubicBezTo>
                <a:cubicBezTo>
                  <a:pt x="867" y="169"/>
                  <a:pt x="874" y="178"/>
                  <a:pt x="878" y="188"/>
                </a:cubicBezTo>
                <a:cubicBezTo>
                  <a:pt x="873" y="179"/>
                  <a:pt x="883" y="200"/>
                  <a:pt x="873" y="181"/>
                </a:cubicBezTo>
                <a:cubicBezTo>
                  <a:pt x="873" y="184"/>
                  <a:pt x="878" y="190"/>
                  <a:pt x="882" y="199"/>
                </a:cubicBezTo>
                <a:cubicBezTo>
                  <a:pt x="881" y="197"/>
                  <a:pt x="879" y="194"/>
                  <a:pt x="877" y="192"/>
                </a:cubicBezTo>
                <a:cubicBezTo>
                  <a:pt x="885" y="206"/>
                  <a:pt x="888" y="232"/>
                  <a:pt x="889" y="236"/>
                </a:cubicBezTo>
                <a:cubicBezTo>
                  <a:pt x="891" y="247"/>
                  <a:pt x="891" y="264"/>
                  <a:pt x="889" y="277"/>
                </a:cubicBezTo>
                <a:cubicBezTo>
                  <a:pt x="885" y="290"/>
                  <a:pt x="880" y="305"/>
                  <a:pt x="873" y="318"/>
                </a:cubicBezTo>
                <a:cubicBezTo>
                  <a:pt x="873" y="315"/>
                  <a:pt x="873" y="315"/>
                  <a:pt x="873" y="315"/>
                </a:cubicBezTo>
                <a:cubicBezTo>
                  <a:pt x="869" y="323"/>
                  <a:pt x="863" y="335"/>
                  <a:pt x="855" y="345"/>
                </a:cubicBezTo>
                <a:cubicBezTo>
                  <a:pt x="853" y="347"/>
                  <a:pt x="853" y="347"/>
                  <a:pt x="853" y="347"/>
                </a:cubicBezTo>
                <a:cubicBezTo>
                  <a:pt x="848" y="354"/>
                  <a:pt x="837" y="367"/>
                  <a:pt x="828" y="377"/>
                </a:cubicBezTo>
                <a:cubicBezTo>
                  <a:pt x="828" y="378"/>
                  <a:pt x="837" y="368"/>
                  <a:pt x="833" y="373"/>
                </a:cubicBezTo>
                <a:cubicBezTo>
                  <a:pt x="838" y="368"/>
                  <a:pt x="842" y="364"/>
                  <a:pt x="839" y="365"/>
                </a:cubicBezTo>
                <a:cubicBezTo>
                  <a:pt x="844" y="360"/>
                  <a:pt x="845" y="361"/>
                  <a:pt x="849" y="357"/>
                </a:cubicBezTo>
                <a:cubicBezTo>
                  <a:pt x="843" y="364"/>
                  <a:pt x="838" y="371"/>
                  <a:pt x="832" y="377"/>
                </a:cubicBezTo>
                <a:cubicBezTo>
                  <a:pt x="831" y="379"/>
                  <a:pt x="830" y="379"/>
                  <a:pt x="830" y="379"/>
                </a:cubicBezTo>
                <a:cubicBezTo>
                  <a:pt x="829" y="381"/>
                  <a:pt x="829" y="381"/>
                  <a:pt x="829" y="381"/>
                </a:cubicBezTo>
                <a:cubicBezTo>
                  <a:pt x="825" y="386"/>
                  <a:pt x="823" y="387"/>
                  <a:pt x="823" y="386"/>
                </a:cubicBezTo>
                <a:cubicBezTo>
                  <a:pt x="813" y="397"/>
                  <a:pt x="810" y="402"/>
                  <a:pt x="798" y="411"/>
                </a:cubicBezTo>
                <a:cubicBezTo>
                  <a:pt x="803" y="406"/>
                  <a:pt x="805" y="403"/>
                  <a:pt x="814" y="395"/>
                </a:cubicBezTo>
                <a:cubicBezTo>
                  <a:pt x="809" y="399"/>
                  <a:pt x="805" y="403"/>
                  <a:pt x="800" y="407"/>
                </a:cubicBezTo>
                <a:cubicBezTo>
                  <a:pt x="806" y="401"/>
                  <a:pt x="828" y="380"/>
                  <a:pt x="823" y="382"/>
                </a:cubicBezTo>
                <a:cubicBezTo>
                  <a:pt x="810" y="397"/>
                  <a:pt x="789" y="416"/>
                  <a:pt x="775" y="427"/>
                </a:cubicBezTo>
                <a:cubicBezTo>
                  <a:pt x="767" y="430"/>
                  <a:pt x="757" y="439"/>
                  <a:pt x="744" y="446"/>
                </a:cubicBezTo>
                <a:cubicBezTo>
                  <a:pt x="742" y="447"/>
                  <a:pt x="738" y="448"/>
                  <a:pt x="740" y="447"/>
                </a:cubicBezTo>
                <a:cubicBezTo>
                  <a:pt x="743" y="444"/>
                  <a:pt x="743" y="444"/>
                  <a:pt x="743" y="444"/>
                </a:cubicBezTo>
                <a:cubicBezTo>
                  <a:pt x="726" y="454"/>
                  <a:pt x="706" y="464"/>
                  <a:pt x="691" y="471"/>
                </a:cubicBezTo>
                <a:cubicBezTo>
                  <a:pt x="682" y="473"/>
                  <a:pt x="682" y="473"/>
                  <a:pt x="682" y="473"/>
                </a:cubicBezTo>
                <a:cubicBezTo>
                  <a:pt x="654" y="482"/>
                  <a:pt x="688" y="474"/>
                  <a:pt x="659" y="484"/>
                </a:cubicBezTo>
                <a:cubicBezTo>
                  <a:pt x="652" y="485"/>
                  <a:pt x="623" y="492"/>
                  <a:pt x="621" y="491"/>
                </a:cubicBezTo>
                <a:cubicBezTo>
                  <a:pt x="616" y="492"/>
                  <a:pt x="613" y="492"/>
                  <a:pt x="613" y="493"/>
                </a:cubicBezTo>
                <a:cubicBezTo>
                  <a:pt x="618" y="493"/>
                  <a:pt x="629" y="490"/>
                  <a:pt x="623" y="493"/>
                </a:cubicBezTo>
                <a:cubicBezTo>
                  <a:pt x="613" y="495"/>
                  <a:pt x="608" y="495"/>
                  <a:pt x="600" y="496"/>
                </a:cubicBezTo>
                <a:cubicBezTo>
                  <a:pt x="600" y="496"/>
                  <a:pt x="606" y="494"/>
                  <a:pt x="603" y="495"/>
                </a:cubicBezTo>
                <a:cubicBezTo>
                  <a:pt x="583" y="499"/>
                  <a:pt x="546" y="500"/>
                  <a:pt x="527" y="501"/>
                </a:cubicBezTo>
                <a:cubicBezTo>
                  <a:pt x="534" y="501"/>
                  <a:pt x="535" y="500"/>
                  <a:pt x="544" y="501"/>
                </a:cubicBezTo>
                <a:cubicBezTo>
                  <a:pt x="544" y="502"/>
                  <a:pt x="539" y="502"/>
                  <a:pt x="537" y="502"/>
                </a:cubicBezTo>
                <a:cubicBezTo>
                  <a:pt x="538" y="503"/>
                  <a:pt x="547" y="501"/>
                  <a:pt x="557" y="502"/>
                </a:cubicBezTo>
                <a:cubicBezTo>
                  <a:pt x="551" y="503"/>
                  <a:pt x="546" y="503"/>
                  <a:pt x="540" y="504"/>
                </a:cubicBezTo>
                <a:cubicBezTo>
                  <a:pt x="549" y="505"/>
                  <a:pt x="549" y="505"/>
                  <a:pt x="549" y="505"/>
                </a:cubicBezTo>
                <a:cubicBezTo>
                  <a:pt x="537" y="506"/>
                  <a:pt x="524" y="507"/>
                  <a:pt x="511" y="507"/>
                </a:cubicBezTo>
                <a:cubicBezTo>
                  <a:pt x="517" y="507"/>
                  <a:pt x="522" y="508"/>
                  <a:pt x="527" y="508"/>
                </a:cubicBezTo>
                <a:cubicBezTo>
                  <a:pt x="526" y="509"/>
                  <a:pt x="523" y="510"/>
                  <a:pt x="531" y="511"/>
                </a:cubicBezTo>
                <a:cubicBezTo>
                  <a:pt x="510" y="512"/>
                  <a:pt x="512" y="516"/>
                  <a:pt x="489" y="514"/>
                </a:cubicBezTo>
                <a:close/>
              </a:path>
            </a:pathLst>
          </a:custGeom>
          <a:solidFill>
            <a:srgbClr val="C8DCE5"/>
          </a:solidFill>
          <a:ln>
            <a:noFill/>
          </a:ln>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5" name="原创设计师QQ：178119980 喵小姐"/>
          <p:cNvSpPr/>
          <p:nvPr/>
        </p:nvSpPr>
        <p:spPr>
          <a:xfrm>
            <a:off x="5691580" y="2299802"/>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
        <p:nvSpPr>
          <p:cNvPr id="16" name="淘宝网Chenying0907出品 690"/>
          <p:cNvSpPr>
            <a:spLocks noEditPoints="1"/>
          </p:cNvSpPr>
          <p:nvPr/>
        </p:nvSpPr>
        <p:spPr bwMode="auto">
          <a:xfrm>
            <a:off x="7957266" y="3259979"/>
            <a:ext cx="2842187" cy="2350660"/>
          </a:xfrm>
          <a:custGeom>
            <a:avLst/>
            <a:gdLst>
              <a:gd name="T0" fmla="*/ 628 w 903"/>
              <a:gd name="T1" fmla="*/ 515 h 627"/>
              <a:gd name="T2" fmla="*/ 545 w 903"/>
              <a:gd name="T3" fmla="*/ 510 h 627"/>
              <a:gd name="T4" fmla="*/ 620 w 903"/>
              <a:gd name="T5" fmla="*/ 500 h 627"/>
              <a:gd name="T6" fmla="*/ 844 w 903"/>
              <a:gd name="T7" fmla="*/ 129 h 627"/>
              <a:gd name="T8" fmla="*/ 483 w 903"/>
              <a:gd name="T9" fmla="*/ 22 h 627"/>
              <a:gd name="T10" fmla="*/ 433 w 903"/>
              <a:gd name="T11" fmla="*/ 4 h 627"/>
              <a:gd name="T12" fmla="*/ 355 w 903"/>
              <a:gd name="T13" fmla="*/ 9 h 627"/>
              <a:gd name="T14" fmla="*/ 222 w 903"/>
              <a:gd name="T15" fmla="*/ 31 h 627"/>
              <a:gd name="T16" fmla="*/ 19 w 903"/>
              <a:gd name="T17" fmla="*/ 200 h 627"/>
              <a:gd name="T18" fmla="*/ 89 w 903"/>
              <a:gd name="T19" fmla="*/ 468 h 627"/>
              <a:gd name="T20" fmla="*/ 58 w 903"/>
              <a:gd name="T21" fmla="*/ 568 h 627"/>
              <a:gd name="T22" fmla="*/ 29 w 903"/>
              <a:gd name="T23" fmla="*/ 582 h 627"/>
              <a:gd name="T24" fmla="*/ 37 w 903"/>
              <a:gd name="T25" fmla="*/ 627 h 627"/>
              <a:gd name="T26" fmla="*/ 60 w 903"/>
              <a:gd name="T27" fmla="*/ 601 h 627"/>
              <a:gd name="T28" fmla="*/ 41 w 903"/>
              <a:gd name="T29" fmla="*/ 621 h 627"/>
              <a:gd name="T30" fmla="*/ 91 w 903"/>
              <a:gd name="T31" fmla="*/ 590 h 627"/>
              <a:gd name="T32" fmla="*/ 151 w 903"/>
              <a:gd name="T33" fmla="*/ 563 h 627"/>
              <a:gd name="T34" fmla="*/ 212 w 903"/>
              <a:gd name="T35" fmla="*/ 547 h 627"/>
              <a:gd name="T36" fmla="*/ 342 w 903"/>
              <a:gd name="T37" fmla="*/ 528 h 627"/>
              <a:gd name="T38" fmla="*/ 558 w 903"/>
              <a:gd name="T39" fmla="*/ 534 h 627"/>
              <a:gd name="T40" fmla="*/ 354 w 903"/>
              <a:gd name="T41" fmla="*/ 21 h 627"/>
              <a:gd name="T42" fmla="*/ 127 w 903"/>
              <a:gd name="T43" fmla="*/ 78 h 627"/>
              <a:gd name="T44" fmla="*/ 63 w 903"/>
              <a:gd name="T45" fmla="*/ 139 h 627"/>
              <a:gd name="T46" fmla="*/ 39 w 903"/>
              <a:gd name="T47" fmla="*/ 315 h 627"/>
              <a:gd name="T48" fmla="*/ 141 w 903"/>
              <a:gd name="T49" fmla="*/ 428 h 627"/>
              <a:gd name="T50" fmla="*/ 87 w 903"/>
              <a:gd name="T51" fmla="*/ 394 h 627"/>
              <a:gd name="T52" fmla="*/ 61 w 903"/>
              <a:gd name="T53" fmla="*/ 591 h 627"/>
              <a:gd name="T54" fmla="*/ 41 w 903"/>
              <a:gd name="T55" fmla="*/ 582 h 627"/>
              <a:gd name="T56" fmla="*/ 35 w 903"/>
              <a:gd name="T57" fmla="*/ 581 h 627"/>
              <a:gd name="T58" fmla="*/ 9 w 903"/>
              <a:gd name="T59" fmla="*/ 601 h 627"/>
              <a:gd name="T60" fmla="*/ 10 w 903"/>
              <a:gd name="T61" fmla="*/ 602 h 627"/>
              <a:gd name="T62" fmla="*/ 35 w 903"/>
              <a:gd name="T63" fmla="*/ 625 h 627"/>
              <a:gd name="T64" fmla="*/ 31 w 903"/>
              <a:gd name="T65" fmla="*/ 621 h 627"/>
              <a:gd name="T66" fmla="*/ 74 w 903"/>
              <a:gd name="T67" fmla="*/ 599 h 627"/>
              <a:gd name="T68" fmla="*/ 86 w 903"/>
              <a:gd name="T69" fmla="*/ 560 h 627"/>
              <a:gd name="T70" fmla="*/ 109 w 903"/>
              <a:gd name="T71" fmla="*/ 548 h 627"/>
              <a:gd name="T72" fmla="*/ 127 w 903"/>
              <a:gd name="T73" fmla="*/ 562 h 627"/>
              <a:gd name="T74" fmla="*/ 159 w 903"/>
              <a:gd name="T75" fmla="*/ 549 h 627"/>
              <a:gd name="T76" fmla="*/ 251 w 903"/>
              <a:gd name="T77" fmla="*/ 530 h 627"/>
              <a:gd name="T78" fmla="*/ 211 w 903"/>
              <a:gd name="T79" fmla="*/ 539 h 627"/>
              <a:gd name="T80" fmla="*/ 260 w 903"/>
              <a:gd name="T81" fmla="*/ 522 h 627"/>
              <a:gd name="T82" fmla="*/ 275 w 903"/>
              <a:gd name="T83" fmla="*/ 514 h 627"/>
              <a:gd name="T84" fmla="*/ 227 w 903"/>
              <a:gd name="T85" fmla="*/ 519 h 627"/>
              <a:gd name="T86" fmla="*/ 159 w 903"/>
              <a:gd name="T87" fmla="*/ 540 h 627"/>
              <a:gd name="T88" fmla="*/ 163 w 903"/>
              <a:gd name="T89" fmla="*/ 529 h 627"/>
              <a:gd name="T90" fmla="*/ 88 w 903"/>
              <a:gd name="T91" fmla="*/ 555 h 627"/>
              <a:gd name="T92" fmla="*/ 95 w 903"/>
              <a:gd name="T93" fmla="*/ 476 h 627"/>
              <a:gd name="T94" fmla="*/ 244 w 903"/>
              <a:gd name="T95" fmla="*/ 488 h 627"/>
              <a:gd name="T96" fmla="*/ 301 w 903"/>
              <a:gd name="T97" fmla="*/ 501 h 627"/>
              <a:gd name="T98" fmla="*/ 365 w 903"/>
              <a:gd name="T99" fmla="*/ 510 h 627"/>
              <a:gd name="T100" fmla="*/ 331 w 903"/>
              <a:gd name="T101" fmla="*/ 516 h 627"/>
              <a:gd name="T102" fmla="*/ 520 w 903"/>
              <a:gd name="T103" fmla="*/ 510 h 627"/>
              <a:gd name="T104" fmla="*/ 217 w 903"/>
              <a:gd name="T105" fmla="*/ 453 h 627"/>
              <a:gd name="T106" fmla="*/ 108 w 903"/>
              <a:gd name="T107" fmla="*/ 381 h 627"/>
              <a:gd name="T108" fmla="*/ 45 w 903"/>
              <a:gd name="T109" fmla="*/ 291 h 627"/>
              <a:gd name="T110" fmla="*/ 88 w 903"/>
              <a:gd name="T111" fmla="*/ 138 h 627"/>
              <a:gd name="T112" fmla="*/ 266 w 903"/>
              <a:gd name="T113" fmla="*/ 52 h 627"/>
              <a:gd name="T114" fmla="*/ 392 w 903"/>
              <a:gd name="T115" fmla="*/ 35 h 627"/>
              <a:gd name="T116" fmla="*/ 566 w 903"/>
              <a:gd name="T117" fmla="*/ 52 h 627"/>
              <a:gd name="T118" fmla="*/ 541 w 903"/>
              <a:gd name="T119" fmla="*/ 44 h 627"/>
              <a:gd name="T120" fmla="*/ 873 w 903"/>
              <a:gd name="T121" fmla="*/ 181 h 627"/>
              <a:gd name="T122" fmla="*/ 691 w 903"/>
              <a:gd name="T123" fmla="*/ 47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627">
                <a:moveTo>
                  <a:pt x="668" y="517"/>
                </a:moveTo>
                <a:cubicBezTo>
                  <a:pt x="678" y="515"/>
                  <a:pt x="660" y="517"/>
                  <a:pt x="671" y="514"/>
                </a:cubicBezTo>
                <a:cubicBezTo>
                  <a:pt x="686" y="511"/>
                  <a:pt x="699" y="511"/>
                  <a:pt x="707" y="507"/>
                </a:cubicBezTo>
                <a:cubicBezTo>
                  <a:pt x="693" y="509"/>
                  <a:pt x="674" y="512"/>
                  <a:pt x="668" y="513"/>
                </a:cubicBezTo>
                <a:cubicBezTo>
                  <a:pt x="677" y="512"/>
                  <a:pt x="677" y="512"/>
                  <a:pt x="677" y="512"/>
                </a:cubicBezTo>
                <a:cubicBezTo>
                  <a:pt x="670" y="514"/>
                  <a:pt x="663" y="516"/>
                  <a:pt x="657" y="518"/>
                </a:cubicBezTo>
                <a:cubicBezTo>
                  <a:pt x="656" y="517"/>
                  <a:pt x="638" y="521"/>
                  <a:pt x="638" y="519"/>
                </a:cubicBezTo>
                <a:cubicBezTo>
                  <a:pt x="645" y="518"/>
                  <a:pt x="652" y="517"/>
                  <a:pt x="658" y="516"/>
                </a:cubicBezTo>
                <a:cubicBezTo>
                  <a:pt x="656" y="516"/>
                  <a:pt x="638" y="518"/>
                  <a:pt x="631" y="519"/>
                </a:cubicBezTo>
                <a:cubicBezTo>
                  <a:pt x="640" y="518"/>
                  <a:pt x="640" y="518"/>
                  <a:pt x="640" y="518"/>
                </a:cubicBezTo>
                <a:cubicBezTo>
                  <a:pt x="623" y="522"/>
                  <a:pt x="601" y="524"/>
                  <a:pt x="584" y="526"/>
                </a:cubicBezTo>
                <a:cubicBezTo>
                  <a:pt x="598" y="524"/>
                  <a:pt x="568" y="526"/>
                  <a:pt x="578" y="524"/>
                </a:cubicBezTo>
                <a:cubicBezTo>
                  <a:pt x="582" y="523"/>
                  <a:pt x="589" y="524"/>
                  <a:pt x="587" y="524"/>
                </a:cubicBezTo>
                <a:cubicBezTo>
                  <a:pt x="589" y="522"/>
                  <a:pt x="577" y="524"/>
                  <a:pt x="574" y="523"/>
                </a:cubicBezTo>
                <a:cubicBezTo>
                  <a:pt x="572" y="524"/>
                  <a:pt x="555" y="526"/>
                  <a:pt x="565" y="526"/>
                </a:cubicBezTo>
                <a:cubicBezTo>
                  <a:pt x="560" y="526"/>
                  <a:pt x="547" y="528"/>
                  <a:pt x="540" y="527"/>
                </a:cubicBezTo>
                <a:cubicBezTo>
                  <a:pt x="542" y="529"/>
                  <a:pt x="526" y="529"/>
                  <a:pt x="523" y="529"/>
                </a:cubicBezTo>
                <a:cubicBezTo>
                  <a:pt x="520" y="529"/>
                  <a:pt x="517" y="529"/>
                  <a:pt x="515" y="529"/>
                </a:cubicBezTo>
                <a:cubicBezTo>
                  <a:pt x="522" y="528"/>
                  <a:pt x="530" y="528"/>
                  <a:pt x="539" y="527"/>
                </a:cubicBezTo>
                <a:cubicBezTo>
                  <a:pt x="539" y="527"/>
                  <a:pt x="539" y="527"/>
                  <a:pt x="539" y="527"/>
                </a:cubicBezTo>
                <a:cubicBezTo>
                  <a:pt x="543" y="527"/>
                  <a:pt x="549" y="526"/>
                  <a:pt x="547" y="526"/>
                </a:cubicBezTo>
                <a:cubicBezTo>
                  <a:pt x="547" y="525"/>
                  <a:pt x="547" y="525"/>
                  <a:pt x="547" y="525"/>
                </a:cubicBezTo>
                <a:cubicBezTo>
                  <a:pt x="565" y="523"/>
                  <a:pt x="583" y="521"/>
                  <a:pt x="592" y="519"/>
                </a:cubicBezTo>
                <a:cubicBezTo>
                  <a:pt x="587" y="520"/>
                  <a:pt x="587" y="520"/>
                  <a:pt x="587" y="520"/>
                </a:cubicBezTo>
                <a:cubicBezTo>
                  <a:pt x="601" y="517"/>
                  <a:pt x="614" y="518"/>
                  <a:pt x="628" y="515"/>
                </a:cubicBezTo>
                <a:cubicBezTo>
                  <a:pt x="627" y="515"/>
                  <a:pt x="626" y="515"/>
                  <a:pt x="628" y="515"/>
                </a:cubicBezTo>
                <a:cubicBezTo>
                  <a:pt x="645" y="513"/>
                  <a:pt x="651" y="510"/>
                  <a:pt x="665" y="509"/>
                </a:cubicBezTo>
                <a:cubicBezTo>
                  <a:pt x="663" y="510"/>
                  <a:pt x="663" y="510"/>
                  <a:pt x="663" y="510"/>
                </a:cubicBezTo>
                <a:cubicBezTo>
                  <a:pt x="665" y="510"/>
                  <a:pt x="672" y="508"/>
                  <a:pt x="671" y="507"/>
                </a:cubicBezTo>
                <a:cubicBezTo>
                  <a:pt x="659" y="509"/>
                  <a:pt x="657" y="510"/>
                  <a:pt x="647" y="511"/>
                </a:cubicBezTo>
                <a:cubicBezTo>
                  <a:pt x="651" y="510"/>
                  <a:pt x="660" y="508"/>
                  <a:pt x="667" y="507"/>
                </a:cubicBezTo>
                <a:cubicBezTo>
                  <a:pt x="667" y="505"/>
                  <a:pt x="667" y="505"/>
                  <a:pt x="667" y="505"/>
                </a:cubicBezTo>
                <a:cubicBezTo>
                  <a:pt x="676" y="502"/>
                  <a:pt x="685" y="503"/>
                  <a:pt x="693" y="500"/>
                </a:cubicBezTo>
                <a:cubicBezTo>
                  <a:pt x="683" y="501"/>
                  <a:pt x="683" y="501"/>
                  <a:pt x="683" y="501"/>
                </a:cubicBezTo>
                <a:cubicBezTo>
                  <a:pt x="683" y="501"/>
                  <a:pt x="684" y="501"/>
                  <a:pt x="684" y="500"/>
                </a:cubicBezTo>
                <a:cubicBezTo>
                  <a:pt x="680" y="501"/>
                  <a:pt x="676" y="502"/>
                  <a:pt x="675" y="503"/>
                </a:cubicBezTo>
                <a:cubicBezTo>
                  <a:pt x="660" y="506"/>
                  <a:pt x="652" y="505"/>
                  <a:pt x="650" y="504"/>
                </a:cubicBezTo>
                <a:cubicBezTo>
                  <a:pt x="643" y="505"/>
                  <a:pt x="652" y="502"/>
                  <a:pt x="651" y="501"/>
                </a:cubicBezTo>
                <a:cubicBezTo>
                  <a:pt x="640" y="503"/>
                  <a:pt x="641" y="505"/>
                  <a:pt x="630" y="506"/>
                </a:cubicBezTo>
                <a:cubicBezTo>
                  <a:pt x="627" y="507"/>
                  <a:pt x="628" y="506"/>
                  <a:pt x="629" y="506"/>
                </a:cubicBezTo>
                <a:cubicBezTo>
                  <a:pt x="622" y="508"/>
                  <a:pt x="622" y="508"/>
                  <a:pt x="622" y="508"/>
                </a:cubicBezTo>
                <a:cubicBezTo>
                  <a:pt x="621" y="507"/>
                  <a:pt x="602" y="509"/>
                  <a:pt x="613" y="506"/>
                </a:cubicBezTo>
                <a:cubicBezTo>
                  <a:pt x="615" y="506"/>
                  <a:pt x="618" y="506"/>
                  <a:pt x="621" y="506"/>
                </a:cubicBezTo>
                <a:cubicBezTo>
                  <a:pt x="609" y="506"/>
                  <a:pt x="591" y="507"/>
                  <a:pt x="583" y="507"/>
                </a:cubicBezTo>
                <a:cubicBezTo>
                  <a:pt x="585" y="506"/>
                  <a:pt x="585" y="506"/>
                  <a:pt x="584" y="506"/>
                </a:cubicBezTo>
                <a:cubicBezTo>
                  <a:pt x="583" y="506"/>
                  <a:pt x="582" y="506"/>
                  <a:pt x="582" y="507"/>
                </a:cubicBezTo>
                <a:cubicBezTo>
                  <a:pt x="580" y="506"/>
                  <a:pt x="578" y="506"/>
                  <a:pt x="578" y="506"/>
                </a:cubicBezTo>
                <a:cubicBezTo>
                  <a:pt x="570" y="506"/>
                  <a:pt x="572" y="507"/>
                  <a:pt x="559" y="507"/>
                </a:cubicBezTo>
                <a:cubicBezTo>
                  <a:pt x="554" y="508"/>
                  <a:pt x="556" y="509"/>
                  <a:pt x="553" y="509"/>
                </a:cubicBezTo>
                <a:cubicBezTo>
                  <a:pt x="550" y="509"/>
                  <a:pt x="547" y="510"/>
                  <a:pt x="545" y="510"/>
                </a:cubicBezTo>
                <a:cubicBezTo>
                  <a:pt x="546" y="510"/>
                  <a:pt x="546" y="510"/>
                  <a:pt x="546" y="510"/>
                </a:cubicBezTo>
                <a:cubicBezTo>
                  <a:pt x="538" y="510"/>
                  <a:pt x="538" y="510"/>
                  <a:pt x="538" y="510"/>
                </a:cubicBezTo>
                <a:cubicBezTo>
                  <a:pt x="541" y="510"/>
                  <a:pt x="546" y="510"/>
                  <a:pt x="551" y="510"/>
                </a:cubicBezTo>
                <a:cubicBezTo>
                  <a:pt x="549" y="510"/>
                  <a:pt x="547" y="511"/>
                  <a:pt x="544" y="511"/>
                </a:cubicBezTo>
                <a:cubicBezTo>
                  <a:pt x="556" y="511"/>
                  <a:pt x="556" y="511"/>
                  <a:pt x="556" y="511"/>
                </a:cubicBezTo>
                <a:cubicBezTo>
                  <a:pt x="559" y="510"/>
                  <a:pt x="561" y="510"/>
                  <a:pt x="563" y="510"/>
                </a:cubicBezTo>
                <a:cubicBezTo>
                  <a:pt x="551" y="511"/>
                  <a:pt x="551" y="511"/>
                  <a:pt x="551" y="511"/>
                </a:cubicBezTo>
                <a:cubicBezTo>
                  <a:pt x="553" y="510"/>
                  <a:pt x="554" y="510"/>
                  <a:pt x="555" y="510"/>
                </a:cubicBezTo>
                <a:cubicBezTo>
                  <a:pt x="559" y="510"/>
                  <a:pt x="563" y="510"/>
                  <a:pt x="565" y="509"/>
                </a:cubicBezTo>
                <a:cubicBezTo>
                  <a:pt x="563" y="509"/>
                  <a:pt x="560" y="509"/>
                  <a:pt x="557" y="509"/>
                </a:cubicBezTo>
                <a:cubicBezTo>
                  <a:pt x="558" y="509"/>
                  <a:pt x="558" y="508"/>
                  <a:pt x="560" y="508"/>
                </a:cubicBezTo>
                <a:cubicBezTo>
                  <a:pt x="578" y="507"/>
                  <a:pt x="584" y="508"/>
                  <a:pt x="593" y="508"/>
                </a:cubicBezTo>
                <a:cubicBezTo>
                  <a:pt x="587" y="509"/>
                  <a:pt x="577" y="510"/>
                  <a:pt x="581" y="511"/>
                </a:cubicBezTo>
                <a:cubicBezTo>
                  <a:pt x="572" y="510"/>
                  <a:pt x="571" y="513"/>
                  <a:pt x="560" y="512"/>
                </a:cubicBezTo>
                <a:cubicBezTo>
                  <a:pt x="562" y="512"/>
                  <a:pt x="562" y="512"/>
                  <a:pt x="562" y="512"/>
                </a:cubicBezTo>
                <a:cubicBezTo>
                  <a:pt x="553" y="514"/>
                  <a:pt x="552" y="512"/>
                  <a:pt x="544" y="514"/>
                </a:cubicBezTo>
                <a:cubicBezTo>
                  <a:pt x="545" y="513"/>
                  <a:pt x="544" y="513"/>
                  <a:pt x="543" y="513"/>
                </a:cubicBezTo>
                <a:cubicBezTo>
                  <a:pt x="527" y="514"/>
                  <a:pt x="548" y="514"/>
                  <a:pt x="532" y="516"/>
                </a:cubicBezTo>
                <a:cubicBezTo>
                  <a:pt x="518" y="516"/>
                  <a:pt x="527" y="513"/>
                  <a:pt x="523" y="513"/>
                </a:cubicBezTo>
                <a:cubicBezTo>
                  <a:pt x="547" y="510"/>
                  <a:pt x="523" y="511"/>
                  <a:pt x="548" y="508"/>
                </a:cubicBezTo>
                <a:cubicBezTo>
                  <a:pt x="548" y="508"/>
                  <a:pt x="548" y="508"/>
                  <a:pt x="548" y="507"/>
                </a:cubicBezTo>
                <a:cubicBezTo>
                  <a:pt x="560" y="507"/>
                  <a:pt x="570" y="505"/>
                  <a:pt x="583" y="505"/>
                </a:cubicBezTo>
                <a:cubicBezTo>
                  <a:pt x="579" y="506"/>
                  <a:pt x="583" y="506"/>
                  <a:pt x="584" y="506"/>
                </a:cubicBezTo>
                <a:cubicBezTo>
                  <a:pt x="592" y="505"/>
                  <a:pt x="602" y="503"/>
                  <a:pt x="607" y="502"/>
                </a:cubicBezTo>
                <a:cubicBezTo>
                  <a:pt x="620" y="500"/>
                  <a:pt x="620" y="500"/>
                  <a:pt x="620" y="500"/>
                </a:cubicBezTo>
                <a:cubicBezTo>
                  <a:pt x="620" y="500"/>
                  <a:pt x="615" y="503"/>
                  <a:pt x="602" y="505"/>
                </a:cubicBezTo>
                <a:cubicBezTo>
                  <a:pt x="649" y="498"/>
                  <a:pt x="683" y="484"/>
                  <a:pt x="727" y="464"/>
                </a:cubicBezTo>
                <a:cubicBezTo>
                  <a:pt x="729" y="464"/>
                  <a:pt x="721" y="467"/>
                  <a:pt x="725" y="466"/>
                </a:cubicBezTo>
                <a:cubicBezTo>
                  <a:pt x="730" y="463"/>
                  <a:pt x="737" y="459"/>
                  <a:pt x="739" y="458"/>
                </a:cubicBezTo>
                <a:cubicBezTo>
                  <a:pt x="738" y="458"/>
                  <a:pt x="737" y="459"/>
                  <a:pt x="734" y="461"/>
                </a:cubicBezTo>
                <a:cubicBezTo>
                  <a:pt x="756" y="449"/>
                  <a:pt x="768" y="443"/>
                  <a:pt x="781" y="433"/>
                </a:cubicBezTo>
                <a:cubicBezTo>
                  <a:pt x="782" y="433"/>
                  <a:pt x="771" y="441"/>
                  <a:pt x="773" y="440"/>
                </a:cubicBezTo>
                <a:cubicBezTo>
                  <a:pt x="794" y="426"/>
                  <a:pt x="803" y="416"/>
                  <a:pt x="821" y="399"/>
                </a:cubicBezTo>
                <a:cubicBezTo>
                  <a:pt x="816" y="406"/>
                  <a:pt x="826" y="397"/>
                  <a:pt x="831" y="392"/>
                </a:cubicBezTo>
                <a:cubicBezTo>
                  <a:pt x="846" y="377"/>
                  <a:pt x="874" y="343"/>
                  <a:pt x="886" y="313"/>
                </a:cubicBezTo>
                <a:cubicBezTo>
                  <a:pt x="886" y="322"/>
                  <a:pt x="899" y="280"/>
                  <a:pt x="901" y="277"/>
                </a:cubicBezTo>
                <a:cubicBezTo>
                  <a:pt x="902" y="270"/>
                  <a:pt x="903" y="259"/>
                  <a:pt x="902" y="258"/>
                </a:cubicBezTo>
                <a:cubicBezTo>
                  <a:pt x="903" y="262"/>
                  <a:pt x="900" y="272"/>
                  <a:pt x="900" y="270"/>
                </a:cubicBezTo>
                <a:cubicBezTo>
                  <a:pt x="902" y="260"/>
                  <a:pt x="902" y="244"/>
                  <a:pt x="901" y="243"/>
                </a:cubicBezTo>
                <a:cubicBezTo>
                  <a:pt x="901" y="238"/>
                  <a:pt x="901" y="234"/>
                  <a:pt x="901" y="230"/>
                </a:cubicBezTo>
                <a:cubicBezTo>
                  <a:pt x="900" y="229"/>
                  <a:pt x="899" y="225"/>
                  <a:pt x="897" y="219"/>
                </a:cubicBezTo>
                <a:cubicBezTo>
                  <a:pt x="896" y="203"/>
                  <a:pt x="897" y="221"/>
                  <a:pt x="892" y="199"/>
                </a:cubicBezTo>
                <a:cubicBezTo>
                  <a:pt x="894" y="204"/>
                  <a:pt x="896" y="208"/>
                  <a:pt x="898" y="209"/>
                </a:cubicBezTo>
                <a:cubicBezTo>
                  <a:pt x="895" y="199"/>
                  <a:pt x="894" y="200"/>
                  <a:pt x="892" y="193"/>
                </a:cubicBezTo>
                <a:cubicBezTo>
                  <a:pt x="891" y="191"/>
                  <a:pt x="896" y="199"/>
                  <a:pt x="899" y="207"/>
                </a:cubicBezTo>
                <a:cubicBezTo>
                  <a:pt x="898" y="203"/>
                  <a:pt x="897" y="198"/>
                  <a:pt x="895" y="194"/>
                </a:cubicBezTo>
                <a:cubicBezTo>
                  <a:pt x="889" y="182"/>
                  <a:pt x="876" y="163"/>
                  <a:pt x="862" y="148"/>
                </a:cubicBezTo>
                <a:cubicBezTo>
                  <a:pt x="865" y="149"/>
                  <a:pt x="869" y="155"/>
                  <a:pt x="867" y="150"/>
                </a:cubicBezTo>
                <a:cubicBezTo>
                  <a:pt x="860" y="143"/>
                  <a:pt x="851" y="136"/>
                  <a:pt x="842" y="128"/>
                </a:cubicBezTo>
                <a:cubicBezTo>
                  <a:pt x="843" y="129"/>
                  <a:pt x="843" y="128"/>
                  <a:pt x="844" y="129"/>
                </a:cubicBezTo>
                <a:cubicBezTo>
                  <a:pt x="827" y="117"/>
                  <a:pt x="832" y="119"/>
                  <a:pt x="816" y="109"/>
                </a:cubicBezTo>
                <a:cubicBezTo>
                  <a:pt x="817" y="109"/>
                  <a:pt x="817" y="109"/>
                  <a:pt x="817" y="109"/>
                </a:cubicBezTo>
                <a:cubicBezTo>
                  <a:pt x="814" y="107"/>
                  <a:pt x="811" y="105"/>
                  <a:pt x="807" y="104"/>
                </a:cubicBezTo>
                <a:cubicBezTo>
                  <a:pt x="785" y="94"/>
                  <a:pt x="784" y="90"/>
                  <a:pt x="772" y="83"/>
                </a:cubicBezTo>
                <a:cubicBezTo>
                  <a:pt x="775" y="84"/>
                  <a:pt x="775" y="84"/>
                  <a:pt x="775" y="84"/>
                </a:cubicBezTo>
                <a:cubicBezTo>
                  <a:pt x="767" y="79"/>
                  <a:pt x="740" y="70"/>
                  <a:pt x="732" y="67"/>
                </a:cubicBezTo>
                <a:cubicBezTo>
                  <a:pt x="741" y="71"/>
                  <a:pt x="735" y="69"/>
                  <a:pt x="741" y="73"/>
                </a:cubicBezTo>
                <a:cubicBezTo>
                  <a:pt x="750" y="76"/>
                  <a:pt x="748" y="73"/>
                  <a:pt x="762" y="79"/>
                </a:cubicBezTo>
                <a:cubicBezTo>
                  <a:pt x="759" y="80"/>
                  <a:pt x="742" y="74"/>
                  <a:pt x="737" y="74"/>
                </a:cubicBezTo>
                <a:cubicBezTo>
                  <a:pt x="730" y="71"/>
                  <a:pt x="725" y="67"/>
                  <a:pt x="725" y="66"/>
                </a:cubicBezTo>
                <a:cubicBezTo>
                  <a:pt x="705" y="60"/>
                  <a:pt x="694" y="56"/>
                  <a:pt x="669" y="50"/>
                </a:cubicBezTo>
                <a:cubicBezTo>
                  <a:pt x="660" y="49"/>
                  <a:pt x="653" y="51"/>
                  <a:pt x="633" y="44"/>
                </a:cubicBezTo>
                <a:cubicBezTo>
                  <a:pt x="634" y="43"/>
                  <a:pt x="634" y="43"/>
                  <a:pt x="634" y="43"/>
                </a:cubicBezTo>
                <a:cubicBezTo>
                  <a:pt x="632" y="44"/>
                  <a:pt x="624" y="41"/>
                  <a:pt x="620" y="41"/>
                </a:cubicBezTo>
                <a:cubicBezTo>
                  <a:pt x="627" y="44"/>
                  <a:pt x="611" y="40"/>
                  <a:pt x="619" y="43"/>
                </a:cubicBezTo>
                <a:cubicBezTo>
                  <a:pt x="607" y="41"/>
                  <a:pt x="606" y="38"/>
                  <a:pt x="605" y="37"/>
                </a:cubicBezTo>
                <a:cubicBezTo>
                  <a:pt x="596" y="37"/>
                  <a:pt x="581" y="31"/>
                  <a:pt x="562" y="29"/>
                </a:cubicBezTo>
                <a:cubicBezTo>
                  <a:pt x="566" y="29"/>
                  <a:pt x="586" y="32"/>
                  <a:pt x="578" y="30"/>
                </a:cubicBezTo>
                <a:cubicBezTo>
                  <a:pt x="570" y="29"/>
                  <a:pt x="562" y="28"/>
                  <a:pt x="553" y="28"/>
                </a:cubicBezTo>
                <a:cubicBezTo>
                  <a:pt x="564" y="30"/>
                  <a:pt x="564" y="30"/>
                  <a:pt x="564" y="30"/>
                </a:cubicBezTo>
                <a:cubicBezTo>
                  <a:pt x="546" y="29"/>
                  <a:pt x="541" y="26"/>
                  <a:pt x="530" y="24"/>
                </a:cubicBezTo>
                <a:cubicBezTo>
                  <a:pt x="528" y="23"/>
                  <a:pt x="535" y="24"/>
                  <a:pt x="541" y="25"/>
                </a:cubicBezTo>
                <a:cubicBezTo>
                  <a:pt x="535" y="24"/>
                  <a:pt x="526" y="23"/>
                  <a:pt x="519" y="22"/>
                </a:cubicBezTo>
                <a:cubicBezTo>
                  <a:pt x="513" y="23"/>
                  <a:pt x="494" y="21"/>
                  <a:pt x="486" y="22"/>
                </a:cubicBezTo>
                <a:cubicBezTo>
                  <a:pt x="483" y="22"/>
                  <a:pt x="483" y="22"/>
                  <a:pt x="483" y="22"/>
                </a:cubicBezTo>
                <a:cubicBezTo>
                  <a:pt x="483" y="22"/>
                  <a:pt x="483" y="21"/>
                  <a:pt x="484" y="21"/>
                </a:cubicBezTo>
                <a:cubicBezTo>
                  <a:pt x="483" y="21"/>
                  <a:pt x="481" y="21"/>
                  <a:pt x="480" y="21"/>
                </a:cubicBezTo>
                <a:cubicBezTo>
                  <a:pt x="470" y="20"/>
                  <a:pt x="470" y="20"/>
                  <a:pt x="470" y="20"/>
                </a:cubicBezTo>
                <a:cubicBezTo>
                  <a:pt x="472" y="20"/>
                  <a:pt x="472" y="20"/>
                  <a:pt x="472" y="20"/>
                </a:cubicBezTo>
                <a:cubicBezTo>
                  <a:pt x="469" y="20"/>
                  <a:pt x="469" y="20"/>
                  <a:pt x="469" y="20"/>
                </a:cubicBezTo>
                <a:cubicBezTo>
                  <a:pt x="459" y="19"/>
                  <a:pt x="459" y="19"/>
                  <a:pt x="459" y="19"/>
                </a:cubicBezTo>
                <a:cubicBezTo>
                  <a:pt x="453" y="19"/>
                  <a:pt x="453" y="19"/>
                  <a:pt x="453" y="19"/>
                </a:cubicBezTo>
                <a:cubicBezTo>
                  <a:pt x="456" y="19"/>
                  <a:pt x="456" y="19"/>
                  <a:pt x="456" y="19"/>
                </a:cubicBezTo>
                <a:cubicBezTo>
                  <a:pt x="455" y="21"/>
                  <a:pt x="443" y="22"/>
                  <a:pt x="428" y="21"/>
                </a:cubicBezTo>
                <a:cubicBezTo>
                  <a:pt x="429" y="22"/>
                  <a:pt x="437" y="22"/>
                  <a:pt x="448" y="23"/>
                </a:cubicBezTo>
                <a:cubicBezTo>
                  <a:pt x="444" y="23"/>
                  <a:pt x="444" y="23"/>
                  <a:pt x="444" y="23"/>
                </a:cubicBezTo>
                <a:cubicBezTo>
                  <a:pt x="428" y="22"/>
                  <a:pt x="413" y="21"/>
                  <a:pt x="399" y="21"/>
                </a:cubicBezTo>
                <a:cubicBezTo>
                  <a:pt x="404" y="21"/>
                  <a:pt x="409" y="21"/>
                  <a:pt x="416" y="21"/>
                </a:cubicBezTo>
                <a:cubicBezTo>
                  <a:pt x="401" y="19"/>
                  <a:pt x="378" y="22"/>
                  <a:pt x="370" y="20"/>
                </a:cubicBezTo>
                <a:cubicBezTo>
                  <a:pt x="393" y="17"/>
                  <a:pt x="405" y="18"/>
                  <a:pt x="429" y="18"/>
                </a:cubicBezTo>
                <a:cubicBezTo>
                  <a:pt x="441" y="20"/>
                  <a:pt x="413" y="18"/>
                  <a:pt x="412" y="20"/>
                </a:cubicBezTo>
                <a:cubicBezTo>
                  <a:pt x="417" y="20"/>
                  <a:pt x="422" y="20"/>
                  <a:pt x="426" y="21"/>
                </a:cubicBezTo>
                <a:cubicBezTo>
                  <a:pt x="424" y="19"/>
                  <a:pt x="453" y="21"/>
                  <a:pt x="446" y="18"/>
                </a:cubicBezTo>
                <a:cubicBezTo>
                  <a:pt x="416" y="16"/>
                  <a:pt x="386" y="16"/>
                  <a:pt x="359" y="17"/>
                </a:cubicBezTo>
                <a:cubicBezTo>
                  <a:pt x="368" y="13"/>
                  <a:pt x="376" y="8"/>
                  <a:pt x="385" y="4"/>
                </a:cubicBezTo>
                <a:cubicBezTo>
                  <a:pt x="385" y="4"/>
                  <a:pt x="385" y="3"/>
                  <a:pt x="386" y="3"/>
                </a:cubicBezTo>
                <a:cubicBezTo>
                  <a:pt x="385" y="4"/>
                  <a:pt x="385" y="4"/>
                  <a:pt x="385" y="4"/>
                </a:cubicBezTo>
                <a:cubicBezTo>
                  <a:pt x="385" y="4"/>
                  <a:pt x="390" y="4"/>
                  <a:pt x="396" y="3"/>
                </a:cubicBezTo>
                <a:cubicBezTo>
                  <a:pt x="395" y="4"/>
                  <a:pt x="394" y="5"/>
                  <a:pt x="401" y="4"/>
                </a:cubicBezTo>
                <a:cubicBezTo>
                  <a:pt x="415" y="5"/>
                  <a:pt x="423" y="3"/>
                  <a:pt x="433" y="4"/>
                </a:cubicBezTo>
                <a:cubicBezTo>
                  <a:pt x="430" y="4"/>
                  <a:pt x="430" y="4"/>
                  <a:pt x="430" y="4"/>
                </a:cubicBezTo>
                <a:cubicBezTo>
                  <a:pt x="440" y="5"/>
                  <a:pt x="452" y="5"/>
                  <a:pt x="460" y="4"/>
                </a:cubicBezTo>
                <a:cubicBezTo>
                  <a:pt x="468" y="7"/>
                  <a:pt x="432" y="3"/>
                  <a:pt x="447" y="6"/>
                </a:cubicBezTo>
                <a:cubicBezTo>
                  <a:pt x="436" y="5"/>
                  <a:pt x="421" y="6"/>
                  <a:pt x="412" y="6"/>
                </a:cubicBezTo>
                <a:cubicBezTo>
                  <a:pt x="426" y="6"/>
                  <a:pt x="438" y="9"/>
                  <a:pt x="434" y="10"/>
                </a:cubicBezTo>
                <a:cubicBezTo>
                  <a:pt x="464" y="10"/>
                  <a:pt x="434" y="6"/>
                  <a:pt x="461" y="6"/>
                </a:cubicBezTo>
                <a:cubicBezTo>
                  <a:pt x="479" y="8"/>
                  <a:pt x="479" y="8"/>
                  <a:pt x="479" y="8"/>
                </a:cubicBezTo>
                <a:cubicBezTo>
                  <a:pt x="485" y="6"/>
                  <a:pt x="485" y="6"/>
                  <a:pt x="485" y="6"/>
                </a:cubicBezTo>
                <a:cubicBezTo>
                  <a:pt x="496" y="7"/>
                  <a:pt x="478" y="7"/>
                  <a:pt x="495" y="8"/>
                </a:cubicBezTo>
                <a:cubicBezTo>
                  <a:pt x="499" y="8"/>
                  <a:pt x="510" y="10"/>
                  <a:pt x="513" y="9"/>
                </a:cubicBezTo>
                <a:cubicBezTo>
                  <a:pt x="513" y="10"/>
                  <a:pt x="513" y="10"/>
                  <a:pt x="521" y="11"/>
                </a:cubicBezTo>
                <a:cubicBezTo>
                  <a:pt x="522" y="11"/>
                  <a:pt x="521" y="10"/>
                  <a:pt x="528" y="11"/>
                </a:cubicBezTo>
                <a:cubicBezTo>
                  <a:pt x="532" y="14"/>
                  <a:pt x="511" y="10"/>
                  <a:pt x="518" y="13"/>
                </a:cubicBezTo>
                <a:cubicBezTo>
                  <a:pt x="538" y="15"/>
                  <a:pt x="530" y="12"/>
                  <a:pt x="534" y="11"/>
                </a:cubicBezTo>
                <a:cubicBezTo>
                  <a:pt x="533" y="12"/>
                  <a:pt x="532" y="11"/>
                  <a:pt x="530" y="11"/>
                </a:cubicBezTo>
                <a:cubicBezTo>
                  <a:pt x="530" y="10"/>
                  <a:pt x="538" y="12"/>
                  <a:pt x="537" y="11"/>
                </a:cubicBezTo>
                <a:cubicBezTo>
                  <a:pt x="534" y="10"/>
                  <a:pt x="531" y="10"/>
                  <a:pt x="528" y="10"/>
                </a:cubicBezTo>
                <a:cubicBezTo>
                  <a:pt x="534" y="10"/>
                  <a:pt x="519" y="7"/>
                  <a:pt x="513" y="7"/>
                </a:cubicBezTo>
                <a:cubicBezTo>
                  <a:pt x="500" y="6"/>
                  <a:pt x="472" y="4"/>
                  <a:pt x="454" y="3"/>
                </a:cubicBezTo>
                <a:cubicBezTo>
                  <a:pt x="456" y="3"/>
                  <a:pt x="459" y="3"/>
                  <a:pt x="457" y="2"/>
                </a:cubicBezTo>
                <a:cubicBezTo>
                  <a:pt x="431" y="1"/>
                  <a:pt x="420" y="0"/>
                  <a:pt x="390" y="1"/>
                </a:cubicBezTo>
                <a:cubicBezTo>
                  <a:pt x="386" y="3"/>
                  <a:pt x="386" y="3"/>
                  <a:pt x="386" y="3"/>
                </a:cubicBezTo>
                <a:cubicBezTo>
                  <a:pt x="360" y="4"/>
                  <a:pt x="374" y="8"/>
                  <a:pt x="368" y="9"/>
                </a:cubicBezTo>
                <a:cubicBezTo>
                  <a:pt x="362" y="9"/>
                  <a:pt x="357" y="11"/>
                  <a:pt x="352" y="10"/>
                </a:cubicBezTo>
                <a:cubicBezTo>
                  <a:pt x="355" y="9"/>
                  <a:pt x="355" y="9"/>
                  <a:pt x="355" y="9"/>
                </a:cubicBezTo>
                <a:cubicBezTo>
                  <a:pt x="338" y="11"/>
                  <a:pt x="350" y="11"/>
                  <a:pt x="335" y="13"/>
                </a:cubicBezTo>
                <a:cubicBezTo>
                  <a:pt x="323" y="15"/>
                  <a:pt x="345" y="12"/>
                  <a:pt x="338" y="14"/>
                </a:cubicBezTo>
                <a:cubicBezTo>
                  <a:pt x="322" y="15"/>
                  <a:pt x="329" y="17"/>
                  <a:pt x="304" y="19"/>
                </a:cubicBezTo>
                <a:cubicBezTo>
                  <a:pt x="306" y="19"/>
                  <a:pt x="302" y="17"/>
                  <a:pt x="316" y="15"/>
                </a:cubicBezTo>
                <a:cubicBezTo>
                  <a:pt x="311" y="15"/>
                  <a:pt x="306" y="16"/>
                  <a:pt x="302" y="16"/>
                </a:cubicBezTo>
                <a:cubicBezTo>
                  <a:pt x="318" y="13"/>
                  <a:pt x="308" y="14"/>
                  <a:pt x="325" y="13"/>
                </a:cubicBezTo>
                <a:cubicBezTo>
                  <a:pt x="332" y="10"/>
                  <a:pt x="330" y="9"/>
                  <a:pt x="337" y="7"/>
                </a:cubicBezTo>
                <a:cubicBezTo>
                  <a:pt x="331" y="8"/>
                  <a:pt x="333" y="9"/>
                  <a:pt x="323" y="10"/>
                </a:cubicBezTo>
                <a:cubicBezTo>
                  <a:pt x="312" y="11"/>
                  <a:pt x="325" y="9"/>
                  <a:pt x="326" y="8"/>
                </a:cubicBezTo>
                <a:cubicBezTo>
                  <a:pt x="311" y="12"/>
                  <a:pt x="309" y="8"/>
                  <a:pt x="296" y="12"/>
                </a:cubicBezTo>
                <a:cubicBezTo>
                  <a:pt x="298" y="14"/>
                  <a:pt x="296" y="14"/>
                  <a:pt x="306" y="14"/>
                </a:cubicBezTo>
                <a:cubicBezTo>
                  <a:pt x="296" y="16"/>
                  <a:pt x="284" y="17"/>
                  <a:pt x="285" y="15"/>
                </a:cubicBezTo>
                <a:cubicBezTo>
                  <a:pt x="283" y="17"/>
                  <a:pt x="283" y="17"/>
                  <a:pt x="283" y="17"/>
                </a:cubicBezTo>
                <a:cubicBezTo>
                  <a:pt x="281" y="17"/>
                  <a:pt x="273" y="18"/>
                  <a:pt x="272" y="18"/>
                </a:cubicBezTo>
                <a:cubicBezTo>
                  <a:pt x="269" y="19"/>
                  <a:pt x="269" y="19"/>
                  <a:pt x="269" y="19"/>
                </a:cubicBezTo>
                <a:cubicBezTo>
                  <a:pt x="276" y="19"/>
                  <a:pt x="282" y="19"/>
                  <a:pt x="294" y="16"/>
                </a:cubicBezTo>
                <a:cubicBezTo>
                  <a:pt x="289" y="18"/>
                  <a:pt x="301" y="18"/>
                  <a:pt x="286" y="21"/>
                </a:cubicBezTo>
                <a:cubicBezTo>
                  <a:pt x="279" y="22"/>
                  <a:pt x="285" y="20"/>
                  <a:pt x="284" y="19"/>
                </a:cubicBezTo>
                <a:cubicBezTo>
                  <a:pt x="250" y="27"/>
                  <a:pt x="249" y="23"/>
                  <a:pt x="222" y="32"/>
                </a:cubicBezTo>
                <a:cubicBezTo>
                  <a:pt x="228" y="30"/>
                  <a:pt x="245" y="26"/>
                  <a:pt x="258" y="22"/>
                </a:cubicBezTo>
                <a:cubicBezTo>
                  <a:pt x="250" y="22"/>
                  <a:pt x="241" y="26"/>
                  <a:pt x="233" y="28"/>
                </a:cubicBezTo>
                <a:cubicBezTo>
                  <a:pt x="240" y="26"/>
                  <a:pt x="241" y="25"/>
                  <a:pt x="233" y="26"/>
                </a:cubicBezTo>
                <a:cubicBezTo>
                  <a:pt x="230" y="28"/>
                  <a:pt x="230" y="28"/>
                  <a:pt x="230" y="28"/>
                </a:cubicBezTo>
                <a:cubicBezTo>
                  <a:pt x="225" y="29"/>
                  <a:pt x="216" y="32"/>
                  <a:pt x="215" y="32"/>
                </a:cubicBezTo>
                <a:cubicBezTo>
                  <a:pt x="215" y="32"/>
                  <a:pt x="218" y="32"/>
                  <a:pt x="222" y="31"/>
                </a:cubicBezTo>
                <a:cubicBezTo>
                  <a:pt x="210" y="35"/>
                  <a:pt x="188" y="44"/>
                  <a:pt x="167" y="51"/>
                </a:cubicBezTo>
                <a:cubicBezTo>
                  <a:pt x="168" y="48"/>
                  <a:pt x="196" y="39"/>
                  <a:pt x="181" y="43"/>
                </a:cubicBezTo>
                <a:cubicBezTo>
                  <a:pt x="173" y="46"/>
                  <a:pt x="166" y="51"/>
                  <a:pt x="151" y="57"/>
                </a:cubicBezTo>
                <a:cubicBezTo>
                  <a:pt x="157" y="53"/>
                  <a:pt x="144" y="59"/>
                  <a:pt x="144" y="58"/>
                </a:cubicBezTo>
                <a:cubicBezTo>
                  <a:pt x="138" y="62"/>
                  <a:pt x="131" y="67"/>
                  <a:pt x="125" y="71"/>
                </a:cubicBezTo>
                <a:cubicBezTo>
                  <a:pt x="116" y="76"/>
                  <a:pt x="105" y="83"/>
                  <a:pt x="97" y="90"/>
                </a:cubicBezTo>
                <a:cubicBezTo>
                  <a:pt x="100" y="88"/>
                  <a:pt x="103" y="85"/>
                  <a:pt x="108" y="82"/>
                </a:cubicBezTo>
                <a:cubicBezTo>
                  <a:pt x="97" y="93"/>
                  <a:pt x="84" y="98"/>
                  <a:pt x="71" y="113"/>
                </a:cubicBezTo>
                <a:cubicBezTo>
                  <a:pt x="77" y="106"/>
                  <a:pt x="77" y="106"/>
                  <a:pt x="77" y="106"/>
                </a:cubicBezTo>
                <a:cubicBezTo>
                  <a:pt x="66" y="116"/>
                  <a:pt x="58" y="126"/>
                  <a:pt x="51" y="136"/>
                </a:cubicBezTo>
                <a:cubicBezTo>
                  <a:pt x="50" y="135"/>
                  <a:pt x="50" y="135"/>
                  <a:pt x="50" y="135"/>
                </a:cubicBezTo>
                <a:cubicBezTo>
                  <a:pt x="50" y="137"/>
                  <a:pt x="37" y="160"/>
                  <a:pt x="35" y="166"/>
                </a:cubicBezTo>
                <a:cubicBezTo>
                  <a:pt x="53" y="132"/>
                  <a:pt x="52" y="138"/>
                  <a:pt x="75" y="111"/>
                </a:cubicBezTo>
                <a:cubicBezTo>
                  <a:pt x="67" y="122"/>
                  <a:pt x="61" y="130"/>
                  <a:pt x="54" y="142"/>
                </a:cubicBezTo>
                <a:cubicBezTo>
                  <a:pt x="51" y="147"/>
                  <a:pt x="49" y="148"/>
                  <a:pt x="49" y="148"/>
                </a:cubicBezTo>
                <a:cubicBezTo>
                  <a:pt x="47" y="153"/>
                  <a:pt x="47" y="155"/>
                  <a:pt x="43" y="162"/>
                </a:cubicBezTo>
                <a:cubicBezTo>
                  <a:pt x="42" y="164"/>
                  <a:pt x="42" y="164"/>
                  <a:pt x="42" y="164"/>
                </a:cubicBezTo>
                <a:cubicBezTo>
                  <a:pt x="30" y="186"/>
                  <a:pt x="35" y="185"/>
                  <a:pt x="28" y="207"/>
                </a:cubicBezTo>
                <a:cubicBezTo>
                  <a:pt x="25" y="211"/>
                  <a:pt x="30" y="187"/>
                  <a:pt x="36" y="174"/>
                </a:cubicBezTo>
                <a:cubicBezTo>
                  <a:pt x="29" y="183"/>
                  <a:pt x="45" y="152"/>
                  <a:pt x="38" y="163"/>
                </a:cubicBezTo>
                <a:cubicBezTo>
                  <a:pt x="35" y="170"/>
                  <a:pt x="35" y="170"/>
                  <a:pt x="35" y="170"/>
                </a:cubicBezTo>
                <a:cubicBezTo>
                  <a:pt x="32" y="176"/>
                  <a:pt x="32" y="175"/>
                  <a:pt x="33" y="171"/>
                </a:cubicBezTo>
                <a:cubicBezTo>
                  <a:pt x="30" y="180"/>
                  <a:pt x="31" y="178"/>
                  <a:pt x="30" y="182"/>
                </a:cubicBezTo>
                <a:cubicBezTo>
                  <a:pt x="19" y="218"/>
                  <a:pt x="28" y="176"/>
                  <a:pt x="18" y="212"/>
                </a:cubicBezTo>
                <a:cubicBezTo>
                  <a:pt x="18" y="208"/>
                  <a:pt x="21" y="198"/>
                  <a:pt x="19" y="200"/>
                </a:cubicBezTo>
                <a:cubicBezTo>
                  <a:pt x="21" y="193"/>
                  <a:pt x="23" y="187"/>
                  <a:pt x="26" y="181"/>
                </a:cubicBezTo>
                <a:cubicBezTo>
                  <a:pt x="25" y="180"/>
                  <a:pt x="25" y="180"/>
                  <a:pt x="25" y="180"/>
                </a:cubicBezTo>
                <a:cubicBezTo>
                  <a:pt x="15" y="204"/>
                  <a:pt x="16" y="220"/>
                  <a:pt x="17" y="231"/>
                </a:cubicBezTo>
                <a:cubicBezTo>
                  <a:pt x="18" y="209"/>
                  <a:pt x="19" y="229"/>
                  <a:pt x="21" y="217"/>
                </a:cubicBezTo>
                <a:cubicBezTo>
                  <a:pt x="21" y="222"/>
                  <a:pt x="20" y="226"/>
                  <a:pt x="19" y="228"/>
                </a:cubicBezTo>
                <a:cubicBezTo>
                  <a:pt x="20" y="230"/>
                  <a:pt x="19" y="241"/>
                  <a:pt x="20" y="240"/>
                </a:cubicBezTo>
                <a:cubicBezTo>
                  <a:pt x="15" y="245"/>
                  <a:pt x="21" y="294"/>
                  <a:pt x="17" y="284"/>
                </a:cubicBezTo>
                <a:cubicBezTo>
                  <a:pt x="17" y="298"/>
                  <a:pt x="34" y="339"/>
                  <a:pt x="51" y="362"/>
                </a:cubicBezTo>
                <a:cubicBezTo>
                  <a:pt x="49" y="360"/>
                  <a:pt x="48" y="358"/>
                  <a:pt x="46" y="356"/>
                </a:cubicBezTo>
                <a:cubicBezTo>
                  <a:pt x="61" y="384"/>
                  <a:pt x="64" y="377"/>
                  <a:pt x="75" y="389"/>
                </a:cubicBezTo>
                <a:cubicBezTo>
                  <a:pt x="65" y="379"/>
                  <a:pt x="81" y="398"/>
                  <a:pt x="87" y="405"/>
                </a:cubicBezTo>
                <a:cubicBezTo>
                  <a:pt x="87" y="406"/>
                  <a:pt x="87" y="407"/>
                  <a:pt x="88" y="408"/>
                </a:cubicBezTo>
                <a:cubicBezTo>
                  <a:pt x="87" y="408"/>
                  <a:pt x="87" y="406"/>
                  <a:pt x="87" y="405"/>
                </a:cubicBezTo>
                <a:cubicBezTo>
                  <a:pt x="87" y="405"/>
                  <a:pt x="87" y="405"/>
                  <a:pt x="87" y="405"/>
                </a:cubicBezTo>
                <a:cubicBezTo>
                  <a:pt x="88" y="406"/>
                  <a:pt x="89" y="407"/>
                  <a:pt x="90" y="408"/>
                </a:cubicBezTo>
                <a:cubicBezTo>
                  <a:pt x="91" y="409"/>
                  <a:pt x="91" y="411"/>
                  <a:pt x="90" y="413"/>
                </a:cubicBezTo>
                <a:cubicBezTo>
                  <a:pt x="90" y="412"/>
                  <a:pt x="90" y="413"/>
                  <a:pt x="89" y="413"/>
                </a:cubicBezTo>
                <a:cubicBezTo>
                  <a:pt x="90" y="416"/>
                  <a:pt x="90" y="418"/>
                  <a:pt x="91" y="420"/>
                </a:cubicBezTo>
                <a:cubicBezTo>
                  <a:pt x="91" y="423"/>
                  <a:pt x="91" y="423"/>
                  <a:pt x="91" y="423"/>
                </a:cubicBezTo>
                <a:cubicBezTo>
                  <a:pt x="90" y="423"/>
                  <a:pt x="88" y="421"/>
                  <a:pt x="88" y="418"/>
                </a:cubicBezTo>
                <a:cubicBezTo>
                  <a:pt x="89" y="430"/>
                  <a:pt x="92" y="440"/>
                  <a:pt x="90" y="452"/>
                </a:cubicBezTo>
                <a:cubicBezTo>
                  <a:pt x="90" y="453"/>
                  <a:pt x="90" y="451"/>
                  <a:pt x="90" y="452"/>
                </a:cubicBezTo>
                <a:cubicBezTo>
                  <a:pt x="90" y="453"/>
                  <a:pt x="90" y="455"/>
                  <a:pt x="91" y="456"/>
                </a:cubicBezTo>
                <a:cubicBezTo>
                  <a:pt x="90" y="456"/>
                  <a:pt x="90" y="455"/>
                  <a:pt x="90" y="454"/>
                </a:cubicBezTo>
                <a:cubicBezTo>
                  <a:pt x="90" y="461"/>
                  <a:pt x="88" y="464"/>
                  <a:pt x="89" y="468"/>
                </a:cubicBezTo>
                <a:cubicBezTo>
                  <a:pt x="88" y="468"/>
                  <a:pt x="88" y="465"/>
                  <a:pt x="88" y="465"/>
                </a:cubicBezTo>
                <a:cubicBezTo>
                  <a:pt x="87" y="471"/>
                  <a:pt x="89" y="475"/>
                  <a:pt x="88" y="481"/>
                </a:cubicBezTo>
                <a:cubicBezTo>
                  <a:pt x="87" y="479"/>
                  <a:pt x="87" y="483"/>
                  <a:pt x="86" y="484"/>
                </a:cubicBezTo>
                <a:cubicBezTo>
                  <a:pt x="86" y="489"/>
                  <a:pt x="85" y="500"/>
                  <a:pt x="84" y="508"/>
                </a:cubicBezTo>
                <a:cubicBezTo>
                  <a:pt x="82" y="505"/>
                  <a:pt x="83" y="517"/>
                  <a:pt x="80" y="516"/>
                </a:cubicBezTo>
                <a:cubicBezTo>
                  <a:pt x="79" y="518"/>
                  <a:pt x="79" y="521"/>
                  <a:pt x="80" y="521"/>
                </a:cubicBezTo>
                <a:cubicBezTo>
                  <a:pt x="80" y="520"/>
                  <a:pt x="81" y="518"/>
                  <a:pt x="82" y="519"/>
                </a:cubicBezTo>
                <a:cubicBezTo>
                  <a:pt x="81" y="521"/>
                  <a:pt x="80" y="525"/>
                  <a:pt x="81" y="525"/>
                </a:cubicBezTo>
                <a:cubicBezTo>
                  <a:pt x="79" y="528"/>
                  <a:pt x="79" y="528"/>
                  <a:pt x="79" y="528"/>
                </a:cubicBezTo>
                <a:cubicBezTo>
                  <a:pt x="80" y="529"/>
                  <a:pt x="81" y="530"/>
                  <a:pt x="81" y="532"/>
                </a:cubicBezTo>
                <a:cubicBezTo>
                  <a:pt x="77" y="534"/>
                  <a:pt x="83" y="532"/>
                  <a:pt x="80" y="536"/>
                </a:cubicBezTo>
                <a:cubicBezTo>
                  <a:pt x="79" y="535"/>
                  <a:pt x="78" y="534"/>
                  <a:pt x="78" y="533"/>
                </a:cubicBezTo>
                <a:cubicBezTo>
                  <a:pt x="77" y="535"/>
                  <a:pt x="77" y="535"/>
                  <a:pt x="77" y="537"/>
                </a:cubicBezTo>
                <a:cubicBezTo>
                  <a:pt x="76" y="537"/>
                  <a:pt x="76" y="535"/>
                  <a:pt x="76" y="533"/>
                </a:cubicBezTo>
                <a:cubicBezTo>
                  <a:pt x="74" y="535"/>
                  <a:pt x="74" y="535"/>
                  <a:pt x="74" y="535"/>
                </a:cubicBezTo>
                <a:cubicBezTo>
                  <a:pt x="74" y="539"/>
                  <a:pt x="75" y="545"/>
                  <a:pt x="72" y="550"/>
                </a:cubicBezTo>
                <a:cubicBezTo>
                  <a:pt x="72" y="549"/>
                  <a:pt x="72" y="547"/>
                  <a:pt x="71" y="548"/>
                </a:cubicBezTo>
                <a:cubicBezTo>
                  <a:pt x="70" y="550"/>
                  <a:pt x="71" y="554"/>
                  <a:pt x="69" y="556"/>
                </a:cubicBezTo>
                <a:cubicBezTo>
                  <a:pt x="69" y="556"/>
                  <a:pt x="68" y="556"/>
                  <a:pt x="68" y="555"/>
                </a:cubicBezTo>
                <a:cubicBezTo>
                  <a:pt x="68" y="561"/>
                  <a:pt x="66" y="559"/>
                  <a:pt x="64" y="563"/>
                </a:cubicBezTo>
                <a:cubicBezTo>
                  <a:pt x="64" y="562"/>
                  <a:pt x="64" y="562"/>
                  <a:pt x="64" y="562"/>
                </a:cubicBezTo>
                <a:cubicBezTo>
                  <a:pt x="63" y="565"/>
                  <a:pt x="63" y="565"/>
                  <a:pt x="63" y="565"/>
                </a:cubicBezTo>
                <a:cubicBezTo>
                  <a:pt x="63" y="570"/>
                  <a:pt x="61" y="571"/>
                  <a:pt x="58" y="571"/>
                </a:cubicBezTo>
                <a:cubicBezTo>
                  <a:pt x="61" y="570"/>
                  <a:pt x="63" y="567"/>
                  <a:pt x="62" y="566"/>
                </a:cubicBezTo>
                <a:cubicBezTo>
                  <a:pt x="62" y="568"/>
                  <a:pt x="59" y="568"/>
                  <a:pt x="58" y="568"/>
                </a:cubicBezTo>
                <a:cubicBezTo>
                  <a:pt x="59" y="568"/>
                  <a:pt x="61" y="566"/>
                  <a:pt x="59" y="566"/>
                </a:cubicBezTo>
                <a:cubicBezTo>
                  <a:pt x="58" y="567"/>
                  <a:pt x="53" y="571"/>
                  <a:pt x="58" y="569"/>
                </a:cubicBezTo>
                <a:cubicBezTo>
                  <a:pt x="56" y="570"/>
                  <a:pt x="55" y="572"/>
                  <a:pt x="52" y="573"/>
                </a:cubicBezTo>
                <a:cubicBezTo>
                  <a:pt x="54" y="571"/>
                  <a:pt x="52" y="571"/>
                  <a:pt x="52" y="570"/>
                </a:cubicBezTo>
                <a:cubicBezTo>
                  <a:pt x="51" y="572"/>
                  <a:pt x="52" y="573"/>
                  <a:pt x="52" y="573"/>
                </a:cubicBezTo>
                <a:cubicBezTo>
                  <a:pt x="50" y="574"/>
                  <a:pt x="49" y="574"/>
                  <a:pt x="47" y="574"/>
                </a:cubicBezTo>
                <a:cubicBezTo>
                  <a:pt x="47" y="574"/>
                  <a:pt x="47" y="574"/>
                  <a:pt x="47" y="574"/>
                </a:cubicBezTo>
                <a:cubicBezTo>
                  <a:pt x="47" y="574"/>
                  <a:pt x="47" y="574"/>
                  <a:pt x="47" y="575"/>
                </a:cubicBezTo>
                <a:cubicBezTo>
                  <a:pt x="43" y="575"/>
                  <a:pt x="41" y="576"/>
                  <a:pt x="38" y="577"/>
                </a:cubicBezTo>
                <a:cubicBezTo>
                  <a:pt x="38" y="577"/>
                  <a:pt x="38" y="577"/>
                  <a:pt x="38" y="577"/>
                </a:cubicBezTo>
                <a:cubicBezTo>
                  <a:pt x="41" y="574"/>
                  <a:pt x="41" y="568"/>
                  <a:pt x="44" y="567"/>
                </a:cubicBezTo>
                <a:cubicBezTo>
                  <a:pt x="46" y="565"/>
                  <a:pt x="45" y="564"/>
                  <a:pt x="45" y="562"/>
                </a:cubicBezTo>
                <a:cubicBezTo>
                  <a:pt x="43" y="561"/>
                  <a:pt x="41" y="566"/>
                  <a:pt x="39" y="566"/>
                </a:cubicBezTo>
                <a:cubicBezTo>
                  <a:pt x="40" y="566"/>
                  <a:pt x="40" y="566"/>
                  <a:pt x="40" y="566"/>
                </a:cubicBezTo>
                <a:cubicBezTo>
                  <a:pt x="39" y="568"/>
                  <a:pt x="39" y="568"/>
                  <a:pt x="39" y="568"/>
                </a:cubicBezTo>
                <a:cubicBezTo>
                  <a:pt x="41" y="566"/>
                  <a:pt x="40" y="569"/>
                  <a:pt x="40" y="570"/>
                </a:cubicBezTo>
                <a:cubicBezTo>
                  <a:pt x="39" y="571"/>
                  <a:pt x="38" y="573"/>
                  <a:pt x="38" y="572"/>
                </a:cubicBezTo>
                <a:cubicBezTo>
                  <a:pt x="38" y="571"/>
                  <a:pt x="38" y="571"/>
                  <a:pt x="38" y="571"/>
                </a:cubicBezTo>
                <a:cubicBezTo>
                  <a:pt x="37" y="572"/>
                  <a:pt x="37" y="575"/>
                  <a:pt x="35" y="576"/>
                </a:cubicBezTo>
                <a:cubicBezTo>
                  <a:pt x="34" y="576"/>
                  <a:pt x="35" y="575"/>
                  <a:pt x="34" y="575"/>
                </a:cubicBezTo>
                <a:cubicBezTo>
                  <a:pt x="34" y="577"/>
                  <a:pt x="33" y="578"/>
                  <a:pt x="32" y="581"/>
                </a:cubicBezTo>
                <a:cubicBezTo>
                  <a:pt x="32" y="581"/>
                  <a:pt x="31" y="581"/>
                  <a:pt x="31" y="581"/>
                </a:cubicBezTo>
                <a:cubicBezTo>
                  <a:pt x="31" y="579"/>
                  <a:pt x="31" y="579"/>
                  <a:pt x="31" y="579"/>
                </a:cubicBezTo>
                <a:cubicBezTo>
                  <a:pt x="31" y="580"/>
                  <a:pt x="31" y="581"/>
                  <a:pt x="30" y="581"/>
                </a:cubicBezTo>
                <a:cubicBezTo>
                  <a:pt x="30" y="582"/>
                  <a:pt x="29" y="582"/>
                  <a:pt x="29" y="582"/>
                </a:cubicBezTo>
                <a:cubicBezTo>
                  <a:pt x="30" y="583"/>
                  <a:pt x="30" y="583"/>
                  <a:pt x="30" y="583"/>
                </a:cubicBezTo>
                <a:cubicBezTo>
                  <a:pt x="29" y="584"/>
                  <a:pt x="27" y="586"/>
                  <a:pt x="24" y="587"/>
                </a:cubicBezTo>
                <a:cubicBezTo>
                  <a:pt x="23" y="588"/>
                  <a:pt x="22" y="588"/>
                  <a:pt x="23" y="586"/>
                </a:cubicBezTo>
                <a:cubicBezTo>
                  <a:pt x="20" y="588"/>
                  <a:pt x="19" y="590"/>
                  <a:pt x="18" y="591"/>
                </a:cubicBezTo>
                <a:cubicBezTo>
                  <a:pt x="16" y="593"/>
                  <a:pt x="11" y="595"/>
                  <a:pt x="10" y="597"/>
                </a:cubicBezTo>
                <a:cubicBezTo>
                  <a:pt x="10" y="598"/>
                  <a:pt x="10" y="598"/>
                  <a:pt x="10" y="598"/>
                </a:cubicBezTo>
                <a:cubicBezTo>
                  <a:pt x="9" y="598"/>
                  <a:pt x="9" y="598"/>
                  <a:pt x="9" y="598"/>
                </a:cubicBezTo>
                <a:cubicBezTo>
                  <a:pt x="9" y="599"/>
                  <a:pt x="9" y="599"/>
                  <a:pt x="9" y="599"/>
                </a:cubicBezTo>
                <a:cubicBezTo>
                  <a:pt x="0" y="591"/>
                  <a:pt x="3" y="593"/>
                  <a:pt x="9" y="599"/>
                </a:cubicBezTo>
                <a:cubicBezTo>
                  <a:pt x="8" y="599"/>
                  <a:pt x="8" y="599"/>
                  <a:pt x="8" y="599"/>
                </a:cubicBezTo>
                <a:cubicBezTo>
                  <a:pt x="7" y="600"/>
                  <a:pt x="7" y="600"/>
                  <a:pt x="7" y="600"/>
                </a:cubicBezTo>
                <a:cubicBezTo>
                  <a:pt x="7" y="599"/>
                  <a:pt x="7" y="599"/>
                  <a:pt x="7" y="600"/>
                </a:cubicBezTo>
                <a:cubicBezTo>
                  <a:pt x="7" y="600"/>
                  <a:pt x="7" y="600"/>
                  <a:pt x="7" y="600"/>
                </a:cubicBezTo>
                <a:cubicBezTo>
                  <a:pt x="7" y="600"/>
                  <a:pt x="7" y="600"/>
                  <a:pt x="7" y="600"/>
                </a:cubicBezTo>
                <a:cubicBezTo>
                  <a:pt x="7" y="599"/>
                  <a:pt x="6" y="598"/>
                  <a:pt x="5" y="598"/>
                </a:cubicBezTo>
                <a:cubicBezTo>
                  <a:pt x="6" y="598"/>
                  <a:pt x="7" y="599"/>
                  <a:pt x="7" y="600"/>
                </a:cubicBezTo>
                <a:cubicBezTo>
                  <a:pt x="7" y="600"/>
                  <a:pt x="7" y="600"/>
                  <a:pt x="7" y="600"/>
                </a:cubicBezTo>
                <a:cubicBezTo>
                  <a:pt x="7" y="600"/>
                  <a:pt x="7" y="600"/>
                  <a:pt x="7" y="600"/>
                </a:cubicBezTo>
                <a:cubicBezTo>
                  <a:pt x="17" y="609"/>
                  <a:pt x="34" y="624"/>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7" y="627"/>
                  <a:pt x="37" y="627"/>
                  <a:pt x="37" y="627"/>
                </a:cubicBezTo>
                <a:cubicBezTo>
                  <a:pt x="38" y="626"/>
                  <a:pt x="38" y="626"/>
                  <a:pt x="38" y="626"/>
                </a:cubicBezTo>
                <a:cubicBezTo>
                  <a:pt x="38" y="626"/>
                  <a:pt x="38" y="625"/>
                  <a:pt x="38" y="625"/>
                </a:cubicBezTo>
                <a:cubicBezTo>
                  <a:pt x="38" y="626"/>
                  <a:pt x="39" y="626"/>
                  <a:pt x="38" y="625"/>
                </a:cubicBezTo>
                <a:cubicBezTo>
                  <a:pt x="38" y="625"/>
                  <a:pt x="38" y="625"/>
                  <a:pt x="38" y="625"/>
                </a:cubicBezTo>
                <a:cubicBezTo>
                  <a:pt x="38" y="625"/>
                  <a:pt x="38" y="625"/>
                  <a:pt x="38" y="625"/>
                </a:cubicBezTo>
                <a:cubicBezTo>
                  <a:pt x="38" y="625"/>
                  <a:pt x="38" y="625"/>
                  <a:pt x="38" y="625"/>
                </a:cubicBezTo>
                <a:cubicBezTo>
                  <a:pt x="39" y="623"/>
                  <a:pt x="39" y="623"/>
                  <a:pt x="39" y="623"/>
                </a:cubicBezTo>
                <a:cubicBezTo>
                  <a:pt x="40" y="619"/>
                  <a:pt x="40" y="619"/>
                  <a:pt x="40" y="619"/>
                </a:cubicBezTo>
                <a:cubicBezTo>
                  <a:pt x="41" y="617"/>
                  <a:pt x="41" y="616"/>
                  <a:pt x="42" y="614"/>
                </a:cubicBezTo>
                <a:cubicBezTo>
                  <a:pt x="42" y="614"/>
                  <a:pt x="42" y="614"/>
                  <a:pt x="42" y="614"/>
                </a:cubicBezTo>
                <a:cubicBezTo>
                  <a:pt x="44" y="612"/>
                  <a:pt x="42" y="612"/>
                  <a:pt x="45" y="610"/>
                </a:cubicBezTo>
                <a:cubicBezTo>
                  <a:pt x="45" y="611"/>
                  <a:pt x="45" y="611"/>
                  <a:pt x="45" y="611"/>
                </a:cubicBezTo>
                <a:cubicBezTo>
                  <a:pt x="46" y="610"/>
                  <a:pt x="49" y="608"/>
                  <a:pt x="50" y="606"/>
                </a:cubicBezTo>
                <a:cubicBezTo>
                  <a:pt x="47" y="608"/>
                  <a:pt x="49" y="606"/>
                  <a:pt x="47" y="608"/>
                </a:cubicBezTo>
                <a:cubicBezTo>
                  <a:pt x="46" y="608"/>
                  <a:pt x="48" y="605"/>
                  <a:pt x="51" y="603"/>
                </a:cubicBezTo>
                <a:cubicBezTo>
                  <a:pt x="49" y="607"/>
                  <a:pt x="55" y="602"/>
                  <a:pt x="54" y="604"/>
                </a:cubicBezTo>
                <a:cubicBezTo>
                  <a:pt x="58" y="600"/>
                  <a:pt x="59" y="596"/>
                  <a:pt x="61" y="592"/>
                </a:cubicBezTo>
                <a:cubicBezTo>
                  <a:pt x="64" y="590"/>
                  <a:pt x="68" y="589"/>
                  <a:pt x="71" y="587"/>
                </a:cubicBezTo>
                <a:cubicBezTo>
                  <a:pt x="71" y="588"/>
                  <a:pt x="70" y="589"/>
                  <a:pt x="70" y="590"/>
                </a:cubicBezTo>
                <a:cubicBezTo>
                  <a:pt x="70" y="589"/>
                  <a:pt x="70" y="589"/>
                  <a:pt x="70" y="589"/>
                </a:cubicBezTo>
                <a:cubicBezTo>
                  <a:pt x="67" y="596"/>
                  <a:pt x="67" y="594"/>
                  <a:pt x="64" y="598"/>
                </a:cubicBezTo>
                <a:cubicBezTo>
                  <a:pt x="64" y="598"/>
                  <a:pt x="64" y="598"/>
                  <a:pt x="64" y="597"/>
                </a:cubicBezTo>
                <a:cubicBezTo>
                  <a:pt x="63" y="598"/>
                  <a:pt x="63" y="598"/>
                  <a:pt x="63" y="598"/>
                </a:cubicBezTo>
                <a:cubicBezTo>
                  <a:pt x="63" y="596"/>
                  <a:pt x="63" y="596"/>
                  <a:pt x="63" y="596"/>
                </a:cubicBezTo>
                <a:cubicBezTo>
                  <a:pt x="61" y="598"/>
                  <a:pt x="62" y="600"/>
                  <a:pt x="60" y="601"/>
                </a:cubicBezTo>
                <a:cubicBezTo>
                  <a:pt x="60" y="601"/>
                  <a:pt x="59" y="601"/>
                  <a:pt x="60" y="599"/>
                </a:cubicBezTo>
                <a:cubicBezTo>
                  <a:pt x="59" y="602"/>
                  <a:pt x="57" y="605"/>
                  <a:pt x="54" y="608"/>
                </a:cubicBezTo>
                <a:cubicBezTo>
                  <a:pt x="54" y="609"/>
                  <a:pt x="54" y="609"/>
                  <a:pt x="54" y="609"/>
                </a:cubicBezTo>
                <a:cubicBezTo>
                  <a:pt x="54" y="609"/>
                  <a:pt x="54" y="609"/>
                  <a:pt x="53" y="610"/>
                </a:cubicBezTo>
                <a:cubicBezTo>
                  <a:pt x="53" y="610"/>
                  <a:pt x="53" y="610"/>
                  <a:pt x="52" y="611"/>
                </a:cubicBezTo>
                <a:cubicBezTo>
                  <a:pt x="53" y="610"/>
                  <a:pt x="53" y="610"/>
                  <a:pt x="52" y="611"/>
                </a:cubicBezTo>
                <a:cubicBezTo>
                  <a:pt x="52" y="611"/>
                  <a:pt x="52" y="611"/>
                  <a:pt x="52" y="611"/>
                </a:cubicBezTo>
                <a:cubicBezTo>
                  <a:pt x="51" y="612"/>
                  <a:pt x="50" y="612"/>
                  <a:pt x="50" y="613"/>
                </a:cubicBezTo>
                <a:cubicBezTo>
                  <a:pt x="50" y="613"/>
                  <a:pt x="50" y="613"/>
                  <a:pt x="50" y="612"/>
                </a:cubicBezTo>
                <a:cubicBezTo>
                  <a:pt x="51" y="611"/>
                  <a:pt x="52" y="609"/>
                  <a:pt x="52" y="608"/>
                </a:cubicBezTo>
                <a:cubicBezTo>
                  <a:pt x="50" y="610"/>
                  <a:pt x="49" y="611"/>
                  <a:pt x="48" y="613"/>
                </a:cubicBezTo>
                <a:cubicBezTo>
                  <a:pt x="48" y="613"/>
                  <a:pt x="48" y="613"/>
                  <a:pt x="47" y="613"/>
                </a:cubicBezTo>
                <a:cubicBezTo>
                  <a:pt x="47" y="613"/>
                  <a:pt x="47" y="613"/>
                  <a:pt x="48" y="613"/>
                </a:cubicBezTo>
                <a:cubicBezTo>
                  <a:pt x="47" y="614"/>
                  <a:pt x="47" y="614"/>
                  <a:pt x="46" y="615"/>
                </a:cubicBezTo>
                <a:cubicBezTo>
                  <a:pt x="45" y="614"/>
                  <a:pt x="50" y="612"/>
                  <a:pt x="47" y="612"/>
                </a:cubicBezTo>
                <a:cubicBezTo>
                  <a:pt x="44" y="614"/>
                  <a:pt x="45" y="615"/>
                  <a:pt x="46" y="615"/>
                </a:cubicBezTo>
                <a:cubicBezTo>
                  <a:pt x="45" y="616"/>
                  <a:pt x="45" y="616"/>
                  <a:pt x="44" y="616"/>
                </a:cubicBezTo>
                <a:cubicBezTo>
                  <a:pt x="45" y="616"/>
                  <a:pt x="45" y="616"/>
                  <a:pt x="46" y="616"/>
                </a:cubicBezTo>
                <a:cubicBezTo>
                  <a:pt x="46" y="616"/>
                  <a:pt x="46" y="616"/>
                  <a:pt x="46" y="616"/>
                </a:cubicBezTo>
                <a:cubicBezTo>
                  <a:pt x="46" y="616"/>
                  <a:pt x="46" y="616"/>
                  <a:pt x="46" y="616"/>
                </a:cubicBezTo>
                <a:cubicBezTo>
                  <a:pt x="47" y="616"/>
                  <a:pt x="47" y="616"/>
                  <a:pt x="47" y="616"/>
                </a:cubicBezTo>
                <a:cubicBezTo>
                  <a:pt x="47" y="616"/>
                  <a:pt x="45" y="617"/>
                  <a:pt x="46" y="617"/>
                </a:cubicBezTo>
                <a:cubicBezTo>
                  <a:pt x="46" y="617"/>
                  <a:pt x="47" y="616"/>
                  <a:pt x="47" y="616"/>
                </a:cubicBezTo>
                <a:cubicBezTo>
                  <a:pt x="47" y="616"/>
                  <a:pt x="48" y="616"/>
                  <a:pt x="48" y="616"/>
                </a:cubicBezTo>
                <a:cubicBezTo>
                  <a:pt x="47" y="617"/>
                  <a:pt x="44" y="619"/>
                  <a:pt x="41" y="621"/>
                </a:cubicBezTo>
                <a:cubicBezTo>
                  <a:pt x="44" y="620"/>
                  <a:pt x="43" y="621"/>
                  <a:pt x="42" y="623"/>
                </a:cubicBezTo>
                <a:cubicBezTo>
                  <a:pt x="42" y="623"/>
                  <a:pt x="42" y="623"/>
                  <a:pt x="42" y="623"/>
                </a:cubicBezTo>
                <a:cubicBezTo>
                  <a:pt x="41" y="624"/>
                  <a:pt x="41" y="624"/>
                  <a:pt x="41" y="624"/>
                </a:cubicBezTo>
                <a:cubicBezTo>
                  <a:pt x="42" y="624"/>
                  <a:pt x="42" y="624"/>
                  <a:pt x="42" y="624"/>
                </a:cubicBezTo>
                <a:cubicBezTo>
                  <a:pt x="42" y="624"/>
                  <a:pt x="42" y="624"/>
                  <a:pt x="43" y="624"/>
                </a:cubicBezTo>
                <a:cubicBezTo>
                  <a:pt x="45" y="622"/>
                  <a:pt x="48" y="621"/>
                  <a:pt x="50" y="620"/>
                </a:cubicBezTo>
                <a:cubicBezTo>
                  <a:pt x="46" y="620"/>
                  <a:pt x="55" y="615"/>
                  <a:pt x="56" y="613"/>
                </a:cubicBezTo>
                <a:cubicBezTo>
                  <a:pt x="58" y="611"/>
                  <a:pt x="58" y="611"/>
                  <a:pt x="58" y="611"/>
                </a:cubicBezTo>
                <a:cubicBezTo>
                  <a:pt x="59" y="610"/>
                  <a:pt x="59" y="610"/>
                  <a:pt x="59" y="610"/>
                </a:cubicBezTo>
                <a:cubicBezTo>
                  <a:pt x="59" y="610"/>
                  <a:pt x="59" y="610"/>
                  <a:pt x="58" y="612"/>
                </a:cubicBezTo>
                <a:cubicBezTo>
                  <a:pt x="59" y="611"/>
                  <a:pt x="62" y="608"/>
                  <a:pt x="62" y="607"/>
                </a:cubicBezTo>
                <a:cubicBezTo>
                  <a:pt x="63" y="607"/>
                  <a:pt x="64" y="606"/>
                  <a:pt x="64" y="606"/>
                </a:cubicBezTo>
                <a:cubicBezTo>
                  <a:pt x="64" y="606"/>
                  <a:pt x="64" y="606"/>
                  <a:pt x="64" y="606"/>
                </a:cubicBezTo>
                <a:cubicBezTo>
                  <a:pt x="70" y="603"/>
                  <a:pt x="73" y="602"/>
                  <a:pt x="80" y="598"/>
                </a:cubicBezTo>
                <a:cubicBezTo>
                  <a:pt x="80" y="596"/>
                  <a:pt x="80" y="596"/>
                  <a:pt x="80" y="596"/>
                </a:cubicBezTo>
                <a:cubicBezTo>
                  <a:pt x="86" y="593"/>
                  <a:pt x="80" y="591"/>
                  <a:pt x="81" y="590"/>
                </a:cubicBezTo>
                <a:cubicBezTo>
                  <a:pt x="82" y="589"/>
                  <a:pt x="83" y="588"/>
                  <a:pt x="85" y="588"/>
                </a:cubicBezTo>
                <a:cubicBezTo>
                  <a:pt x="84" y="589"/>
                  <a:pt x="84" y="589"/>
                  <a:pt x="84" y="589"/>
                </a:cubicBezTo>
                <a:cubicBezTo>
                  <a:pt x="88" y="587"/>
                  <a:pt x="85" y="587"/>
                  <a:pt x="88" y="585"/>
                </a:cubicBezTo>
                <a:cubicBezTo>
                  <a:pt x="91" y="583"/>
                  <a:pt x="86" y="587"/>
                  <a:pt x="87" y="585"/>
                </a:cubicBezTo>
                <a:cubicBezTo>
                  <a:pt x="91" y="583"/>
                  <a:pt x="87" y="581"/>
                  <a:pt x="94" y="580"/>
                </a:cubicBezTo>
                <a:cubicBezTo>
                  <a:pt x="95" y="580"/>
                  <a:pt x="96" y="581"/>
                  <a:pt x="93" y="583"/>
                </a:cubicBezTo>
                <a:cubicBezTo>
                  <a:pt x="97" y="582"/>
                  <a:pt x="97" y="582"/>
                  <a:pt x="97" y="582"/>
                </a:cubicBezTo>
                <a:cubicBezTo>
                  <a:pt x="93" y="584"/>
                  <a:pt x="96" y="583"/>
                  <a:pt x="92" y="585"/>
                </a:cubicBezTo>
                <a:cubicBezTo>
                  <a:pt x="91" y="587"/>
                  <a:pt x="92" y="588"/>
                  <a:pt x="91" y="590"/>
                </a:cubicBezTo>
                <a:cubicBezTo>
                  <a:pt x="92" y="589"/>
                  <a:pt x="91" y="588"/>
                  <a:pt x="94" y="587"/>
                </a:cubicBezTo>
                <a:cubicBezTo>
                  <a:pt x="97" y="586"/>
                  <a:pt x="94" y="587"/>
                  <a:pt x="94" y="588"/>
                </a:cubicBezTo>
                <a:cubicBezTo>
                  <a:pt x="96" y="585"/>
                  <a:pt x="99" y="587"/>
                  <a:pt x="101" y="584"/>
                </a:cubicBezTo>
                <a:cubicBezTo>
                  <a:pt x="99" y="583"/>
                  <a:pt x="100" y="583"/>
                  <a:pt x="97" y="583"/>
                </a:cubicBezTo>
                <a:cubicBezTo>
                  <a:pt x="99" y="582"/>
                  <a:pt x="103" y="581"/>
                  <a:pt x="104" y="583"/>
                </a:cubicBezTo>
                <a:cubicBezTo>
                  <a:pt x="103" y="581"/>
                  <a:pt x="103" y="581"/>
                  <a:pt x="103" y="581"/>
                </a:cubicBezTo>
                <a:cubicBezTo>
                  <a:pt x="104" y="581"/>
                  <a:pt x="106" y="581"/>
                  <a:pt x="106" y="581"/>
                </a:cubicBezTo>
                <a:cubicBezTo>
                  <a:pt x="107" y="580"/>
                  <a:pt x="107" y="580"/>
                  <a:pt x="107" y="580"/>
                </a:cubicBezTo>
                <a:cubicBezTo>
                  <a:pt x="104" y="580"/>
                  <a:pt x="102" y="580"/>
                  <a:pt x="100" y="582"/>
                </a:cubicBezTo>
                <a:cubicBezTo>
                  <a:pt x="100" y="580"/>
                  <a:pt x="96" y="580"/>
                  <a:pt x="100" y="578"/>
                </a:cubicBezTo>
                <a:cubicBezTo>
                  <a:pt x="102" y="578"/>
                  <a:pt x="101" y="579"/>
                  <a:pt x="101" y="579"/>
                </a:cubicBezTo>
                <a:cubicBezTo>
                  <a:pt x="110" y="575"/>
                  <a:pt x="112" y="577"/>
                  <a:pt x="119" y="574"/>
                </a:cubicBezTo>
                <a:cubicBezTo>
                  <a:pt x="117" y="575"/>
                  <a:pt x="112" y="576"/>
                  <a:pt x="109" y="578"/>
                </a:cubicBezTo>
                <a:cubicBezTo>
                  <a:pt x="112" y="579"/>
                  <a:pt x="114" y="576"/>
                  <a:pt x="116" y="576"/>
                </a:cubicBezTo>
                <a:cubicBezTo>
                  <a:pt x="114" y="577"/>
                  <a:pt x="114" y="577"/>
                  <a:pt x="117" y="577"/>
                </a:cubicBezTo>
                <a:cubicBezTo>
                  <a:pt x="117" y="576"/>
                  <a:pt x="117" y="576"/>
                  <a:pt x="117" y="576"/>
                </a:cubicBezTo>
                <a:cubicBezTo>
                  <a:pt x="119" y="575"/>
                  <a:pt x="121" y="574"/>
                  <a:pt x="121" y="575"/>
                </a:cubicBezTo>
                <a:cubicBezTo>
                  <a:pt x="121" y="574"/>
                  <a:pt x="120" y="574"/>
                  <a:pt x="119" y="575"/>
                </a:cubicBezTo>
                <a:cubicBezTo>
                  <a:pt x="122" y="572"/>
                  <a:pt x="127" y="570"/>
                  <a:pt x="134" y="568"/>
                </a:cubicBezTo>
                <a:cubicBezTo>
                  <a:pt x="134" y="570"/>
                  <a:pt x="126" y="572"/>
                  <a:pt x="131" y="572"/>
                </a:cubicBezTo>
                <a:cubicBezTo>
                  <a:pt x="133" y="570"/>
                  <a:pt x="134" y="568"/>
                  <a:pt x="139" y="567"/>
                </a:cubicBezTo>
                <a:cubicBezTo>
                  <a:pt x="138" y="569"/>
                  <a:pt x="141" y="568"/>
                  <a:pt x="142" y="568"/>
                </a:cubicBezTo>
                <a:cubicBezTo>
                  <a:pt x="146" y="564"/>
                  <a:pt x="146" y="564"/>
                  <a:pt x="146" y="564"/>
                </a:cubicBezTo>
                <a:cubicBezTo>
                  <a:pt x="149" y="564"/>
                  <a:pt x="152" y="563"/>
                  <a:pt x="155" y="561"/>
                </a:cubicBezTo>
                <a:cubicBezTo>
                  <a:pt x="154" y="562"/>
                  <a:pt x="153" y="562"/>
                  <a:pt x="151" y="563"/>
                </a:cubicBezTo>
                <a:cubicBezTo>
                  <a:pt x="154" y="559"/>
                  <a:pt x="159" y="561"/>
                  <a:pt x="164" y="559"/>
                </a:cubicBezTo>
                <a:cubicBezTo>
                  <a:pt x="162" y="560"/>
                  <a:pt x="162" y="560"/>
                  <a:pt x="162" y="560"/>
                </a:cubicBezTo>
                <a:cubicBezTo>
                  <a:pt x="166" y="559"/>
                  <a:pt x="169" y="558"/>
                  <a:pt x="172" y="556"/>
                </a:cubicBezTo>
                <a:cubicBezTo>
                  <a:pt x="172" y="557"/>
                  <a:pt x="172" y="557"/>
                  <a:pt x="172" y="557"/>
                </a:cubicBezTo>
                <a:cubicBezTo>
                  <a:pt x="172" y="556"/>
                  <a:pt x="178" y="553"/>
                  <a:pt x="179" y="552"/>
                </a:cubicBezTo>
                <a:cubicBezTo>
                  <a:pt x="170" y="556"/>
                  <a:pt x="170" y="553"/>
                  <a:pt x="162" y="557"/>
                </a:cubicBezTo>
                <a:cubicBezTo>
                  <a:pt x="164" y="555"/>
                  <a:pt x="167" y="554"/>
                  <a:pt x="170" y="551"/>
                </a:cubicBezTo>
                <a:cubicBezTo>
                  <a:pt x="171" y="551"/>
                  <a:pt x="172" y="551"/>
                  <a:pt x="172" y="551"/>
                </a:cubicBezTo>
                <a:cubicBezTo>
                  <a:pt x="173" y="550"/>
                  <a:pt x="173" y="549"/>
                  <a:pt x="175" y="548"/>
                </a:cubicBezTo>
                <a:cubicBezTo>
                  <a:pt x="176" y="549"/>
                  <a:pt x="176" y="549"/>
                  <a:pt x="176" y="549"/>
                </a:cubicBezTo>
                <a:cubicBezTo>
                  <a:pt x="183" y="548"/>
                  <a:pt x="180" y="545"/>
                  <a:pt x="187" y="543"/>
                </a:cubicBezTo>
                <a:cubicBezTo>
                  <a:pt x="189" y="545"/>
                  <a:pt x="182" y="547"/>
                  <a:pt x="179" y="549"/>
                </a:cubicBezTo>
                <a:cubicBezTo>
                  <a:pt x="183" y="549"/>
                  <a:pt x="173" y="551"/>
                  <a:pt x="178" y="552"/>
                </a:cubicBezTo>
                <a:cubicBezTo>
                  <a:pt x="179" y="551"/>
                  <a:pt x="179" y="551"/>
                  <a:pt x="179" y="551"/>
                </a:cubicBezTo>
                <a:cubicBezTo>
                  <a:pt x="181" y="550"/>
                  <a:pt x="181" y="551"/>
                  <a:pt x="180" y="551"/>
                </a:cubicBezTo>
                <a:cubicBezTo>
                  <a:pt x="183" y="550"/>
                  <a:pt x="182" y="551"/>
                  <a:pt x="183" y="550"/>
                </a:cubicBezTo>
                <a:cubicBezTo>
                  <a:pt x="192" y="547"/>
                  <a:pt x="183" y="552"/>
                  <a:pt x="193" y="550"/>
                </a:cubicBezTo>
                <a:cubicBezTo>
                  <a:pt x="192" y="551"/>
                  <a:pt x="189" y="551"/>
                  <a:pt x="190" y="552"/>
                </a:cubicBezTo>
                <a:cubicBezTo>
                  <a:pt x="185" y="553"/>
                  <a:pt x="185" y="553"/>
                  <a:pt x="185" y="553"/>
                </a:cubicBezTo>
                <a:cubicBezTo>
                  <a:pt x="185" y="554"/>
                  <a:pt x="185" y="554"/>
                  <a:pt x="185" y="554"/>
                </a:cubicBezTo>
                <a:cubicBezTo>
                  <a:pt x="192" y="553"/>
                  <a:pt x="195" y="550"/>
                  <a:pt x="197" y="547"/>
                </a:cubicBezTo>
                <a:cubicBezTo>
                  <a:pt x="192" y="550"/>
                  <a:pt x="196" y="546"/>
                  <a:pt x="192" y="547"/>
                </a:cubicBezTo>
                <a:cubicBezTo>
                  <a:pt x="193" y="546"/>
                  <a:pt x="194" y="546"/>
                  <a:pt x="195" y="546"/>
                </a:cubicBezTo>
                <a:cubicBezTo>
                  <a:pt x="195" y="546"/>
                  <a:pt x="198" y="545"/>
                  <a:pt x="198" y="544"/>
                </a:cubicBezTo>
                <a:cubicBezTo>
                  <a:pt x="200" y="547"/>
                  <a:pt x="213" y="543"/>
                  <a:pt x="212" y="547"/>
                </a:cubicBezTo>
                <a:cubicBezTo>
                  <a:pt x="216" y="547"/>
                  <a:pt x="227" y="543"/>
                  <a:pt x="235" y="541"/>
                </a:cubicBezTo>
                <a:cubicBezTo>
                  <a:pt x="233" y="542"/>
                  <a:pt x="233" y="542"/>
                  <a:pt x="233" y="542"/>
                </a:cubicBezTo>
                <a:cubicBezTo>
                  <a:pt x="243" y="543"/>
                  <a:pt x="240" y="539"/>
                  <a:pt x="244" y="537"/>
                </a:cubicBezTo>
                <a:cubicBezTo>
                  <a:pt x="240" y="539"/>
                  <a:pt x="249" y="538"/>
                  <a:pt x="251" y="538"/>
                </a:cubicBezTo>
                <a:cubicBezTo>
                  <a:pt x="254" y="537"/>
                  <a:pt x="257" y="535"/>
                  <a:pt x="263" y="534"/>
                </a:cubicBezTo>
                <a:cubicBezTo>
                  <a:pt x="264" y="535"/>
                  <a:pt x="265" y="537"/>
                  <a:pt x="269" y="536"/>
                </a:cubicBezTo>
                <a:cubicBezTo>
                  <a:pt x="271" y="535"/>
                  <a:pt x="271" y="535"/>
                  <a:pt x="271" y="535"/>
                </a:cubicBezTo>
                <a:cubicBezTo>
                  <a:pt x="274" y="535"/>
                  <a:pt x="279" y="533"/>
                  <a:pt x="281" y="533"/>
                </a:cubicBezTo>
                <a:cubicBezTo>
                  <a:pt x="281" y="534"/>
                  <a:pt x="281" y="534"/>
                  <a:pt x="281" y="534"/>
                </a:cubicBezTo>
                <a:cubicBezTo>
                  <a:pt x="285" y="534"/>
                  <a:pt x="285" y="532"/>
                  <a:pt x="281" y="532"/>
                </a:cubicBezTo>
                <a:cubicBezTo>
                  <a:pt x="285" y="531"/>
                  <a:pt x="285" y="531"/>
                  <a:pt x="285" y="531"/>
                </a:cubicBezTo>
                <a:cubicBezTo>
                  <a:pt x="285" y="531"/>
                  <a:pt x="285" y="531"/>
                  <a:pt x="285" y="531"/>
                </a:cubicBezTo>
                <a:cubicBezTo>
                  <a:pt x="290" y="530"/>
                  <a:pt x="294" y="527"/>
                  <a:pt x="302" y="526"/>
                </a:cubicBezTo>
                <a:cubicBezTo>
                  <a:pt x="301" y="528"/>
                  <a:pt x="309" y="528"/>
                  <a:pt x="302" y="529"/>
                </a:cubicBezTo>
                <a:cubicBezTo>
                  <a:pt x="304" y="528"/>
                  <a:pt x="300" y="528"/>
                  <a:pt x="300" y="528"/>
                </a:cubicBezTo>
                <a:cubicBezTo>
                  <a:pt x="297" y="528"/>
                  <a:pt x="295" y="529"/>
                  <a:pt x="294" y="529"/>
                </a:cubicBezTo>
                <a:cubicBezTo>
                  <a:pt x="295" y="530"/>
                  <a:pt x="295" y="531"/>
                  <a:pt x="294" y="533"/>
                </a:cubicBezTo>
                <a:cubicBezTo>
                  <a:pt x="298" y="530"/>
                  <a:pt x="314" y="530"/>
                  <a:pt x="314" y="527"/>
                </a:cubicBezTo>
                <a:cubicBezTo>
                  <a:pt x="321" y="527"/>
                  <a:pt x="329" y="525"/>
                  <a:pt x="337" y="526"/>
                </a:cubicBezTo>
                <a:cubicBezTo>
                  <a:pt x="336" y="525"/>
                  <a:pt x="336" y="525"/>
                  <a:pt x="336" y="525"/>
                </a:cubicBezTo>
                <a:cubicBezTo>
                  <a:pt x="343" y="526"/>
                  <a:pt x="343" y="526"/>
                  <a:pt x="343" y="526"/>
                </a:cubicBezTo>
                <a:cubicBezTo>
                  <a:pt x="341" y="526"/>
                  <a:pt x="341" y="526"/>
                  <a:pt x="341" y="526"/>
                </a:cubicBezTo>
                <a:cubicBezTo>
                  <a:pt x="346" y="527"/>
                  <a:pt x="346" y="527"/>
                  <a:pt x="346" y="527"/>
                </a:cubicBezTo>
                <a:cubicBezTo>
                  <a:pt x="346" y="528"/>
                  <a:pt x="345" y="528"/>
                  <a:pt x="343" y="528"/>
                </a:cubicBezTo>
                <a:cubicBezTo>
                  <a:pt x="342" y="529"/>
                  <a:pt x="341" y="528"/>
                  <a:pt x="342" y="528"/>
                </a:cubicBezTo>
                <a:cubicBezTo>
                  <a:pt x="338" y="529"/>
                  <a:pt x="346" y="528"/>
                  <a:pt x="343" y="530"/>
                </a:cubicBezTo>
                <a:cubicBezTo>
                  <a:pt x="342" y="529"/>
                  <a:pt x="341" y="530"/>
                  <a:pt x="340" y="530"/>
                </a:cubicBezTo>
                <a:cubicBezTo>
                  <a:pt x="345" y="530"/>
                  <a:pt x="347" y="528"/>
                  <a:pt x="351" y="530"/>
                </a:cubicBezTo>
                <a:cubicBezTo>
                  <a:pt x="353" y="529"/>
                  <a:pt x="358" y="527"/>
                  <a:pt x="363" y="528"/>
                </a:cubicBezTo>
                <a:cubicBezTo>
                  <a:pt x="361" y="529"/>
                  <a:pt x="368" y="528"/>
                  <a:pt x="366" y="530"/>
                </a:cubicBezTo>
                <a:cubicBezTo>
                  <a:pt x="368" y="529"/>
                  <a:pt x="372" y="530"/>
                  <a:pt x="373" y="529"/>
                </a:cubicBezTo>
                <a:cubicBezTo>
                  <a:pt x="372" y="529"/>
                  <a:pt x="370" y="529"/>
                  <a:pt x="369" y="529"/>
                </a:cubicBezTo>
                <a:cubicBezTo>
                  <a:pt x="370" y="529"/>
                  <a:pt x="370" y="528"/>
                  <a:pt x="371" y="528"/>
                </a:cubicBezTo>
                <a:cubicBezTo>
                  <a:pt x="377" y="529"/>
                  <a:pt x="383" y="529"/>
                  <a:pt x="388" y="531"/>
                </a:cubicBezTo>
                <a:cubicBezTo>
                  <a:pt x="396" y="531"/>
                  <a:pt x="413" y="532"/>
                  <a:pt x="428" y="534"/>
                </a:cubicBezTo>
                <a:cubicBezTo>
                  <a:pt x="422" y="535"/>
                  <a:pt x="445" y="535"/>
                  <a:pt x="437" y="536"/>
                </a:cubicBezTo>
                <a:cubicBezTo>
                  <a:pt x="443" y="536"/>
                  <a:pt x="457" y="538"/>
                  <a:pt x="459" y="537"/>
                </a:cubicBezTo>
                <a:cubicBezTo>
                  <a:pt x="457" y="537"/>
                  <a:pt x="450" y="537"/>
                  <a:pt x="446" y="536"/>
                </a:cubicBezTo>
                <a:cubicBezTo>
                  <a:pt x="452" y="537"/>
                  <a:pt x="453" y="535"/>
                  <a:pt x="460" y="536"/>
                </a:cubicBezTo>
                <a:cubicBezTo>
                  <a:pt x="461" y="536"/>
                  <a:pt x="461" y="536"/>
                  <a:pt x="461" y="536"/>
                </a:cubicBezTo>
                <a:cubicBezTo>
                  <a:pt x="471" y="536"/>
                  <a:pt x="465" y="533"/>
                  <a:pt x="482" y="533"/>
                </a:cubicBezTo>
                <a:cubicBezTo>
                  <a:pt x="528" y="534"/>
                  <a:pt x="475" y="537"/>
                  <a:pt x="482" y="538"/>
                </a:cubicBezTo>
                <a:cubicBezTo>
                  <a:pt x="484" y="538"/>
                  <a:pt x="504" y="537"/>
                  <a:pt x="513" y="538"/>
                </a:cubicBezTo>
                <a:cubicBezTo>
                  <a:pt x="511" y="538"/>
                  <a:pt x="511" y="538"/>
                  <a:pt x="511" y="538"/>
                </a:cubicBezTo>
                <a:cubicBezTo>
                  <a:pt x="516" y="538"/>
                  <a:pt x="523" y="537"/>
                  <a:pt x="528" y="538"/>
                </a:cubicBezTo>
                <a:cubicBezTo>
                  <a:pt x="531" y="536"/>
                  <a:pt x="536" y="535"/>
                  <a:pt x="540" y="534"/>
                </a:cubicBezTo>
                <a:cubicBezTo>
                  <a:pt x="560" y="532"/>
                  <a:pt x="560" y="532"/>
                  <a:pt x="560" y="532"/>
                </a:cubicBezTo>
                <a:cubicBezTo>
                  <a:pt x="556" y="533"/>
                  <a:pt x="556" y="533"/>
                  <a:pt x="556" y="533"/>
                </a:cubicBezTo>
                <a:cubicBezTo>
                  <a:pt x="561" y="533"/>
                  <a:pt x="565" y="532"/>
                  <a:pt x="569" y="532"/>
                </a:cubicBezTo>
                <a:cubicBezTo>
                  <a:pt x="571" y="533"/>
                  <a:pt x="565" y="533"/>
                  <a:pt x="558" y="534"/>
                </a:cubicBezTo>
                <a:cubicBezTo>
                  <a:pt x="562" y="535"/>
                  <a:pt x="566" y="535"/>
                  <a:pt x="571" y="533"/>
                </a:cubicBezTo>
                <a:cubicBezTo>
                  <a:pt x="568" y="533"/>
                  <a:pt x="568" y="533"/>
                  <a:pt x="568" y="533"/>
                </a:cubicBezTo>
                <a:cubicBezTo>
                  <a:pt x="574" y="533"/>
                  <a:pt x="593" y="529"/>
                  <a:pt x="578" y="530"/>
                </a:cubicBezTo>
                <a:cubicBezTo>
                  <a:pt x="589" y="528"/>
                  <a:pt x="593" y="530"/>
                  <a:pt x="601" y="529"/>
                </a:cubicBezTo>
                <a:cubicBezTo>
                  <a:pt x="602" y="530"/>
                  <a:pt x="594" y="530"/>
                  <a:pt x="598" y="531"/>
                </a:cubicBezTo>
                <a:cubicBezTo>
                  <a:pt x="606" y="530"/>
                  <a:pt x="611" y="530"/>
                  <a:pt x="618" y="529"/>
                </a:cubicBezTo>
                <a:cubicBezTo>
                  <a:pt x="611" y="529"/>
                  <a:pt x="619" y="528"/>
                  <a:pt x="610" y="528"/>
                </a:cubicBezTo>
                <a:cubicBezTo>
                  <a:pt x="613" y="527"/>
                  <a:pt x="623" y="526"/>
                  <a:pt x="623" y="526"/>
                </a:cubicBezTo>
                <a:cubicBezTo>
                  <a:pt x="620" y="526"/>
                  <a:pt x="617" y="527"/>
                  <a:pt x="612" y="527"/>
                </a:cubicBezTo>
                <a:cubicBezTo>
                  <a:pt x="622" y="526"/>
                  <a:pt x="633" y="524"/>
                  <a:pt x="644" y="523"/>
                </a:cubicBezTo>
                <a:cubicBezTo>
                  <a:pt x="643" y="524"/>
                  <a:pt x="642" y="524"/>
                  <a:pt x="641" y="524"/>
                </a:cubicBezTo>
                <a:cubicBezTo>
                  <a:pt x="655" y="521"/>
                  <a:pt x="676" y="518"/>
                  <a:pt x="685" y="515"/>
                </a:cubicBezTo>
                <a:cubicBezTo>
                  <a:pt x="680" y="515"/>
                  <a:pt x="680" y="515"/>
                  <a:pt x="680" y="515"/>
                </a:cubicBezTo>
                <a:cubicBezTo>
                  <a:pt x="677" y="516"/>
                  <a:pt x="670" y="517"/>
                  <a:pt x="668" y="517"/>
                </a:cubicBezTo>
                <a:close/>
                <a:moveTo>
                  <a:pt x="410" y="3"/>
                </a:moveTo>
                <a:cubicBezTo>
                  <a:pt x="400" y="3"/>
                  <a:pt x="400" y="3"/>
                  <a:pt x="400" y="3"/>
                </a:cubicBezTo>
                <a:cubicBezTo>
                  <a:pt x="404" y="3"/>
                  <a:pt x="408" y="3"/>
                  <a:pt x="410" y="3"/>
                </a:cubicBezTo>
                <a:close/>
                <a:moveTo>
                  <a:pt x="376" y="21"/>
                </a:moveTo>
                <a:cubicBezTo>
                  <a:pt x="379" y="21"/>
                  <a:pt x="381" y="21"/>
                  <a:pt x="382" y="21"/>
                </a:cubicBezTo>
                <a:cubicBezTo>
                  <a:pt x="375" y="21"/>
                  <a:pt x="375" y="21"/>
                  <a:pt x="375" y="21"/>
                </a:cubicBezTo>
                <a:lnTo>
                  <a:pt x="376" y="21"/>
                </a:lnTo>
                <a:close/>
                <a:moveTo>
                  <a:pt x="354" y="21"/>
                </a:moveTo>
                <a:cubicBezTo>
                  <a:pt x="357" y="21"/>
                  <a:pt x="358" y="21"/>
                  <a:pt x="358" y="22"/>
                </a:cubicBezTo>
                <a:cubicBezTo>
                  <a:pt x="351" y="22"/>
                  <a:pt x="351" y="22"/>
                  <a:pt x="351" y="22"/>
                </a:cubicBezTo>
                <a:lnTo>
                  <a:pt x="354" y="21"/>
                </a:lnTo>
                <a:close/>
                <a:moveTo>
                  <a:pt x="263" y="32"/>
                </a:moveTo>
                <a:cubicBezTo>
                  <a:pt x="264" y="30"/>
                  <a:pt x="278" y="27"/>
                  <a:pt x="283" y="25"/>
                </a:cubicBezTo>
                <a:cubicBezTo>
                  <a:pt x="286" y="24"/>
                  <a:pt x="304" y="21"/>
                  <a:pt x="300" y="23"/>
                </a:cubicBezTo>
                <a:cubicBezTo>
                  <a:pt x="288" y="24"/>
                  <a:pt x="289" y="28"/>
                  <a:pt x="278" y="27"/>
                </a:cubicBezTo>
                <a:cubicBezTo>
                  <a:pt x="276" y="29"/>
                  <a:pt x="279" y="29"/>
                  <a:pt x="284" y="28"/>
                </a:cubicBezTo>
                <a:cubicBezTo>
                  <a:pt x="282" y="29"/>
                  <a:pt x="281" y="29"/>
                  <a:pt x="281" y="29"/>
                </a:cubicBezTo>
                <a:cubicBezTo>
                  <a:pt x="277" y="30"/>
                  <a:pt x="273" y="31"/>
                  <a:pt x="269" y="32"/>
                </a:cubicBezTo>
                <a:cubicBezTo>
                  <a:pt x="265" y="32"/>
                  <a:pt x="262" y="33"/>
                  <a:pt x="263" y="32"/>
                </a:cubicBezTo>
                <a:close/>
                <a:moveTo>
                  <a:pt x="217" y="44"/>
                </a:moveTo>
                <a:cubicBezTo>
                  <a:pt x="228" y="41"/>
                  <a:pt x="241" y="37"/>
                  <a:pt x="248" y="36"/>
                </a:cubicBezTo>
                <a:cubicBezTo>
                  <a:pt x="244" y="37"/>
                  <a:pt x="244" y="37"/>
                  <a:pt x="244" y="37"/>
                </a:cubicBezTo>
                <a:cubicBezTo>
                  <a:pt x="190" y="52"/>
                  <a:pt x="214" y="48"/>
                  <a:pt x="247" y="43"/>
                </a:cubicBezTo>
                <a:cubicBezTo>
                  <a:pt x="229" y="47"/>
                  <a:pt x="210" y="52"/>
                  <a:pt x="192" y="58"/>
                </a:cubicBezTo>
                <a:cubicBezTo>
                  <a:pt x="194" y="58"/>
                  <a:pt x="194" y="58"/>
                  <a:pt x="194" y="58"/>
                </a:cubicBezTo>
                <a:cubicBezTo>
                  <a:pt x="189" y="60"/>
                  <a:pt x="184" y="63"/>
                  <a:pt x="181" y="63"/>
                </a:cubicBezTo>
                <a:cubicBezTo>
                  <a:pt x="180" y="63"/>
                  <a:pt x="208" y="48"/>
                  <a:pt x="217" y="44"/>
                </a:cubicBezTo>
                <a:close/>
                <a:moveTo>
                  <a:pt x="177" y="58"/>
                </a:moveTo>
                <a:cubicBezTo>
                  <a:pt x="177" y="58"/>
                  <a:pt x="177" y="58"/>
                  <a:pt x="179" y="58"/>
                </a:cubicBezTo>
                <a:cubicBezTo>
                  <a:pt x="168" y="62"/>
                  <a:pt x="168" y="62"/>
                  <a:pt x="168" y="62"/>
                </a:cubicBezTo>
                <a:cubicBezTo>
                  <a:pt x="169" y="61"/>
                  <a:pt x="167" y="61"/>
                  <a:pt x="177" y="58"/>
                </a:cubicBezTo>
                <a:close/>
                <a:moveTo>
                  <a:pt x="63" y="133"/>
                </a:moveTo>
                <a:cubicBezTo>
                  <a:pt x="67" y="127"/>
                  <a:pt x="77" y="117"/>
                  <a:pt x="78" y="117"/>
                </a:cubicBezTo>
                <a:cubicBezTo>
                  <a:pt x="79" y="114"/>
                  <a:pt x="96" y="99"/>
                  <a:pt x="103" y="93"/>
                </a:cubicBezTo>
                <a:cubicBezTo>
                  <a:pt x="122" y="80"/>
                  <a:pt x="117" y="87"/>
                  <a:pt x="134" y="76"/>
                </a:cubicBezTo>
                <a:cubicBezTo>
                  <a:pt x="127" y="78"/>
                  <a:pt x="127" y="78"/>
                  <a:pt x="127" y="78"/>
                </a:cubicBezTo>
                <a:cubicBezTo>
                  <a:pt x="142" y="69"/>
                  <a:pt x="149" y="65"/>
                  <a:pt x="167" y="58"/>
                </a:cubicBezTo>
                <a:cubicBezTo>
                  <a:pt x="170" y="59"/>
                  <a:pt x="159" y="61"/>
                  <a:pt x="155" y="64"/>
                </a:cubicBezTo>
                <a:cubicBezTo>
                  <a:pt x="158" y="63"/>
                  <a:pt x="161" y="62"/>
                  <a:pt x="164" y="62"/>
                </a:cubicBezTo>
                <a:cubicBezTo>
                  <a:pt x="160" y="63"/>
                  <a:pt x="153" y="68"/>
                  <a:pt x="153" y="67"/>
                </a:cubicBezTo>
                <a:cubicBezTo>
                  <a:pt x="153" y="67"/>
                  <a:pt x="147" y="71"/>
                  <a:pt x="158" y="65"/>
                </a:cubicBezTo>
                <a:cubicBezTo>
                  <a:pt x="150" y="70"/>
                  <a:pt x="150" y="70"/>
                  <a:pt x="150" y="70"/>
                </a:cubicBezTo>
                <a:cubicBezTo>
                  <a:pt x="152" y="70"/>
                  <a:pt x="152" y="70"/>
                  <a:pt x="152" y="70"/>
                </a:cubicBezTo>
                <a:cubicBezTo>
                  <a:pt x="145" y="74"/>
                  <a:pt x="145" y="74"/>
                  <a:pt x="145" y="74"/>
                </a:cubicBezTo>
                <a:cubicBezTo>
                  <a:pt x="142" y="75"/>
                  <a:pt x="136" y="78"/>
                  <a:pt x="131" y="80"/>
                </a:cubicBezTo>
                <a:cubicBezTo>
                  <a:pt x="131" y="79"/>
                  <a:pt x="136" y="76"/>
                  <a:pt x="138" y="75"/>
                </a:cubicBezTo>
                <a:cubicBezTo>
                  <a:pt x="131" y="78"/>
                  <a:pt x="124" y="82"/>
                  <a:pt x="120" y="85"/>
                </a:cubicBezTo>
                <a:cubicBezTo>
                  <a:pt x="132" y="78"/>
                  <a:pt x="126" y="83"/>
                  <a:pt x="129" y="82"/>
                </a:cubicBezTo>
                <a:cubicBezTo>
                  <a:pt x="123" y="87"/>
                  <a:pt x="111" y="94"/>
                  <a:pt x="108" y="97"/>
                </a:cubicBezTo>
                <a:cubicBezTo>
                  <a:pt x="98" y="103"/>
                  <a:pt x="91" y="108"/>
                  <a:pt x="96" y="102"/>
                </a:cubicBezTo>
                <a:cubicBezTo>
                  <a:pt x="91" y="108"/>
                  <a:pt x="84" y="112"/>
                  <a:pt x="80" y="119"/>
                </a:cubicBezTo>
                <a:cubicBezTo>
                  <a:pt x="89" y="108"/>
                  <a:pt x="82" y="120"/>
                  <a:pt x="94" y="107"/>
                </a:cubicBezTo>
                <a:cubicBezTo>
                  <a:pt x="99" y="105"/>
                  <a:pt x="83" y="118"/>
                  <a:pt x="76" y="124"/>
                </a:cubicBezTo>
                <a:cubicBezTo>
                  <a:pt x="80" y="120"/>
                  <a:pt x="76" y="123"/>
                  <a:pt x="77" y="122"/>
                </a:cubicBezTo>
                <a:cubicBezTo>
                  <a:pt x="68" y="133"/>
                  <a:pt x="73" y="128"/>
                  <a:pt x="80" y="122"/>
                </a:cubicBezTo>
                <a:cubicBezTo>
                  <a:pt x="77" y="126"/>
                  <a:pt x="74" y="130"/>
                  <a:pt x="70" y="134"/>
                </a:cubicBezTo>
                <a:cubicBezTo>
                  <a:pt x="71" y="133"/>
                  <a:pt x="71" y="133"/>
                  <a:pt x="71" y="133"/>
                </a:cubicBezTo>
                <a:cubicBezTo>
                  <a:pt x="68" y="137"/>
                  <a:pt x="65" y="142"/>
                  <a:pt x="61" y="146"/>
                </a:cubicBezTo>
                <a:cubicBezTo>
                  <a:pt x="59" y="147"/>
                  <a:pt x="58" y="147"/>
                  <a:pt x="61" y="143"/>
                </a:cubicBezTo>
                <a:cubicBezTo>
                  <a:pt x="59" y="146"/>
                  <a:pt x="57" y="148"/>
                  <a:pt x="55" y="150"/>
                </a:cubicBezTo>
                <a:cubicBezTo>
                  <a:pt x="57" y="146"/>
                  <a:pt x="60" y="142"/>
                  <a:pt x="63" y="139"/>
                </a:cubicBezTo>
                <a:cubicBezTo>
                  <a:pt x="58" y="142"/>
                  <a:pt x="53" y="151"/>
                  <a:pt x="50" y="157"/>
                </a:cubicBezTo>
                <a:cubicBezTo>
                  <a:pt x="45" y="163"/>
                  <a:pt x="58" y="141"/>
                  <a:pt x="63" y="133"/>
                </a:cubicBezTo>
                <a:close/>
                <a:moveTo>
                  <a:pt x="60" y="359"/>
                </a:moveTo>
                <a:cubicBezTo>
                  <a:pt x="53" y="347"/>
                  <a:pt x="55" y="353"/>
                  <a:pt x="52" y="351"/>
                </a:cubicBezTo>
                <a:cubicBezTo>
                  <a:pt x="47" y="344"/>
                  <a:pt x="45" y="336"/>
                  <a:pt x="40" y="329"/>
                </a:cubicBezTo>
                <a:cubicBezTo>
                  <a:pt x="39" y="330"/>
                  <a:pt x="36" y="321"/>
                  <a:pt x="34" y="322"/>
                </a:cubicBezTo>
                <a:cubicBezTo>
                  <a:pt x="32" y="317"/>
                  <a:pt x="31" y="313"/>
                  <a:pt x="30" y="309"/>
                </a:cubicBezTo>
                <a:cubicBezTo>
                  <a:pt x="25" y="302"/>
                  <a:pt x="35" y="324"/>
                  <a:pt x="36" y="328"/>
                </a:cubicBezTo>
                <a:cubicBezTo>
                  <a:pt x="37" y="336"/>
                  <a:pt x="31" y="319"/>
                  <a:pt x="32" y="324"/>
                </a:cubicBezTo>
                <a:cubicBezTo>
                  <a:pt x="36" y="333"/>
                  <a:pt x="38" y="333"/>
                  <a:pt x="40" y="338"/>
                </a:cubicBezTo>
                <a:cubicBezTo>
                  <a:pt x="43" y="343"/>
                  <a:pt x="44" y="346"/>
                  <a:pt x="44" y="346"/>
                </a:cubicBezTo>
                <a:cubicBezTo>
                  <a:pt x="37" y="331"/>
                  <a:pt x="38" y="339"/>
                  <a:pt x="32" y="326"/>
                </a:cubicBezTo>
                <a:cubicBezTo>
                  <a:pt x="33" y="326"/>
                  <a:pt x="33" y="326"/>
                  <a:pt x="33" y="326"/>
                </a:cubicBezTo>
                <a:cubicBezTo>
                  <a:pt x="31" y="326"/>
                  <a:pt x="24" y="307"/>
                  <a:pt x="22" y="300"/>
                </a:cubicBezTo>
                <a:cubicBezTo>
                  <a:pt x="19" y="285"/>
                  <a:pt x="27" y="311"/>
                  <a:pt x="28" y="311"/>
                </a:cubicBezTo>
                <a:cubicBezTo>
                  <a:pt x="26" y="305"/>
                  <a:pt x="24" y="299"/>
                  <a:pt x="22" y="293"/>
                </a:cubicBezTo>
                <a:cubicBezTo>
                  <a:pt x="25" y="300"/>
                  <a:pt x="24" y="292"/>
                  <a:pt x="28" y="302"/>
                </a:cubicBezTo>
                <a:cubicBezTo>
                  <a:pt x="24" y="292"/>
                  <a:pt x="25" y="290"/>
                  <a:pt x="22" y="280"/>
                </a:cubicBezTo>
                <a:cubicBezTo>
                  <a:pt x="26" y="291"/>
                  <a:pt x="21" y="264"/>
                  <a:pt x="23" y="263"/>
                </a:cubicBezTo>
                <a:cubicBezTo>
                  <a:pt x="24" y="275"/>
                  <a:pt x="27" y="296"/>
                  <a:pt x="27" y="296"/>
                </a:cubicBezTo>
                <a:cubicBezTo>
                  <a:pt x="28" y="298"/>
                  <a:pt x="32" y="311"/>
                  <a:pt x="33" y="316"/>
                </a:cubicBezTo>
                <a:cubicBezTo>
                  <a:pt x="38" y="323"/>
                  <a:pt x="38" y="323"/>
                  <a:pt x="38" y="323"/>
                </a:cubicBezTo>
                <a:cubicBezTo>
                  <a:pt x="34" y="314"/>
                  <a:pt x="30" y="302"/>
                  <a:pt x="32" y="305"/>
                </a:cubicBezTo>
                <a:cubicBezTo>
                  <a:pt x="30" y="300"/>
                  <a:pt x="29" y="296"/>
                  <a:pt x="28" y="292"/>
                </a:cubicBezTo>
                <a:cubicBezTo>
                  <a:pt x="34" y="304"/>
                  <a:pt x="34" y="304"/>
                  <a:pt x="39" y="315"/>
                </a:cubicBezTo>
                <a:cubicBezTo>
                  <a:pt x="32" y="291"/>
                  <a:pt x="24" y="272"/>
                  <a:pt x="25" y="251"/>
                </a:cubicBezTo>
                <a:cubicBezTo>
                  <a:pt x="25" y="254"/>
                  <a:pt x="25" y="254"/>
                  <a:pt x="25" y="254"/>
                </a:cubicBezTo>
                <a:cubicBezTo>
                  <a:pt x="24" y="212"/>
                  <a:pt x="33" y="203"/>
                  <a:pt x="38" y="196"/>
                </a:cubicBezTo>
                <a:cubicBezTo>
                  <a:pt x="36" y="202"/>
                  <a:pt x="35" y="208"/>
                  <a:pt x="34" y="213"/>
                </a:cubicBezTo>
                <a:cubicBezTo>
                  <a:pt x="33" y="214"/>
                  <a:pt x="33" y="214"/>
                  <a:pt x="33" y="214"/>
                </a:cubicBezTo>
                <a:cubicBezTo>
                  <a:pt x="27" y="241"/>
                  <a:pt x="31" y="261"/>
                  <a:pt x="37" y="289"/>
                </a:cubicBezTo>
                <a:cubicBezTo>
                  <a:pt x="35" y="285"/>
                  <a:pt x="34" y="275"/>
                  <a:pt x="33" y="276"/>
                </a:cubicBezTo>
                <a:cubicBezTo>
                  <a:pt x="37" y="293"/>
                  <a:pt x="39" y="290"/>
                  <a:pt x="43" y="306"/>
                </a:cubicBezTo>
                <a:cubicBezTo>
                  <a:pt x="35" y="284"/>
                  <a:pt x="47" y="320"/>
                  <a:pt x="39" y="300"/>
                </a:cubicBezTo>
                <a:cubicBezTo>
                  <a:pt x="50" y="328"/>
                  <a:pt x="65" y="356"/>
                  <a:pt x="78" y="371"/>
                </a:cubicBezTo>
                <a:cubicBezTo>
                  <a:pt x="76" y="367"/>
                  <a:pt x="84" y="377"/>
                  <a:pt x="85" y="377"/>
                </a:cubicBezTo>
                <a:cubicBezTo>
                  <a:pt x="88" y="381"/>
                  <a:pt x="87" y="380"/>
                  <a:pt x="84" y="377"/>
                </a:cubicBezTo>
                <a:cubicBezTo>
                  <a:pt x="90" y="385"/>
                  <a:pt x="90" y="387"/>
                  <a:pt x="88" y="387"/>
                </a:cubicBezTo>
                <a:cubicBezTo>
                  <a:pt x="84" y="382"/>
                  <a:pt x="79" y="377"/>
                  <a:pt x="75" y="371"/>
                </a:cubicBezTo>
                <a:cubicBezTo>
                  <a:pt x="79" y="377"/>
                  <a:pt x="80" y="380"/>
                  <a:pt x="84" y="384"/>
                </a:cubicBezTo>
                <a:cubicBezTo>
                  <a:pt x="84" y="384"/>
                  <a:pt x="84" y="384"/>
                  <a:pt x="84" y="384"/>
                </a:cubicBezTo>
                <a:cubicBezTo>
                  <a:pt x="84" y="384"/>
                  <a:pt x="84" y="384"/>
                  <a:pt x="84" y="384"/>
                </a:cubicBezTo>
                <a:cubicBezTo>
                  <a:pt x="86" y="386"/>
                  <a:pt x="87" y="388"/>
                  <a:pt x="90" y="390"/>
                </a:cubicBezTo>
                <a:cubicBezTo>
                  <a:pt x="93" y="393"/>
                  <a:pt x="93" y="392"/>
                  <a:pt x="93" y="391"/>
                </a:cubicBezTo>
                <a:cubicBezTo>
                  <a:pt x="98" y="395"/>
                  <a:pt x="105" y="400"/>
                  <a:pt x="114" y="406"/>
                </a:cubicBezTo>
                <a:cubicBezTo>
                  <a:pt x="113" y="406"/>
                  <a:pt x="113" y="406"/>
                  <a:pt x="113" y="406"/>
                </a:cubicBezTo>
                <a:cubicBezTo>
                  <a:pt x="119" y="411"/>
                  <a:pt x="125" y="415"/>
                  <a:pt x="131" y="419"/>
                </a:cubicBezTo>
                <a:cubicBezTo>
                  <a:pt x="128" y="418"/>
                  <a:pt x="128" y="418"/>
                  <a:pt x="128" y="418"/>
                </a:cubicBezTo>
                <a:cubicBezTo>
                  <a:pt x="132" y="420"/>
                  <a:pt x="136" y="423"/>
                  <a:pt x="139" y="425"/>
                </a:cubicBezTo>
                <a:cubicBezTo>
                  <a:pt x="138" y="426"/>
                  <a:pt x="142" y="427"/>
                  <a:pt x="141" y="428"/>
                </a:cubicBezTo>
                <a:cubicBezTo>
                  <a:pt x="146" y="435"/>
                  <a:pt x="166" y="442"/>
                  <a:pt x="181" y="450"/>
                </a:cubicBezTo>
                <a:cubicBezTo>
                  <a:pt x="179" y="450"/>
                  <a:pt x="179" y="450"/>
                  <a:pt x="179" y="450"/>
                </a:cubicBezTo>
                <a:cubicBezTo>
                  <a:pt x="188" y="453"/>
                  <a:pt x="209" y="464"/>
                  <a:pt x="223" y="470"/>
                </a:cubicBezTo>
                <a:cubicBezTo>
                  <a:pt x="222" y="470"/>
                  <a:pt x="222" y="470"/>
                  <a:pt x="222" y="470"/>
                </a:cubicBezTo>
                <a:cubicBezTo>
                  <a:pt x="213" y="467"/>
                  <a:pt x="211" y="467"/>
                  <a:pt x="215" y="469"/>
                </a:cubicBezTo>
                <a:cubicBezTo>
                  <a:pt x="212" y="468"/>
                  <a:pt x="207" y="467"/>
                  <a:pt x="204" y="466"/>
                </a:cubicBezTo>
                <a:cubicBezTo>
                  <a:pt x="200" y="464"/>
                  <a:pt x="186" y="458"/>
                  <a:pt x="186" y="456"/>
                </a:cubicBezTo>
                <a:cubicBezTo>
                  <a:pt x="196" y="461"/>
                  <a:pt x="195" y="460"/>
                  <a:pt x="191" y="457"/>
                </a:cubicBezTo>
                <a:cubicBezTo>
                  <a:pt x="181" y="454"/>
                  <a:pt x="163" y="445"/>
                  <a:pt x="163" y="447"/>
                </a:cubicBezTo>
                <a:cubicBezTo>
                  <a:pt x="150" y="440"/>
                  <a:pt x="159" y="445"/>
                  <a:pt x="150" y="438"/>
                </a:cubicBezTo>
                <a:cubicBezTo>
                  <a:pt x="150" y="437"/>
                  <a:pt x="153" y="439"/>
                  <a:pt x="156" y="440"/>
                </a:cubicBezTo>
                <a:cubicBezTo>
                  <a:pt x="144" y="433"/>
                  <a:pt x="132" y="425"/>
                  <a:pt x="120" y="417"/>
                </a:cubicBezTo>
                <a:cubicBezTo>
                  <a:pt x="117" y="417"/>
                  <a:pt x="142" y="434"/>
                  <a:pt x="129" y="427"/>
                </a:cubicBezTo>
                <a:cubicBezTo>
                  <a:pt x="125" y="426"/>
                  <a:pt x="124" y="428"/>
                  <a:pt x="113" y="418"/>
                </a:cubicBezTo>
                <a:cubicBezTo>
                  <a:pt x="113" y="418"/>
                  <a:pt x="114" y="419"/>
                  <a:pt x="115" y="419"/>
                </a:cubicBezTo>
                <a:cubicBezTo>
                  <a:pt x="110" y="415"/>
                  <a:pt x="109" y="414"/>
                  <a:pt x="104" y="409"/>
                </a:cubicBezTo>
                <a:cubicBezTo>
                  <a:pt x="103" y="406"/>
                  <a:pt x="111" y="414"/>
                  <a:pt x="116" y="416"/>
                </a:cubicBezTo>
                <a:cubicBezTo>
                  <a:pt x="112" y="414"/>
                  <a:pt x="107" y="411"/>
                  <a:pt x="104" y="407"/>
                </a:cubicBezTo>
                <a:cubicBezTo>
                  <a:pt x="105" y="407"/>
                  <a:pt x="105" y="407"/>
                  <a:pt x="105" y="407"/>
                </a:cubicBezTo>
                <a:cubicBezTo>
                  <a:pt x="101" y="404"/>
                  <a:pt x="97" y="401"/>
                  <a:pt x="93" y="397"/>
                </a:cubicBezTo>
                <a:cubicBezTo>
                  <a:pt x="91" y="395"/>
                  <a:pt x="92" y="397"/>
                  <a:pt x="94" y="399"/>
                </a:cubicBezTo>
                <a:cubicBezTo>
                  <a:pt x="95" y="400"/>
                  <a:pt x="95" y="401"/>
                  <a:pt x="95" y="402"/>
                </a:cubicBezTo>
                <a:cubicBezTo>
                  <a:pt x="95" y="401"/>
                  <a:pt x="94" y="401"/>
                  <a:pt x="94" y="400"/>
                </a:cubicBezTo>
                <a:cubicBezTo>
                  <a:pt x="92" y="399"/>
                  <a:pt x="90" y="397"/>
                  <a:pt x="88" y="395"/>
                </a:cubicBezTo>
                <a:cubicBezTo>
                  <a:pt x="87" y="394"/>
                  <a:pt x="87" y="394"/>
                  <a:pt x="87" y="394"/>
                </a:cubicBezTo>
                <a:cubicBezTo>
                  <a:pt x="87" y="394"/>
                  <a:pt x="87" y="394"/>
                  <a:pt x="87" y="395"/>
                </a:cubicBezTo>
                <a:cubicBezTo>
                  <a:pt x="77" y="384"/>
                  <a:pt x="63" y="367"/>
                  <a:pt x="60" y="359"/>
                </a:cubicBezTo>
                <a:close/>
                <a:moveTo>
                  <a:pt x="102" y="407"/>
                </a:moveTo>
                <a:cubicBezTo>
                  <a:pt x="100" y="405"/>
                  <a:pt x="98" y="404"/>
                  <a:pt x="95" y="402"/>
                </a:cubicBezTo>
                <a:cubicBezTo>
                  <a:pt x="95" y="401"/>
                  <a:pt x="95" y="400"/>
                  <a:pt x="94" y="399"/>
                </a:cubicBezTo>
                <a:cubicBezTo>
                  <a:pt x="97" y="402"/>
                  <a:pt x="102" y="406"/>
                  <a:pt x="102" y="407"/>
                </a:cubicBezTo>
                <a:close/>
                <a:moveTo>
                  <a:pt x="33" y="588"/>
                </a:moveTo>
                <a:cubicBezTo>
                  <a:pt x="33" y="587"/>
                  <a:pt x="31" y="588"/>
                  <a:pt x="30" y="589"/>
                </a:cubicBezTo>
                <a:cubicBezTo>
                  <a:pt x="32" y="588"/>
                  <a:pt x="32" y="586"/>
                  <a:pt x="34" y="585"/>
                </a:cubicBezTo>
                <a:cubicBezTo>
                  <a:pt x="34" y="586"/>
                  <a:pt x="33" y="587"/>
                  <a:pt x="33" y="588"/>
                </a:cubicBezTo>
                <a:close/>
                <a:moveTo>
                  <a:pt x="72" y="582"/>
                </a:moveTo>
                <a:cubicBezTo>
                  <a:pt x="71" y="582"/>
                  <a:pt x="71" y="582"/>
                  <a:pt x="71" y="582"/>
                </a:cubicBezTo>
                <a:cubicBezTo>
                  <a:pt x="70" y="583"/>
                  <a:pt x="70" y="583"/>
                  <a:pt x="70" y="583"/>
                </a:cubicBezTo>
                <a:lnTo>
                  <a:pt x="72" y="582"/>
                </a:lnTo>
                <a:close/>
                <a:moveTo>
                  <a:pt x="65" y="585"/>
                </a:moveTo>
                <a:cubicBezTo>
                  <a:pt x="65" y="585"/>
                  <a:pt x="64" y="586"/>
                  <a:pt x="64" y="586"/>
                </a:cubicBezTo>
                <a:cubicBezTo>
                  <a:pt x="64" y="586"/>
                  <a:pt x="64" y="586"/>
                  <a:pt x="64" y="585"/>
                </a:cubicBezTo>
                <a:cubicBezTo>
                  <a:pt x="65" y="585"/>
                  <a:pt x="65" y="585"/>
                  <a:pt x="65" y="585"/>
                </a:cubicBezTo>
                <a:close/>
                <a:moveTo>
                  <a:pt x="62" y="589"/>
                </a:moveTo>
                <a:cubicBezTo>
                  <a:pt x="62" y="589"/>
                  <a:pt x="62" y="589"/>
                  <a:pt x="62" y="588"/>
                </a:cubicBezTo>
                <a:cubicBezTo>
                  <a:pt x="63" y="588"/>
                  <a:pt x="63" y="588"/>
                  <a:pt x="63" y="588"/>
                </a:cubicBezTo>
                <a:cubicBezTo>
                  <a:pt x="63" y="588"/>
                  <a:pt x="63" y="587"/>
                  <a:pt x="63" y="587"/>
                </a:cubicBezTo>
                <a:cubicBezTo>
                  <a:pt x="67" y="586"/>
                  <a:pt x="71" y="582"/>
                  <a:pt x="74" y="583"/>
                </a:cubicBezTo>
                <a:cubicBezTo>
                  <a:pt x="73" y="583"/>
                  <a:pt x="73" y="583"/>
                  <a:pt x="73" y="583"/>
                </a:cubicBezTo>
                <a:cubicBezTo>
                  <a:pt x="69" y="587"/>
                  <a:pt x="66" y="588"/>
                  <a:pt x="61" y="591"/>
                </a:cubicBezTo>
                <a:cubicBezTo>
                  <a:pt x="61" y="590"/>
                  <a:pt x="62" y="590"/>
                  <a:pt x="62" y="589"/>
                </a:cubicBezTo>
                <a:close/>
                <a:moveTo>
                  <a:pt x="43" y="585"/>
                </a:moveTo>
                <a:cubicBezTo>
                  <a:pt x="43" y="585"/>
                  <a:pt x="43" y="585"/>
                  <a:pt x="43" y="585"/>
                </a:cubicBezTo>
                <a:cubicBezTo>
                  <a:pt x="43" y="585"/>
                  <a:pt x="43" y="585"/>
                  <a:pt x="43" y="585"/>
                </a:cubicBezTo>
                <a:cubicBezTo>
                  <a:pt x="42" y="586"/>
                  <a:pt x="40" y="587"/>
                  <a:pt x="39" y="588"/>
                </a:cubicBezTo>
                <a:cubicBezTo>
                  <a:pt x="38" y="588"/>
                  <a:pt x="38" y="588"/>
                  <a:pt x="38" y="588"/>
                </a:cubicBezTo>
                <a:cubicBezTo>
                  <a:pt x="39" y="587"/>
                  <a:pt x="39" y="587"/>
                  <a:pt x="40" y="587"/>
                </a:cubicBezTo>
                <a:cubicBezTo>
                  <a:pt x="40" y="585"/>
                  <a:pt x="41" y="584"/>
                  <a:pt x="43" y="582"/>
                </a:cubicBezTo>
                <a:cubicBezTo>
                  <a:pt x="43" y="582"/>
                  <a:pt x="43" y="582"/>
                  <a:pt x="43" y="582"/>
                </a:cubicBezTo>
                <a:cubicBezTo>
                  <a:pt x="44" y="581"/>
                  <a:pt x="44" y="581"/>
                  <a:pt x="44" y="581"/>
                </a:cubicBezTo>
                <a:cubicBezTo>
                  <a:pt x="44" y="580"/>
                  <a:pt x="45" y="580"/>
                  <a:pt x="45" y="579"/>
                </a:cubicBezTo>
                <a:cubicBezTo>
                  <a:pt x="47" y="578"/>
                  <a:pt x="49" y="577"/>
                  <a:pt x="50" y="577"/>
                </a:cubicBezTo>
                <a:cubicBezTo>
                  <a:pt x="46" y="581"/>
                  <a:pt x="46" y="582"/>
                  <a:pt x="44" y="584"/>
                </a:cubicBezTo>
                <a:cubicBezTo>
                  <a:pt x="44" y="584"/>
                  <a:pt x="44" y="585"/>
                  <a:pt x="43" y="585"/>
                </a:cubicBezTo>
                <a:close/>
                <a:moveTo>
                  <a:pt x="51" y="574"/>
                </a:moveTo>
                <a:cubicBezTo>
                  <a:pt x="50" y="575"/>
                  <a:pt x="48" y="576"/>
                  <a:pt x="47" y="577"/>
                </a:cubicBezTo>
                <a:cubicBezTo>
                  <a:pt x="48" y="576"/>
                  <a:pt x="48" y="575"/>
                  <a:pt x="47" y="575"/>
                </a:cubicBezTo>
                <a:cubicBezTo>
                  <a:pt x="49" y="574"/>
                  <a:pt x="50" y="574"/>
                  <a:pt x="51" y="574"/>
                </a:cubicBezTo>
                <a:close/>
                <a:moveTo>
                  <a:pt x="46" y="575"/>
                </a:moveTo>
                <a:cubicBezTo>
                  <a:pt x="46" y="576"/>
                  <a:pt x="45" y="577"/>
                  <a:pt x="44" y="579"/>
                </a:cubicBezTo>
                <a:cubicBezTo>
                  <a:pt x="44" y="579"/>
                  <a:pt x="44" y="579"/>
                  <a:pt x="44" y="579"/>
                </a:cubicBezTo>
                <a:cubicBezTo>
                  <a:pt x="42" y="578"/>
                  <a:pt x="42" y="578"/>
                  <a:pt x="42" y="578"/>
                </a:cubicBezTo>
                <a:cubicBezTo>
                  <a:pt x="41" y="580"/>
                  <a:pt x="42" y="580"/>
                  <a:pt x="42" y="581"/>
                </a:cubicBezTo>
                <a:cubicBezTo>
                  <a:pt x="40" y="582"/>
                  <a:pt x="39" y="583"/>
                  <a:pt x="38" y="585"/>
                </a:cubicBezTo>
                <a:cubicBezTo>
                  <a:pt x="39" y="585"/>
                  <a:pt x="40" y="583"/>
                  <a:pt x="41" y="582"/>
                </a:cubicBezTo>
                <a:cubicBezTo>
                  <a:pt x="40" y="584"/>
                  <a:pt x="39" y="586"/>
                  <a:pt x="37" y="587"/>
                </a:cubicBezTo>
                <a:cubicBezTo>
                  <a:pt x="35" y="588"/>
                  <a:pt x="33" y="590"/>
                  <a:pt x="32" y="591"/>
                </a:cubicBezTo>
                <a:cubicBezTo>
                  <a:pt x="32" y="591"/>
                  <a:pt x="31" y="591"/>
                  <a:pt x="31" y="591"/>
                </a:cubicBezTo>
                <a:cubicBezTo>
                  <a:pt x="29" y="593"/>
                  <a:pt x="28" y="594"/>
                  <a:pt x="27" y="596"/>
                </a:cubicBezTo>
                <a:cubicBezTo>
                  <a:pt x="27" y="596"/>
                  <a:pt x="26" y="597"/>
                  <a:pt x="25" y="597"/>
                </a:cubicBezTo>
                <a:cubicBezTo>
                  <a:pt x="25" y="597"/>
                  <a:pt x="23" y="597"/>
                  <a:pt x="22" y="598"/>
                </a:cubicBezTo>
                <a:cubicBezTo>
                  <a:pt x="23" y="596"/>
                  <a:pt x="24" y="594"/>
                  <a:pt x="25" y="592"/>
                </a:cubicBezTo>
                <a:cubicBezTo>
                  <a:pt x="27" y="591"/>
                  <a:pt x="29" y="590"/>
                  <a:pt x="33" y="588"/>
                </a:cubicBezTo>
                <a:cubicBezTo>
                  <a:pt x="32" y="589"/>
                  <a:pt x="32" y="590"/>
                  <a:pt x="31" y="590"/>
                </a:cubicBezTo>
                <a:cubicBezTo>
                  <a:pt x="32" y="589"/>
                  <a:pt x="34" y="588"/>
                  <a:pt x="36" y="586"/>
                </a:cubicBezTo>
                <a:cubicBezTo>
                  <a:pt x="35" y="585"/>
                  <a:pt x="35" y="585"/>
                  <a:pt x="35" y="585"/>
                </a:cubicBezTo>
                <a:cubicBezTo>
                  <a:pt x="35" y="585"/>
                  <a:pt x="35" y="585"/>
                  <a:pt x="35" y="585"/>
                </a:cubicBezTo>
                <a:cubicBezTo>
                  <a:pt x="37" y="584"/>
                  <a:pt x="36" y="584"/>
                  <a:pt x="34" y="584"/>
                </a:cubicBezTo>
                <a:cubicBezTo>
                  <a:pt x="34" y="584"/>
                  <a:pt x="34" y="584"/>
                  <a:pt x="34" y="584"/>
                </a:cubicBezTo>
                <a:cubicBezTo>
                  <a:pt x="35" y="584"/>
                  <a:pt x="36" y="583"/>
                  <a:pt x="36" y="582"/>
                </a:cubicBezTo>
                <a:cubicBezTo>
                  <a:pt x="36" y="584"/>
                  <a:pt x="36" y="586"/>
                  <a:pt x="37" y="584"/>
                </a:cubicBezTo>
                <a:cubicBezTo>
                  <a:pt x="38" y="583"/>
                  <a:pt x="38" y="582"/>
                  <a:pt x="38" y="581"/>
                </a:cubicBezTo>
                <a:cubicBezTo>
                  <a:pt x="39" y="581"/>
                  <a:pt x="39" y="581"/>
                  <a:pt x="39" y="581"/>
                </a:cubicBezTo>
                <a:cubicBezTo>
                  <a:pt x="39" y="581"/>
                  <a:pt x="39" y="581"/>
                  <a:pt x="39" y="581"/>
                </a:cubicBezTo>
                <a:cubicBezTo>
                  <a:pt x="39" y="581"/>
                  <a:pt x="39" y="580"/>
                  <a:pt x="39" y="580"/>
                </a:cubicBezTo>
                <a:cubicBezTo>
                  <a:pt x="39" y="580"/>
                  <a:pt x="38" y="581"/>
                  <a:pt x="38" y="581"/>
                </a:cubicBezTo>
                <a:cubicBezTo>
                  <a:pt x="36" y="581"/>
                  <a:pt x="36" y="581"/>
                  <a:pt x="36" y="581"/>
                </a:cubicBezTo>
                <a:cubicBezTo>
                  <a:pt x="36" y="581"/>
                  <a:pt x="36" y="581"/>
                  <a:pt x="36" y="581"/>
                </a:cubicBezTo>
                <a:cubicBezTo>
                  <a:pt x="38" y="580"/>
                  <a:pt x="38" y="580"/>
                  <a:pt x="38" y="580"/>
                </a:cubicBezTo>
                <a:cubicBezTo>
                  <a:pt x="35" y="581"/>
                  <a:pt x="35" y="581"/>
                  <a:pt x="35" y="581"/>
                </a:cubicBezTo>
                <a:cubicBezTo>
                  <a:pt x="35" y="581"/>
                  <a:pt x="35" y="581"/>
                  <a:pt x="35" y="581"/>
                </a:cubicBezTo>
                <a:cubicBezTo>
                  <a:pt x="36" y="580"/>
                  <a:pt x="36" y="580"/>
                  <a:pt x="37" y="580"/>
                </a:cubicBezTo>
                <a:cubicBezTo>
                  <a:pt x="37" y="580"/>
                  <a:pt x="37" y="580"/>
                  <a:pt x="37" y="580"/>
                </a:cubicBezTo>
                <a:cubicBezTo>
                  <a:pt x="37" y="580"/>
                  <a:pt x="37" y="580"/>
                  <a:pt x="37" y="579"/>
                </a:cubicBezTo>
                <a:cubicBezTo>
                  <a:pt x="40" y="578"/>
                  <a:pt x="43" y="576"/>
                  <a:pt x="46" y="575"/>
                </a:cubicBezTo>
                <a:close/>
                <a:moveTo>
                  <a:pt x="39" y="577"/>
                </a:moveTo>
                <a:cubicBezTo>
                  <a:pt x="39" y="578"/>
                  <a:pt x="38" y="579"/>
                  <a:pt x="37" y="579"/>
                </a:cubicBezTo>
                <a:cubicBezTo>
                  <a:pt x="38" y="578"/>
                  <a:pt x="38" y="578"/>
                  <a:pt x="38" y="578"/>
                </a:cubicBezTo>
                <a:cubicBezTo>
                  <a:pt x="39" y="577"/>
                  <a:pt x="39" y="577"/>
                  <a:pt x="39" y="577"/>
                </a:cubicBezTo>
                <a:close/>
                <a:moveTo>
                  <a:pt x="36" y="576"/>
                </a:moveTo>
                <a:cubicBezTo>
                  <a:pt x="38" y="576"/>
                  <a:pt x="37" y="577"/>
                  <a:pt x="37" y="578"/>
                </a:cubicBezTo>
                <a:cubicBezTo>
                  <a:pt x="36" y="578"/>
                  <a:pt x="36" y="579"/>
                  <a:pt x="36" y="579"/>
                </a:cubicBezTo>
                <a:cubicBezTo>
                  <a:pt x="36" y="579"/>
                  <a:pt x="36" y="579"/>
                  <a:pt x="37" y="578"/>
                </a:cubicBezTo>
                <a:cubicBezTo>
                  <a:pt x="37" y="579"/>
                  <a:pt x="37" y="579"/>
                  <a:pt x="37" y="580"/>
                </a:cubicBezTo>
                <a:cubicBezTo>
                  <a:pt x="35" y="580"/>
                  <a:pt x="34" y="580"/>
                  <a:pt x="33" y="581"/>
                </a:cubicBezTo>
                <a:cubicBezTo>
                  <a:pt x="33" y="579"/>
                  <a:pt x="35" y="577"/>
                  <a:pt x="36" y="576"/>
                </a:cubicBezTo>
                <a:close/>
                <a:moveTo>
                  <a:pt x="9" y="601"/>
                </a:moveTo>
                <a:cubicBezTo>
                  <a:pt x="9" y="600"/>
                  <a:pt x="9" y="600"/>
                  <a:pt x="9" y="600"/>
                </a:cubicBezTo>
                <a:cubicBezTo>
                  <a:pt x="10" y="600"/>
                  <a:pt x="10" y="600"/>
                  <a:pt x="10" y="600"/>
                </a:cubicBezTo>
                <a:cubicBezTo>
                  <a:pt x="10" y="600"/>
                  <a:pt x="10" y="600"/>
                  <a:pt x="11" y="600"/>
                </a:cubicBezTo>
                <a:cubicBezTo>
                  <a:pt x="10" y="601"/>
                  <a:pt x="10" y="601"/>
                  <a:pt x="10" y="601"/>
                </a:cubicBezTo>
                <a:cubicBezTo>
                  <a:pt x="9" y="601"/>
                  <a:pt x="9" y="601"/>
                  <a:pt x="9" y="601"/>
                </a:cubicBezTo>
                <a:cubicBezTo>
                  <a:pt x="9" y="601"/>
                  <a:pt x="9" y="601"/>
                  <a:pt x="9" y="601"/>
                </a:cubicBezTo>
                <a:cubicBezTo>
                  <a:pt x="9" y="601"/>
                  <a:pt x="9" y="601"/>
                  <a:pt x="9" y="601"/>
                </a:cubicBezTo>
                <a:cubicBezTo>
                  <a:pt x="9" y="601"/>
                  <a:pt x="9" y="601"/>
                  <a:pt x="9" y="601"/>
                </a:cubicBezTo>
                <a:cubicBezTo>
                  <a:pt x="14" y="606"/>
                  <a:pt x="11" y="603"/>
                  <a:pt x="9" y="601"/>
                </a:cubicBezTo>
                <a:close/>
                <a:moveTo>
                  <a:pt x="36" y="626"/>
                </a:moveTo>
                <a:cubicBezTo>
                  <a:pt x="36" y="626"/>
                  <a:pt x="36" y="626"/>
                  <a:pt x="36" y="626"/>
                </a:cubicBezTo>
                <a:close/>
                <a:moveTo>
                  <a:pt x="36" y="626"/>
                </a:moveTo>
                <a:cubicBezTo>
                  <a:pt x="36" y="626"/>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5" y="625"/>
                  <a:pt x="35" y="625"/>
                </a:cubicBezTo>
                <a:cubicBezTo>
                  <a:pt x="35" y="625"/>
                  <a:pt x="35" y="625"/>
                  <a:pt x="35" y="625"/>
                </a:cubicBezTo>
                <a:cubicBezTo>
                  <a:pt x="33" y="623"/>
                  <a:pt x="30" y="621"/>
                  <a:pt x="34" y="624"/>
                </a:cubicBezTo>
                <a:cubicBezTo>
                  <a:pt x="34" y="624"/>
                  <a:pt x="34" y="624"/>
                  <a:pt x="34" y="624"/>
                </a:cubicBezTo>
                <a:cubicBezTo>
                  <a:pt x="31" y="622"/>
                  <a:pt x="24" y="615"/>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25" y="615"/>
                  <a:pt x="32" y="622"/>
                  <a:pt x="35" y="625"/>
                </a:cubicBezTo>
                <a:cubicBezTo>
                  <a:pt x="35" y="625"/>
                  <a:pt x="35" y="625"/>
                  <a:pt x="35" y="625"/>
                </a:cubicBezTo>
                <a:cubicBezTo>
                  <a:pt x="35" y="625"/>
                  <a:pt x="35" y="625"/>
                  <a:pt x="35" y="625"/>
                </a:cubicBezTo>
                <a:cubicBezTo>
                  <a:pt x="35" y="625"/>
                  <a:pt x="35" y="625"/>
                  <a:pt x="35" y="625"/>
                </a:cubicBezTo>
                <a:cubicBezTo>
                  <a:pt x="30" y="621"/>
                  <a:pt x="33" y="623"/>
                  <a:pt x="35" y="625"/>
                </a:cubicBezTo>
                <a:cubicBezTo>
                  <a:pt x="35" y="625"/>
                  <a:pt x="35" y="625"/>
                  <a:pt x="35" y="625"/>
                </a:cubicBezTo>
                <a:cubicBezTo>
                  <a:pt x="35" y="625"/>
                  <a:pt x="35" y="625"/>
                  <a:pt x="35" y="625"/>
                </a:cubicBezTo>
                <a:cubicBezTo>
                  <a:pt x="35" y="625"/>
                  <a:pt x="36" y="626"/>
                  <a:pt x="36" y="626"/>
                </a:cubicBezTo>
                <a:cubicBezTo>
                  <a:pt x="36" y="626"/>
                  <a:pt x="36" y="626"/>
                  <a:pt x="36" y="626"/>
                </a:cubicBezTo>
                <a:cubicBezTo>
                  <a:pt x="36" y="626"/>
                  <a:pt x="35" y="625"/>
                  <a:pt x="35" y="625"/>
                </a:cubicBezTo>
                <a:cubicBezTo>
                  <a:pt x="35" y="625"/>
                  <a:pt x="35" y="625"/>
                  <a:pt x="35" y="625"/>
                </a:cubicBezTo>
                <a:cubicBezTo>
                  <a:pt x="35" y="625"/>
                  <a:pt x="36" y="626"/>
                  <a:pt x="36" y="626"/>
                </a:cubicBezTo>
                <a:cubicBezTo>
                  <a:pt x="36" y="626"/>
                  <a:pt x="36" y="626"/>
                  <a:pt x="36" y="626"/>
                </a:cubicBezTo>
                <a:cubicBezTo>
                  <a:pt x="36" y="626"/>
                  <a:pt x="36" y="626"/>
                  <a:pt x="36" y="626"/>
                </a:cubicBezTo>
                <a:cubicBezTo>
                  <a:pt x="36" y="626"/>
                  <a:pt x="36" y="626"/>
                  <a:pt x="36" y="626"/>
                </a:cubicBezTo>
                <a:cubicBezTo>
                  <a:pt x="36" y="626"/>
                  <a:pt x="36" y="626"/>
                  <a:pt x="36" y="626"/>
                </a:cubicBezTo>
                <a:cubicBezTo>
                  <a:pt x="33" y="623"/>
                  <a:pt x="17" y="609"/>
                  <a:pt x="8" y="601"/>
                </a:cubicBezTo>
                <a:cubicBezTo>
                  <a:pt x="8" y="601"/>
                  <a:pt x="8" y="601"/>
                  <a:pt x="9" y="601"/>
                </a:cubicBezTo>
                <a:cubicBezTo>
                  <a:pt x="9" y="601"/>
                  <a:pt x="9" y="601"/>
                  <a:pt x="9" y="601"/>
                </a:cubicBezTo>
                <a:cubicBezTo>
                  <a:pt x="9" y="601"/>
                  <a:pt x="9" y="601"/>
                  <a:pt x="9" y="601"/>
                </a:cubicBezTo>
                <a:cubicBezTo>
                  <a:pt x="9" y="601"/>
                  <a:pt x="9" y="601"/>
                  <a:pt x="9" y="601"/>
                </a:cubicBezTo>
                <a:cubicBezTo>
                  <a:pt x="12" y="603"/>
                  <a:pt x="19" y="610"/>
                  <a:pt x="35" y="625"/>
                </a:cubicBezTo>
                <a:cubicBezTo>
                  <a:pt x="35" y="625"/>
                  <a:pt x="35" y="625"/>
                  <a:pt x="35" y="625"/>
                </a:cubicBezTo>
                <a:cubicBezTo>
                  <a:pt x="35" y="625"/>
                  <a:pt x="35" y="625"/>
                  <a:pt x="35" y="625"/>
                </a:cubicBezTo>
                <a:cubicBezTo>
                  <a:pt x="32" y="622"/>
                  <a:pt x="25" y="616"/>
                  <a:pt x="10" y="602"/>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9" y="601"/>
                  <a:pt x="9" y="601"/>
                  <a:pt x="10" y="602"/>
                </a:cubicBezTo>
                <a:cubicBezTo>
                  <a:pt x="11" y="601"/>
                  <a:pt x="11" y="601"/>
                  <a:pt x="11" y="601"/>
                </a:cubicBezTo>
                <a:cubicBezTo>
                  <a:pt x="10" y="602"/>
                  <a:pt x="10" y="602"/>
                  <a:pt x="10" y="602"/>
                </a:cubicBezTo>
                <a:cubicBezTo>
                  <a:pt x="10" y="602"/>
                  <a:pt x="10" y="602"/>
                  <a:pt x="10" y="602"/>
                </a:cubicBezTo>
                <a:cubicBezTo>
                  <a:pt x="10" y="602"/>
                  <a:pt x="10" y="602"/>
                  <a:pt x="10" y="602"/>
                </a:cubicBezTo>
                <a:cubicBezTo>
                  <a:pt x="10" y="602"/>
                  <a:pt x="10" y="602"/>
                  <a:pt x="10" y="602"/>
                </a:cubicBezTo>
                <a:cubicBezTo>
                  <a:pt x="11" y="602"/>
                  <a:pt x="11" y="602"/>
                  <a:pt x="11" y="602"/>
                </a:cubicBezTo>
                <a:cubicBezTo>
                  <a:pt x="12" y="601"/>
                  <a:pt x="12" y="601"/>
                  <a:pt x="12" y="601"/>
                </a:cubicBezTo>
                <a:cubicBezTo>
                  <a:pt x="13" y="602"/>
                  <a:pt x="14" y="603"/>
                  <a:pt x="15" y="604"/>
                </a:cubicBezTo>
                <a:cubicBezTo>
                  <a:pt x="15" y="604"/>
                  <a:pt x="15" y="604"/>
                  <a:pt x="15" y="604"/>
                </a:cubicBezTo>
                <a:cubicBezTo>
                  <a:pt x="14" y="605"/>
                  <a:pt x="14" y="605"/>
                  <a:pt x="14" y="605"/>
                </a:cubicBezTo>
                <a:cubicBezTo>
                  <a:pt x="14" y="605"/>
                  <a:pt x="14" y="605"/>
                  <a:pt x="14" y="605"/>
                </a:cubicBezTo>
                <a:cubicBezTo>
                  <a:pt x="13" y="605"/>
                  <a:pt x="13" y="605"/>
                  <a:pt x="13" y="605"/>
                </a:cubicBezTo>
                <a:cubicBezTo>
                  <a:pt x="13" y="605"/>
                  <a:pt x="13" y="605"/>
                  <a:pt x="13" y="605"/>
                </a:cubicBezTo>
                <a:cubicBezTo>
                  <a:pt x="13" y="605"/>
                  <a:pt x="13" y="605"/>
                  <a:pt x="13" y="605"/>
                </a:cubicBezTo>
                <a:cubicBezTo>
                  <a:pt x="13" y="605"/>
                  <a:pt x="13" y="605"/>
                  <a:pt x="13" y="605"/>
                </a:cubicBezTo>
                <a:cubicBezTo>
                  <a:pt x="20" y="611"/>
                  <a:pt x="34" y="624"/>
                  <a:pt x="31" y="621"/>
                </a:cubicBezTo>
                <a:cubicBezTo>
                  <a:pt x="31" y="621"/>
                  <a:pt x="31" y="621"/>
                  <a:pt x="31" y="621"/>
                </a:cubicBezTo>
                <a:cubicBezTo>
                  <a:pt x="31" y="621"/>
                  <a:pt x="31" y="621"/>
                  <a:pt x="31" y="621"/>
                </a:cubicBezTo>
                <a:cubicBezTo>
                  <a:pt x="31" y="621"/>
                  <a:pt x="31" y="621"/>
                  <a:pt x="31" y="621"/>
                </a:cubicBezTo>
                <a:cubicBezTo>
                  <a:pt x="32" y="621"/>
                  <a:pt x="32" y="621"/>
                  <a:pt x="32" y="621"/>
                </a:cubicBezTo>
                <a:cubicBezTo>
                  <a:pt x="32" y="621"/>
                  <a:pt x="33" y="621"/>
                  <a:pt x="33" y="621"/>
                </a:cubicBezTo>
                <a:cubicBezTo>
                  <a:pt x="33" y="621"/>
                  <a:pt x="33" y="621"/>
                  <a:pt x="33" y="621"/>
                </a:cubicBezTo>
                <a:cubicBezTo>
                  <a:pt x="33" y="621"/>
                  <a:pt x="33" y="621"/>
                  <a:pt x="33" y="621"/>
                </a:cubicBezTo>
                <a:cubicBezTo>
                  <a:pt x="33" y="621"/>
                  <a:pt x="33" y="621"/>
                  <a:pt x="33" y="621"/>
                </a:cubicBezTo>
                <a:cubicBezTo>
                  <a:pt x="34" y="622"/>
                  <a:pt x="35" y="622"/>
                  <a:pt x="35" y="623"/>
                </a:cubicBezTo>
                <a:cubicBezTo>
                  <a:pt x="35" y="623"/>
                  <a:pt x="35" y="624"/>
                  <a:pt x="35" y="624"/>
                </a:cubicBezTo>
                <a:cubicBezTo>
                  <a:pt x="34" y="624"/>
                  <a:pt x="34" y="624"/>
                  <a:pt x="34" y="624"/>
                </a:cubicBezTo>
                <a:cubicBezTo>
                  <a:pt x="34" y="624"/>
                  <a:pt x="34" y="624"/>
                  <a:pt x="34" y="624"/>
                </a:cubicBezTo>
                <a:cubicBezTo>
                  <a:pt x="34" y="624"/>
                  <a:pt x="34" y="624"/>
                  <a:pt x="34" y="624"/>
                </a:cubicBezTo>
                <a:cubicBezTo>
                  <a:pt x="30" y="621"/>
                  <a:pt x="32" y="623"/>
                  <a:pt x="34" y="624"/>
                </a:cubicBezTo>
                <a:cubicBezTo>
                  <a:pt x="34" y="624"/>
                  <a:pt x="34" y="624"/>
                  <a:pt x="34" y="624"/>
                </a:cubicBezTo>
                <a:cubicBezTo>
                  <a:pt x="34" y="624"/>
                  <a:pt x="34" y="624"/>
                  <a:pt x="34" y="624"/>
                </a:cubicBezTo>
                <a:cubicBezTo>
                  <a:pt x="35" y="624"/>
                  <a:pt x="35" y="624"/>
                  <a:pt x="35" y="624"/>
                </a:cubicBezTo>
                <a:cubicBezTo>
                  <a:pt x="36" y="623"/>
                  <a:pt x="36" y="623"/>
                  <a:pt x="36" y="623"/>
                </a:cubicBezTo>
                <a:cubicBezTo>
                  <a:pt x="36" y="623"/>
                  <a:pt x="36" y="623"/>
                  <a:pt x="36" y="623"/>
                </a:cubicBezTo>
                <a:cubicBezTo>
                  <a:pt x="36" y="624"/>
                  <a:pt x="37" y="624"/>
                  <a:pt x="37" y="625"/>
                </a:cubicBezTo>
                <a:lnTo>
                  <a:pt x="36" y="626"/>
                </a:lnTo>
                <a:close/>
                <a:moveTo>
                  <a:pt x="57" y="609"/>
                </a:moveTo>
                <a:cubicBezTo>
                  <a:pt x="57" y="609"/>
                  <a:pt x="56" y="609"/>
                  <a:pt x="56" y="610"/>
                </a:cubicBezTo>
                <a:cubicBezTo>
                  <a:pt x="56" y="610"/>
                  <a:pt x="56" y="609"/>
                  <a:pt x="56" y="609"/>
                </a:cubicBezTo>
                <a:cubicBezTo>
                  <a:pt x="56" y="609"/>
                  <a:pt x="56" y="609"/>
                  <a:pt x="57" y="609"/>
                </a:cubicBezTo>
                <a:close/>
                <a:moveTo>
                  <a:pt x="74" y="599"/>
                </a:moveTo>
                <a:cubicBezTo>
                  <a:pt x="76" y="598"/>
                  <a:pt x="76" y="598"/>
                  <a:pt x="76" y="598"/>
                </a:cubicBezTo>
                <a:cubicBezTo>
                  <a:pt x="75" y="598"/>
                  <a:pt x="74" y="599"/>
                  <a:pt x="74" y="599"/>
                </a:cubicBezTo>
                <a:close/>
                <a:moveTo>
                  <a:pt x="80" y="595"/>
                </a:moveTo>
                <a:cubicBezTo>
                  <a:pt x="80" y="596"/>
                  <a:pt x="80" y="596"/>
                  <a:pt x="80" y="596"/>
                </a:cubicBezTo>
                <a:cubicBezTo>
                  <a:pt x="80" y="595"/>
                  <a:pt x="80" y="595"/>
                  <a:pt x="80" y="595"/>
                </a:cubicBezTo>
                <a:cubicBezTo>
                  <a:pt x="79" y="595"/>
                  <a:pt x="78" y="596"/>
                  <a:pt x="77" y="597"/>
                </a:cubicBezTo>
                <a:cubicBezTo>
                  <a:pt x="77" y="597"/>
                  <a:pt x="77" y="596"/>
                  <a:pt x="75" y="597"/>
                </a:cubicBezTo>
                <a:cubicBezTo>
                  <a:pt x="71" y="598"/>
                  <a:pt x="71" y="601"/>
                  <a:pt x="68" y="602"/>
                </a:cubicBezTo>
                <a:cubicBezTo>
                  <a:pt x="69" y="601"/>
                  <a:pt x="69" y="601"/>
                  <a:pt x="69" y="601"/>
                </a:cubicBezTo>
                <a:cubicBezTo>
                  <a:pt x="68" y="602"/>
                  <a:pt x="67" y="602"/>
                  <a:pt x="65" y="603"/>
                </a:cubicBezTo>
                <a:cubicBezTo>
                  <a:pt x="66" y="602"/>
                  <a:pt x="67" y="601"/>
                  <a:pt x="68" y="600"/>
                </a:cubicBezTo>
                <a:cubicBezTo>
                  <a:pt x="69" y="599"/>
                  <a:pt x="69" y="599"/>
                  <a:pt x="69" y="599"/>
                </a:cubicBezTo>
                <a:cubicBezTo>
                  <a:pt x="69" y="599"/>
                  <a:pt x="69" y="599"/>
                  <a:pt x="69" y="599"/>
                </a:cubicBezTo>
                <a:cubicBezTo>
                  <a:pt x="70" y="598"/>
                  <a:pt x="71" y="598"/>
                  <a:pt x="71" y="597"/>
                </a:cubicBezTo>
                <a:cubicBezTo>
                  <a:pt x="71" y="597"/>
                  <a:pt x="70" y="598"/>
                  <a:pt x="70" y="598"/>
                </a:cubicBezTo>
                <a:cubicBezTo>
                  <a:pt x="73" y="594"/>
                  <a:pt x="76" y="590"/>
                  <a:pt x="79" y="586"/>
                </a:cubicBezTo>
                <a:lnTo>
                  <a:pt x="80" y="595"/>
                </a:lnTo>
                <a:close/>
                <a:moveTo>
                  <a:pt x="101" y="557"/>
                </a:moveTo>
                <a:cubicBezTo>
                  <a:pt x="98" y="558"/>
                  <a:pt x="95" y="561"/>
                  <a:pt x="94" y="560"/>
                </a:cubicBezTo>
                <a:cubicBezTo>
                  <a:pt x="92" y="561"/>
                  <a:pt x="89" y="562"/>
                  <a:pt x="93" y="561"/>
                </a:cubicBezTo>
                <a:cubicBezTo>
                  <a:pt x="91" y="563"/>
                  <a:pt x="91" y="563"/>
                  <a:pt x="91" y="563"/>
                </a:cubicBezTo>
                <a:cubicBezTo>
                  <a:pt x="91" y="562"/>
                  <a:pt x="91" y="562"/>
                  <a:pt x="91" y="562"/>
                </a:cubicBezTo>
                <a:cubicBezTo>
                  <a:pt x="91" y="562"/>
                  <a:pt x="91" y="563"/>
                  <a:pt x="90" y="563"/>
                </a:cubicBezTo>
                <a:cubicBezTo>
                  <a:pt x="88" y="565"/>
                  <a:pt x="88" y="565"/>
                  <a:pt x="88" y="565"/>
                </a:cubicBezTo>
                <a:cubicBezTo>
                  <a:pt x="87" y="562"/>
                  <a:pt x="81" y="564"/>
                  <a:pt x="86" y="560"/>
                </a:cubicBezTo>
                <a:cubicBezTo>
                  <a:pt x="86" y="561"/>
                  <a:pt x="84" y="562"/>
                  <a:pt x="81" y="563"/>
                </a:cubicBezTo>
                <a:cubicBezTo>
                  <a:pt x="81" y="563"/>
                  <a:pt x="81" y="563"/>
                  <a:pt x="81" y="563"/>
                </a:cubicBezTo>
                <a:cubicBezTo>
                  <a:pt x="81" y="563"/>
                  <a:pt x="81" y="563"/>
                  <a:pt x="81" y="563"/>
                </a:cubicBezTo>
                <a:cubicBezTo>
                  <a:pt x="82" y="562"/>
                  <a:pt x="82" y="562"/>
                  <a:pt x="83" y="563"/>
                </a:cubicBezTo>
                <a:cubicBezTo>
                  <a:pt x="83" y="561"/>
                  <a:pt x="82" y="561"/>
                  <a:pt x="81" y="561"/>
                </a:cubicBezTo>
                <a:cubicBezTo>
                  <a:pt x="82" y="561"/>
                  <a:pt x="82" y="560"/>
                  <a:pt x="83" y="561"/>
                </a:cubicBezTo>
                <a:cubicBezTo>
                  <a:pt x="83" y="560"/>
                  <a:pt x="83" y="560"/>
                  <a:pt x="83" y="559"/>
                </a:cubicBezTo>
                <a:cubicBezTo>
                  <a:pt x="84" y="559"/>
                  <a:pt x="85" y="559"/>
                  <a:pt x="85" y="559"/>
                </a:cubicBezTo>
                <a:cubicBezTo>
                  <a:pt x="85" y="558"/>
                  <a:pt x="85" y="558"/>
                  <a:pt x="85" y="558"/>
                </a:cubicBezTo>
                <a:cubicBezTo>
                  <a:pt x="86" y="557"/>
                  <a:pt x="87" y="557"/>
                  <a:pt x="88" y="556"/>
                </a:cubicBezTo>
                <a:cubicBezTo>
                  <a:pt x="88" y="557"/>
                  <a:pt x="88" y="558"/>
                  <a:pt x="87" y="559"/>
                </a:cubicBezTo>
                <a:cubicBezTo>
                  <a:pt x="87" y="560"/>
                  <a:pt x="87" y="560"/>
                  <a:pt x="87" y="560"/>
                </a:cubicBezTo>
                <a:cubicBezTo>
                  <a:pt x="87" y="559"/>
                  <a:pt x="87" y="559"/>
                  <a:pt x="87" y="559"/>
                </a:cubicBezTo>
                <a:cubicBezTo>
                  <a:pt x="87" y="559"/>
                  <a:pt x="87" y="560"/>
                  <a:pt x="87" y="560"/>
                </a:cubicBezTo>
                <a:cubicBezTo>
                  <a:pt x="88" y="559"/>
                  <a:pt x="88" y="559"/>
                  <a:pt x="88" y="558"/>
                </a:cubicBezTo>
                <a:cubicBezTo>
                  <a:pt x="89" y="558"/>
                  <a:pt x="89" y="558"/>
                  <a:pt x="89" y="558"/>
                </a:cubicBezTo>
                <a:cubicBezTo>
                  <a:pt x="90" y="558"/>
                  <a:pt x="87" y="564"/>
                  <a:pt x="90" y="563"/>
                </a:cubicBezTo>
                <a:cubicBezTo>
                  <a:pt x="90" y="560"/>
                  <a:pt x="90" y="560"/>
                  <a:pt x="90" y="560"/>
                </a:cubicBezTo>
                <a:cubicBezTo>
                  <a:pt x="91" y="560"/>
                  <a:pt x="91" y="560"/>
                  <a:pt x="91" y="560"/>
                </a:cubicBezTo>
                <a:cubicBezTo>
                  <a:pt x="92" y="557"/>
                  <a:pt x="92" y="557"/>
                  <a:pt x="92" y="557"/>
                </a:cubicBezTo>
                <a:cubicBezTo>
                  <a:pt x="94" y="557"/>
                  <a:pt x="94" y="557"/>
                  <a:pt x="94" y="557"/>
                </a:cubicBezTo>
                <a:cubicBezTo>
                  <a:pt x="97" y="555"/>
                  <a:pt x="100" y="554"/>
                  <a:pt x="102" y="553"/>
                </a:cubicBezTo>
                <a:cubicBezTo>
                  <a:pt x="100" y="553"/>
                  <a:pt x="100" y="554"/>
                  <a:pt x="98" y="554"/>
                </a:cubicBezTo>
                <a:cubicBezTo>
                  <a:pt x="99" y="552"/>
                  <a:pt x="103" y="550"/>
                  <a:pt x="108" y="548"/>
                </a:cubicBezTo>
                <a:cubicBezTo>
                  <a:pt x="108" y="548"/>
                  <a:pt x="109" y="548"/>
                  <a:pt x="109" y="548"/>
                </a:cubicBezTo>
                <a:cubicBezTo>
                  <a:pt x="109" y="549"/>
                  <a:pt x="108" y="549"/>
                  <a:pt x="108" y="549"/>
                </a:cubicBezTo>
                <a:cubicBezTo>
                  <a:pt x="109" y="549"/>
                  <a:pt x="106" y="551"/>
                  <a:pt x="111" y="550"/>
                </a:cubicBezTo>
                <a:cubicBezTo>
                  <a:pt x="110" y="551"/>
                  <a:pt x="108" y="554"/>
                  <a:pt x="108" y="554"/>
                </a:cubicBezTo>
                <a:cubicBezTo>
                  <a:pt x="106" y="556"/>
                  <a:pt x="103" y="557"/>
                  <a:pt x="101" y="557"/>
                </a:cubicBezTo>
                <a:close/>
                <a:moveTo>
                  <a:pt x="92" y="555"/>
                </a:moveTo>
                <a:cubicBezTo>
                  <a:pt x="91" y="555"/>
                  <a:pt x="91" y="556"/>
                  <a:pt x="90" y="556"/>
                </a:cubicBezTo>
                <a:cubicBezTo>
                  <a:pt x="90" y="556"/>
                  <a:pt x="90" y="555"/>
                  <a:pt x="91" y="555"/>
                </a:cubicBezTo>
                <a:cubicBezTo>
                  <a:pt x="91" y="555"/>
                  <a:pt x="91" y="555"/>
                  <a:pt x="92" y="555"/>
                </a:cubicBezTo>
                <a:close/>
                <a:moveTo>
                  <a:pt x="99" y="575"/>
                </a:moveTo>
                <a:cubicBezTo>
                  <a:pt x="98" y="576"/>
                  <a:pt x="94" y="578"/>
                  <a:pt x="94" y="577"/>
                </a:cubicBezTo>
                <a:cubicBezTo>
                  <a:pt x="98" y="576"/>
                  <a:pt x="95" y="573"/>
                  <a:pt x="99" y="574"/>
                </a:cubicBezTo>
                <a:cubicBezTo>
                  <a:pt x="99" y="573"/>
                  <a:pt x="98" y="573"/>
                  <a:pt x="97" y="573"/>
                </a:cubicBezTo>
                <a:cubicBezTo>
                  <a:pt x="97" y="573"/>
                  <a:pt x="97" y="572"/>
                  <a:pt x="97" y="572"/>
                </a:cubicBezTo>
                <a:cubicBezTo>
                  <a:pt x="101" y="571"/>
                  <a:pt x="101" y="571"/>
                  <a:pt x="101" y="571"/>
                </a:cubicBezTo>
                <a:cubicBezTo>
                  <a:pt x="102" y="571"/>
                  <a:pt x="102" y="570"/>
                  <a:pt x="102" y="571"/>
                </a:cubicBezTo>
                <a:cubicBezTo>
                  <a:pt x="103" y="572"/>
                  <a:pt x="99" y="574"/>
                  <a:pt x="99" y="575"/>
                </a:cubicBezTo>
                <a:close/>
                <a:moveTo>
                  <a:pt x="115" y="566"/>
                </a:moveTo>
                <a:cubicBezTo>
                  <a:pt x="112" y="567"/>
                  <a:pt x="109" y="568"/>
                  <a:pt x="106" y="569"/>
                </a:cubicBezTo>
                <a:cubicBezTo>
                  <a:pt x="107" y="568"/>
                  <a:pt x="107" y="568"/>
                  <a:pt x="107" y="568"/>
                </a:cubicBezTo>
                <a:cubicBezTo>
                  <a:pt x="122" y="562"/>
                  <a:pt x="115" y="563"/>
                  <a:pt x="104" y="564"/>
                </a:cubicBezTo>
                <a:cubicBezTo>
                  <a:pt x="109" y="562"/>
                  <a:pt x="114" y="560"/>
                  <a:pt x="120" y="559"/>
                </a:cubicBezTo>
                <a:cubicBezTo>
                  <a:pt x="119" y="558"/>
                  <a:pt x="119" y="558"/>
                  <a:pt x="119" y="558"/>
                </a:cubicBezTo>
                <a:cubicBezTo>
                  <a:pt x="121" y="558"/>
                  <a:pt x="121" y="557"/>
                  <a:pt x="123" y="557"/>
                </a:cubicBezTo>
                <a:cubicBezTo>
                  <a:pt x="123" y="557"/>
                  <a:pt x="117" y="564"/>
                  <a:pt x="115" y="566"/>
                </a:cubicBezTo>
                <a:close/>
                <a:moveTo>
                  <a:pt x="127" y="562"/>
                </a:moveTo>
                <a:cubicBezTo>
                  <a:pt x="127" y="561"/>
                  <a:pt x="126" y="561"/>
                  <a:pt x="126" y="561"/>
                </a:cubicBezTo>
                <a:cubicBezTo>
                  <a:pt x="129" y="560"/>
                  <a:pt x="129" y="560"/>
                  <a:pt x="129" y="560"/>
                </a:cubicBezTo>
                <a:cubicBezTo>
                  <a:pt x="129" y="560"/>
                  <a:pt x="130" y="561"/>
                  <a:pt x="127" y="562"/>
                </a:cubicBezTo>
                <a:close/>
                <a:moveTo>
                  <a:pt x="165" y="551"/>
                </a:moveTo>
                <a:cubicBezTo>
                  <a:pt x="164" y="553"/>
                  <a:pt x="159" y="553"/>
                  <a:pt x="159" y="552"/>
                </a:cubicBezTo>
                <a:cubicBezTo>
                  <a:pt x="160" y="554"/>
                  <a:pt x="153" y="555"/>
                  <a:pt x="151" y="557"/>
                </a:cubicBezTo>
                <a:cubicBezTo>
                  <a:pt x="145" y="559"/>
                  <a:pt x="145" y="556"/>
                  <a:pt x="140" y="559"/>
                </a:cubicBezTo>
                <a:cubicBezTo>
                  <a:pt x="143" y="559"/>
                  <a:pt x="143" y="559"/>
                  <a:pt x="143" y="559"/>
                </a:cubicBezTo>
                <a:cubicBezTo>
                  <a:pt x="138" y="561"/>
                  <a:pt x="136" y="562"/>
                  <a:pt x="131" y="563"/>
                </a:cubicBezTo>
                <a:cubicBezTo>
                  <a:pt x="130" y="562"/>
                  <a:pt x="134" y="562"/>
                  <a:pt x="134" y="561"/>
                </a:cubicBezTo>
                <a:cubicBezTo>
                  <a:pt x="131" y="561"/>
                  <a:pt x="131" y="561"/>
                  <a:pt x="131" y="561"/>
                </a:cubicBezTo>
                <a:cubicBezTo>
                  <a:pt x="132" y="561"/>
                  <a:pt x="134" y="559"/>
                  <a:pt x="134" y="560"/>
                </a:cubicBezTo>
                <a:cubicBezTo>
                  <a:pt x="134" y="559"/>
                  <a:pt x="135" y="558"/>
                  <a:pt x="132" y="560"/>
                </a:cubicBezTo>
                <a:cubicBezTo>
                  <a:pt x="134" y="558"/>
                  <a:pt x="134" y="558"/>
                  <a:pt x="134" y="558"/>
                </a:cubicBezTo>
                <a:cubicBezTo>
                  <a:pt x="133" y="558"/>
                  <a:pt x="133" y="558"/>
                  <a:pt x="133" y="558"/>
                </a:cubicBezTo>
                <a:cubicBezTo>
                  <a:pt x="136" y="557"/>
                  <a:pt x="136" y="557"/>
                  <a:pt x="136" y="557"/>
                </a:cubicBezTo>
                <a:cubicBezTo>
                  <a:pt x="137" y="557"/>
                  <a:pt x="138" y="556"/>
                  <a:pt x="141" y="557"/>
                </a:cubicBezTo>
                <a:cubicBezTo>
                  <a:pt x="141" y="557"/>
                  <a:pt x="139" y="558"/>
                  <a:pt x="139" y="558"/>
                </a:cubicBezTo>
                <a:cubicBezTo>
                  <a:pt x="141" y="558"/>
                  <a:pt x="143" y="557"/>
                  <a:pt x="144" y="556"/>
                </a:cubicBezTo>
                <a:cubicBezTo>
                  <a:pt x="141" y="557"/>
                  <a:pt x="142" y="556"/>
                  <a:pt x="141" y="555"/>
                </a:cubicBezTo>
                <a:cubicBezTo>
                  <a:pt x="143" y="554"/>
                  <a:pt x="146" y="553"/>
                  <a:pt x="147" y="553"/>
                </a:cubicBezTo>
                <a:cubicBezTo>
                  <a:pt x="151" y="552"/>
                  <a:pt x="154" y="552"/>
                  <a:pt x="153" y="554"/>
                </a:cubicBezTo>
                <a:cubicBezTo>
                  <a:pt x="154" y="553"/>
                  <a:pt x="157" y="553"/>
                  <a:pt x="158" y="551"/>
                </a:cubicBezTo>
                <a:cubicBezTo>
                  <a:pt x="155" y="553"/>
                  <a:pt x="156" y="548"/>
                  <a:pt x="152" y="552"/>
                </a:cubicBezTo>
                <a:cubicBezTo>
                  <a:pt x="150" y="550"/>
                  <a:pt x="156" y="549"/>
                  <a:pt x="159" y="549"/>
                </a:cubicBezTo>
                <a:cubicBezTo>
                  <a:pt x="158" y="550"/>
                  <a:pt x="159" y="550"/>
                  <a:pt x="159" y="550"/>
                </a:cubicBezTo>
                <a:cubicBezTo>
                  <a:pt x="163" y="549"/>
                  <a:pt x="160" y="548"/>
                  <a:pt x="157" y="549"/>
                </a:cubicBezTo>
                <a:cubicBezTo>
                  <a:pt x="161" y="546"/>
                  <a:pt x="161" y="546"/>
                  <a:pt x="161" y="546"/>
                </a:cubicBezTo>
                <a:cubicBezTo>
                  <a:pt x="161" y="546"/>
                  <a:pt x="161" y="546"/>
                  <a:pt x="161" y="546"/>
                </a:cubicBezTo>
                <a:cubicBezTo>
                  <a:pt x="165" y="545"/>
                  <a:pt x="165" y="545"/>
                  <a:pt x="165" y="545"/>
                </a:cubicBezTo>
                <a:cubicBezTo>
                  <a:pt x="166" y="546"/>
                  <a:pt x="167" y="547"/>
                  <a:pt x="166" y="547"/>
                </a:cubicBezTo>
                <a:cubicBezTo>
                  <a:pt x="169" y="547"/>
                  <a:pt x="169" y="547"/>
                  <a:pt x="169" y="547"/>
                </a:cubicBezTo>
                <a:cubicBezTo>
                  <a:pt x="165" y="548"/>
                  <a:pt x="165" y="548"/>
                  <a:pt x="165" y="548"/>
                </a:cubicBezTo>
                <a:cubicBezTo>
                  <a:pt x="167" y="549"/>
                  <a:pt x="169" y="547"/>
                  <a:pt x="171" y="547"/>
                </a:cubicBezTo>
                <a:cubicBezTo>
                  <a:pt x="174" y="547"/>
                  <a:pt x="167" y="549"/>
                  <a:pt x="165" y="551"/>
                </a:cubicBezTo>
                <a:close/>
                <a:moveTo>
                  <a:pt x="290" y="522"/>
                </a:moveTo>
                <a:cubicBezTo>
                  <a:pt x="289" y="523"/>
                  <a:pt x="287" y="523"/>
                  <a:pt x="287" y="523"/>
                </a:cubicBezTo>
                <a:cubicBezTo>
                  <a:pt x="285" y="524"/>
                  <a:pt x="281" y="525"/>
                  <a:pt x="280" y="524"/>
                </a:cubicBezTo>
                <a:cubicBezTo>
                  <a:pt x="283" y="523"/>
                  <a:pt x="283" y="523"/>
                  <a:pt x="281" y="522"/>
                </a:cubicBezTo>
                <a:cubicBezTo>
                  <a:pt x="278" y="524"/>
                  <a:pt x="272" y="524"/>
                  <a:pt x="273" y="526"/>
                </a:cubicBezTo>
                <a:cubicBezTo>
                  <a:pt x="268" y="526"/>
                  <a:pt x="271" y="526"/>
                  <a:pt x="268" y="525"/>
                </a:cubicBezTo>
                <a:cubicBezTo>
                  <a:pt x="267" y="525"/>
                  <a:pt x="268" y="524"/>
                  <a:pt x="269" y="524"/>
                </a:cubicBezTo>
                <a:cubicBezTo>
                  <a:pt x="256" y="527"/>
                  <a:pt x="256" y="527"/>
                  <a:pt x="256" y="527"/>
                </a:cubicBezTo>
                <a:cubicBezTo>
                  <a:pt x="256" y="528"/>
                  <a:pt x="265" y="526"/>
                  <a:pt x="261" y="529"/>
                </a:cubicBezTo>
                <a:cubicBezTo>
                  <a:pt x="260" y="529"/>
                  <a:pt x="261" y="531"/>
                  <a:pt x="256" y="531"/>
                </a:cubicBezTo>
                <a:cubicBezTo>
                  <a:pt x="256" y="531"/>
                  <a:pt x="257" y="531"/>
                  <a:pt x="257" y="531"/>
                </a:cubicBezTo>
                <a:cubicBezTo>
                  <a:pt x="255" y="531"/>
                  <a:pt x="254" y="531"/>
                  <a:pt x="252" y="531"/>
                </a:cubicBezTo>
                <a:cubicBezTo>
                  <a:pt x="251" y="530"/>
                  <a:pt x="254" y="530"/>
                  <a:pt x="256" y="529"/>
                </a:cubicBezTo>
                <a:cubicBezTo>
                  <a:pt x="254" y="529"/>
                  <a:pt x="253" y="530"/>
                  <a:pt x="251" y="530"/>
                </a:cubicBezTo>
                <a:cubicBezTo>
                  <a:pt x="251" y="530"/>
                  <a:pt x="251" y="530"/>
                  <a:pt x="251" y="530"/>
                </a:cubicBezTo>
                <a:cubicBezTo>
                  <a:pt x="247" y="531"/>
                  <a:pt x="247" y="531"/>
                  <a:pt x="247" y="531"/>
                </a:cubicBezTo>
                <a:cubicBezTo>
                  <a:pt x="245" y="532"/>
                  <a:pt x="250" y="530"/>
                  <a:pt x="251" y="531"/>
                </a:cubicBezTo>
                <a:cubicBezTo>
                  <a:pt x="248" y="532"/>
                  <a:pt x="248" y="532"/>
                  <a:pt x="248" y="532"/>
                </a:cubicBezTo>
                <a:cubicBezTo>
                  <a:pt x="245" y="533"/>
                  <a:pt x="236" y="535"/>
                  <a:pt x="232" y="534"/>
                </a:cubicBezTo>
                <a:cubicBezTo>
                  <a:pt x="228" y="534"/>
                  <a:pt x="230" y="535"/>
                  <a:pt x="230" y="536"/>
                </a:cubicBezTo>
                <a:cubicBezTo>
                  <a:pt x="228" y="538"/>
                  <a:pt x="225" y="537"/>
                  <a:pt x="223" y="538"/>
                </a:cubicBezTo>
                <a:cubicBezTo>
                  <a:pt x="223" y="539"/>
                  <a:pt x="220" y="539"/>
                  <a:pt x="221" y="540"/>
                </a:cubicBezTo>
                <a:cubicBezTo>
                  <a:pt x="217" y="541"/>
                  <a:pt x="217" y="541"/>
                  <a:pt x="217" y="541"/>
                </a:cubicBezTo>
                <a:cubicBezTo>
                  <a:pt x="216" y="543"/>
                  <a:pt x="222" y="540"/>
                  <a:pt x="223" y="541"/>
                </a:cubicBezTo>
                <a:cubicBezTo>
                  <a:pt x="226" y="542"/>
                  <a:pt x="221" y="542"/>
                  <a:pt x="222" y="542"/>
                </a:cubicBezTo>
                <a:cubicBezTo>
                  <a:pt x="225" y="542"/>
                  <a:pt x="225" y="541"/>
                  <a:pt x="226" y="540"/>
                </a:cubicBezTo>
                <a:cubicBezTo>
                  <a:pt x="228" y="540"/>
                  <a:pt x="229" y="540"/>
                  <a:pt x="229" y="541"/>
                </a:cubicBezTo>
                <a:cubicBezTo>
                  <a:pt x="224" y="541"/>
                  <a:pt x="227" y="542"/>
                  <a:pt x="223" y="543"/>
                </a:cubicBezTo>
                <a:cubicBezTo>
                  <a:pt x="223" y="543"/>
                  <a:pt x="223" y="543"/>
                  <a:pt x="223" y="543"/>
                </a:cubicBezTo>
                <a:cubicBezTo>
                  <a:pt x="224" y="544"/>
                  <a:pt x="218" y="544"/>
                  <a:pt x="216" y="545"/>
                </a:cubicBezTo>
                <a:cubicBezTo>
                  <a:pt x="211" y="545"/>
                  <a:pt x="219" y="543"/>
                  <a:pt x="218" y="542"/>
                </a:cubicBezTo>
                <a:cubicBezTo>
                  <a:pt x="213" y="544"/>
                  <a:pt x="213" y="544"/>
                  <a:pt x="213" y="544"/>
                </a:cubicBezTo>
                <a:cubicBezTo>
                  <a:pt x="215" y="543"/>
                  <a:pt x="213" y="542"/>
                  <a:pt x="215" y="541"/>
                </a:cubicBezTo>
                <a:cubicBezTo>
                  <a:pt x="212" y="542"/>
                  <a:pt x="211" y="541"/>
                  <a:pt x="209" y="542"/>
                </a:cubicBezTo>
                <a:cubicBezTo>
                  <a:pt x="211" y="540"/>
                  <a:pt x="204" y="542"/>
                  <a:pt x="203" y="541"/>
                </a:cubicBezTo>
                <a:cubicBezTo>
                  <a:pt x="206" y="540"/>
                  <a:pt x="214" y="540"/>
                  <a:pt x="213" y="540"/>
                </a:cubicBezTo>
                <a:cubicBezTo>
                  <a:pt x="213" y="540"/>
                  <a:pt x="217" y="539"/>
                  <a:pt x="219" y="540"/>
                </a:cubicBezTo>
                <a:cubicBezTo>
                  <a:pt x="220" y="537"/>
                  <a:pt x="220" y="537"/>
                  <a:pt x="220" y="537"/>
                </a:cubicBezTo>
                <a:cubicBezTo>
                  <a:pt x="218" y="538"/>
                  <a:pt x="214" y="539"/>
                  <a:pt x="215" y="538"/>
                </a:cubicBezTo>
                <a:cubicBezTo>
                  <a:pt x="211" y="539"/>
                  <a:pt x="211" y="539"/>
                  <a:pt x="211" y="539"/>
                </a:cubicBezTo>
                <a:cubicBezTo>
                  <a:pt x="214" y="536"/>
                  <a:pt x="214" y="537"/>
                  <a:pt x="217" y="535"/>
                </a:cubicBezTo>
                <a:cubicBezTo>
                  <a:pt x="209" y="535"/>
                  <a:pt x="205" y="540"/>
                  <a:pt x="198" y="539"/>
                </a:cubicBezTo>
                <a:cubicBezTo>
                  <a:pt x="199" y="539"/>
                  <a:pt x="199" y="539"/>
                  <a:pt x="199" y="539"/>
                </a:cubicBezTo>
                <a:cubicBezTo>
                  <a:pt x="188" y="542"/>
                  <a:pt x="184" y="541"/>
                  <a:pt x="180" y="539"/>
                </a:cubicBezTo>
                <a:cubicBezTo>
                  <a:pt x="185" y="537"/>
                  <a:pt x="185" y="537"/>
                  <a:pt x="185" y="537"/>
                </a:cubicBezTo>
                <a:cubicBezTo>
                  <a:pt x="186" y="538"/>
                  <a:pt x="186" y="538"/>
                  <a:pt x="186" y="538"/>
                </a:cubicBezTo>
                <a:cubicBezTo>
                  <a:pt x="194" y="537"/>
                  <a:pt x="198" y="533"/>
                  <a:pt x="207" y="531"/>
                </a:cubicBezTo>
                <a:cubicBezTo>
                  <a:pt x="206" y="532"/>
                  <a:pt x="203" y="533"/>
                  <a:pt x="203" y="533"/>
                </a:cubicBezTo>
                <a:cubicBezTo>
                  <a:pt x="209" y="532"/>
                  <a:pt x="207" y="530"/>
                  <a:pt x="212" y="530"/>
                </a:cubicBezTo>
                <a:cubicBezTo>
                  <a:pt x="205" y="532"/>
                  <a:pt x="217" y="529"/>
                  <a:pt x="211" y="532"/>
                </a:cubicBezTo>
                <a:cubicBezTo>
                  <a:pt x="219" y="528"/>
                  <a:pt x="230" y="529"/>
                  <a:pt x="236" y="527"/>
                </a:cubicBezTo>
                <a:cubicBezTo>
                  <a:pt x="234" y="527"/>
                  <a:pt x="238" y="526"/>
                  <a:pt x="238" y="525"/>
                </a:cubicBezTo>
                <a:cubicBezTo>
                  <a:pt x="239" y="525"/>
                  <a:pt x="239" y="526"/>
                  <a:pt x="238" y="526"/>
                </a:cubicBezTo>
                <a:cubicBezTo>
                  <a:pt x="241" y="526"/>
                  <a:pt x="242" y="527"/>
                  <a:pt x="242" y="528"/>
                </a:cubicBezTo>
                <a:cubicBezTo>
                  <a:pt x="236" y="529"/>
                  <a:pt x="236" y="529"/>
                  <a:pt x="236" y="529"/>
                </a:cubicBezTo>
                <a:cubicBezTo>
                  <a:pt x="238" y="529"/>
                  <a:pt x="240" y="530"/>
                  <a:pt x="241" y="530"/>
                </a:cubicBezTo>
                <a:cubicBezTo>
                  <a:pt x="241" y="530"/>
                  <a:pt x="241" y="530"/>
                  <a:pt x="241" y="530"/>
                </a:cubicBezTo>
                <a:cubicBezTo>
                  <a:pt x="241" y="530"/>
                  <a:pt x="241" y="530"/>
                  <a:pt x="241" y="530"/>
                </a:cubicBezTo>
                <a:cubicBezTo>
                  <a:pt x="242" y="530"/>
                  <a:pt x="243" y="529"/>
                  <a:pt x="244" y="529"/>
                </a:cubicBezTo>
                <a:cubicBezTo>
                  <a:pt x="245" y="528"/>
                  <a:pt x="244" y="528"/>
                  <a:pt x="244" y="528"/>
                </a:cubicBezTo>
                <a:cubicBezTo>
                  <a:pt x="246" y="527"/>
                  <a:pt x="248" y="525"/>
                  <a:pt x="251" y="524"/>
                </a:cubicBezTo>
                <a:cubicBezTo>
                  <a:pt x="251" y="524"/>
                  <a:pt x="251" y="524"/>
                  <a:pt x="251" y="524"/>
                </a:cubicBezTo>
                <a:cubicBezTo>
                  <a:pt x="257" y="523"/>
                  <a:pt x="257" y="523"/>
                  <a:pt x="257" y="523"/>
                </a:cubicBezTo>
                <a:cubicBezTo>
                  <a:pt x="257" y="523"/>
                  <a:pt x="257" y="523"/>
                  <a:pt x="257" y="523"/>
                </a:cubicBezTo>
                <a:cubicBezTo>
                  <a:pt x="260" y="522"/>
                  <a:pt x="260" y="522"/>
                  <a:pt x="260" y="522"/>
                </a:cubicBezTo>
                <a:cubicBezTo>
                  <a:pt x="261" y="523"/>
                  <a:pt x="262" y="522"/>
                  <a:pt x="262" y="523"/>
                </a:cubicBezTo>
                <a:cubicBezTo>
                  <a:pt x="265" y="525"/>
                  <a:pt x="271" y="521"/>
                  <a:pt x="277" y="521"/>
                </a:cubicBezTo>
                <a:cubicBezTo>
                  <a:pt x="276" y="522"/>
                  <a:pt x="276" y="522"/>
                  <a:pt x="276" y="522"/>
                </a:cubicBezTo>
                <a:cubicBezTo>
                  <a:pt x="279" y="520"/>
                  <a:pt x="286" y="520"/>
                  <a:pt x="291" y="520"/>
                </a:cubicBezTo>
                <a:cubicBezTo>
                  <a:pt x="291" y="520"/>
                  <a:pt x="291" y="520"/>
                  <a:pt x="291" y="520"/>
                </a:cubicBezTo>
                <a:cubicBezTo>
                  <a:pt x="289" y="521"/>
                  <a:pt x="288" y="522"/>
                  <a:pt x="290" y="522"/>
                </a:cubicBezTo>
                <a:close/>
                <a:moveTo>
                  <a:pt x="291" y="513"/>
                </a:moveTo>
                <a:cubicBezTo>
                  <a:pt x="291" y="512"/>
                  <a:pt x="291" y="512"/>
                  <a:pt x="291" y="512"/>
                </a:cubicBezTo>
                <a:cubicBezTo>
                  <a:pt x="287" y="511"/>
                  <a:pt x="283" y="513"/>
                  <a:pt x="284" y="514"/>
                </a:cubicBezTo>
                <a:cubicBezTo>
                  <a:pt x="280" y="514"/>
                  <a:pt x="282" y="513"/>
                  <a:pt x="281" y="512"/>
                </a:cubicBezTo>
                <a:cubicBezTo>
                  <a:pt x="283" y="511"/>
                  <a:pt x="288" y="509"/>
                  <a:pt x="289" y="511"/>
                </a:cubicBezTo>
                <a:cubicBezTo>
                  <a:pt x="289" y="511"/>
                  <a:pt x="288" y="511"/>
                  <a:pt x="288" y="511"/>
                </a:cubicBezTo>
                <a:cubicBezTo>
                  <a:pt x="299" y="511"/>
                  <a:pt x="291" y="508"/>
                  <a:pt x="296" y="507"/>
                </a:cubicBezTo>
                <a:cubicBezTo>
                  <a:pt x="293" y="507"/>
                  <a:pt x="290" y="507"/>
                  <a:pt x="288" y="507"/>
                </a:cubicBezTo>
                <a:cubicBezTo>
                  <a:pt x="287" y="508"/>
                  <a:pt x="281" y="509"/>
                  <a:pt x="279" y="510"/>
                </a:cubicBezTo>
                <a:cubicBezTo>
                  <a:pt x="282" y="509"/>
                  <a:pt x="285" y="509"/>
                  <a:pt x="288" y="510"/>
                </a:cubicBezTo>
                <a:cubicBezTo>
                  <a:pt x="285" y="510"/>
                  <a:pt x="285" y="511"/>
                  <a:pt x="283" y="511"/>
                </a:cubicBezTo>
                <a:cubicBezTo>
                  <a:pt x="284" y="510"/>
                  <a:pt x="284" y="510"/>
                  <a:pt x="284" y="510"/>
                </a:cubicBezTo>
                <a:cubicBezTo>
                  <a:pt x="281" y="511"/>
                  <a:pt x="281" y="511"/>
                  <a:pt x="281" y="511"/>
                </a:cubicBezTo>
                <a:cubicBezTo>
                  <a:pt x="280" y="510"/>
                  <a:pt x="274" y="512"/>
                  <a:pt x="277" y="510"/>
                </a:cubicBezTo>
                <a:cubicBezTo>
                  <a:pt x="274" y="510"/>
                  <a:pt x="276" y="511"/>
                  <a:pt x="273" y="512"/>
                </a:cubicBezTo>
                <a:cubicBezTo>
                  <a:pt x="280" y="511"/>
                  <a:pt x="280" y="511"/>
                  <a:pt x="280" y="511"/>
                </a:cubicBezTo>
                <a:cubicBezTo>
                  <a:pt x="280" y="513"/>
                  <a:pt x="280" y="513"/>
                  <a:pt x="280" y="513"/>
                </a:cubicBezTo>
                <a:cubicBezTo>
                  <a:pt x="278" y="514"/>
                  <a:pt x="277" y="513"/>
                  <a:pt x="275" y="513"/>
                </a:cubicBezTo>
                <a:cubicBezTo>
                  <a:pt x="275" y="514"/>
                  <a:pt x="275" y="514"/>
                  <a:pt x="275" y="514"/>
                </a:cubicBezTo>
                <a:cubicBezTo>
                  <a:pt x="270" y="514"/>
                  <a:pt x="270" y="514"/>
                  <a:pt x="270" y="514"/>
                </a:cubicBezTo>
                <a:cubicBezTo>
                  <a:pt x="271" y="515"/>
                  <a:pt x="268" y="515"/>
                  <a:pt x="267" y="515"/>
                </a:cubicBezTo>
                <a:cubicBezTo>
                  <a:pt x="264" y="515"/>
                  <a:pt x="265" y="513"/>
                  <a:pt x="261" y="515"/>
                </a:cubicBezTo>
                <a:cubicBezTo>
                  <a:pt x="261" y="515"/>
                  <a:pt x="261" y="515"/>
                  <a:pt x="261" y="515"/>
                </a:cubicBezTo>
                <a:cubicBezTo>
                  <a:pt x="259" y="516"/>
                  <a:pt x="258" y="516"/>
                  <a:pt x="254" y="516"/>
                </a:cubicBezTo>
                <a:cubicBezTo>
                  <a:pt x="254" y="516"/>
                  <a:pt x="255" y="516"/>
                  <a:pt x="255" y="515"/>
                </a:cubicBezTo>
                <a:cubicBezTo>
                  <a:pt x="250" y="515"/>
                  <a:pt x="243" y="519"/>
                  <a:pt x="240" y="517"/>
                </a:cubicBezTo>
                <a:cubicBezTo>
                  <a:pt x="240" y="516"/>
                  <a:pt x="242" y="516"/>
                  <a:pt x="242" y="515"/>
                </a:cubicBezTo>
                <a:cubicBezTo>
                  <a:pt x="250" y="516"/>
                  <a:pt x="246" y="512"/>
                  <a:pt x="256" y="512"/>
                </a:cubicBezTo>
                <a:cubicBezTo>
                  <a:pt x="257" y="515"/>
                  <a:pt x="263" y="509"/>
                  <a:pt x="265" y="512"/>
                </a:cubicBezTo>
                <a:cubicBezTo>
                  <a:pt x="262" y="512"/>
                  <a:pt x="258" y="514"/>
                  <a:pt x="259" y="514"/>
                </a:cubicBezTo>
                <a:cubicBezTo>
                  <a:pt x="262" y="514"/>
                  <a:pt x="266" y="513"/>
                  <a:pt x="269" y="513"/>
                </a:cubicBezTo>
                <a:cubicBezTo>
                  <a:pt x="266" y="512"/>
                  <a:pt x="266" y="511"/>
                  <a:pt x="267" y="510"/>
                </a:cubicBezTo>
                <a:cubicBezTo>
                  <a:pt x="262" y="511"/>
                  <a:pt x="252" y="511"/>
                  <a:pt x="245" y="512"/>
                </a:cubicBezTo>
                <a:cubicBezTo>
                  <a:pt x="246" y="513"/>
                  <a:pt x="246" y="513"/>
                  <a:pt x="246" y="513"/>
                </a:cubicBezTo>
                <a:cubicBezTo>
                  <a:pt x="240" y="515"/>
                  <a:pt x="246" y="512"/>
                  <a:pt x="241" y="512"/>
                </a:cubicBezTo>
                <a:cubicBezTo>
                  <a:pt x="240" y="514"/>
                  <a:pt x="240" y="514"/>
                  <a:pt x="240" y="514"/>
                </a:cubicBezTo>
                <a:cubicBezTo>
                  <a:pt x="239" y="514"/>
                  <a:pt x="239" y="514"/>
                  <a:pt x="239" y="514"/>
                </a:cubicBezTo>
                <a:cubicBezTo>
                  <a:pt x="236" y="516"/>
                  <a:pt x="236" y="516"/>
                  <a:pt x="236" y="516"/>
                </a:cubicBezTo>
                <a:cubicBezTo>
                  <a:pt x="239" y="515"/>
                  <a:pt x="237" y="514"/>
                  <a:pt x="240" y="515"/>
                </a:cubicBezTo>
                <a:cubicBezTo>
                  <a:pt x="243" y="515"/>
                  <a:pt x="241" y="516"/>
                  <a:pt x="240" y="517"/>
                </a:cubicBezTo>
                <a:cubicBezTo>
                  <a:pt x="238" y="517"/>
                  <a:pt x="232" y="518"/>
                  <a:pt x="236" y="516"/>
                </a:cubicBezTo>
                <a:cubicBezTo>
                  <a:pt x="230" y="519"/>
                  <a:pt x="230" y="519"/>
                  <a:pt x="230" y="519"/>
                </a:cubicBezTo>
                <a:cubicBezTo>
                  <a:pt x="230" y="519"/>
                  <a:pt x="231" y="518"/>
                  <a:pt x="231" y="518"/>
                </a:cubicBezTo>
                <a:cubicBezTo>
                  <a:pt x="227" y="519"/>
                  <a:pt x="227" y="519"/>
                  <a:pt x="227" y="519"/>
                </a:cubicBezTo>
                <a:cubicBezTo>
                  <a:pt x="227" y="519"/>
                  <a:pt x="227" y="519"/>
                  <a:pt x="227" y="519"/>
                </a:cubicBezTo>
                <a:cubicBezTo>
                  <a:pt x="223" y="520"/>
                  <a:pt x="218" y="521"/>
                  <a:pt x="215" y="523"/>
                </a:cubicBezTo>
                <a:cubicBezTo>
                  <a:pt x="223" y="522"/>
                  <a:pt x="213" y="525"/>
                  <a:pt x="214" y="525"/>
                </a:cubicBezTo>
                <a:cubicBezTo>
                  <a:pt x="212" y="526"/>
                  <a:pt x="210" y="523"/>
                  <a:pt x="214" y="521"/>
                </a:cubicBezTo>
                <a:cubicBezTo>
                  <a:pt x="216" y="522"/>
                  <a:pt x="219" y="520"/>
                  <a:pt x="221" y="519"/>
                </a:cubicBezTo>
                <a:cubicBezTo>
                  <a:pt x="217" y="519"/>
                  <a:pt x="217" y="520"/>
                  <a:pt x="214" y="521"/>
                </a:cubicBezTo>
                <a:cubicBezTo>
                  <a:pt x="216" y="520"/>
                  <a:pt x="211" y="521"/>
                  <a:pt x="210" y="520"/>
                </a:cubicBezTo>
                <a:cubicBezTo>
                  <a:pt x="210" y="520"/>
                  <a:pt x="211" y="518"/>
                  <a:pt x="214" y="518"/>
                </a:cubicBezTo>
                <a:cubicBezTo>
                  <a:pt x="219" y="517"/>
                  <a:pt x="216" y="519"/>
                  <a:pt x="217" y="519"/>
                </a:cubicBezTo>
                <a:cubicBezTo>
                  <a:pt x="219" y="520"/>
                  <a:pt x="224" y="517"/>
                  <a:pt x="227" y="517"/>
                </a:cubicBezTo>
                <a:cubicBezTo>
                  <a:pt x="227" y="517"/>
                  <a:pt x="226" y="517"/>
                  <a:pt x="226" y="518"/>
                </a:cubicBezTo>
                <a:cubicBezTo>
                  <a:pt x="228" y="517"/>
                  <a:pt x="234" y="516"/>
                  <a:pt x="234" y="515"/>
                </a:cubicBezTo>
                <a:cubicBezTo>
                  <a:pt x="228" y="517"/>
                  <a:pt x="228" y="517"/>
                  <a:pt x="228" y="517"/>
                </a:cubicBezTo>
                <a:cubicBezTo>
                  <a:pt x="226" y="517"/>
                  <a:pt x="229" y="516"/>
                  <a:pt x="227" y="515"/>
                </a:cubicBezTo>
                <a:cubicBezTo>
                  <a:pt x="226" y="516"/>
                  <a:pt x="224" y="516"/>
                  <a:pt x="222" y="516"/>
                </a:cubicBezTo>
                <a:cubicBezTo>
                  <a:pt x="222" y="516"/>
                  <a:pt x="222" y="516"/>
                  <a:pt x="222" y="516"/>
                </a:cubicBezTo>
                <a:cubicBezTo>
                  <a:pt x="218" y="516"/>
                  <a:pt x="212" y="517"/>
                  <a:pt x="207" y="519"/>
                </a:cubicBezTo>
                <a:cubicBezTo>
                  <a:pt x="208" y="521"/>
                  <a:pt x="206" y="523"/>
                  <a:pt x="205" y="526"/>
                </a:cubicBezTo>
                <a:cubicBezTo>
                  <a:pt x="199" y="527"/>
                  <a:pt x="192" y="529"/>
                  <a:pt x="185" y="530"/>
                </a:cubicBezTo>
                <a:cubicBezTo>
                  <a:pt x="185" y="531"/>
                  <a:pt x="185" y="531"/>
                  <a:pt x="185" y="532"/>
                </a:cubicBezTo>
                <a:cubicBezTo>
                  <a:pt x="183" y="532"/>
                  <a:pt x="180" y="533"/>
                  <a:pt x="179" y="532"/>
                </a:cubicBezTo>
                <a:cubicBezTo>
                  <a:pt x="178" y="533"/>
                  <a:pt x="172" y="536"/>
                  <a:pt x="174" y="537"/>
                </a:cubicBezTo>
                <a:cubicBezTo>
                  <a:pt x="173" y="537"/>
                  <a:pt x="173" y="537"/>
                  <a:pt x="173" y="537"/>
                </a:cubicBezTo>
                <a:cubicBezTo>
                  <a:pt x="170" y="536"/>
                  <a:pt x="166" y="536"/>
                  <a:pt x="159" y="538"/>
                </a:cubicBezTo>
                <a:cubicBezTo>
                  <a:pt x="158" y="538"/>
                  <a:pt x="158" y="539"/>
                  <a:pt x="159" y="540"/>
                </a:cubicBezTo>
                <a:cubicBezTo>
                  <a:pt x="158" y="540"/>
                  <a:pt x="156" y="540"/>
                  <a:pt x="155" y="541"/>
                </a:cubicBezTo>
                <a:cubicBezTo>
                  <a:pt x="155" y="540"/>
                  <a:pt x="156" y="539"/>
                  <a:pt x="158" y="538"/>
                </a:cubicBezTo>
                <a:cubicBezTo>
                  <a:pt x="147" y="541"/>
                  <a:pt x="147" y="541"/>
                  <a:pt x="147" y="541"/>
                </a:cubicBezTo>
                <a:cubicBezTo>
                  <a:pt x="148" y="540"/>
                  <a:pt x="148" y="540"/>
                  <a:pt x="148" y="540"/>
                </a:cubicBezTo>
                <a:cubicBezTo>
                  <a:pt x="144" y="542"/>
                  <a:pt x="144" y="542"/>
                  <a:pt x="144" y="542"/>
                </a:cubicBezTo>
                <a:cubicBezTo>
                  <a:pt x="146" y="541"/>
                  <a:pt x="150" y="541"/>
                  <a:pt x="150" y="542"/>
                </a:cubicBezTo>
                <a:cubicBezTo>
                  <a:pt x="146" y="544"/>
                  <a:pt x="142" y="544"/>
                  <a:pt x="139" y="547"/>
                </a:cubicBezTo>
                <a:cubicBezTo>
                  <a:pt x="138" y="545"/>
                  <a:pt x="137" y="545"/>
                  <a:pt x="137" y="543"/>
                </a:cubicBezTo>
                <a:cubicBezTo>
                  <a:pt x="138" y="543"/>
                  <a:pt x="138" y="543"/>
                  <a:pt x="138" y="543"/>
                </a:cubicBezTo>
                <a:cubicBezTo>
                  <a:pt x="138" y="541"/>
                  <a:pt x="141" y="539"/>
                  <a:pt x="143" y="538"/>
                </a:cubicBezTo>
                <a:cubicBezTo>
                  <a:pt x="134" y="540"/>
                  <a:pt x="137" y="540"/>
                  <a:pt x="129" y="542"/>
                </a:cubicBezTo>
                <a:cubicBezTo>
                  <a:pt x="128" y="541"/>
                  <a:pt x="135" y="539"/>
                  <a:pt x="133" y="539"/>
                </a:cubicBezTo>
                <a:cubicBezTo>
                  <a:pt x="140" y="537"/>
                  <a:pt x="140" y="537"/>
                  <a:pt x="140" y="537"/>
                </a:cubicBezTo>
                <a:cubicBezTo>
                  <a:pt x="139" y="537"/>
                  <a:pt x="139" y="538"/>
                  <a:pt x="139" y="538"/>
                </a:cubicBezTo>
                <a:cubicBezTo>
                  <a:pt x="143" y="536"/>
                  <a:pt x="145" y="536"/>
                  <a:pt x="148" y="534"/>
                </a:cubicBezTo>
                <a:cubicBezTo>
                  <a:pt x="151" y="534"/>
                  <a:pt x="145" y="536"/>
                  <a:pt x="148" y="535"/>
                </a:cubicBezTo>
                <a:cubicBezTo>
                  <a:pt x="146" y="536"/>
                  <a:pt x="144" y="538"/>
                  <a:pt x="144" y="539"/>
                </a:cubicBezTo>
                <a:cubicBezTo>
                  <a:pt x="150" y="538"/>
                  <a:pt x="146" y="537"/>
                  <a:pt x="151" y="535"/>
                </a:cubicBezTo>
                <a:cubicBezTo>
                  <a:pt x="155" y="535"/>
                  <a:pt x="155" y="535"/>
                  <a:pt x="155" y="535"/>
                </a:cubicBezTo>
                <a:cubicBezTo>
                  <a:pt x="157" y="534"/>
                  <a:pt x="154" y="534"/>
                  <a:pt x="153" y="534"/>
                </a:cubicBezTo>
                <a:cubicBezTo>
                  <a:pt x="156" y="533"/>
                  <a:pt x="157" y="534"/>
                  <a:pt x="159" y="533"/>
                </a:cubicBezTo>
                <a:cubicBezTo>
                  <a:pt x="158" y="533"/>
                  <a:pt x="157" y="533"/>
                  <a:pt x="157" y="532"/>
                </a:cubicBezTo>
                <a:cubicBezTo>
                  <a:pt x="161" y="532"/>
                  <a:pt x="164" y="531"/>
                  <a:pt x="168" y="532"/>
                </a:cubicBezTo>
                <a:cubicBezTo>
                  <a:pt x="166" y="531"/>
                  <a:pt x="169" y="529"/>
                  <a:pt x="170" y="528"/>
                </a:cubicBezTo>
                <a:cubicBezTo>
                  <a:pt x="163" y="529"/>
                  <a:pt x="163" y="529"/>
                  <a:pt x="163" y="529"/>
                </a:cubicBezTo>
                <a:cubicBezTo>
                  <a:pt x="155" y="531"/>
                  <a:pt x="149" y="532"/>
                  <a:pt x="141" y="535"/>
                </a:cubicBezTo>
                <a:cubicBezTo>
                  <a:pt x="141" y="535"/>
                  <a:pt x="141" y="535"/>
                  <a:pt x="141" y="535"/>
                </a:cubicBezTo>
                <a:cubicBezTo>
                  <a:pt x="127" y="537"/>
                  <a:pt x="132" y="541"/>
                  <a:pt x="121" y="545"/>
                </a:cubicBezTo>
                <a:cubicBezTo>
                  <a:pt x="120" y="544"/>
                  <a:pt x="116" y="547"/>
                  <a:pt x="116" y="546"/>
                </a:cubicBezTo>
                <a:cubicBezTo>
                  <a:pt x="119" y="544"/>
                  <a:pt x="118" y="544"/>
                  <a:pt x="116" y="544"/>
                </a:cubicBezTo>
                <a:cubicBezTo>
                  <a:pt x="115" y="545"/>
                  <a:pt x="114" y="547"/>
                  <a:pt x="110" y="547"/>
                </a:cubicBezTo>
                <a:cubicBezTo>
                  <a:pt x="111" y="546"/>
                  <a:pt x="107" y="547"/>
                  <a:pt x="111" y="545"/>
                </a:cubicBezTo>
                <a:cubicBezTo>
                  <a:pt x="105" y="546"/>
                  <a:pt x="103" y="548"/>
                  <a:pt x="101" y="550"/>
                </a:cubicBezTo>
                <a:cubicBezTo>
                  <a:pt x="96" y="553"/>
                  <a:pt x="96" y="552"/>
                  <a:pt x="95" y="552"/>
                </a:cubicBezTo>
                <a:cubicBezTo>
                  <a:pt x="95" y="552"/>
                  <a:pt x="95" y="552"/>
                  <a:pt x="95" y="552"/>
                </a:cubicBezTo>
                <a:cubicBezTo>
                  <a:pt x="97" y="545"/>
                  <a:pt x="97" y="545"/>
                  <a:pt x="97" y="545"/>
                </a:cubicBezTo>
                <a:cubicBezTo>
                  <a:pt x="97" y="546"/>
                  <a:pt x="97" y="546"/>
                  <a:pt x="97" y="546"/>
                </a:cubicBezTo>
                <a:cubicBezTo>
                  <a:pt x="97" y="545"/>
                  <a:pt x="97" y="545"/>
                  <a:pt x="97" y="545"/>
                </a:cubicBezTo>
                <a:cubicBezTo>
                  <a:pt x="99" y="538"/>
                  <a:pt x="101" y="530"/>
                  <a:pt x="102" y="523"/>
                </a:cubicBezTo>
                <a:cubicBezTo>
                  <a:pt x="103" y="519"/>
                  <a:pt x="100" y="525"/>
                  <a:pt x="99" y="521"/>
                </a:cubicBezTo>
                <a:cubicBezTo>
                  <a:pt x="98" y="526"/>
                  <a:pt x="95" y="532"/>
                  <a:pt x="97" y="533"/>
                </a:cubicBezTo>
                <a:cubicBezTo>
                  <a:pt x="97" y="533"/>
                  <a:pt x="97" y="533"/>
                  <a:pt x="96" y="533"/>
                </a:cubicBezTo>
                <a:cubicBezTo>
                  <a:pt x="97" y="537"/>
                  <a:pt x="97" y="537"/>
                  <a:pt x="97" y="537"/>
                </a:cubicBezTo>
                <a:cubicBezTo>
                  <a:pt x="98" y="534"/>
                  <a:pt x="98" y="534"/>
                  <a:pt x="98" y="534"/>
                </a:cubicBezTo>
                <a:cubicBezTo>
                  <a:pt x="99" y="537"/>
                  <a:pt x="96" y="546"/>
                  <a:pt x="94" y="547"/>
                </a:cubicBezTo>
                <a:cubicBezTo>
                  <a:pt x="95" y="542"/>
                  <a:pt x="93" y="544"/>
                  <a:pt x="96" y="537"/>
                </a:cubicBezTo>
                <a:cubicBezTo>
                  <a:pt x="95" y="537"/>
                  <a:pt x="94" y="538"/>
                  <a:pt x="94" y="537"/>
                </a:cubicBezTo>
                <a:cubicBezTo>
                  <a:pt x="93" y="542"/>
                  <a:pt x="91" y="548"/>
                  <a:pt x="89" y="553"/>
                </a:cubicBezTo>
                <a:cubicBezTo>
                  <a:pt x="86" y="555"/>
                  <a:pt x="86" y="555"/>
                  <a:pt x="86" y="555"/>
                </a:cubicBezTo>
                <a:cubicBezTo>
                  <a:pt x="88" y="555"/>
                  <a:pt x="88" y="555"/>
                  <a:pt x="88" y="555"/>
                </a:cubicBezTo>
                <a:cubicBezTo>
                  <a:pt x="84" y="557"/>
                  <a:pt x="84" y="557"/>
                  <a:pt x="84" y="557"/>
                </a:cubicBezTo>
                <a:cubicBezTo>
                  <a:pt x="84" y="557"/>
                  <a:pt x="85" y="556"/>
                  <a:pt x="85" y="556"/>
                </a:cubicBezTo>
                <a:cubicBezTo>
                  <a:pt x="85" y="555"/>
                  <a:pt x="85" y="555"/>
                  <a:pt x="85" y="555"/>
                </a:cubicBezTo>
                <a:cubicBezTo>
                  <a:pt x="85" y="555"/>
                  <a:pt x="85" y="555"/>
                  <a:pt x="85" y="555"/>
                </a:cubicBezTo>
                <a:cubicBezTo>
                  <a:pt x="86" y="553"/>
                  <a:pt x="86" y="550"/>
                  <a:pt x="86" y="548"/>
                </a:cubicBezTo>
                <a:cubicBezTo>
                  <a:pt x="85" y="553"/>
                  <a:pt x="85" y="546"/>
                  <a:pt x="84" y="550"/>
                </a:cubicBezTo>
                <a:cubicBezTo>
                  <a:pt x="84" y="549"/>
                  <a:pt x="84" y="546"/>
                  <a:pt x="85" y="543"/>
                </a:cubicBezTo>
                <a:cubicBezTo>
                  <a:pt x="85" y="546"/>
                  <a:pt x="89" y="541"/>
                  <a:pt x="86" y="546"/>
                </a:cubicBezTo>
                <a:cubicBezTo>
                  <a:pt x="88" y="546"/>
                  <a:pt x="87" y="543"/>
                  <a:pt x="88" y="541"/>
                </a:cubicBezTo>
                <a:cubicBezTo>
                  <a:pt x="88" y="542"/>
                  <a:pt x="88" y="545"/>
                  <a:pt x="88" y="545"/>
                </a:cubicBezTo>
                <a:cubicBezTo>
                  <a:pt x="87" y="541"/>
                  <a:pt x="94" y="533"/>
                  <a:pt x="93" y="531"/>
                </a:cubicBezTo>
                <a:cubicBezTo>
                  <a:pt x="92" y="528"/>
                  <a:pt x="92" y="523"/>
                  <a:pt x="91" y="519"/>
                </a:cubicBezTo>
                <a:cubicBezTo>
                  <a:pt x="94" y="516"/>
                  <a:pt x="93" y="512"/>
                  <a:pt x="95" y="508"/>
                </a:cubicBezTo>
                <a:cubicBezTo>
                  <a:pt x="95" y="509"/>
                  <a:pt x="95" y="509"/>
                  <a:pt x="95" y="509"/>
                </a:cubicBezTo>
                <a:cubicBezTo>
                  <a:pt x="96" y="507"/>
                  <a:pt x="96" y="503"/>
                  <a:pt x="97" y="500"/>
                </a:cubicBezTo>
                <a:cubicBezTo>
                  <a:pt x="98" y="499"/>
                  <a:pt x="98" y="499"/>
                  <a:pt x="98" y="499"/>
                </a:cubicBezTo>
                <a:cubicBezTo>
                  <a:pt x="98" y="497"/>
                  <a:pt x="99" y="493"/>
                  <a:pt x="99" y="489"/>
                </a:cubicBezTo>
                <a:cubicBezTo>
                  <a:pt x="98" y="489"/>
                  <a:pt x="98" y="492"/>
                  <a:pt x="97" y="490"/>
                </a:cubicBezTo>
                <a:cubicBezTo>
                  <a:pt x="97" y="492"/>
                  <a:pt x="97" y="494"/>
                  <a:pt x="98" y="493"/>
                </a:cubicBezTo>
                <a:cubicBezTo>
                  <a:pt x="98" y="495"/>
                  <a:pt x="96" y="495"/>
                  <a:pt x="96" y="496"/>
                </a:cubicBezTo>
                <a:cubicBezTo>
                  <a:pt x="96" y="489"/>
                  <a:pt x="96" y="489"/>
                  <a:pt x="96" y="489"/>
                </a:cubicBezTo>
                <a:cubicBezTo>
                  <a:pt x="96" y="489"/>
                  <a:pt x="96" y="488"/>
                  <a:pt x="96" y="488"/>
                </a:cubicBezTo>
                <a:cubicBezTo>
                  <a:pt x="95" y="488"/>
                  <a:pt x="95" y="488"/>
                  <a:pt x="95" y="488"/>
                </a:cubicBezTo>
                <a:cubicBezTo>
                  <a:pt x="95" y="486"/>
                  <a:pt x="96" y="485"/>
                  <a:pt x="96" y="486"/>
                </a:cubicBezTo>
                <a:cubicBezTo>
                  <a:pt x="96" y="482"/>
                  <a:pt x="94" y="480"/>
                  <a:pt x="95" y="476"/>
                </a:cubicBezTo>
                <a:cubicBezTo>
                  <a:pt x="96" y="478"/>
                  <a:pt x="97" y="480"/>
                  <a:pt x="97" y="482"/>
                </a:cubicBezTo>
                <a:cubicBezTo>
                  <a:pt x="97" y="478"/>
                  <a:pt x="97" y="478"/>
                  <a:pt x="97" y="478"/>
                </a:cubicBezTo>
                <a:cubicBezTo>
                  <a:pt x="98" y="480"/>
                  <a:pt x="97" y="488"/>
                  <a:pt x="99" y="487"/>
                </a:cubicBezTo>
                <a:cubicBezTo>
                  <a:pt x="99" y="482"/>
                  <a:pt x="98" y="474"/>
                  <a:pt x="97" y="469"/>
                </a:cubicBezTo>
                <a:cubicBezTo>
                  <a:pt x="99" y="467"/>
                  <a:pt x="97" y="464"/>
                  <a:pt x="98" y="460"/>
                </a:cubicBezTo>
                <a:cubicBezTo>
                  <a:pt x="98" y="459"/>
                  <a:pt x="99" y="458"/>
                  <a:pt x="100" y="459"/>
                </a:cubicBezTo>
                <a:cubicBezTo>
                  <a:pt x="100" y="460"/>
                  <a:pt x="100" y="460"/>
                  <a:pt x="100" y="460"/>
                </a:cubicBezTo>
                <a:cubicBezTo>
                  <a:pt x="100" y="455"/>
                  <a:pt x="99" y="449"/>
                  <a:pt x="98" y="444"/>
                </a:cubicBezTo>
                <a:cubicBezTo>
                  <a:pt x="100" y="442"/>
                  <a:pt x="100" y="442"/>
                  <a:pt x="100" y="442"/>
                </a:cubicBezTo>
                <a:cubicBezTo>
                  <a:pt x="101" y="434"/>
                  <a:pt x="97" y="443"/>
                  <a:pt x="97" y="435"/>
                </a:cubicBezTo>
                <a:cubicBezTo>
                  <a:pt x="99" y="433"/>
                  <a:pt x="98" y="425"/>
                  <a:pt x="99" y="425"/>
                </a:cubicBezTo>
                <a:cubicBezTo>
                  <a:pt x="99" y="423"/>
                  <a:pt x="99" y="423"/>
                  <a:pt x="98" y="422"/>
                </a:cubicBezTo>
                <a:cubicBezTo>
                  <a:pt x="98" y="424"/>
                  <a:pt x="98" y="427"/>
                  <a:pt x="97" y="425"/>
                </a:cubicBezTo>
                <a:cubicBezTo>
                  <a:pt x="97" y="422"/>
                  <a:pt x="97" y="421"/>
                  <a:pt x="97" y="419"/>
                </a:cubicBezTo>
                <a:cubicBezTo>
                  <a:pt x="98" y="419"/>
                  <a:pt x="98" y="421"/>
                  <a:pt x="98" y="420"/>
                </a:cubicBezTo>
                <a:cubicBezTo>
                  <a:pt x="98" y="418"/>
                  <a:pt x="98" y="416"/>
                  <a:pt x="98" y="413"/>
                </a:cubicBezTo>
                <a:cubicBezTo>
                  <a:pt x="105" y="418"/>
                  <a:pt x="113" y="423"/>
                  <a:pt x="123" y="431"/>
                </a:cubicBezTo>
                <a:cubicBezTo>
                  <a:pt x="125" y="435"/>
                  <a:pt x="124" y="437"/>
                  <a:pt x="134" y="444"/>
                </a:cubicBezTo>
                <a:cubicBezTo>
                  <a:pt x="142" y="448"/>
                  <a:pt x="142" y="448"/>
                  <a:pt x="142" y="448"/>
                </a:cubicBezTo>
                <a:cubicBezTo>
                  <a:pt x="152" y="454"/>
                  <a:pt x="168" y="461"/>
                  <a:pt x="174" y="464"/>
                </a:cubicBezTo>
                <a:cubicBezTo>
                  <a:pt x="173" y="464"/>
                  <a:pt x="173" y="464"/>
                  <a:pt x="173" y="464"/>
                </a:cubicBezTo>
                <a:cubicBezTo>
                  <a:pt x="184" y="470"/>
                  <a:pt x="186" y="468"/>
                  <a:pt x="176" y="464"/>
                </a:cubicBezTo>
                <a:cubicBezTo>
                  <a:pt x="188" y="468"/>
                  <a:pt x="188" y="468"/>
                  <a:pt x="188" y="468"/>
                </a:cubicBezTo>
                <a:cubicBezTo>
                  <a:pt x="188" y="469"/>
                  <a:pt x="188" y="469"/>
                  <a:pt x="188" y="469"/>
                </a:cubicBezTo>
                <a:cubicBezTo>
                  <a:pt x="204" y="475"/>
                  <a:pt x="219" y="478"/>
                  <a:pt x="244" y="488"/>
                </a:cubicBezTo>
                <a:cubicBezTo>
                  <a:pt x="237" y="487"/>
                  <a:pt x="262" y="497"/>
                  <a:pt x="239" y="490"/>
                </a:cubicBezTo>
                <a:cubicBezTo>
                  <a:pt x="246" y="491"/>
                  <a:pt x="236" y="487"/>
                  <a:pt x="235" y="486"/>
                </a:cubicBezTo>
                <a:cubicBezTo>
                  <a:pt x="227" y="482"/>
                  <a:pt x="220" y="481"/>
                  <a:pt x="216" y="479"/>
                </a:cubicBezTo>
                <a:cubicBezTo>
                  <a:pt x="218" y="481"/>
                  <a:pt x="215" y="482"/>
                  <a:pt x="211" y="482"/>
                </a:cubicBezTo>
                <a:cubicBezTo>
                  <a:pt x="227" y="487"/>
                  <a:pt x="272" y="504"/>
                  <a:pt x="277" y="501"/>
                </a:cubicBezTo>
                <a:cubicBezTo>
                  <a:pt x="284" y="503"/>
                  <a:pt x="292" y="505"/>
                  <a:pt x="300" y="507"/>
                </a:cubicBezTo>
                <a:cubicBezTo>
                  <a:pt x="300" y="508"/>
                  <a:pt x="296" y="509"/>
                  <a:pt x="297" y="510"/>
                </a:cubicBezTo>
                <a:cubicBezTo>
                  <a:pt x="301" y="509"/>
                  <a:pt x="299" y="508"/>
                  <a:pt x="303" y="508"/>
                </a:cubicBezTo>
                <a:cubicBezTo>
                  <a:pt x="302" y="508"/>
                  <a:pt x="302" y="508"/>
                  <a:pt x="302" y="508"/>
                </a:cubicBezTo>
                <a:cubicBezTo>
                  <a:pt x="304" y="508"/>
                  <a:pt x="307" y="509"/>
                  <a:pt x="309" y="509"/>
                </a:cubicBezTo>
                <a:cubicBezTo>
                  <a:pt x="305" y="510"/>
                  <a:pt x="302" y="512"/>
                  <a:pt x="297" y="511"/>
                </a:cubicBezTo>
                <a:cubicBezTo>
                  <a:pt x="300" y="513"/>
                  <a:pt x="300" y="513"/>
                  <a:pt x="300" y="513"/>
                </a:cubicBezTo>
                <a:cubicBezTo>
                  <a:pt x="305" y="512"/>
                  <a:pt x="307" y="511"/>
                  <a:pt x="310" y="510"/>
                </a:cubicBezTo>
                <a:cubicBezTo>
                  <a:pt x="312" y="510"/>
                  <a:pt x="313" y="510"/>
                  <a:pt x="315" y="511"/>
                </a:cubicBezTo>
                <a:cubicBezTo>
                  <a:pt x="315" y="512"/>
                  <a:pt x="307" y="512"/>
                  <a:pt x="305" y="513"/>
                </a:cubicBezTo>
                <a:cubicBezTo>
                  <a:pt x="301" y="512"/>
                  <a:pt x="298" y="514"/>
                  <a:pt x="296" y="513"/>
                </a:cubicBezTo>
                <a:cubicBezTo>
                  <a:pt x="296" y="513"/>
                  <a:pt x="296" y="513"/>
                  <a:pt x="296" y="513"/>
                </a:cubicBezTo>
                <a:lnTo>
                  <a:pt x="291" y="513"/>
                </a:lnTo>
                <a:close/>
                <a:moveTo>
                  <a:pt x="343" y="505"/>
                </a:moveTo>
                <a:cubicBezTo>
                  <a:pt x="338" y="505"/>
                  <a:pt x="338" y="505"/>
                  <a:pt x="338" y="505"/>
                </a:cubicBezTo>
                <a:cubicBezTo>
                  <a:pt x="339" y="505"/>
                  <a:pt x="340" y="506"/>
                  <a:pt x="341" y="506"/>
                </a:cubicBezTo>
                <a:cubicBezTo>
                  <a:pt x="338" y="506"/>
                  <a:pt x="335" y="506"/>
                  <a:pt x="331" y="506"/>
                </a:cubicBezTo>
                <a:cubicBezTo>
                  <a:pt x="322" y="504"/>
                  <a:pt x="303" y="498"/>
                  <a:pt x="290" y="496"/>
                </a:cubicBezTo>
                <a:cubicBezTo>
                  <a:pt x="300" y="500"/>
                  <a:pt x="283" y="495"/>
                  <a:pt x="285" y="497"/>
                </a:cubicBezTo>
                <a:cubicBezTo>
                  <a:pt x="287" y="496"/>
                  <a:pt x="301" y="501"/>
                  <a:pt x="301" y="501"/>
                </a:cubicBezTo>
                <a:cubicBezTo>
                  <a:pt x="294" y="500"/>
                  <a:pt x="278" y="496"/>
                  <a:pt x="271" y="493"/>
                </a:cubicBezTo>
                <a:cubicBezTo>
                  <a:pt x="283" y="498"/>
                  <a:pt x="283" y="498"/>
                  <a:pt x="283" y="498"/>
                </a:cubicBezTo>
                <a:cubicBezTo>
                  <a:pt x="277" y="497"/>
                  <a:pt x="256" y="492"/>
                  <a:pt x="256" y="492"/>
                </a:cubicBezTo>
                <a:cubicBezTo>
                  <a:pt x="250" y="489"/>
                  <a:pt x="240" y="487"/>
                  <a:pt x="237" y="484"/>
                </a:cubicBezTo>
                <a:cubicBezTo>
                  <a:pt x="241" y="485"/>
                  <a:pt x="245" y="486"/>
                  <a:pt x="249" y="487"/>
                </a:cubicBezTo>
                <a:cubicBezTo>
                  <a:pt x="253" y="489"/>
                  <a:pt x="253" y="489"/>
                  <a:pt x="253" y="489"/>
                </a:cubicBezTo>
                <a:cubicBezTo>
                  <a:pt x="260" y="490"/>
                  <a:pt x="260" y="490"/>
                  <a:pt x="260" y="490"/>
                </a:cubicBezTo>
                <a:cubicBezTo>
                  <a:pt x="253" y="487"/>
                  <a:pt x="237" y="481"/>
                  <a:pt x="235" y="478"/>
                </a:cubicBezTo>
                <a:cubicBezTo>
                  <a:pt x="252" y="485"/>
                  <a:pt x="279" y="493"/>
                  <a:pt x="313" y="498"/>
                </a:cubicBezTo>
                <a:cubicBezTo>
                  <a:pt x="313" y="498"/>
                  <a:pt x="312" y="498"/>
                  <a:pt x="311" y="498"/>
                </a:cubicBezTo>
                <a:cubicBezTo>
                  <a:pt x="327" y="502"/>
                  <a:pt x="329" y="502"/>
                  <a:pt x="343" y="505"/>
                </a:cubicBezTo>
                <a:close/>
                <a:moveTo>
                  <a:pt x="348" y="518"/>
                </a:moveTo>
                <a:cubicBezTo>
                  <a:pt x="347" y="518"/>
                  <a:pt x="345" y="517"/>
                  <a:pt x="346" y="517"/>
                </a:cubicBezTo>
                <a:cubicBezTo>
                  <a:pt x="346" y="517"/>
                  <a:pt x="346" y="517"/>
                  <a:pt x="346" y="517"/>
                </a:cubicBezTo>
                <a:cubicBezTo>
                  <a:pt x="349" y="518"/>
                  <a:pt x="349" y="518"/>
                  <a:pt x="349" y="518"/>
                </a:cubicBezTo>
                <a:cubicBezTo>
                  <a:pt x="349" y="518"/>
                  <a:pt x="348" y="518"/>
                  <a:pt x="348" y="518"/>
                </a:cubicBezTo>
                <a:close/>
                <a:moveTo>
                  <a:pt x="389" y="522"/>
                </a:moveTo>
                <a:cubicBezTo>
                  <a:pt x="389" y="522"/>
                  <a:pt x="389" y="522"/>
                  <a:pt x="389" y="522"/>
                </a:cubicBezTo>
                <a:cubicBezTo>
                  <a:pt x="391" y="521"/>
                  <a:pt x="394" y="521"/>
                  <a:pt x="396" y="521"/>
                </a:cubicBezTo>
                <a:cubicBezTo>
                  <a:pt x="396" y="521"/>
                  <a:pt x="396" y="521"/>
                  <a:pt x="396" y="521"/>
                </a:cubicBezTo>
                <a:cubicBezTo>
                  <a:pt x="397" y="521"/>
                  <a:pt x="397" y="521"/>
                  <a:pt x="397" y="521"/>
                </a:cubicBezTo>
                <a:cubicBezTo>
                  <a:pt x="397" y="522"/>
                  <a:pt x="395" y="522"/>
                  <a:pt x="389" y="522"/>
                </a:cubicBezTo>
                <a:close/>
                <a:moveTo>
                  <a:pt x="367" y="510"/>
                </a:moveTo>
                <a:cubicBezTo>
                  <a:pt x="366" y="510"/>
                  <a:pt x="366" y="510"/>
                  <a:pt x="366" y="510"/>
                </a:cubicBezTo>
                <a:cubicBezTo>
                  <a:pt x="365" y="510"/>
                  <a:pt x="365" y="510"/>
                  <a:pt x="365" y="510"/>
                </a:cubicBezTo>
                <a:cubicBezTo>
                  <a:pt x="366" y="510"/>
                  <a:pt x="366" y="510"/>
                  <a:pt x="367" y="510"/>
                </a:cubicBezTo>
                <a:close/>
                <a:moveTo>
                  <a:pt x="347" y="523"/>
                </a:moveTo>
                <a:cubicBezTo>
                  <a:pt x="343" y="523"/>
                  <a:pt x="347" y="522"/>
                  <a:pt x="345" y="522"/>
                </a:cubicBezTo>
                <a:cubicBezTo>
                  <a:pt x="343" y="523"/>
                  <a:pt x="341" y="522"/>
                  <a:pt x="339" y="522"/>
                </a:cubicBezTo>
                <a:cubicBezTo>
                  <a:pt x="335" y="521"/>
                  <a:pt x="335" y="521"/>
                  <a:pt x="335" y="521"/>
                </a:cubicBezTo>
                <a:cubicBezTo>
                  <a:pt x="338" y="522"/>
                  <a:pt x="338" y="522"/>
                  <a:pt x="338" y="522"/>
                </a:cubicBezTo>
                <a:cubicBezTo>
                  <a:pt x="338" y="522"/>
                  <a:pt x="338" y="522"/>
                  <a:pt x="338" y="523"/>
                </a:cubicBezTo>
                <a:cubicBezTo>
                  <a:pt x="334" y="523"/>
                  <a:pt x="335" y="522"/>
                  <a:pt x="333" y="521"/>
                </a:cubicBezTo>
                <a:cubicBezTo>
                  <a:pt x="337" y="521"/>
                  <a:pt x="331" y="520"/>
                  <a:pt x="336" y="520"/>
                </a:cubicBezTo>
                <a:cubicBezTo>
                  <a:pt x="332" y="519"/>
                  <a:pt x="333" y="521"/>
                  <a:pt x="330" y="521"/>
                </a:cubicBezTo>
                <a:cubicBezTo>
                  <a:pt x="329" y="519"/>
                  <a:pt x="329" y="519"/>
                  <a:pt x="329" y="519"/>
                </a:cubicBezTo>
                <a:cubicBezTo>
                  <a:pt x="326" y="519"/>
                  <a:pt x="319" y="519"/>
                  <a:pt x="315" y="520"/>
                </a:cubicBezTo>
                <a:cubicBezTo>
                  <a:pt x="319" y="521"/>
                  <a:pt x="313" y="521"/>
                  <a:pt x="314" y="522"/>
                </a:cubicBezTo>
                <a:cubicBezTo>
                  <a:pt x="314" y="521"/>
                  <a:pt x="319" y="521"/>
                  <a:pt x="320" y="522"/>
                </a:cubicBezTo>
                <a:cubicBezTo>
                  <a:pt x="317" y="522"/>
                  <a:pt x="310" y="523"/>
                  <a:pt x="308" y="523"/>
                </a:cubicBezTo>
                <a:cubicBezTo>
                  <a:pt x="314" y="523"/>
                  <a:pt x="314" y="523"/>
                  <a:pt x="314" y="523"/>
                </a:cubicBezTo>
                <a:cubicBezTo>
                  <a:pt x="312" y="524"/>
                  <a:pt x="306" y="526"/>
                  <a:pt x="306" y="526"/>
                </a:cubicBezTo>
                <a:cubicBezTo>
                  <a:pt x="304" y="526"/>
                  <a:pt x="301" y="527"/>
                  <a:pt x="300" y="526"/>
                </a:cubicBezTo>
                <a:cubicBezTo>
                  <a:pt x="303" y="524"/>
                  <a:pt x="303" y="524"/>
                  <a:pt x="303" y="524"/>
                </a:cubicBezTo>
                <a:cubicBezTo>
                  <a:pt x="305" y="525"/>
                  <a:pt x="305" y="525"/>
                  <a:pt x="305" y="525"/>
                </a:cubicBezTo>
                <a:cubicBezTo>
                  <a:pt x="306" y="524"/>
                  <a:pt x="306" y="524"/>
                  <a:pt x="306" y="524"/>
                </a:cubicBezTo>
                <a:cubicBezTo>
                  <a:pt x="304" y="524"/>
                  <a:pt x="298" y="523"/>
                  <a:pt x="297" y="522"/>
                </a:cubicBezTo>
                <a:cubicBezTo>
                  <a:pt x="303" y="522"/>
                  <a:pt x="311" y="520"/>
                  <a:pt x="321" y="517"/>
                </a:cubicBezTo>
                <a:cubicBezTo>
                  <a:pt x="321" y="517"/>
                  <a:pt x="321" y="517"/>
                  <a:pt x="321" y="517"/>
                </a:cubicBezTo>
                <a:cubicBezTo>
                  <a:pt x="326" y="517"/>
                  <a:pt x="327" y="517"/>
                  <a:pt x="331" y="516"/>
                </a:cubicBezTo>
                <a:cubicBezTo>
                  <a:pt x="330" y="517"/>
                  <a:pt x="330" y="517"/>
                  <a:pt x="330" y="517"/>
                </a:cubicBezTo>
                <a:cubicBezTo>
                  <a:pt x="331" y="518"/>
                  <a:pt x="334" y="517"/>
                  <a:pt x="338" y="516"/>
                </a:cubicBezTo>
                <a:cubicBezTo>
                  <a:pt x="338" y="516"/>
                  <a:pt x="338" y="516"/>
                  <a:pt x="338" y="516"/>
                </a:cubicBezTo>
                <a:cubicBezTo>
                  <a:pt x="339" y="516"/>
                  <a:pt x="339" y="516"/>
                  <a:pt x="339" y="516"/>
                </a:cubicBezTo>
                <a:cubicBezTo>
                  <a:pt x="338" y="516"/>
                  <a:pt x="338" y="516"/>
                  <a:pt x="338" y="516"/>
                </a:cubicBezTo>
                <a:cubicBezTo>
                  <a:pt x="338" y="517"/>
                  <a:pt x="338" y="517"/>
                  <a:pt x="338" y="517"/>
                </a:cubicBezTo>
                <a:cubicBezTo>
                  <a:pt x="338" y="517"/>
                  <a:pt x="339" y="517"/>
                  <a:pt x="339" y="516"/>
                </a:cubicBezTo>
                <a:cubicBezTo>
                  <a:pt x="342" y="517"/>
                  <a:pt x="345" y="518"/>
                  <a:pt x="348" y="518"/>
                </a:cubicBezTo>
                <a:cubicBezTo>
                  <a:pt x="348" y="518"/>
                  <a:pt x="347" y="519"/>
                  <a:pt x="346" y="519"/>
                </a:cubicBezTo>
                <a:cubicBezTo>
                  <a:pt x="347" y="519"/>
                  <a:pt x="348" y="519"/>
                  <a:pt x="349" y="519"/>
                </a:cubicBezTo>
                <a:cubicBezTo>
                  <a:pt x="343" y="522"/>
                  <a:pt x="343" y="522"/>
                  <a:pt x="343" y="522"/>
                </a:cubicBezTo>
                <a:cubicBezTo>
                  <a:pt x="346" y="522"/>
                  <a:pt x="346" y="520"/>
                  <a:pt x="351" y="520"/>
                </a:cubicBezTo>
                <a:cubicBezTo>
                  <a:pt x="351" y="521"/>
                  <a:pt x="351" y="522"/>
                  <a:pt x="347" y="523"/>
                </a:cubicBezTo>
                <a:close/>
                <a:moveTo>
                  <a:pt x="489" y="514"/>
                </a:moveTo>
                <a:cubicBezTo>
                  <a:pt x="489" y="514"/>
                  <a:pt x="489" y="514"/>
                  <a:pt x="489" y="514"/>
                </a:cubicBezTo>
                <a:cubicBezTo>
                  <a:pt x="480" y="515"/>
                  <a:pt x="480" y="515"/>
                  <a:pt x="480" y="515"/>
                </a:cubicBezTo>
                <a:cubicBezTo>
                  <a:pt x="467" y="514"/>
                  <a:pt x="467" y="514"/>
                  <a:pt x="467" y="514"/>
                </a:cubicBezTo>
                <a:cubicBezTo>
                  <a:pt x="475" y="512"/>
                  <a:pt x="485" y="513"/>
                  <a:pt x="491" y="512"/>
                </a:cubicBezTo>
                <a:cubicBezTo>
                  <a:pt x="477" y="510"/>
                  <a:pt x="471" y="513"/>
                  <a:pt x="457" y="513"/>
                </a:cubicBezTo>
                <a:cubicBezTo>
                  <a:pt x="454" y="512"/>
                  <a:pt x="452" y="512"/>
                  <a:pt x="450" y="512"/>
                </a:cubicBezTo>
                <a:cubicBezTo>
                  <a:pt x="441" y="510"/>
                  <a:pt x="470" y="512"/>
                  <a:pt x="471" y="510"/>
                </a:cubicBezTo>
                <a:cubicBezTo>
                  <a:pt x="467" y="510"/>
                  <a:pt x="457" y="509"/>
                  <a:pt x="458" y="508"/>
                </a:cubicBezTo>
                <a:cubicBezTo>
                  <a:pt x="475" y="510"/>
                  <a:pt x="469" y="508"/>
                  <a:pt x="488" y="509"/>
                </a:cubicBezTo>
                <a:cubicBezTo>
                  <a:pt x="478" y="510"/>
                  <a:pt x="489" y="510"/>
                  <a:pt x="487" y="511"/>
                </a:cubicBezTo>
                <a:cubicBezTo>
                  <a:pt x="490" y="511"/>
                  <a:pt x="508" y="510"/>
                  <a:pt x="520" y="510"/>
                </a:cubicBezTo>
                <a:cubicBezTo>
                  <a:pt x="523" y="509"/>
                  <a:pt x="509" y="509"/>
                  <a:pt x="501" y="509"/>
                </a:cubicBezTo>
                <a:cubicBezTo>
                  <a:pt x="486" y="510"/>
                  <a:pt x="471" y="506"/>
                  <a:pt x="459" y="508"/>
                </a:cubicBezTo>
                <a:cubicBezTo>
                  <a:pt x="443" y="507"/>
                  <a:pt x="458" y="507"/>
                  <a:pt x="457" y="506"/>
                </a:cubicBezTo>
                <a:cubicBezTo>
                  <a:pt x="443" y="505"/>
                  <a:pt x="451" y="507"/>
                  <a:pt x="446" y="507"/>
                </a:cubicBezTo>
                <a:cubicBezTo>
                  <a:pt x="424" y="506"/>
                  <a:pt x="422" y="504"/>
                  <a:pt x="407" y="502"/>
                </a:cubicBezTo>
                <a:cubicBezTo>
                  <a:pt x="394" y="502"/>
                  <a:pt x="362" y="497"/>
                  <a:pt x="341" y="492"/>
                </a:cubicBezTo>
                <a:cubicBezTo>
                  <a:pt x="344" y="492"/>
                  <a:pt x="341" y="491"/>
                  <a:pt x="340" y="490"/>
                </a:cubicBezTo>
                <a:cubicBezTo>
                  <a:pt x="326" y="490"/>
                  <a:pt x="331" y="490"/>
                  <a:pt x="315" y="487"/>
                </a:cubicBezTo>
                <a:cubicBezTo>
                  <a:pt x="328" y="492"/>
                  <a:pt x="328" y="492"/>
                  <a:pt x="328" y="492"/>
                </a:cubicBezTo>
                <a:cubicBezTo>
                  <a:pt x="317" y="489"/>
                  <a:pt x="308" y="489"/>
                  <a:pt x="299" y="485"/>
                </a:cubicBezTo>
                <a:cubicBezTo>
                  <a:pt x="311" y="491"/>
                  <a:pt x="281" y="482"/>
                  <a:pt x="273" y="480"/>
                </a:cubicBezTo>
                <a:cubicBezTo>
                  <a:pt x="262" y="475"/>
                  <a:pt x="250" y="474"/>
                  <a:pt x="245" y="470"/>
                </a:cubicBezTo>
                <a:cubicBezTo>
                  <a:pt x="247" y="470"/>
                  <a:pt x="247" y="470"/>
                  <a:pt x="247" y="470"/>
                </a:cubicBezTo>
                <a:cubicBezTo>
                  <a:pt x="231" y="464"/>
                  <a:pt x="231" y="464"/>
                  <a:pt x="231" y="464"/>
                </a:cubicBezTo>
                <a:cubicBezTo>
                  <a:pt x="234" y="463"/>
                  <a:pt x="234" y="463"/>
                  <a:pt x="234" y="463"/>
                </a:cubicBezTo>
                <a:cubicBezTo>
                  <a:pt x="224" y="458"/>
                  <a:pt x="210" y="454"/>
                  <a:pt x="213" y="456"/>
                </a:cubicBezTo>
                <a:cubicBezTo>
                  <a:pt x="203" y="451"/>
                  <a:pt x="209" y="453"/>
                  <a:pt x="208" y="452"/>
                </a:cubicBezTo>
                <a:cubicBezTo>
                  <a:pt x="215" y="454"/>
                  <a:pt x="229" y="457"/>
                  <a:pt x="232" y="460"/>
                </a:cubicBezTo>
                <a:cubicBezTo>
                  <a:pt x="231" y="460"/>
                  <a:pt x="229" y="459"/>
                  <a:pt x="228" y="459"/>
                </a:cubicBezTo>
                <a:cubicBezTo>
                  <a:pt x="257" y="471"/>
                  <a:pt x="238" y="460"/>
                  <a:pt x="253" y="465"/>
                </a:cubicBezTo>
                <a:cubicBezTo>
                  <a:pt x="245" y="462"/>
                  <a:pt x="240" y="459"/>
                  <a:pt x="232" y="456"/>
                </a:cubicBezTo>
                <a:cubicBezTo>
                  <a:pt x="229" y="455"/>
                  <a:pt x="213" y="450"/>
                  <a:pt x="205" y="447"/>
                </a:cubicBezTo>
                <a:cubicBezTo>
                  <a:pt x="216" y="451"/>
                  <a:pt x="221" y="454"/>
                  <a:pt x="229" y="458"/>
                </a:cubicBezTo>
                <a:cubicBezTo>
                  <a:pt x="222" y="455"/>
                  <a:pt x="220" y="455"/>
                  <a:pt x="215" y="452"/>
                </a:cubicBezTo>
                <a:cubicBezTo>
                  <a:pt x="217" y="453"/>
                  <a:pt x="217" y="453"/>
                  <a:pt x="217" y="453"/>
                </a:cubicBezTo>
                <a:cubicBezTo>
                  <a:pt x="209" y="451"/>
                  <a:pt x="209" y="451"/>
                  <a:pt x="209" y="451"/>
                </a:cubicBezTo>
                <a:cubicBezTo>
                  <a:pt x="208" y="449"/>
                  <a:pt x="189" y="440"/>
                  <a:pt x="201" y="444"/>
                </a:cubicBezTo>
                <a:cubicBezTo>
                  <a:pt x="190" y="440"/>
                  <a:pt x="197" y="444"/>
                  <a:pt x="187" y="440"/>
                </a:cubicBezTo>
                <a:cubicBezTo>
                  <a:pt x="205" y="449"/>
                  <a:pt x="205" y="449"/>
                  <a:pt x="205" y="449"/>
                </a:cubicBezTo>
                <a:cubicBezTo>
                  <a:pt x="204" y="450"/>
                  <a:pt x="204" y="450"/>
                  <a:pt x="204" y="450"/>
                </a:cubicBezTo>
                <a:cubicBezTo>
                  <a:pt x="197" y="448"/>
                  <a:pt x="196" y="446"/>
                  <a:pt x="189" y="443"/>
                </a:cubicBezTo>
                <a:cubicBezTo>
                  <a:pt x="189" y="445"/>
                  <a:pt x="189" y="445"/>
                  <a:pt x="189" y="445"/>
                </a:cubicBezTo>
                <a:cubicBezTo>
                  <a:pt x="176" y="437"/>
                  <a:pt x="176" y="437"/>
                  <a:pt x="176" y="437"/>
                </a:cubicBezTo>
                <a:cubicBezTo>
                  <a:pt x="178" y="439"/>
                  <a:pt x="167" y="434"/>
                  <a:pt x="165" y="433"/>
                </a:cubicBezTo>
                <a:cubicBezTo>
                  <a:pt x="159" y="428"/>
                  <a:pt x="165" y="429"/>
                  <a:pt x="153" y="423"/>
                </a:cubicBezTo>
                <a:cubicBezTo>
                  <a:pt x="153" y="424"/>
                  <a:pt x="153" y="424"/>
                  <a:pt x="153" y="424"/>
                </a:cubicBezTo>
                <a:cubicBezTo>
                  <a:pt x="147" y="420"/>
                  <a:pt x="143" y="418"/>
                  <a:pt x="134" y="411"/>
                </a:cubicBezTo>
                <a:cubicBezTo>
                  <a:pt x="135" y="411"/>
                  <a:pt x="137" y="413"/>
                  <a:pt x="139" y="414"/>
                </a:cubicBezTo>
                <a:cubicBezTo>
                  <a:pt x="127" y="404"/>
                  <a:pt x="107" y="390"/>
                  <a:pt x="104" y="383"/>
                </a:cubicBezTo>
                <a:cubicBezTo>
                  <a:pt x="105" y="383"/>
                  <a:pt x="109" y="388"/>
                  <a:pt x="111" y="387"/>
                </a:cubicBezTo>
                <a:cubicBezTo>
                  <a:pt x="127" y="404"/>
                  <a:pt x="124" y="396"/>
                  <a:pt x="145" y="413"/>
                </a:cubicBezTo>
                <a:cubicBezTo>
                  <a:pt x="144" y="417"/>
                  <a:pt x="165" y="424"/>
                  <a:pt x="168" y="429"/>
                </a:cubicBezTo>
                <a:cubicBezTo>
                  <a:pt x="159" y="424"/>
                  <a:pt x="146" y="418"/>
                  <a:pt x="148" y="419"/>
                </a:cubicBezTo>
                <a:cubicBezTo>
                  <a:pt x="156" y="424"/>
                  <a:pt x="168" y="432"/>
                  <a:pt x="174" y="434"/>
                </a:cubicBezTo>
                <a:cubicBezTo>
                  <a:pt x="169" y="431"/>
                  <a:pt x="171" y="430"/>
                  <a:pt x="176" y="431"/>
                </a:cubicBezTo>
                <a:cubicBezTo>
                  <a:pt x="162" y="425"/>
                  <a:pt x="138" y="407"/>
                  <a:pt x="122" y="392"/>
                </a:cubicBezTo>
                <a:cubicBezTo>
                  <a:pt x="122" y="396"/>
                  <a:pt x="122" y="396"/>
                  <a:pt x="122" y="396"/>
                </a:cubicBezTo>
                <a:cubicBezTo>
                  <a:pt x="107" y="384"/>
                  <a:pt x="125" y="396"/>
                  <a:pt x="114" y="386"/>
                </a:cubicBezTo>
                <a:cubicBezTo>
                  <a:pt x="108" y="382"/>
                  <a:pt x="108" y="382"/>
                  <a:pt x="108" y="382"/>
                </a:cubicBezTo>
                <a:cubicBezTo>
                  <a:pt x="108" y="381"/>
                  <a:pt x="108" y="381"/>
                  <a:pt x="108" y="381"/>
                </a:cubicBezTo>
                <a:cubicBezTo>
                  <a:pt x="105" y="379"/>
                  <a:pt x="102" y="377"/>
                  <a:pt x="99" y="375"/>
                </a:cubicBezTo>
                <a:cubicBezTo>
                  <a:pt x="104" y="381"/>
                  <a:pt x="103" y="377"/>
                  <a:pt x="108" y="383"/>
                </a:cubicBezTo>
                <a:cubicBezTo>
                  <a:pt x="113" y="389"/>
                  <a:pt x="107" y="384"/>
                  <a:pt x="105" y="384"/>
                </a:cubicBezTo>
                <a:cubicBezTo>
                  <a:pt x="101" y="380"/>
                  <a:pt x="89" y="366"/>
                  <a:pt x="97" y="374"/>
                </a:cubicBezTo>
                <a:cubicBezTo>
                  <a:pt x="92" y="369"/>
                  <a:pt x="87" y="364"/>
                  <a:pt x="82" y="359"/>
                </a:cubicBezTo>
                <a:cubicBezTo>
                  <a:pt x="83" y="359"/>
                  <a:pt x="86" y="362"/>
                  <a:pt x="88" y="364"/>
                </a:cubicBezTo>
                <a:cubicBezTo>
                  <a:pt x="85" y="360"/>
                  <a:pt x="81" y="356"/>
                  <a:pt x="78" y="352"/>
                </a:cubicBezTo>
                <a:cubicBezTo>
                  <a:pt x="79" y="352"/>
                  <a:pt x="79" y="352"/>
                  <a:pt x="79" y="352"/>
                </a:cubicBezTo>
                <a:cubicBezTo>
                  <a:pt x="71" y="343"/>
                  <a:pt x="63" y="329"/>
                  <a:pt x="58" y="321"/>
                </a:cubicBezTo>
                <a:cubicBezTo>
                  <a:pt x="66" y="340"/>
                  <a:pt x="52" y="314"/>
                  <a:pt x="52" y="315"/>
                </a:cubicBezTo>
                <a:cubicBezTo>
                  <a:pt x="49" y="308"/>
                  <a:pt x="51" y="305"/>
                  <a:pt x="59" y="319"/>
                </a:cubicBezTo>
                <a:cubicBezTo>
                  <a:pt x="60" y="323"/>
                  <a:pt x="65" y="332"/>
                  <a:pt x="70" y="338"/>
                </a:cubicBezTo>
                <a:cubicBezTo>
                  <a:pt x="65" y="329"/>
                  <a:pt x="63" y="327"/>
                  <a:pt x="59" y="320"/>
                </a:cubicBezTo>
                <a:cubicBezTo>
                  <a:pt x="62" y="324"/>
                  <a:pt x="56" y="310"/>
                  <a:pt x="57" y="310"/>
                </a:cubicBezTo>
                <a:cubicBezTo>
                  <a:pt x="58" y="310"/>
                  <a:pt x="60" y="313"/>
                  <a:pt x="64" y="322"/>
                </a:cubicBezTo>
                <a:cubicBezTo>
                  <a:pt x="71" y="335"/>
                  <a:pt x="63" y="324"/>
                  <a:pt x="66" y="328"/>
                </a:cubicBezTo>
                <a:cubicBezTo>
                  <a:pt x="66" y="332"/>
                  <a:pt x="77" y="346"/>
                  <a:pt x="82" y="353"/>
                </a:cubicBezTo>
                <a:cubicBezTo>
                  <a:pt x="82" y="354"/>
                  <a:pt x="80" y="352"/>
                  <a:pt x="79" y="351"/>
                </a:cubicBezTo>
                <a:cubicBezTo>
                  <a:pt x="84" y="357"/>
                  <a:pt x="95" y="370"/>
                  <a:pt x="96" y="370"/>
                </a:cubicBezTo>
                <a:cubicBezTo>
                  <a:pt x="92" y="365"/>
                  <a:pt x="88" y="360"/>
                  <a:pt x="83" y="355"/>
                </a:cubicBezTo>
                <a:cubicBezTo>
                  <a:pt x="81" y="352"/>
                  <a:pt x="88" y="359"/>
                  <a:pt x="85" y="354"/>
                </a:cubicBezTo>
                <a:cubicBezTo>
                  <a:pt x="82" y="351"/>
                  <a:pt x="79" y="346"/>
                  <a:pt x="75" y="341"/>
                </a:cubicBezTo>
                <a:cubicBezTo>
                  <a:pt x="77" y="342"/>
                  <a:pt x="77" y="342"/>
                  <a:pt x="77" y="342"/>
                </a:cubicBezTo>
                <a:cubicBezTo>
                  <a:pt x="71" y="331"/>
                  <a:pt x="62" y="316"/>
                  <a:pt x="57" y="303"/>
                </a:cubicBezTo>
                <a:cubicBezTo>
                  <a:pt x="53" y="302"/>
                  <a:pt x="49" y="296"/>
                  <a:pt x="45" y="291"/>
                </a:cubicBezTo>
                <a:cubicBezTo>
                  <a:pt x="39" y="271"/>
                  <a:pt x="36" y="248"/>
                  <a:pt x="40" y="226"/>
                </a:cubicBezTo>
                <a:cubicBezTo>
                  <a:pt x="39" y="227"/>
                  <a:pt x="39" y="226"/>
                  <a:pt x="38" y="225"/>
                </a:cubicBezTo>
                <a:cubicBezTo>
                  <a:pt x="40" y="219"/>
                  <a:pt x="42" y="208"/>
                  <a:pt x="43" y="208"/>
                </a:cubicBezTo>
                <a:cubicBezTo>
                  <a:pt x="43" y="201"/>
                  <a:pt x="49" y="183"/>
                  <a:pt x="46" y="186"/>
                </a:cubicBezTo>
                <a:cubicBezTo>
                  <a:pt x="47" y="183"/>
                  <a:pt x="47" y="183"/>
                  <a:pt x="47" y="183"/>
                </a:cubicBezTo>
                <a:cubicBezTo>
                  <a:pt x="52" y="176"/>
                  <a:pt x="58" y="166"/>
                  <a:pt x="72" y="148"/>
                </a:cubicBezTo>
                <a:cubicBezTo>
                  <a:pt x="74" y="145"/>
                  <a:pt x="74" y="144"/>
                  <a:pt x="72" y="143"/>
                </a:cubicBezTo>
                <a:cubicBezTo>
                  <a:pt x="75" y="140"/>
                  <a:pt x="79" y="137"/>
                  <a:pt x="82" y="134"/>
                </a:cubicBezTo>
                <a:cubicBezTo>
                  <a:pt x="80" y="137"/>
                  <a:pt x="79" y="139"/>
                  <a:pt x="75" y="144"/>
                </a:cubicBezTo>
                <a:cubicBezTo>
                  <a:pt x="82" y="135"/>
                  <a:pt x="90" y="127"/>
                  <a:pt x="99" y="120"/>
                </a:cubicBezTo>
                <a:cubicBezTo>
                  <a:pt x="97" y="122"/>
                  <a:pt x="97" y="122"/>
                  <a:pt x="97" y="122"/>
                </a:cubicBezTo>
                <a:cubicBezTo>
                  <a:pt x="107" y="113"/>
                  <a:pt x="107" y="113"/>
                  <a:pt x="107" y="113"/>
                </a:cubicBezTo>
                <a:cubicBezTo>
                  <a:pt x="102" y="118"/>
                  <a:pt x="92" y="125"/>
                  <a:pt x="94" y="122"/>
                </a:cubicBezTo>
                <a:cubicBezTo>
                  <a:pt x="105" y="111"/>
                  <a:pt x="112" y="107"/>
                  <a:pt x="122" y="98"/>
                </a:cubicBezTo>
                <a:cubicBezTo>
                  <a:pt x="124" y="100"/>
                  <a:pt x="128" y="98"/>
                  <a:pt x="125" y="102"/>
                </a:cubicBezTo>
                <a:cubicBezTo>
                  <a:pt x="124" y="103"/>
                  <a:pt x="124" y="103"/>
                  <a:pt x="123" y="103"/>
                </a:cubicBezTo>
                <a:cubicBezTo>
                  <a:pt x="120" y="107"/>
                  <a:pt x="112" y="114"/>
                  <a:pt x="107" y="119"/>
                </a:cubicBezTo>
                <a:cubicBezTo>
                  <a:pt x="129" y="103"/>
                  <a:pt x="123" y="107"/>
                  <a:pt x="144" y="95"/>
                </a:cubicBezTo>
                <a:cubicBezTo>
                  <a:pt x="147" y="95"/>
                  <a:pt x="126" y="107"/>
                  <a:pt x="131" y="106"/>
                </a:cubicBezTo>
                <a:cubicBezTo>
                  <a:pt x="125" y="109"/>
                  <a:pt x="119" y="114"/>
                  <a:pt x="112" y="118"/>
                </a:cubicBezTo>
                <a:cubicBezTo>
                  <a:pt x="115" y="116"/>
                  <a:pt x="115" y="115"/>
                  <a:pt x="117" y="114"/>
                </a:cubicBezTo>
                <a:cubicBezTo>
                  <a:pt x="105" y="124"/>
                  <a:pt x="100" y="127"/>
                  <a:pt x="93" y="136"/>
                </a:cubicBezTo>
                <a:cubicBezTo>
                  <a:pt x="87" y="141"/>
                  <a:pt x="100" y="127"/>
                  <a:pt x="94" y="133"/>
                </a:cubicBezTo>
                <a:cubicBezTo>
                  <a:pt x="99" y="128"/>
                  <a:pt x="103" y="122"/>
                  <a:pt x="105" y="119"/>
                </a:cubicBezTo>
                <a:cubicBezTo>
                  <a:pt x="91" y="130"/>
                  <a:pt x="99" y="127"/>
                  <a:pt x="88" y="138"/>
                </a:cubicBezTo>
                <a:cubicBezTo>
                  <a:pt x="80" y="146"/>
                  <a:pt x="80" y="146"/>
                  <a:pt x="80" y="146"/>
                </a:cubicBezTo>
                <a:cubicBezTo>
                  <a:pt x="75" y="151"/>
                  <a:pt x="82" y="145"/>
                  <a:pt x="82" y="145"/>
                </a:cubicBezTo>
                <a:cubicBezTo>
                  <a:pt x="77" y="151"/>
                  <a:pt x="75" y="153"/>
                  <a:pt x="71" y="158"/>
                </a:cubicBezTo>
                <a:cubicBezTo>
                  <a:pt x="72" y="157"/>
                  <a:pt x="75" y="154"/>
                  <a:pt x="75" y="155"/>
                </a:cubicBezTo>
                <a:cubicBezTo>
                  <a:pt x="68" y="163"/>
                  <a:pt x="63" y="172"/>
                  <a:pt x="57" y="180"/>
                </a:cubicBezTo>
                <a:cubicBezTo>
                  <a:pt x="60" y="175"/>
                  <a:pt x="56" y="187"/>
                  <a:pt x="55" y="191"/>
                </a:cubicBezTo>
                <a:cubicBezTo>
                  <a:pt x="58" y="185"/>
                  <a:pt x="62" y="179"/>
                  <a:pt x="65" y="174"/>
                </a:cubicBezTo>
                <a:cubicBezTo>
                  <a:pt x="77" y="153"/>
                  <a:pt x="88" y="141"/>
                  <a:pt x="108" y="123"/>
                </a:cubicBezTo>
                <a:cubicBezTo>
                  <a:pt x="108" y="124"/>
                  <a:pt x="108" y="124"/>
                  <a:pt x="108" y="124"/>
                </a:cubicBezTo>
                <a:cubicBezTo>
                  <a:pt x="143" y="101"/>
                  <a:pt x="134" y="100"/>
                  <a:pt x="168" y="83"/>
                </a:cubicBezTo>
                <a:cubicBezTo>
                  <a:pt x="170" y="84"/>
                  <a:pt x="184" y="76"/>
                  <a:pt x="183" y="78"/>
                </a:cubicBezTo>
                <a:cubicBezTo>
                  <a:pt x="173" y="82"/>
                  <a:pt x="175" y="82"/>
                  <a:pt x="178" y="82"/>
                </a:cubicBezTo>
                <a:cubicBezTo>
                  <a:pt x="184" y="79"/>
                  <a:pt x="188" y="76"/>
                  <a:pt x="201" y="72"/>
                </a:cubicBezTo>
                <a:cubicBezTo>
                  <a:pt x="196" y="75"/>
                  <a:pt x="207" y="72"/>
                  <a:pt x="196" y="76"/>
                </a:cubicBezTo>
                <a:cubicBezTo>
                  <a:pt x="212" y="71"/>
                  <a:pt x="221" y="68"/>
                  <a:pt x="229" y="64"/>
                </a:cubicBezTo>
                <a:cubicBezTo>
                  <a:pt x="256" y="55"/>
                  <a:pt x="237" y="63"/>
                  <a:pt x="265" y="56"/>
                </a:cubicBezTo>
                <a:cubicBezTo>
                  <a:pt x="261" y="58"/>
                  <a:pt x="261" y="58"/>
                  <a:pt x="261" y="58"/>
                </a:cubicBezTo>
                <a:cubicBezTo>
                  <a:pt x="278" y="54"/>
                  <a:pt x="278" y="54"/>
                  <a:pt x="278" y="54"/>
                </a:cubicBezTo>
                <a:cubicBezTo>
                  <a:pt x="272" y="54"/>
                  <a:pt x="272" y="54"/>
                  <a:pt x="272" y="54"/>
                </a:cubicBezTo>
                <a:cubicBezTo>
                  <a:pt x="279" y="52"/>
                  <a:pt x="286" y="50"/>
                  <a:pt x="292" y="49"/>
                </a:cubicBezTo>
                <a:cubicBezTo>
                  <a:pt x="305" y="46"/>
                  <a:pt x="287" y="48"/>
                  <a:pt x="289" y="47"/>
                </a:cubicBezTo>
                <a:cubicBezTo>
                  <a:pt x="285" y="49"/>
                  <a:pt x="285" y="49"/>
                  <a:pt x="285" y="49"/>
                </a:cubicBezTo>
                <a:cubicBezTo>
                  <a:pt x="276" y="51"/>
                  <a:pt x="265" y="55"/>
                  <a:pt x="263" y="54"/>
                </a:cubicBezTo>
                <a:cubicBezTo>
                  <a:pt x="276" y="51"/>
                  <a:pt x="273" y="50"/>
                  <a:pt x="278" y="48"/>
                </a:cubicBezTo>
                <a:cubicBezTo>
                  <a:pt x="266" y="52"/>
                  <a:pt x="266" y="52"/>
                  <a:pt x="266" y="52"/>
                </a:cubicBezTo>
                <a:cubicBezTo>
                  <a:pt x="261" y="51"/>
                  <a:pt x="261" y="51"/>
                  <a:pt x="261" y="51"/>
                </a:cubicBezTo>
                <a:cubicBezTo>
                  <a:pt x="248" y="54"/>
                  <a:pt x="239" y="57"/>
                  <a:pt x="231" y="60"/>
                </a:cubicBezTo>
                <a:cubicBezTo>
                  <a:pt x="237" y="59"/>
                  <a:pt x="240" y="57"/>
                  <a:pt x="244" y="56"/>
                </a:cubicBezTo>
                <a:cubicBezTo>
                  <a:pt x="239" y="60"/>
                  <a:pt x="223" y="63"/>
                  <a:pt x="209" y="70"/>
                </a:cubicBezTo>
                <a:cubicBezTo>
                  <a:pt x="208" y="69"/>
                  <a:pt x="203" y="71"/>
                  <a:pt x="205" y="70"/>
                </a:cubicBezTo>
                <a:cubicBezTo>
                  <a:pt x="205" y="70"/>
                  <a:pt x="208" y="69"/>
                  <a:pt x="209" y="68"/>
                </a:cubicBezTo>
                <a:cubicBezTo>
                  <a:pt x="208" y="68"/>
                  <a:pt x="216" y="64"/>
                  <a:pt x="202" y="69"/>
                </a:cubicBezTo>
                <a:cubicBezTo>
                  <a:pt x="207" y="66"/>
                  <a:pt x="217" y="60"/>
                  <a:pt x="216" y="60"/>
                </a:cubicBezTo>
                <a:cubicBezTo>
                  <a:pt x="224" y="57"/>
                  <a:pt x="236" y="53"/>
                  <a:pt x="243" y="52"/>
                </a:cubicBezTo>
                <a:cubicBezTo>
                  <a:pt x="243" y="52"/>
                  <a:pt x="243" y="52"/>
                  <a:pt x="243" y="52"/>
                </a:cubicBezTo>
                <a:cubicBezTo>
                  <a:pt x="250" y="50"/>
                  <a:pt x="265" y="46"/>
                  <a:pt x="267" y="47"/>
                </a:cubicBezTo>
                <a:cubicBezTo>
                  <a:pt x="271" y="46"/>
                  <a:pt x="284" y="43"/>
                  <a:pt x="271" y="45"/>
                </a:cubicBezTo>
                <a:cubicBezTo>
                  <a:pt x="278" y="43"/>
                  <a:pt x="285" y="41"/>
                  <a:pt x="292" y="40"/>
                </a:cubicBezTo>
                <a:cubicBezTo>
                  <a:pt x="289" y="43"/>
                  <a:pt x="308" y="41"/>
                  <a:pt x="288" y="46"/>
                </a:cubicBezTo>
                <a:cubicBezTo>
                  <a:pt x="289" y="46"/>
                  <a:pt x="296" y="44"/>
                  <a:pt x="308" y="42"/>
                </a:cubicBezTo>
                <a:cubicBezTo>
                  <a:pt x="308" y="42"/>
                  <a:pt x="308" y="42"/>
                  <a:pt x="308" y="42"/>
                </a:cubicBezTo>
                <a:cubicBezTo>
                  <a:pt x="307" y="42"/>
                  <a:pt x="307" y="43"/>
                  <a:pt x="306" y="43"/>
                </a:cubicBezTo>
                <a:cubicBezTo>
                  <a:pt x="304" y="43"/>
                  <a:pt x="302" y="43"/>
                  <a:pt x="302" y="43"/>
                </a:cubicBezTo>
                <a:cubicBezTo>
                  <a:pt x="295" y="46"/>
                  <a:pt x="306" y="45"/>
                  <a:pt x="317" y="43"/>
                </a:cubicBezTo>
                <a:cubicBezTo>
                  <a:pt x="320" y="42"/>
                  <a:pt x="320" y="42"/>
                  <a:pt x="320" y="42"/>
                </a:cubicBezTo>
                <a:cubicBezTo>
                  <a:pt x="330" y="41"/>
                  <a:pt x="336" y="42"/>
                  <a:pt x="349" y="40"/>
                </a:cubicBezTo>
                <a:cubicBezTo>
                  <a:pt x="380" y="33"/>
                  <a:pt x="380" y="33"/>
                  <a:pt x="380" y="33"/>
                </a:cubicBezTo>
                <a:cubicBezTo>
                  <a:pt x="389" y="33"/>
                  <a:pt x="389" y="33"/>
                  <a:pt x="389" y="33"/>
                </a:cubicBezTo>
                <a:cubicBezTo>
                  <a:pt x="393" y="33"/>
                  <a:pt x="407" y="33"/>
                  <a:pt x="402" y="34"/>
                </a:cubicBezTo>
                <a:cubicBezTo>
                  <a:pt x="403" y="35"/>
                  <a:pt x="398" y="35"/>
                  <a:pt x="392" y="35"/>
                </a:cubicBezTo>
                <a:cubicBezTo>
                  <a:pt x="392" y="35"/>
                  <a:pt x="393" y="35"/>
                  <a:pt x="392" y="35"/>
                </a:cubicBezTo>
                <a:cubicBezTo>
                  <a:pt x="390" y="36"/>
                  <a:pt x="390" y="37"/>
                  <a:pt x="397" y="38"/>
                </a:cubicBezTo>
                <a:cubicBezTo>
                  <a:pt x="389" y="37"/>
                  <a:pt x="388" y="37"/>
                  <a:pt x="383" y="38"/>
                </a:cubicBezTo>
                <a:cubicBezTo>
                  <a:pt x="391" y="38"/>
                  <a:pt x="391" y="38"/>
                  <a:pt x="391" y="38"/>
                </a:cubicBezTo>
                <a:cubicBezTo>
                  <a:pt x="380" y="38"/>
                  <a:pt x="363" y="42"/>
                  <a:pt x="363" y="43"/>
                </a:cubicBezTo>
                <a:cubicBezTo>
                  <a:pt x="366" y="41"/>
                  <a:pt x="373" y="42"/>
                  <a:pt x="379" y="42"/>
                </a:cubicBezTo>
                <a:cubicBezTo>
                  <a:pt x="375" y="43"/>
                  <a:pt x="365" y="44"/>
                  <a:pt x="373" y="44"/>
                </a:cubicBezTo>
                <a:cubicBezTo>
                  <a:pt x="375" y="43"/>
                  <a:pt x="396" y="41"/>
                  <a:pt x="381" y="41"/>
                </a:cubicBezTo>
                <a:cubicBezTo>
                  <a:pt x="387" y="40"/>
                  <a:pt x="395" y="40"/>
                  <a:pt x="402" y="40"/>
                </a:cubicBezTo>
                <a:cubicBezTo>
                  <a:pt x="394" y="41"/>
                  <a:pt x="400" y="42"/>
                  <a:pt x="397" y="43"/>
                </a:cubicBezTo>
                <a:cubicBezTo>
                  <a:pt x="405" y="42"/>
                  <a:pt x="404" y="40"/>
                  <a:pt x="405" y="40"/>
                </a:cubicBezTo>
                <a:cubicBezTo>
                  <a:pt x="426" y="41"/>
                  <a:pt x="434" y="45"/>
                  <a:pt x="458" y="45"/>
                </a:cubicBezTo>
                <a:cubicBezTo>
                  <a:pt x="461" y="44"/>
                  <a:pt x="444" y="44"/>
                  <a:pt x="446" y="43"/>
                </a:cubicBezTo>
                <a:cubicBezTo>
                  <a:pt x="463" y="42"/>
                  <a:pt x="468" y="47"/>
                  <a:pt x="483" y="47"/>
                </a:cubicBezTo>
                <a:cubicBezTo>
                  <a:pt x="479" y="45"/>
                  <a:pt x="479" y="45"/>
                  <a:pt x="479" y="45"/>
                </a:cubicBezTo>
                <a:cubicBezTo>
                  <a:pt x="483" y="45"/>
                  <a:pt x="494" y="45"/>
                  <a:pt x="500" y="46"/>
                </a:cubicBezTo>
                <a:cubicBezTo>
                  <a:pt x="501" y="47"/>
                  <a:pt x="517" y="50"/>
                  <a:pt x="505" y="49"/>
                </a:cubicBezTo>
                <a:cubicBezTo>
                  <a:pt x="530" y="53"/>
                  <a:pt x="528" y="48"/>
                  <a:pt x="557" y="52"/>
                </a:cubicBezTo>
                <a:cubicBezTo>
                  <a:pt x="543" y="50"/>
                  <a:pt x="542" y="50"/>
                  <a:pt x="531" y="48"/>
                </a:cubicBezTo>
                <a:cubicBezTo>
                  <a:pt x="543" y="49"/>
                  <a:pt x="533" y="48"/>
                  <a:pt x="535" y="47"/>
                </a:cubicBezTo>
                <a:cubicBezTo>
                  <a:pt x="541" y="49"/>
                  <a:pt x="563" y="51"/>
                  <a:pt x="548" y="50"/>
                </a:cubicBezTo>
                <a:cubicBezTo>
                  <a:pt x="557" y="51"/>
                  <a:pt x="575" y="55"/>
                  <a:pt x="579" y="55"/>
                </a:cubicBezTo>
                <a:cubicBezTo>
                  <a:pt x="571" y="53"/>
                  <a:pt x="571" y="53"/>
                  <a:pt x="571" y="53"/>
                </a:cubicBezTo>
                <a:cubicBezTo>
                  <a:pt x="584" y="55"/>
                  <a:pt x="597" y="56"/>
                  <a:pt x="603" y="56"/>
                </a:cubicBezTo>
                <a:cubicBezTo>
                  <a:pt x="587" y="53"/>
                  <a:pt x="587" y="56"/>
                  <a:pt x="566" y="52"/>
                </a:cubicBezTo>
                <a:cubicBezTo>
                  <a:pt x="545" y="47"/>
                  <a:pt x="572" y="51"/>
                  <a:pt x="558" y="47"/>
                </a:cubicBezTo>
                <a:cubicBezTo>
                  <a:pt x="542" y="46"/>
                  <a:pt x="542" y="46"/>
                  <a:pt x="542" y="46"/>
                </a:cubicBezTo>
                <a:cubicBezTo>
                  <a:pt x="549" y="47"/>
                  <a:pt x="549" y="47"/>
                  <a:pt x="549" y="47"/>
                </a:cubicBezTo>
                <a:cubicBezTo>
                  <a:pt x="546" y="49"/>
                  <a:pt x="525" y="44"/>
                  <a:pt x="526" y="46"/>
                </a:cubicBezTo>
                <a:cubicBezTo>
                  <a:pt x="511" y="42"/>
                  <a:pt x="506" y="43"/>
                  <a:pt x="488" y="40"/>
                </a:cubicBezTo>
                <a:cubicBezTo>
                  <a:pt x="484" y="40"/>
                  <a:pt x="490" y="41"/>
                  <a:pt x="495" y="41"/>
                </a:cubicBezTo>
                <a:cubicBezTo>
                  <a:pt x="486" y="40"/>
                  <a:pt x="486" y="43"/>
                  <a:pt x="474" y="40"/>
                </a:cubicBezTo>
                <a:cubicBezTo>
                  <a:pt x="468" y="40"/>
                  <a:pt x="472" y="42"/>
                  <a:pt x="482" y="43"/>
                </a:cubicBezTo>
                <a:cubicBezTo>
                  <a:pt x="473" y="42"/>
                  <a:pt x="465" y="42"/>
                  <a:pt x="455" y="41"/>
                </a:cubicBezTo>
                <a:cubicBezTo>
                  <a:pt x="465" y="43"/>
                  <a:pt x="465" y="43"/>
                  <a:pt x="465" y="43"/>
                </a:cubicBezTo>
                <a:cubicBezTo>
                  <a:pt x="454" y="42"/>
                  <a:pt x="454" y="42"/>
                  <a:pt x="454" y="42"/>
                </a:cubicBezTo>
                <a:cubicBezTo>
                  <a:pt x="463" y="44"/>
                  <a:pt x="463" y="44"/>
                  <a:pt x="463" y="44"/>
                </a:cubicBezTo>
                <a:cubicBezTo>
                  <a:pt x="443" y="43"/>
                  <a:pt x="420" y="42"/>
                  <a:pt x="409" y="40"/>
                </a:cubicBezTo>
                <a:cubicBezTo>
                  <a:pt x="427" y="38"/>
                  <a:pt x="456" y="40"/>
                  <a:pt x="466" y="38"/>
                </a:cubicBezTo>
                <a:cubicBezTo>
                  <a:pt x="462" y="37"/>
                  <a:pt x="452" y="39"/>
                  <a:pt x="447" y="37"/>
                </a:cubicBezTo>
                <a:cubicBezTo>
                  <a:pt x="442" y="38"/>
                  <a:pt x="442" y="38"/>
                  <a:pt x="442" y="38"/>
                </a:cubicBezTo>
                <a:cubicBezTo>
                  <a:pt x="436" y="38"/>
                  <a:pt x="421" y="38"/>
                  <a:pt x="420" y="37"/>
                </a:cubicBezTo>
                <a:cubicBezTo>
                  <a:pt x="437" y="37"/>
                  <a:pt x="442" y="35"/>
                  <a:pt x="450" y="35"/>
                </a:cubicBezTo>
                <a:cubicBezTo>
                  <a:pt x="450" y="34"/>
                  <a:pt x="452" y="34"/>
                  <a:pt x="454" y="34"/>
                </a:cubicBezTo>
                <a:cubicBezTo>
                  <a:pt x="455" y="34"/>
                  <a:pt x="455" y="34"/>
                  <a:pt x="455" y="34"/>
                </a:cubicBezTo>
                <a:cubicBezTo>
                  <a:pt x="455" y="34"/>
                  <a:pt x="455" y="34"/>
                  <a:pt x="455" y="34"/>
                </a:cubicBezTo>
                <a:cubicBezTo>
                  <a:pt x="460" y="34"/>
                  <a:pt x="468" y="35"/>
                  <a:pt x="472" y="35"/>
                </a:cubicBezTo>
                <a:cubicBezTo>
                  <a:pt x="478" y="36"/>
                  <a:pt x="474" y="36"/>
                  <a:pt x="474" y="37"/>
                </a:cubicBezTo>
                <a:cubicBezTo>
                  <a:pt x="494" y="40"/>
                  <a:pt x="508" y="37"/>
                  <a:pt x="529" y="41"/>
                </a:cubicBezTo>
                <a:cubicBezTo>
                  <a:pt x="529" y="42"/>
                  <a:pt x="546" y="45"/>
                  <a:pt x="541" y="44"/>
                </a:cubicBezTo>
                <a:cubicBezTo>
                  <a:pt x="553" y="46"/>
                  <a:pt x="560" y="46"/>
                  <a:pt x="568" y="47"/>
                </a:cubicBezTo>
                <a:cubicBezTo>
                  <a:pt x="570" y="48"/>
                  <a:pt x="587" y="50"/>
                  <a:pt x="581" y="50"/>
                </a:cubicBezTo>
                <a:cubicBezTo>
                  <a:pt x="593" y="51"/>
                  <a:pt x="593" y="51"/>
                  <a:pt x="593" y="51"/>
                </a:cubicBezTo>
                <a:cubicBezTo>
                  <a:pt x="600" y="53"/>
                  <a:pt x="616" y="55"/>
                  <a:pt x="619" y="57"/>
                </a:cubicBezTo>
                <a:cubicBezTo>
                  <a:pt x="628" y="58"/>
                  <a:pt x="622" y="56"/>
                  <a:pt x="633" y="59"/>
                </a:cubicBezTo>
                <a:cubicBezTo>
                  <a:pt x="633" y="59"/>
                  <a:pt x="634" y="60"/>
                  <a:pt x="631" y="59"/>
                </a:cubicBezTo>
                <a:cubicBezTo>
                  <a:pt x="636" y="61"/>
                  <a:pt x="649" y="64"/>
                  <a:pt x="655" y="64"/>
                </a:cubicBezTo>
                <a:cubicBezTo>
                  <a:pt x="647" y="62"/>
                  <a:pt x="653" y="63"/>
                  <a:pt x="643" y="61"/>
                </a:cubicBezTo>
                <a:cubicBezTo>
                  <a:pt x="644" y="60"/>
                  <a:pt x="655" y="62"/>
                  <a:pt x="666" y="66"/>
                </a:cubicBezTo>
                <a:cubicBezTo>
                  <a:pt x="650" y="63"/>
                  <a:pt x="677" y="70"/>
                  <a:pt x="670" y="70"/>
                </a:cubicBezTo>
                <a:cubicBezTo>
                  <a:pt x="694" y="76"/>
                  <a:pt x="708" y="78"/>
                  <a:pt x="728" y="82"/>
                </a:cubicBezTo>
                <a:cubicBezTo>
                  <a:pt x="752" y="90"/>
                  <a:pt x="779" y="102"/>
                  <a:pt x="796" y="110"/>
                </a:cubicBezTo>
                <a:cubicBezTo>
                  <a:pt x="794" y="109"/>
                  <a:pt x="794" y="109"/>
                  <a:pt x="794" y="109"/>
                </a:cubicBezTo>
                <a:cubicBezTo>
                  <a:pt x="804" y="113"/>
                  <a:pt x="804" y="113"/>
                  <a:pt x="804" y="113"/>
                </a:cubicBezTo>
                <a:cubicBezTo>
                  <a:pt x="810" y="116"/>
                  <a:pt x="803" y="115"/>
                  <a:pt x="812" y="120"/>
                </a:cubicBezTo>
                <a:cubicBezTo>
                  <a:pt x="808" y="119"/>
                  <a:pt x="797" y="111"/>
                  <a:pt x="787" y="107"/>
                </a:cubicBezTo>
                <a:cubicBezTo>
                  <a:pt x="802" y="117"/>
                  <a:pt x="772" y="102"/>
                  <a:pt x="782" y="108"/>
                </a:cubicBezTo>
                <a:cubicBezTo>
                  <a:pt x="790" y="108"/>
                  <a:pt x="815" y="125"/>
                  <a:pt x="828" y="133"/>
                </a:cubicBezTo>
                <a:cubicBezTo>
                  <a:pt x="839" y="143"/>
                  <a:pt x="822" y="130"/>
                  <a:pt x="827" y="135"/>
                </a:cubicBezTo>
                <a:cubicBezTo>
                  <a:pt x="832" y="137"/>
                  <a:pt x="832" y="137"/>
                  <a:pt x="832" y="137"/>
                </a:cubicBezTo>
                <a:cubicBezTo>
                  <a:pt x="836" y="141"/>
                  <a:pt x="837" y="142"/>
                  <a:pt x="837" y="143"/>
                </a:cubicBezTo>
                <a:cubicBezTo>
                  <a:pt x="848" y="153"/>
                  <a:pt x="860" y="166"/>
                  <a:pt x="868" y="176"/>
                </a:cubicBezTo>
                <a:cubicBezTo>
                  <a:pt x="858" y="163"/>
                  <a:pt x="873" y="179"/>
                  <a:pt x="863" y="166"/>
                </a:cubicBezTo>
                <a:cubicBezTo>
                  <a:pt x="867" y="169"/>
                  <a:pt x="874" y="178"/>
                  <a:pt x="878" y="188"/>
                </a:cubicBezTo>
                <a:cubicBezTo>
                  <a:pt x="873" y="179"/>
                  <a:pt x="883" y="200"/>
                  <a:pt x="873" y="181"/>
                </a:cubicBezTo>
                <a:cubicBezTo>
                  <a:pt x="873" y="184"/>
                  <a:pt x="878" y="190"/>
                  <a:pt x="882" y="199"/>
                </a:cubicBezTo>
                <a:cubicBezTo>
                  <a:pt x="881" y="197"/>
                  <a:pt x="879" y="194"/>
                  <a:pt x="877" y="192"/>
                </a:cubicBezTo>
                <a:cubicBezTo>
                  <a:pt x="885" y="206"/>
                  <a:pt x="888" y="232"/>
                  <a:pt x="889" y="236"/>
                </a:cubicBezTo>
                <a:cubicBezTo>
                  <a:pt x="891" y="247"/>
                  <a:pt x="891" y="264"/>
                  <a:pt x="889" y="277"/>
                </a:cubicBezTo>
                <a:cubicBezTo>
                  <a:pt x="885" y="290"/>
                  <a:pt x="880" y="305"/>
                  <a:pt x="873" y="318"/>
                </a:cubicBezTo>
                <a:cubicBezTo>
                  <a:pt x="873" y="315"/>
                  <a:pt x="873" y="315"/>
                  <a:pt x="873" y="315"/>
                </a:cubicBezTo>
                <a:cubicBezTo>
                  <a:pt x="869" y="323"/>
                  <a:pt x="863" y="335"/>
                  <a:pt x="855" y="345"/>
                </a:cubicBezTo>
                <a:cubicBezTo>
                  <a:pt x="853" y="347"/>
                  <a:pt x="853" y="347"/>
                  <a:pt x="853" y="347"/>
                </a:cubicBezTo>
                <a:cubicBezTo>
                  <a:pt x="848" y="354"/>
                  <a:pt x="837" y="367"/>
                  <a:pt x="828" y="377"/>
                </a:cubicBezTo>
                <a:cubicBezTo>
                  <a:pt x="828" y="378"/>
                  <a:pt x="837" y="368"/>
                  <a:pt x="833" y="373"/>
                </a:cubicBezTo>
                <a:cubicBezTo>
                  <a:pt x="838" y="368"/>
                  <a:pt x="842" y="364"/>
                  <a:pt x="839" y="365"/>
                </a:cubicBezTo>
                <a:cubicBezTo>
                  <a:pt x="844" y="360"/>
                  <a:pt x="845" y="361"/>
                  <a:pt x="849" y="357"/>
                </a:cubicBezTo>
                <a:cubicBezTo>
                  <a:pt x="843" y="364"/>
                  <a:pt x="838" y="371"/>
                  <a:pt x="832" y="377"/>
                </a:cubicBezTo>
                <a:cubicBezTo>
                  <a:pt x="831" y="379"/>
                  <a:pt x="830" y="379"/>
                  <a:pt x="830" y="379"/>
                </a:cubicBezTo>
                <a:cubicBezTo>
                  <a:pt x="829" y="381"/>
                  <a:pt x="829" y="381"/>
                  <a:pt x="829" y="381"/>
                </a:cubicBezTo>
                <a:cubicBezTo>
                  <a:pt x="825" y="386"/>
                  <a:pt x="823" y="387"/>
                  <a:pt x="823" y="386"/>
                </a:cubicBezTo>
                <a:cubicBezTo>
                  <a:pt x="813" y="397"/>
                  <a:pt x="810" y="402"/>
                  <a:pt x="798" y="411"/>
                </a:cubicBezTo>
                <a:cubicBezTo>
                  <a:pt x="803" y="406"/>
                  <a:pt x="805" y="403"/>
                  <a:pt x="814" y="395"/>
                </a:cubicBezTo>
                <a:cubicBezTo>
                  <a:pt x="809" y="399"/>
                  <a:pt x="805" y="403"/>
                  <a:pt x="800" y="407"/>
                </a:cubicBezTo>
                <a:cubicBezTo>
                  <a:pt x="806" y="401"/>
                  <a:pt x="828" y="380"/>
                  <a:pt x="823" y="382"/>
                </a:cubicBezTo>
                <a:cubicBezTo>
                  <a:pt x="810" y="397"/>
                  <a:pt x="789" y="416"/>
                  <a:pt x="775" y="427"/>
                </a:cubicBezTo>
                <a:cubicBezTo>
                  <a:pt x="767" y="430"/>
                  <a:pt x="757" y="439"/>
                  <a:pt x="744" y="446"/>
                </a:cubicBezTo>
                <a:cubicBezTo>
                  <a:pt x="742" y="447"/>
                  <a:pt x="738" y="448"/>
                  <a:pt x="740" y="447"/>
                </a:cubicBezTo>
                <a:cubicBezTo>
                  <a:pt x="743" y="444"/>
                  <a:pt x="743" y="444"/>
                  <a:pt x="743" y="444"/>
                </a:cubicBezTo>
                <a:cubicBezTo>
                  <a:pt x="726" y="454"/>
                  <a:pt x="706" y="464"/>
                  <a:pt x="691" y="471"/>
                </a:cubicBezTo>
                <a:cubicBezTo>
                  <a:pt x="682" y="473"/>
                  <a:pt x="682" y="473"/>
                  <a:pt x="682" y="473"/>
                </a:cubicBezTo>
                <a:cubicBezTo>
                  <a:pt x="654" y="482"/>
                  <a:pt x="688" y="474"/>
                  <a:pt x="659" y="484"/>
                </a:cubicBezTo>
                <a:cubicBezTo>
                  <a:pt x="652" y="485"/>
                  <a:pt x="623" y="492"/>
                  <a:pt x="621" y="491"/>
                </a:cubicBezTo>
                <a:cubicBezTo>
                  <a:pt x="616" y="492"/>
                  <a:pt x="613" y="492"/>
                  <a:pt x="613" y="493"/>
                </a:cubicBezTo>
                <a:cubicBezTo>
                  <a:pt x="618" y="493"/>
                  <a:pt x="629" y="490"/>
                  <a:pt x="623" y="493"/>
                </a:cubicBezTo>
                <a:cubicBezTo>
                  <a:pt x="613" y="495"/>
                  <a:pt x="608" y="495"/>
                  <a:pt x="600" y="496"/>
                </a:cubicBezTo>
                <a:cubicBezTo>
                  <a:pt x="600" y="496"/>
                  <a:pt x="606" y="494"/>
                  <a:pt x="603" y="495"/>
                </a:cubicBezTo>
                <a:cubicBezTo>
                  <a:pt x="583" y="499"/>
                  <a:pt x="546" y="500"/>
                  <a:pt x="527" y="501"/>
                </a:cubicBezTo>
                <a:cubicBezTo>
                  <a:pt x="534" y="501"/>
                  <a:pt x="535" y="500"/>
                  <a:pt x="544" y="501"/>
                </a:cubicBezTo>
                <a:cubicBezTo>
                  <a:pt x="544" y="502"/>
                  <a:pt x="539" y="502"/>
                  <a:pt x="537" y="502"/>
                </a:cubicBezTo>
                <a:cubicBezTo>
                  <a:pt x="538" y="503"/>
                  <a:pt x="547" y="501"/>
                  <a:pt x="557" y="502"/>
                </a:cubicBezTo>
                <a:cubicBezTo>
                  <a:pt x="551" y="503"/>
                  <a:pt x="546" y="503"/>
                  <a:pt x="540" y="504"/>
                </a:cubicBezTo>
                <a:cubicBezTo>
                  <a:pt x="549" y="505"/>
                  <a:pt x="549" y="505"/>
                  <a:pt x="549" y="505"/>
                </a:cubicBezTo>
                <a:cubicBezTo>
                  <a:pt x="537" y="506"/>
                  <a:pt x="524" y="507"/>
                  <a:pt x="511" y="507"/>
                </a:cubicBezTo>
                <a:cubicBezTo>
                  <a:pt x="517" y="507"/>
                  <a:pt x="522" y="508"/>
                  <a:pt x="527" y="508"/>
                </a:cubicBezTo>
                <a:cubicBezTo>
                  <a:pt x="526" y="509"/>
                  <a:pt x="523" y="510"/>
                  <a:pt x="531" y="511"/>
                </a:cubicBezTo>
                <a:cubicBezTo>
                  <a:pt x="510" y="512"/>
                  <a:pt x="512" y="516"/>
                  <a:pt x="489" y="514"/>
                </a:cubicBezTo>
                <a:close/>
              </a:path>
            </a:pathLst>
          </a:custGeom>
          <a:solidFill>
            <a:srgbClr val="C8DCE5"/>
          </a:solidFill>
          <a:ln>
            <a:noFill/>
          </a:ln>
        </p:spPr>
        <p:txBody>
          <a:bodyPr vert="horz" wrap="square" lIns="91440" tIns="45720" rIns="91440" bIns="45720" numCol="1" anchor="t" anchorCtr="0" compatLnSpc="1"/>
          <a:lstStyle/>
          <a:p>
            <a:endParaRPr lang="zh-CN" altLang="en-US">
              <a:solidFill>
                <a:srgbClr val="D6A6B1"/>
              </a:solidFill>
              <a:cs typeface="+mn-ea"/>
              <a:sym typeface="+mn-lt"/>
            </a:endParaRPr>
          </a:p>
        </p:txBody>
      </p:sp>
      <p:sp>
        <p:nvSpPr>
          <p:cNvPr id="17" name="原创设计师QQ：178119980 喵小姐"/>
          <p:cNvSpPr/>
          <p:nvPr/>
        </p:nvSpPr>
        <p:spPr>
          <a:xfrm>
            <a:off x="8305698" y="3526620"/>
            <a:ext cx="2145322" cy="1412694"/>
          </a:xfrm>
          <a:prstGeom prst="rect">
            <a:avLst/>
          </a:prstGeom>
        </p:spPr>
        <p:txBody>
          <a:bodyPr wrap="square">
            <a:spAutoFit/>
          </a:bodyPr>
          <a:lstStyle/>
          <a:p>
            <a:pPr algn="ctr">
              <a:lnSpc>
                <a:spcPct val="130000"/>
              </a:lnSpc>
            </a:pPr>
            <a:r>
              <a:rPr lang="zh-CN" altLang="en-US" sz="2400" b="1" dirty="0">
                <a:solidFill>
                  <a:srgbClr val="D6A6B1"/>
                </a:solidFill>
                <a:latin typeface="方正喵呜体" panose="02010600010101010101" pitchFamily="2" charset="-122"/>
                <a:ea typeface="方正喵呜体" panose="02010600010101010101" pitchFamily="2" charset="-122"/>
              </a:rPr>
              <a:t>添加</a:t>
            </a:r>
            <a:r>
              <a:rPr lang="zh-CN" altLang="en-US" sz="2400" b="1" dirty="0" smtClean="0">
                <a:solidFill>
                  <a:srgbClr val="D6A6B1"/>
                </a:solidFill>
                <a:latin typeface="方正喵呜体" panose="02010600010101010101" pitchFamily="2" charset="-122"/>
                <a:ea typeface="方正喵呜体" panose="02010600010101010101" pitchFamily="2" charset="-122"/>
              </a:rPr>
              <a:t>标题</a:t>
            </a:r>
            <a:endParaRPr lang="en-US" altLang="zh-CN" sz="2400" b="1" dirty="0" smtClean="0">
              <a:solidFill>
                <a:srgbClr val="D6A6B1"/>
              </a:solidFill>
              <a:latin typeface="方正喵呜体" panose="02010600010101010101" pitchFamily="2" charset="-122"/>
              <a:ea typeface="方正喵呜体" panose="02010600010101010101" pitchFamily="2" charset="-122"/>
            </a:endParaRPr>
          </a:p>
          <a:p>
            <a:pPr algn="ctr">
              <a:lnSpc>
                <a:spcPct val="130000"/>
              </a:lnSpc>
            </a:pPr>
            <a:r>
              <a:rPr lang="zh-CN" altLang="en-US" sz="1400" dirty="0" smtClean="0">
                <a:solidFill>
                  <a:srgbClr val="D6A6B1"/>
                </a:solidFill>
                <a:latin typeface="方正喵呜体" panose="02010600010101010101" pitchFamily="2" charset="-122"/>
                <a:ea typeface="方正喵呜体" panose="02010600010101010101" pitchFamily="2" charset="-122"/>
              </a:rPr>
              <a:t>添加</a:t>
            </a:r>
            <a:r>
              <a:rPr lang="zh-CN" altLang="en-US" sz="1400" dirty="0">
                <a:solidFill>
                  <a:srgbClr val="D6A6B1"/>
                </a:solidFill>
                <a:latin typeface="方正喵呜体" panose="02010600010101010101" pitchFamily="2" charset="-122"/>
                <a:ea typeface="方正喵呜体" panose="02010600010101010101" pitchFamily="2" charset="-122"/>
              </a:rPr>
              <a:t>您的小标题添加您的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小标题添加</a:t>
            </a:r>
            <a:r>
              <a:rPr lang="zh-CN" altLang="en-US" sz="1400" dirty="0">
                <a:solidFill>
                  <a:srgbClr val="D6A6B1"/>
                </a:solidFill>
                <a:latin typeface="方正喵呜体" panose="02010600010101010101" pitchFamily="2" charset="-122"/>
                <a:ea typeface="方正喵呜体" panose="02010600010101010101" pitchFamily="2" charset="-122"/>
              </a:rPr>
              <a:t>您的</a:t>
            </a:r>
            <a:r>
              <a:rPr lang="zh-CN" altLang="en-US" sz="1400" dirty="0" smtClean="0">
                <a:solidFill>
                  <a:srgbClr val="D6A6B1"/>
                </a:solidFill>
                <a:latin typeface="方正喵呜体" panose="02010600010101010101" pitchFamily="2" charset="-122"/>
                <a:ea typeface="方正喵呜体" panose="02010600010101010101" pitchFamily="2" charset="-122"/>
              </a:rPr>
              <a:t>小标题</a:t>
            </a:r>
            <a:endParaRPr lang="en-US" altLang="zh-CN" sz="1400" dirty="0">
              <a:solidFill>
                <a:srgbClr val="D6A6B1"/>
              </a:solidFill>
              <a:latin typeface="方正喵呜体" panose="02010600010101010101" pitchFamily="2" charset="-122"/>
              <a:ea typeface="方正喵呜体" panose="02010600010101010101" pitchFamily="2" charset="-122"/>
            </a:endParaRPr>
          </a:p>
        </p:txBody>
      </p:sp>
    </p:spTree>
  </p:cSld>
  <p:clrMapOvr>
    <a:masterClrMapping/>
  </p:clrMapOvr>
  <p:transition advTm="46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3"/>
                                        </p:tgtEl>
                                        <p:attrNameLst>
                                          <p:attrName>ppt_y</p:attrName>
                                        </p:attrNameLst>
                                      </p:cBhvr>
                                      <p:tavLst>
                                        <p:tav tm="0">
                                          <p:val>
                                            <p:strVal val="#ppt_y"/>
                                          </p:val>
                                        </p:tav>
                                        <p:tav tm="100000">
                                          <p:val>
                                            <p:strVal val="#ppt_y"/>
                                          </p:val>
                                        </p:tav>
                                      </p:tavLst>
                                    </p:anim>
                                    <p:anim calcmode="lin" valueType="num">
                                      <p:cBhvr>
                                        <p:cTn id="4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3"/>
                                        </p:tgtEl>
                                      </p:cBhvr>
                                    </p:animEffect>
                                  </p:childTnLst>
                                </p:cTn>
                              </p:par>
                            </p:childTnLst>
                          </p:cTn>
                        </p:par>
                        <p:par>
                          <p:cTn id="43" fill="hold">
                            <p:stCondLst>
                              <p:cond delay="2049"/>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5"/>
                                        </p:tgtEl>
                                        <p:attrNameLst>
                                          <p:attrName>ppt_y</p:attrName>
                                        </p:attrNameLst>
                                      </p:cBhvr>
                                      <p:tavLst>
                                        <p:tav tm="0">
                                          <p:val>
                                            <p:strVal val="#ppt_y"/>
                                          </p:val>
                                        </p:tav>
                                        <p:tav tm="100000">
                                          <p:val>
                                            <p:strVal val="#ppt_y"/>
                                          </p:val>
                                        </p:tav>
                                      </p:tavLst>
                                    </p:anim>
                                    <p:anim calcmode="lin" valueType="num">
                                      <p:cBhvr>
                                        <p:cTn id="4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5"/>
                                        </p:tgtEl>
                                      </p:cBhvr>
                                    </p:animEffect>
                                  </p:childTnLst>
                                </p:cTn>
                              </p:par>
                            </p:childTnLst>
                          </p:cTn>
                        </p:par>
                        <p:par>
                          <p:cTn id="51" fill="hold">
                            <p:stCondLst>
                              <p:cond delay="4099"/>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13" grpId="0"/>
      <p:bldP spid="15" grpId="0"/>
      <p:bldP spid="17" grpId="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9.xml><?xml version="1.0" encoding="utf-8"?>
<p:tagLst xmlns:p="http://schemas.openxmlformats.org/presentationml/2006/main">
  <p:tag name="ISPRING_ULTRA_SCORM_COURSE_ID" val="18FA9559-3D3D-4BF4-B4B0-944982483DE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水彩卡通"/>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1729</Words>
  <Application>WPS 演示</Application>
  <PresentationFormat>宽屏</PresentationFormat>
  <Paragraphs>206</Paragraphs>
  <Slides>23</Slides>
  <Notes>23</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方正超粗黑简体</vt:lpstr>
      <vt:lpstr>黑体</vt:lpstr>
      <vt:lpstr>方正喵呜体</vt:lpstr>
      <vt:lpstr>方正琥珀简体</vt:lpstr>
      <vt:lpstr>微软雅黑</vt:lpstr>
      <vt:lpstr>Arial Unicode MS</vt:lpstr>
      <vt:lpstr>Calibri Light</vt:lpstr>
      <vt:lpstr>Calibri</vt:lpstr>
      <vt:lpstr>Kozuka Gothic Pr6N L</vt:lpstr>
      <vt:lpstr>萝莉体 第二版</vt:lpstr>
      <vt:lpstr>MS UI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水彩卡通</dc:title>
  <dc:creator/>
  <cp:lastModifiedBy>南蛮姑娘</cp:lastModifiedBy>
  <cp:revision>54</cp:revision>
  <dcterms:created xsi:type="dcterms:W3CDTF">2015-10-21T03:12:00Z</dcterms:created>
  <dcterms:modified xsi:type="dcterms:W3CDTF">2021-09-14T11:23:12Z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4223A6A4F22A4F3BA3495952F3793698</vt:lpwstr>
  </property>
  <property fmtid="{D5CDD505-2E9C-101B-9397-08002B2CF9AE}" pid="3" name="KSOProductBuildVer">
    <vt:lpwstr>2052-11.1.0.10700</vt:lpwstr>
  </property>
</Properties>
</file>