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7" r:id="rId3"/>
    <p:sldId id="259" r:id="rId5"/>
    <p:sldId id="264" r:id="rId6"/>
    <p:sldId id="261" r:id="rId7"/>
    <p:sldId id="265" r:id="rId8"/>
    <p:sldId id="281" r:id="rId9"/>
    <p:sldId id="260" r:id="rId10"/>
    <p:sldId id="321" r:id="rId11"/>
    <p:sldId id="298" r:id="rId12"/>
    <p:sldId id="267" r:id="rId13"/>
    <p:sldId id="289" r:id="rId14"/>
    <p:sldId id="258" r:id="rId15"/>
    <p:sldId id="270" r:id="rId16"/>
    <p:sldId id="322" r:id="rId17"/>
    <p:sldId id="272" r:id="rId18"/>
    <p:sldId id="280" r:id="rId19"/>
    <p:sldId id="284" r:id="rId20"/>
    <p:sldId id="288" r:id="rId21"/>
    <p:sldId id="274" r:id="rId22"/>
    <p:sldId id="323" r:id="rId23"/>
    <p:sldId id="276" r:id="rId24"/>
    <p:sldId id="297" r:id="rId25"/>
    <p:sldId id="278" r:id="rId26"/>
    <p:sldId id="287" r:id="rId27"/>
    <p:sldId id="286" r:id="rId28"/>
    <p:sldId id="300" r:id="rId29"/>
    <p:sldId id="319" r:id="rId30"/>
    <p:sldId id="324" r:id="rId31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886"/>
  </p:normalViewPr>
  <p:slideViewPr>
    <p:cSldViewPr snapToGrid="0" snapToObjects="1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85428464639215"/>
          <c:y val="0.0617280537371221"/>
          <c:w val="0.934436802079967"/>
          <c:h val="0.830777830672425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2700"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2.7</c:v>
                </c:pt>
                <c:pt idx="3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336952"/>
        <c:axId val="4463400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 w="12700"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numRef>
                    <c:extLst>
                      <c:ext uri="{02D57815-91ED-43cb-92C2-25804820EDAC}">
                        <c15:fullRef>
                          <c15:sqref/>
                        </c15:fullRef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4.3</c:v>
                      </c:pt>
                      <c:pt idx="1">
                        <c:v>2.5</c:v>
                      </c:pt>
                      <c:pt idx="2">
                        <c:v>3.5</c:v>
                      </c:pt>
                      <c:pt idx="3">
                        <c:v>4.5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 w="12700"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numRef>
                    <c:extLst>
                      <c:ext uri="{02D57815-91ED-43cb-92C2-25804820EDAC}">
                        <c15:fullRef>
                          <c15:sqref/>
                        </c15:fullRef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2.4</c:v>
                      </c:pt>
                      <c:pt idx="1">
                        <c:v>4.4</c:v>
                      </c:pt>
                      <c:pt idx="2">
                        <c:v>1.8</c:v>
                      </c:pt>
                      <c:pt idx="3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46336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Cormorant Garamond Light" charset="0"/>
                <a:ea typeface="Cormorant Garamond Light" charset="0"/>
                <a:cs typeface="Cormorant Garamond Light" charset="0"/>
              </a:defRPr>
            </a:pPr>
          </a:p>
        </c:txPr>
        <c:crossAx val="446340088"/>
        <c:crosses val="autoZero"/>
        <c:auto val="1"/>
        <c:lblAlgn val="ctr"/>
        <c:lblOffset val="100"/>
        <c:noMultiLvlLbl val="0"/>
      </c:catAx>
      <c:valAx>
        <c:axId val="446340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Cormorant Garamond Light" charset="0"/>
                <a:ea typeface="Cormorant Garamond Light" charset="0"/>
                <a:cs typeface="Cormorant Garamond Light" charset="0"/>
              </a:defRPr>
            </a:pPr>
          </a:p>
        </c:txPr>
        <c:crossAx val="446336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900" b="0" i="0">
          <a:solidFill>
            <a:schemeClr val="bg1"/>
          </a:solidFill>
          <a:latin typeface="Cormorant Garamond Light" charset="0"/>
          <a:ea typeface="Cormorant Garamond Light" charset="0"/>
          <a:cs typeface="Cormorant Garamond Light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83FBC-B860-A74C-B725-AC2B7D1D9DA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ADDB-E251-D04A-8D00-39C4857359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964267" y="0"/>
            <a:ext cx="7696200" cy="6017079"/>
          </a:xfrm>
          <a:custGeom>
            <a:avLst/>
            <a:gdLst>
              <a:gd name="connsiteX0" fmla="*/ 0 w 7915761"/>
              <a:gd name="connsiteY0" fmla="*/ 0 h 6017079"/>
              <a:gd name="connsiteX1" fmla="*/ 7915761 w 7915761"/>
              <a:gd name="connsiteY1" fmla="*/ 0 h 6017079"/>
              <a:gd name="connsiteX2" fmla="*/ 7915761 w 7915761"/>
              <a:gd name="connsiteY2" fmla="*/ 6017079 h 6017079"/>
              <a:gd name="connsiteX3" fmla="*/ 0 w 7915761"/>
              <a:gd name="connsiteY3" fmla="*/ 6017079 h 601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5761" h="6017079">
                <a:moveTo>
                  <a:pt x="0" y="0"/>
                </a:moveTo>
                <a:lnTo>
                  <a:pt x="7915761" y="0"/>
                </a:lnTo>
                <a:lnTo>
                  <a:pt x="7915761" y="6017079"/>
                </a:lnTo>
                <a:lnTo>
                  <a:pt x="0" y="6017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9580" y="840921"/>
            <a:ext cx="11292840" cy="2588079"/>
          </a:xfrm>
          <a:custGeom>
            <a:avLst/>
            <a:gdLst>
              <a:gd name="connsiteX0" fmla="*/ 0 w 11292840"/>
              <a:gd name="connsiteY0" fmla="*/ 0 h 2588079"/>
              <a:gd name="connsiteX1" fmla="*/ 11292840 w 11292840"/>
              <a:gd name="connsiteY1" fmla="*/ 0 h 2588079"/>
              <a:gd name="connsiteX2" fmla="*/ 11292840 w 11292840"/>
              <a:gd name="connsiteY2" fmla="*/ 2588079 h 2588079"/>
              <a:gd name="connsiteX3" fmla="*/ 0 w 11292840"/>
              <a:gd name="connsiteY3" fmla="*/ 2588079 h 25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2840" h="2588079">
                <a:moveTo>
                  <a:pt x="0" y="0"/>
                </a:moveTo>
                <a:lnTo>
                  <a:pt x="11292840" y="0"/>
                </a:lnTo>
                <a:lnTo>
                  <a:pt x="11292840" y="2588079"/>
                </a:lnTo>
                <a:lnTo>
                  <a:pt x="0" y="2588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017079"/>
          </a:xfrm>
          <a:custGeom>
            <a:avLst/>
            <a:gdLst>
              <a:gd name="connsiteX0" fmla="*/ 0 w 6096000"/>
              <a:gd name="connsiteY0" fmla="*/ 0 h 6017079"/>
              <a:gd name="connsiteX1" fmla="*/ 6096000 w 6096000"/>
              <a:gd name="connsiteY1" fmla="*/ 0 h 6017079"/>
              <a:gd name="connsiteX2" fmla="*/ 6096000 w 6096000"/>
              <a:gd name="connsiteY2" fmla="*/ 6017079 h 6017079"/>
              <a:gd name="connsiteX3" fmla="*/ 0 w 6096000"/>
              <a:gd name="connsiteY3" fmla="*/ 6017079 h 601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017079">
                <a:moveTo>
                  <a:pt x="0" y="0"/>
                </a:moveTo>
                <a:lnTo>
                  <a:pt x="6096000" y="0"/>
                </a:lnTo>
                <a:lnTo>
                  <a:pt x="6096000" y="6017079"/>
                </a:lnTo>
                <a:lnTo>
                  <a:pt x="0" y="6017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309532" y="840921"/>
            <a:ext cx="7432887" cy="5176158"/>
          </a:xfrm>
          <a:custGeom>
            <a:avLst/>
            <a:gdLst>
              <a:gd name="connsiteX0" fmla="*/ 0 w 7432887"/>
              <a:gd name="connsiteY0" fmla="*/ 0 h 5176158"/>
              <a:gd name="connsiteX1" fmla="*/ 7432887 w 7432887"/>
              <a:gd name="connsiteY1" fmla="*/ 0 h 5176158"/>
              <a:gd name="connsiteX2" fmla="*/ 7432887 w 7432887"/>
              <a:gd name="connsiteY2" fmla="*/ 5176158 h 5176158"/>
              <a:gd name="connsiteX3" fmla="*/ 0 w 7432887"/>
              <a:gd name="connsiteY3" fmla="*/ 5176158 h 51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2887" h="5176158">
                <a:moveTo>
                  <a:pt x="0" y="0"/>
                </a:moveTo>
                <a:lnTo>
                  <a:pt x="7432887" y="0"/>
                </a:lnTo>
                <a:lnTo>
                  <a:pt x="7432887" y="5176158"/>
                </a:lnTo>
                <a:lnTo>
                  <a:pt x="0" y="51761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49580" y="3429000"/>
            <a:ext cx="11292840" cy="2588079"/>
          </a:xfrm>
          <a:custGeom>
            <a:avLst/>
            <a:gdLst>
              <a:gd name="connsiteX0" fmla="*/ 0 w 11292840"/>
              <a:gd name="connsiteY0" fmla="*/ 0 h 2588079"/>
              <a:gd name="connsiteX1" fmla="*/ 11292840 w 11292840"/>
              <a:gd name="connsiteY1" fmla="*/ 0 h 2588079"/>
              <a:gd name="connsiteX2" fmla="*/ 11292840 w 11292840"/>
              <a:gd name="connsiteY2" fmla="*/ 2588079 h 2588079"/>
              <a:gd name="connsiteX3" fmla="*/ 0 w 11292840"/>
              <a:gd name="connsiteY3" fmla="*/ 2588079 h 25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2840" h="2588079">
                <a:moveTo>
                  <a:pt x="0" y="0"/>
                </a:moveTo>
                <a:lnTo>
                  <a:pt x="11292840" y="0"/>
                </a:lnTo>
                <a:lnTo>
                  <a:pt x="11292840" y="2588079"/>
                </a:lnTo>
                <a:lnTo>
                  <a:pt x="0" y="2588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9580" y="840921"/>
            <a:ext cx="11742418" cy="5176158"/>
          </a:xfrm>
          <a:custGeom>
            <a:avLst/>
            <a:gdLst>
              <a:gd name="connsiteX0" fmla="*/ 6857151 w 11742418"/>
              <a:gd name="connsiteY0" fmla="*/ 0 h 5176158"/>
              <a:gd name="connsiteX1" fmla="*/ 11742418 w 11742418"/>
              <a:gd name="connsiteY1" fmla="*/ 0 h 5176158"/>
              <a:gd name="connsiteX2" fmla="*/ 11742418 w 11742418"/>
              <a:gd name="connsiteY2" fmla="*/ 5176158 h 5176158"/>
              <a:gd name="connsiteX3" fmla="*/ 6857151 w 11742418"/>
              <a:gd name="connsiteY3" fmla="*/ 5176158 h 5176158"/>
              <a:gd name="connsiteX4" fmla="*/ 0 w 11742418"/>
              <a:gd name="connsiteY4" fmla="*/ 0 h 5176158"/>
              <a:gd name="connsiteX5" fmla="*/ 1878752 w 11742418"/>
              <a:gd name="connsiteY5" fmla="*/ 0 h 5176158"/>
              <a:gd name="connsiteX6" fmla="*/ 1878752 w 11742418"/>
              <a:gd name="connsiteY6" fmla="*/ 5176158 h 5176158"/>
              <a:gd name="connsiteX7" fmla="*/ 0 w 11742418"/>
              <a:gd name="connsiteY7" fmla="*/ 5176158 h 51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42418" h="5176158">
                <a:moveTo>
                  <a:pt x="6857151" y="0"/>
                </a:moveTo>
                <a:lnTo>
                  <a:pt x="11742418" y="0"/>
                </a:lnTo>
                <a:lnTo>
                  <a:pt x="11742418" y="5176158"/>
                </a:lnTo>
                <a:lnTo>
                  <a:pt x="6857151" y="5176158"/>
                </a:lnTo>
                <a:close/>
                <a:moveTo>
                  <a:pt x="0" y="0"/>
                </a:moveTo>
                <a:lnTo>
                  <a:pt x="1878752" y="0"/>
                </a:lnTo>
                <a:lnTo>
                  <a:pt x="1878752" y="5176158"/>
                </a:lnTo>
                <a:lnTo>
                  <a:pt x="0" y="51761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149599" y="1502833"/>
            <a:ext cx="2954867" cy="3852334"/>
          </a:xfrm>
          <a:custGeom>
            <a:avLst/>
            <a:gdLst>
              <a:gd name="connsiteX0" fmla="*/ 0 w 2954867"/>
              <a:gd name="connsiteY0" fmla="*/ 0 h 3852334"/>
              <a:gd name="connsiteX1" fmla="*/ 2954867 w 2954867"/>
              <a:gd name="connsiteY1" fmla="*/ 0 h 3852334"/>
              <a:gd name="connsiteX2" fmla="*/ 2954867 w 2954867"/>
              <a:gd name="connsiteY2" fmla="*/ 3852334 h 3852334"/>
              <a:gd name="connsiteX3" fmla="*/ 0 w 2954867"/>
              <a:gd name="connsiteY3" fmla="*/ 3852334 h 385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867" h="3852334">
                <a:moveTo>
                  <a:pt x="0" y="0"/>
                </a:moveTo>
                <a:lnTo>
                  <a:pt x="2954867" y="0"/>
                </a:lnTo>
                <a:lnTo>
                  <a:pt x="2954867" y="3852334"/>
                </a:lnTo>
                <a:lnTo>
                  <a:pt x="0" y="38523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449580" y="840921"/>
            <a:ext cx="5646420" cy="5176158"/>
          </a:xfrm>
          <a:custGeom>
            <a:avLst/>
            <a:gdLst>
              <a:gd name="connsiteX0" fmla="*/ 0 w 5646420"/>
              <a:gd name="connsiteY0" fmla="*/ 0 h 5176158"/>
              <a:gd name="connsiteX1" fmla="*/ 5646420 w 5646420"/>
              <a:gd name="connsiteY1" fmla="*/ 0 h 5176158"/>
              <a:gd name="connsiteX2" fmla="*/ 5646420 w 5646420"/>
              <a:gd name="connsiteY2" fmla="*/ 5176158 h 5176158"/>
              <a:gd name="connsiteX3" fmla="*/ 0 w 5646420"/>
              <a:gd name="connsiteY3" fmla="*/ 5176158 h 51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20" h="5176158">
                <a:moveTo>
                  <a:pt x="0" y="0"/>
                </a:moveTo>
                <a:lnTo>
                  <a:pt x="5646420" y="0"/>
                </a:lnTo>
                <a:lnTo>
                  <a:pt x="5646420" y="5176158"/>
                </a:lnTo>
                <a:lnTo>
                  <a:pt x="0" y="51761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6096000" y="840920"/>
            <a:ext cx="2074334" cy="3096079"/>
          </a:xfrm>
          <a:custGeom>
            <a:avLst/>
            <a:gdLst>
              <a:gd name="connsiteX0" fmla="*/ 0 w 2074334"/>
              <a:gd name="connsiteY0" fmla="*/ 0 h 3096079"/>
              <a:gd name="connsiteX1" fmla="*/ 2074334 w 2074334"/>
              <a:gd name="connsiteY1" fmla="*/ 0 h 3096079"/>
              <a:gd name="connsiteX2" fmla="*/ 2074334 w 2074334"/>
              <a:gd name="connsiteY2" fmla="*/ 3096079 h 3096079"/>
              <a:gd name="connsiteX3" fmla="*/ 0 w 2074334"/>
              <a:gd name="connsiteY3" fmla="*/ 3096079 h 309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334" h="3096079">
                <a:moveTo>
                  <a:pt x="0" y="0"/>
                </a:moveTo>
                <a:lnTo>
                  <a:pt x="2074334" y="0"/>
                </a:lnTo>
                <a:lnTo>
                  <a:pt x="2074334" y="3096079"/>
                </a:lnTo>
                <a:lnTo>
                  <a:pt x="0" y="3096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096000" y="3936999"/>
            <a:ext cx="2074334" cy="2080080"/>
          </a:xfrm>
          <a:custGeom>
            <a:avLst/>
            <a:gdLst>
              <a:gd name="connsiteX0" fmla="*/ 0 w 2074334"/>
              <a:gd name="connsiteY0" fmla="*/ 0 h 2080080"/>
              <a:gd name="connsiteX1" fmla="*/ 2074334 w 2074334"/>
              <a:gd name="connsiteY1" fmla="*/ 0 h 2080080"/>
              <a:gd name="connsiteX2" fmla="*/ 2074334 w 2074334"/>
              <a:gd name="connsiteY2" fmla="*/ 2080080 h 2080080"/>
              <a:gd name="connsiteX3" fmla="*/ 0 w 2074334"/>
              <a:gd name="connsiteY3" fmla="*/ 2080080 h 208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334" h="2080080">
                <a:moveTo>
                  <a:pt x="0" y="0"/>
                </a:moveTo>
                <a:lnTo>
                  <a:pt x="2074334" y="0"/>
                </a:lnTo>
                <a:lnTo>
                  <a:pt x="2074334" y="2080080"/>
                </a:lnTo>
                <a:lnTo>
                  <a:pt x="0" y="20800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8170334" y="840919"/>
            <a:ext cx="3572086" cy="2080080"/>
          </a:xfrm>
          <a:custGeom>
            <a:avLst/>
            <a:gdLst>
              <a:gd name="connsiteX0" fmla="*/ 0 w 3572086"/>
              <a:gd name="connsiteY0" fmla="*/ 0 h 2080080"/>
              <a:gd name="connsiteX1" fmla="*/ 3572086 w 3572086"/>
              <a:gd name="connsiteY1" fmla="*/ 0 h 2080080"/>
              <a:gd name="connsiteX2" fmla="*/ 3572086 w 3572086"/>
              <a:gd name="connsiteY2" fmla="*/ 2080080 h 2080080"/>
              <a:gd name="connsiteX3" fmla="*/ 0 w 3572086"/>
              <a:gd name="connsiteY3" fmla="*/ 2080080 h 208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2086" h="2080080">
                <a:moveTo>
                  <a:pt x="0" y="0"/>
                </a:moveTo>
                <a:lnTo>
                  <a:pt x="3572086" y="0"/>
                </a:lnTo>
                <a:lnTo>
                  <a:pt x="3572086" y="2080080"/>
                </a:lnTo>
                <a:lnTo>
                  <a:pt x="0" y="20800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8170334" y="2920999"/>
            <a:ext cx="3572086" cy="3096079"/>
          </a:xfrm>
          <a:custGeom>
            <a:avLst/>
            <a:gdLst>
              <a:gd name="connsiteX0" fmla="*/ 0 w 3572086"/>
              <a:gd name="connsiteY0" fmla="*/ 0 h 3096079"/>
              <a:gd name="connsiteX1" fmla="*/ 3572086 w 3572086"/>
              <a:gd name="connsiteY1" fmla="*/ 0 h 3096079"/>
              <a:gd name="connsiteX2" fmla="*/ 3572086 w 3572086"/>
              <a:gd name="connsiteY2" fmla="*/ 3096079 h 3096079"/>
              <a:gd name="connsiteX3" fmla="*/ 0 w 3572086"/>
              <a:gd name="connsiteY3" fmla="*/ 3096079 h 309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2086" h="3096079">
                <a:moveTo>
                  <a:pt x="0" y="0"/>
                </a:moveTo>
                <a:lnTo>
                  <a:pt x="3572086" y="0"/>
                </a:lnTo>
                <a:lnTo>
                  <a:pt x="3572086" y="3096079"/>
                </a:lnTo>
                <a:lnTo>
                  <a:pt x="0" y="3096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76158" cy="5176158"/>
          </a:xfrm>
          <a:custGeom>
            <a:avLst/>
            <a:gdLst>
              <a:gd name="connsiteX0" fmla="*/ 0 w 5176158"/>
              <a:gd name="connsiteY0" fmla="*/ 0 h 5176158"/>
              <a:gd name="connsiteX1" fmla="*/ 5176158 w 5176158"/>
              <a:gd name="connsiteY1" fmla="*/ 0 h 5176158"/>
              <a:gd name="connsiteX2" fmla="*/ 5176158 w 5176158"/>
              <a:gd name="connsiteY2" fmla="*/ 3354927 h 5176158"/>
              <a:gd name="connsiteX3" fmla="*/ 3354927 w 5176158"/>
              <a:gd name="connsiteY3" fmla="*/ 5176158 h 5176158"/>
              <a:gd name="connsiteX4" fmla="*/ 0 w 5176158"/>
              <a:gd name="connsiteY4" fmla="*/ 5176158 h 51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6158" h="5176158">
                <a:moveTo>
                  <a:pt x="0" y="0"/>
                </a:moveTo>
                <a:lnTo>
                  <a:pt x="5176158" y="0"/>
                </a:lnTo>
                <a:lnTo>
                  <a:pt x="5176158" y="3354927"/>
                </a:lnTo>
                <a:lnTo>
                  <a:pt x="3354927" y="5176158"/>
                </a:lnTo>
                <a:lnTo>
                  <a:pt x="0" y="51761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49580" y="840921"/>
            <a:ext cx="3859953" cy="5176158"/>
          </a:xfrm>
          <a:custGeom>
            <a:avLst/>
            <a:gdLst>
              <a:gd name="connsiteX0" fmla="*/ 0 w 3859953"/>
              <a:gd name="connsiteY0" fmla="*/ 0 h 5176158"/>
              <a:gd name="connsiteX1" fmla="*/ 3859953 w 3859953"/>
              <a:gd name="connsiteY1" fmla="*/ 0 h 5176158"/>
              <a:gd name="connsiteX2" fmla="*/ 3859953 w 3859953"/>
              <a:gd name="connsiteY2" fmla="*/ 5176158 h 5176158"/>
              <a:gd name="connsiteX3" fmla="*/ 0 w 3859953"/>
              <a:gd name="connsiteY3" fmla="*/ 5176158 h 51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9953" h="5176158">
                <a:moveTo>
                  <a:pt x="0" y="0"/>
                </a:moveTo>
                <a:lnTo>
                  <a:pt x="3859953" y="0"/>
                </a:lnTo>
                <a:lnTo>
                  <a:pt x="3859953" y="5176158"/>
                </a:lnTo>
                <a:lnTo>
                  <a:pt x="0" y="51761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729133" y="840921"/>
            <a:ext cx="3013287" cy="4040787"/>
          </a:xfrm>
          <a:custGeom>
            <a:avLst/>
            <a:gdLst>
              <a:gd name="connsiteX0" fmla="*/ 0 w 3013287"/>
              <a:gd name="connsiteY0" fmla="*/ 0 h 4040787"/>
              <a:gd name="connsiteX1" fmla="*/ 3013287 w 3013287"/>
              <a:gd name="connsiteY1" fmla="*/ 0 h 4040787"/>
              <a:gd name="connsiteX2" fmla="*/ 3013287 w 3013287"/>
              <a:gd name="connsiteY2" fmla="*/ 4040787 h 4040787"/>
              <a:gd name="connsiteX3" fmla="*/ 0 w 3013287"/>
              <a:gd name="connsiteY3" fmla="*/ 4040787 h 40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3287" h="4040787">
                <a:moveTo>
                  <a:pt x="0" y="0"/>
                </a:moveTo>
                <a:lnTo>
                  <a:pt x="3013287" y="0"/>
                </a:lnTo>
                <a:lnTo>
                  <a:pt x="3013287" y="4040787"/>
                </a:lnTo>
                <a:lnTo>
                  <a:pt x="0" y="40407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340865" y="1553632"/>
            <a:ext cx="2448051" cy="2909813"/>
          </a:xfrm>
          <a:custGeom>
            <a:avLst/>
            <a:gdLst>
              <a:gd name="connsiteX0" fmla="*/ 0 w 2448051"/>
              <a:gd name="connsiteY0" fmla="*/ 0 h 2909813"/>
              <a:gd name="connsiteX1" fmla="*/ 2448051 w 2448051"/>
              <a:gd name="connsiteY1" fmla="*/ 0 h 2909813"/>
              <a:gd name="connsiteX2" fmla="*/ 2448051 w 2448051"/>
              <a:gd name="connsiteY2" fmla="*/ 2909813 h 2909813"/>
              <a:gd name="connsiteX3" fmla="*/ 0 w 2448051"/>
              <a:gd name="connsiteY3" fmla="*/ 2909813 h 290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8051" h="2909813">
                <a:moveTo>
                  <a:pt x="0" y="0"/>
                </a:moveTo>
                <a:lnTo>
                  <a:pt x="2448051" y="0"/>
                </a:lnTo>
                <a:lnTo>
                  <a:pt x="2448051" y="2909813"/>
                </a:lnTo>
                <a:lnTo>
                  <a:pt x="0" y="29098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680200" y="0"/>
            <a:ext cx="5062220" cy="6017079"/>
          </a:xfrm>
          <a:custGeom>
            <a:avLst/>
            <a:gdLst>
              <a:gd name="connsiteX0" fmla="*/ 0 w 5062220"/>
              <a:gd name="connsiteY0" fmla="*/ 0 h 6017079"/>
              <a:gd name="connsiteX1" fmla="*/ 5062220 w 5062220"/>
              <a:gd name="connsiteY1" fmla="*/ 0 h 6017079"/>
              <a:gd name="connsiteX2" fmla="*/ 5062220 w 5062220"/>
              <a:gd name="connsiteY2" fmla="*/ 6017079 h 6017079"/>
              <a:gd name="connsiteX3" fmla="*/ 0 w 5062220"/>
              <a:gd name="connsiteY3" fmla="*/ 6017079 h 601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220" h="6017079">
                <a:moveTo>
                  <a:pt x="0" y="0"/>
                </a:moveTo>
                <a:lnTo>
                  <a:pt x="5062220" y="0"/>
                </a:lnTo>
                <a:lnTo>
                  <a:pt x="5062220" y="6017079"/>
                </a:lnTo>
                <a:lnTo>
                  <a:pt x="0" y="6017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449580" y="840921"/>
            <a:ext cx="5646420" cy="2588079"/>
          </a:xfrm>
          <a:custGeom>
            <a:avLst/>
            <a:gdLst>
              <a:gd name="connsiteX0" fmla="*/ 0 w 5646420"/>
              <a:gd name="connsiteY0" fmla="*/ 0 h 2588079"/>
              <a:gd name="connsiteX1" fmla="*/ 5646420 w 5646420"/>
              <a:gd name="connsiteY1" fmla="*/ 0 h 2588079"/>
              <a:gd name="connsiteX2" fmla="*/ 5646420 w 5646420"/>
              <a:gd name="connsiteY2" fmla="*/ 2588079 h 2588079"/>
              <a:gd name="connsiteX3" fmla="*/ 0 w 5646420"/>
              <a:gd name="connsiteY3" fmla="*/ 2588079 h 25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20" h="2588079">
                <a:moveTo>
                  <a:pt x="0" y="0"/>
                </a:moveTo>
                <a:lnTo>
                  <a:pt x="5646420" y="0"/>
                </a:lnTo>
                <a:lnTo>
                  <a:pt x="5646420" y="2588079"/>
                </a:lnTo>
                <a:lnTo>
                  <a:pt x="0" y="2588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449580" y="3429000"/>
            <a:ext cx="5646420" cy="2588079"/>
          </a:xfrm>
          <a:custGeom>
            <a:avLst/>
            <a:gdLst>
              <a:gd name="connsiteX0" fmla="*/ 0 w 5646420"/>
              <a:gd name="connsiteY0" fmla="*/ 0 h 2588079"/>
              <a:gd name="connsiteX1" fmla="*/ 5646420 w 5646420"/>
              <a:gd name="connsiteY1" fmla="*/ 0 h 2588079"/>
              <a:gd name="connsiteX2" fmla="*/ 5646420 w 5646420"/>
              <a:gd name="connsiteY2" fmla="*/ 2588079 h 2588079"/>
              <a:gd name="connsiteX3" fmla="*/ 0 w 5646420"/>
              <a:gd name="connsiteY3" fmla="*/ 2588079 h 25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20" h="2588079">
                <a:moveTo>
                  <a:pt x="0" y="0"/>
                </a:moveTo>
                <a:lnTo>
                  <a:pt x="5646420" y="0"/>
                </a:lnTo>
                <a:lnTo>
                  <a:pt x="5646420" y="2588079"/>
                </a:lnTo>
                <a:lnTo>
                  <a:pt x="0" y="2588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096000" y="840921"/>
            <a:ext cx="5646420" cy="2588079"/>
          </a:xfrm>
          <a:custGeom>
            <a:avLst/>
            <a:gdLst>
              <a:gd name="connsiteX0" fmla="*/ 0 w 5646420"/>
              <a:gd name="connsiteY0" fmla="*/ 0 h 2588079"/>
              <a:gd name="connsiteX1" fmla="*/ 5646420 w 5646420"/>
              <a:gd name="connsiteY1" fmla="*/ 0 h 2588079"/>
              <a:gd name="connsiteX2" fmla="*/ 5646420 w 5646420"/>
              <a:gd name="connsiteY2" fmla="*/ 2588079 h 2588079"/>
              <a:gd name="connsiteX3" fmla="*/ 0 w 5646420"/>
              <a:gd name="connsiteY3" fmla="*/ 2588079 h 25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20" h="2588079">
                <a:moveTo>
                  <a:pt x="0" y="0"/>
                </a:moveTo>
                <a:lnTo>
                  <a:pt x="5646420" y="0"/>
                </a:lnTo>
                <a:lnTo>
                  <a:pt x="5646420" y="2588079"/>
                </a:lnTo>
                <a:lnTo>
                  <a:pt x="0" y="2588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5646420" cy="2588079"/>
          </a:xfrm>
          <a:custGeom>
            <a:avLst/>
            <a:gdLst>
              <a:gd name="connsiteX0" fmla="*/ 0 w 5646420"/>
              <a:gd name="connsiteY0" fmla="*/ 0 h 2588079"/>
              <a:gd name="connsiteX1" fmla="*/ 5646420 w 5646420"/>
              <a:gd name="connsiteY1" fmla="*/ 0 h 2588079"/>
              <a:gd name="connsiteX2" fmla="*/ 5646420 w 5646420"/>
              <a:gd name="connsiteY2" fmla="*/ 2588079 h 2588079"/>
              <a:gd name="connsiteX3" fmla="*/ 0 w 5646420"/>
              <a:gd name="connsiteY3" fmla="*/ 2588079 h 25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20" h="2588079">
                <a:moveTo>
                  <a:pt x="0" y="0"/>
                </a:moveTo>
                <a:lnTo>
                  <a:pt x="5646420" y="0"/>
                </a:lnTo>
                <a:lnTo>
                  <a:pt x="5646420" y="2588079"/>
                </a:lnTo>
                <a:lnTo>
                  <a:pt x="0" y="2588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385930" y="1210491"/>
            <a:ext cx="4944640" cy="4437018"/>
          </a:xfrm>
          <a:custGeom>
            <a:avLst/>
            <a:gdLst>
              <a:gd name="connsiteX0" fmla="*/ 0 w 4944640"/>
              <a:gd name="connsiteY0" fmla="*/ 0 h 4437018"/>
              <a:gd name="connsiteX1" fmla="*/ 4944640 w 4944640"/>
              <a:gd name="connsiteY1" fmla="*/ 0 h 4437018"/>
              <a:gd name="connsiteX2" fmla="*/ 4944640 w 4944640"/>
              <a:gd name="connsiteY2" fmla="*/ 4437018 h 4437018"/>
              <a:gd name="connsiteX3" fmla="*/ 0 w 4944640"/>
              <a:gd name="connsiteY3" fmla="*/ 4437018 h 443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4640" h="4437018">
                <a:moveTo>
                  <a:pt x="0" y="0"/>
                </a:moveTo>
                <a:lnTo>
                  <a:pt x="4944640" y="0"/>
                </a:lnTo>
                <a:lnTo>
                  <a:pt x="4944640" y="4437018"/>
                </a:lnTo>
                <a:lnTo>
                  <a:pt x="0" y="44370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85211" y="2638697"/>
            <a:ext cx="2551612" cy="3378381"/>
          </a:xfrm>
          <a:custGeom>
            <a:avLst/>
            <a:gdLst>
              <a:gd name="connsiteX0" fmla="*/ 0 w 2551612"/>
              <a:gd name="connsiteY0" fmla="*/ 0 h 3378381"/>
              <a:gd name="connsiteX1" fmla="*/ 2551612 w 2551612"/>
              <a:gd name="connsiteY1" fmla="*/ 0 h 3378381"/>
              <a:gd name="connsiteX2" fmla="*/ 2551612 w 2551612"/>
              <a:gd name="connsiteY2" fmla="*/ 3378381 h 3378381"/>
              <a:gd name="connsiteX3" fmla="*/ 0 w 2551612"/>
              <a:gd name="connsiteY3" fmla="*/ 3378381 h 337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612" h="3378381">
                <a:moveTo>
                  <a:pt x="0" y="0"/>
                </a:moveTo>
                <a:lnTo>
                  <a:pt x="2551612" y="0"/>
                </a:lnTo>
                <a:lnTo>
                  <a:pt x="2551612" y="3378381"/>
                </a:lnTo>
                <a:lnTo>
                  <a:pt x="0" y="33783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49580" y="840921"/>
            <a:ext cx="2711631" cy="5176158"/>
          </a:xfrm>
          <a:custGeom>
            <a:avLst/>
            <a:gdLst>
              <a:gd name="connsiteX0" fmla="*/ 0 w 2501873"/>
              <a:gd name="connsiteY0" fmla="*/ 0 h 5176158"/>
              <a:gd name="connsiteX1" fmla="*/ 2501873 w 2501873"/>
              <a:gd name="connsiteY1" fmla="*/ 0 h 5176158"/>
              <a:gd name="connsiteX2" fmla="*/ 2501873 w 2501873"/>
              <a:gd name="connsiteY2" fmla="*/ 5176158 h 5176158"/>
              <a:gd name="connsiteX3" fmla="*/ 0 w 2501873"/>
              <a:gd name="connsiteY3" fmla="*/ 5176158 h 51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1873" h="5176158">
                <a:moveTo>
                  <a:pt x="0" y="0"/>
                </a:moveTo>
                <a:lnTo>
                  <a:pt x="2501873" y="0"/>
                </a:lnTo>
                <a:lnTo>
                  <a:pt x="2501873" y="5176158"/>
                </a:lnTo>
                <a:lnTo>
                  <a:pt x="0" y="51761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622766" y="840921"/>
            <a:ext cx="4946468" cy="5176158"/>
          </a:xfrm>
          <a:custGeom>
            <a:avLst/>
            <a:gdLst>
              <a:gd name="connsiteX0" fmla="*/ 0 w 4946468"/>
              <a:gd name="connsiteY0" fmla="*/ 0 h 5176158"/>
              <a:gd name="connsiteX1" fmla="*/ 4946468 w 4946468"/>
              <a:gd name="connsiteY1" fmla="*/ 0 h 5176158"/>
              <a:gd name="connsiteX2" fmla="*/ 4946468 w 4946468"/>
              <a:gd name="connsiteY2" fmla="*/ 5176158 h 5176158"/>
              <a:gd name="connsiteX3" fmla="*/ 0 w 4946468"/>
              <a:gd name="connsiteY3" fmla="*/ 5176158 h 51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6468" h="5176158">
                <a:moveTo>
                  <a:pt x="0" y="0"/>
                </a:moveTo>
                <a:lnTo>
                  <a:pt x="4946468" y="0"/>
                </a:lnTo>
                <a:lnTo>
                  <a:pt x="4946468" y="5176158"/>
                </a:lnTo>
                <a:lnTo>
                  <a:pt x="0" y="51761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9030789" y="840921"/>
            <a:ext cx="2711631" cy="5176158"/>
          </a:xfrm>
          <a:custGeom>
            <a:avLst/>
            <a:gdLst>
              <a:gd name="connsiteX0" fmla="*/ 0 w 2501873"/>
              <a:gd name="connsiteY0" fmla="*/ 0 h 5176158"/>
              <a:gd name="connsiteX1" fmla="*/ 2501873 w 2501873"/>
              <a:gd name="connsiteY1" fmla="*/ 0 h 5176158"/>
              <a:gd name="connsiteX2" fmla="*/ 2501873 w 2501873"/>
              <a:gd name="connsiteY2" fmla="*/ 5176158 h 5176158"/>
              <a:gd name="connsiteX3" fmla="*/ 0 w 2501873"/>
              <a:gd name="connsiteY3" fmla="*/ 5176158 h 51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1873" h="5176158">
                <a:moveTo>
                  <a:pt x="0" y="0"/>
                </a:moveTo>
                <a:lnTo>
                  <a:pt x="2501873" y="0"/>
                </a:lnTo>
                <a:lnTo>
                  <a:pt x="2501873" y="5176158"/>
                </a:lnTo>
                <a:lnTo>
                  <a:pt x="0" y="51761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370217" y="840921"/>
            <a:ext cx="5451566" cy="5176158"/>
          </a:xfrm>
          <a:custGeom>
            <a:avLst/>
            <a:gdLst>
              <a:gd name="connsiteX0" fmla="*/ 0 w 5451566"/>
              <a:gd name="connsiteY0" fmla="*/ 0 h 5176158"/>
              <a:gd name="connsiteX1" fmla="*/ 5451566 w 5451566"/>
              <a:gd name="connsiteY1" fmla="*/ 0 h 5176158"/>
              <a:gd name="connsiteX2" fmla="*/ 5451566 w 5451566"/>
              <a:gd name="connsiteY2" fmla="*/ 5176158 h 5176158"/>
              <a:gd name="connsiteX3" fmla="*/ 0 w 5451566"/>
              <a:gd name="connsiteY3" fmla="*/ 5176158 h 51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1566" h="5176158">
                <a:moveTo>
                  <a:pt x="0" y="0"/>
                </a:moveTo>
                <a:lnTo>
                  <a:pt x="5451566" y="0"/>
                </a:lnTo>
                <a:lnTo>
                  <a:pt x="5451566" y="5176158"/>
                </a:lnTo>
                <a:lnTo>
                  <a:pt x="0" y="51761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367876" y="1755321"/>
            <a:ext cx="4728122" cy="3347358"/>
          </a:xfrm>
          <a:custGeom>
            <a:avLst/>
            <a:gdLst>
              <a:gd name="connsiteX0" fmla="*/ 0 w 4728122"/>
              <a:gd name="connsiteY0" fmla="*/ 0 h 3347358"/>
              <a:gd name="connsiteX1" fmla="*/ 4728122 w 4728122"/>
              <a:gd name="connsiteY1" fmla="*/ 0 h 3347358"/>
              <a:gd name="connsiteX2" fmla="*/ 4728122 w 4728122"/>
              <a:gd name="connsiteY2" fmla="*/ 3347358 h 3347358"/>
              <a:gd name="connsiteX3" fmla="*/ 0 w 4728122"/>
              <a:gd name="connsiteY3" fmla="*/ 3347358 h 334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8122" h="3347358">
                <a:moveTo>
                  <a:pt x="0" y="0"/>
                </a:moveTo>
                <a:lnTo>
                  <a:pt x="4728122" y="0"/>
                </a:lnTo>
                <a:lnTo>
                  <a:pt x="4728122" y="3347358"/>
                </a:lnTo>
                <a:lnTo>
                  <a:pt x="0" y="33473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7999"/>
          </a:xfrm>
          <a:custGeom>
            <a:avLst/>
            <a:gdLst>
              <a:gd name="connsiteX0" fmla="*/ 0 w 6096000"/>
              <a:gd name="connsiteY0" fmla="*/ 0 h 6857999"/>
              <a:gd name="connsiteX1" fmla="*/ 6096000 w 6096000"/>
              <a:gd name="connsiteY1" fmla="*/ 0 h 6857999"/>
              <a:gd name="connsiteX2" fmla="*/ 6096000 w 6096000"/>
              <a:gd name="connsiteY2" fmla="*/ 6857999 h 6857999"/>
              <a:gd name="connsiteX3" fmla="*/ 0 w 6096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7999">
                <a:moveTo>
                  <a:pt x="0" y="0"/>
                </a:moveTo>
                <a:lnTo>
                  <a:pt x="6096000" y="0"/>
                </a:lnTo>
                <a:lnTo>
                  <a:pt x="609600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49580" y="840921"/>
            <a:ext cx="2102031" cy="5176158"/>
          </a:xfrm>
          <a:custGeom>
            <a:avLst/>
            <a:gdLst>
              <a:gd name="connsiteX0" fmla="*/ 0 w 2102031"/>
              <a:gd name="connsiteY0" fmla="*/ 0 h 5176158"/>
              <a:gd name="connsiteX1" fmla="*/ 2102031 w 2102031"/>
              <a:gd name="connsiteY1" fmla="*/ 0 h 5176158"/>
              <a:gd name="connsiteX2" fmla="*/ 2102031 w 2102031"/>
              <a:gd name="connsiteY2" fmla="*/ 5176158 h 5176158"/>
              <a:gd name="connsiteX3" fmla="*/ 0 w 2102031"/>
              <a:gd name="connsiteY3" fmla="*/ 5176158 h 51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2031" h="5176158">
                <a:moveTo>
                  <a:pt x="0" y="0"/>
                </a:moveTo>
                <a:lnTo>
                  <a:pt x="2102031" y="0"/>
                </a:lnTo>
                <a:lnTo>
                  <a:pt x="2102031" y="5176158"/>
                </a:lnTo>
                <a:lnTo>
                  <a:pt x="0" y="51761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551611" y="840921"/>
            <a:ext cx="2102031" cy="5176158"/>
          </a:xfrm>
          <a:custGeom>
            <a:avLst/>
            <a:gdLst>
              <a:gd name="connsiteX0" fmla="*/ 0 w 2102031"/>
              <a:gd name="connsiteY0" fmla="*/ 0 h 5176158"/>
              <a:gd name="connsiteX1" fmla="*/ 2102031 w 2102031"/>
              <a:gd name="connsiteY1" fmla="*/ 0 h 5176158"/>
              <a:gd name="connsiteX2" fmla="*/ 2102031 w 2102031"/>
              <a:gd name="connsiteY2" fmla="*/ 5176158 h 5176158"/>
              <a:gd name="connsiteX3" fmla="*/ 0 w 2102031"/>
              <a:gd name="connsiteY3" fmla="*/ 5176158 h 51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2031" h="5176158">
                <a:moveTo>
                  <a:pt x="0" y="0"/>
                </a:moveTo>
                <a:lnTo>
                  <a:pt x="2102031" y="0"/>
                </a:lnTo>
                <a:lnTo>
                  <a:pt x="2102031" y="5176158"/>
                </a:lnTo>
                <a:lnTo>
                  <a:pt x="0" y="51761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653642" y="840921"/>
            <a:ext cx="2102031" cy="5176158"/>
          </a:xfrm>
          <a:custGeom>
            <a:avLst/>
            <a:gdLst>
              <a:gd name="connsiteX0" fmla="*/ 0 w 2102031"/>
              <a:gd name="connsiteY0" fmla="*/ 0 h 5176158"/>
              <a:gd name="connsiteX1" fmla="*/ 2102031 w 2102031"/>
              <a:gd name="connsiteY1" fmla="*/ 0 h 5176158"/>
              <a:gd name="connsiteX2" fmla="*/ 2102031 w 2102031"/>
              <a:gd name="connsiteY2" fmla="*/ 5176158 h 5176158"/>
              <a:gd name="connsiteX3" fmla="*/ 0 w 2102031"/>
              <a:gd name="connsiteY3" fmla="*/ 5176158 h 51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2031" h="5176158">
                <a:moveTo>
                  <a:pt x="0" y="0"/>
                </a:moveTo>
                <a:lnTo>
                  <a:pt x="2102031" y="0"/>
                </a:lnTo>
                <a:lnTo>
                  <a:pt x="2102031" y="5176158"/>
                </a:lnTo>
                <a:lnTo>
                  <a:pt x="0" y="51761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454399" y="840921"/>
            <a:ext cx="2548467" cy="5176158"/>
          </a:xfrm>
          <a:custGeom>
            <a:avLst/>
            <a:gdLst>
              <a:gd name="connsiteX0" fmla="*/ 0 w 2548467"/>
              <a:gd name="connsiteY0" fmla="*/ 0 h 5176158"/>
              <a:gd name="connsiteX1" fmla="*/ 2548467 w 2548467"/>
              <a:gd name="connsiteY1" fmla="*/ 0 h 5176158"/>
              <a:gd name="connsiteX2" fmla="*/ 2548467 w 2548467"/>
              <a:gd name="connsiteY2" fmla="*/ 5176158 h 5176158"/>
              <a:gd name="connsiteX3" fmla="*/ 0 w 2548467"/>
              <a:gd name="connsiteY3" fmla="*/ 5176158 h 51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8467" h="5176158">
                <a:moveTo>
                  <a:pt x="0" y="0"/>
                </a:moveTo>
                <a:lnTo>
                  <a:pt x="2548467" y="0"/>
                </a:lnTo>
                <a:lnTo>
                  <a:pt x="2548467" y="5176158"/>
                </a:lnTo>
                <a:lnTo>
                  <a:pt x="0" y="51761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866382" y="2893422"/>
            <a:ext cx="1506399" cy="1971672"/>
          </a:xfrm>
          <a:custGeom>
            <a:avLst/>
            <a:gdLst>
              <a:gd name="connsiteX0" fmla="*/ 0 w 1506399"/>
              <a:gd name="connsiteY0" fmla="*/ 0 h 1971672"/>
              <a:gd name="connsiteX1" fmla="*/ 1506399 w 1506399"/>
              <a:gd name="connsiteY1" fmla="*/ 0 h 1971672"/>
              <a:gd name="connsiteX2" fmla="*/ 1506399 w 1506399"/>
              <a:gd name="connsiteY2" fmla="*/ 1971672 h 1971672"/>
              <a:gd name="connsiteX3" fmla="*/ 0 w 1506399"/>
              <a:gd name="connsiteY3" fmla="*/ 1971672 h 197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6399" h="1971672">
                <a:moveTo>
                  <a:pt x="0" y="0"/>
                </a:moveTo>
                <a:lnTo>
                  <a:pt x="1506399" y="0"/>
                </a:lnTo>
                <a:lnTo>
                  <a:pt x="1506399" y="1971672"/>
                </a:lnTo>
                <a:lnTo>
                  <a:pt x="0" y="19716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887124" y="2893422"/>
            <a:ext cx="1506399" cy="1971672"/>
          </a:xfrm>
          <a:custGeom>
            <a:avLst/>
            <a:gdLst>
              <a:gd name="connsiteX0" fmla="*/ 0 w 1506399"/>
              <a:gd name="connsiteY0" fmla="*/ 0 h 1971672"/>
              <a:gd name="connsiteX1" fmla="*/ 1506399 w 1506399"/>
              <a:gd name="connsiteY1" fmla="*/ 0 h 1971672"/>
              <a:gd name="connsiteX2" fmla="*/ 1506399 w 1506399"/>
              <a:gd name="connsiteY2" fmla="*/ 1971672 h 1971672"/>
              <a:gd name="connsiteX3" fmla="*/ 0 w 1506399"/>
              <a:gd name="connsiteY3" fmla="*/ 1971672 h 197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6399" h="1971672">
                <a:moveTo>
                  <a:pt x="0" y="0"/>
                </a:moveTo>
                <a:lnTo>
                  <a:pt x="1506399" y="0"/>
                </a:lnTo>
                <a:lnTo>
                  <a:pt x="1506399" y="1971672"/>
                </a:lnTo>
                <a:lnTo>
                  <a:pt x="0" y="19716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907866" y="1363270"/>
            <a:ext cx="2675467" cy="3501823"/>
          </a:xfrm>
          <a:custGeom>
            <a:avLst/>
            <a:gdLst>
              <a:gd name="connsiteX0" fmla="*/ 0 w 2675467"/>
              <a:gd name="connsiteY0" fmla="*/ 0 h 3501823"/>
              <a:gd name="connsiteX1" fmla="*/ 2675467 w 2675467"/>
              <a:gd name="connsiteY1" fmla="*/ 0 h 3501823"/>
              <a:gd name="connsiteX2" fmla="*/ 2675467 w 2675467"/>
              <a:gd name="connsiteY2" fmla="*/ 3501823 h 3501823"/>
              <a:gd name="connsiteX3" fmla="*/ 0 w 2675467"/>
              <a:gd name="connsiteY3" fmla="*/ 3501823 h 350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467" h="3501823">
                <a:moveTo>
                  <a:pt x="0" y="0"/>
                </a:moveTo>
                <a:lnTo>
                  <a:pt x="2675467" y="0"/>
                </a:lnTo>
                <a:lnTo>
                  <a:pt x="2675467" y="3501823"/>
                </a:lnTo>
                <a:lnTo>
                  <a:pt x="0" y="35018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49580" y="840921"/>
            <a:ext cx="3764280" cy="2588079"/>
          </a:xfrm>
          <a:custGeom>
            <a:avLst/>
            <a:gdLst>
              <a:gd name="connsiteX0" fmla="*/ 0 w 3764280"/>
              <a:gd name="connsiteY0" fmla="*/ 0 h 2588079"/>
              <a:gd name="connsiteX1" fmla="*/ 3764280 w 3764280"/>
              <a:gd name="connsiteY1" fmla="*/ 0 h 2588079"/>
              <a:gd name="connsiteX2" fmla="*/ 3764280 w 3764280"/>
              <a:gd name="connsiteY2" fmla="*/ 2588079 h 2588079"/>
              <a:gd name="connsiteX3" fmla="*/ 0 w 3764280"/>
              <a:gd name="connsiteY3" fmla="*/ 2588079 h 25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280" h="2588079">
                <a:moveTo>
                  <a:pt x="0" y="0"/>
                </a:moveTo>
                <a:lnTo>
                  <a:pt x="3764280" y="0"/>
                </a:lnTo>
                <a:lnTo>
                  <a:pt x="3764280" y="2588079"/>
                </a:lnTo>
                <a:lnTo>
                  <a:pt x="0" y="2588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4213860" y="840921"/>
            <a:ext cx="3764280" cy="2588079"/>
          </a:xfrm>
          <a:custGeom>
            <a:avLst/>
            <a:gdLst>
              <a:gd name="connsiteX0" fmla="*/ 0 w 3764280"/>
              <a:gd name="connsiteY0" fmla="*/ 0 h 2588079"/>
              <a:gd name="connsiteX1" fmla="*/ 3764280 w 3764280"/>
              <a:gd name="connsiteY1" fmla="*/ 0 h 2588079"/>
              <a:gd name="connsiteX2" fmla="*/ 3764280 w 3764280"/>
              <a:gd name="connsiteY2" fmla="*/ 2588079 h 2588079"/>
              <a:gd name="connsiteX3" fmla="*/ 0 w 3764280"/>
              <a:gd name="connsiteY3" fmla="*/ 2588079 h 25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280" h="2588079">
                <a:moveTo>
                  <a:pt x="0" y="0"/>
                </a:moveTo>
                <a:lnTo>
                  <a:pt x="3764280" y="0"/>
                </a:lnTo>
                <a:lnTo>
                  <a:pt x="3764280" y="2588079"/>
                </a:lnTo>
                <a:lnTo>
                  <a:pt x="0" y="2588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7978140" y="840921"/>
            <a:ext cx="3764280" cy="2588079"/>
          </a:xfrm>
          <a:custGeom>
            <a:avLst/>
            <a:gdLst>
              <a:gd name="connsiteX0" fmla="*/ 0 w 3764280"/>
              <a:gd name="connsiteY0" fmla="*/ 0 h 2588079"/>
              <a:gd name="connsiteX1" fmla="*/ 3764280 w 3764280"/>
              <a:gd name="connsiteY1" fmla="*/ 0 h 2588079"/>
              <a:gd name="connsiteX2" fmla="*/ 3764280 w 3764280"/>
              <a:gd name="connsiteY2" fmla="*/ 2588079 h 2588079"/>
              <a:gd name="connsiteX3" fmla="*/ 0 w 3764280"/>
              <a:gd name="connsiteY3" fmla="*/ 2588079 h 25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280" h="2588079">
                <a:moveTo>
                  <a:pt x="0" y="0"/>
                </a:moveTo>
                <a:lnTo>
                  <a:pt x="3764280" y="0"/>
                </a:lnTo>
                <a:lnTo>
                  <a:pt x="3764280" y="2588079"/>
                </a:lnTo>
                <a:lnTo>
                  <a:pt x="0" y="2588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449580" y="3429000"/>
            <a:ext cx="3764280" cy="2588079"/>
          </a:xfrm>
          <a:custGeom>
            <a:avLst/>
            <a:gdLst>
              <a:gd name="connsiteX0" fmla="*/ 0 w 3764280"/>
              <a:gd name="connsiteY0" fmla="*/ 0 h 2588079"/>
              <a:gd name="connsiteX1" fmla="*/ 3764280 w 3764280"/>
              <a:gd name="connsiteY1" fmla="*/ 0 h 2588079"/>
              <a:gd name="connsiteX2" fmla="*/ 3764280 w 3764280"/>
              <a:gd name="connsiteY2" fmla="*/ 2588079 h 2588079"/>
              <a:gd name="connsiteX3" fmla="*/ 0 w 3764280"/>
              <a:gd name="connsiteY3" fmla="*/ 2588079 h 25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280" h="2588079">
                <a:moveTo>
                  <a:pt x="0" y="0"/>
                </a:moveTo>
                <a:lnTo>
                  <a:pt x="3764280" y="0"/>
                </a:lnTo>
                <a:lnTo>
                  <a:pt x="3764280" y="2588079"/>
                </a:lnTo>
                <a:lnTo>
                  <a:pt x="0" y="2588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213860" y="3429000"/>
            <a:ext cx="3764280" cy="2588079"/>
          </a:xfrm>
          <a:custGeom>
            <a:avLst/>
            <a:gdLst>
              <a:gd name="connsiteX0" fmla="*/ 0 w 3764280"/>
              <a:gd name="connsiteY0" fmla="*/ 0 h 2588079"/>
              <a:gd name="connsiteX1" fmla="*/ 3764280 w 3764280"/>
              <a:gd name="connsiteY1" fmla="*/ 0 h 2588079"/>
              <a:gd name="connsiteX2" fmla="*/ 3764280 w 3764280"/>
              <a:gd name="connsiteY2" fmla="*/ 2588079 h 2588079"/>
              <a:gd name="connsiteX3" fmla="*/ 0 w 3764280"/>
              <a:gd name="connsiteY3" fmla="*/ 2588079 h 25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280" h="2588079">
                <a:moveTo>
                  <a:pt x="0" y="0"/>
                </a:moveTo>
                <a:lnTo>
                  <a:pt x="3764280" y="0"/>
                </a:lnTo>
                <a:lnTo>
                  <a:pt x="3764280" y="2588079"/>
                </a:lnTo>
                <a:lnTo>
                  <a:pt x="0" y="2588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7978140" y="3429000"/>
            <a:ext cx="3764280" cy="2588079"/>
          </a:xfrm>
          <a:custGeom>
            <a:avLst/>
            <a:gdLst>
              <a:gd name="connsiteX0" fmla="*/ 0 w 3764280"/>
              <a:gd name="connsiteY0" fmla="*/ 0 h 2588079"/>
              <a:gd name="connsiteX1" fmla="*/ 3764280 w 3764280"/>
              <a:gd name="connsiteY1" fmla="*/ 0 h 2588079"/>
              <a:gd name="connsiteX2" fmla="*/ 3764280 w 3764280"/>
              <a:gd name="connsiteY2" fmla="*/ 2588079 h 2588079"/>
              <a:gd name="connsiteX3" fmla="*/ 0 w 3764280"/>
              <a:gd name="connsiteY3" fmla="*/ 2588079 h 25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280" h="2588079">
                <a:moveTo>
                  <a:pt x="0" y="0"/>
                </a:moveTo>
                <a:lnTo>
                  <a:pt x="3764280" y="0"/>
                </a:lnTo>
                <a:lnTo>
                  <a:pt x="3764280" y="2588079"/>
                </a:lnTo>
                <a:lnTo>
                  <a:pt x="0" y="2588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964267" y="0"/>
            <a:ext cx="10227733" cy="6858000"/>
          </a:xfrm>
          <a:custGeom>
            <a:avLst/>
            <a:gdLst>
              <a:gd name="connsiteX0" fmla="*/ 0 w 10083800"/>
              <a:gd name="connsiteY0" fmla="*/ 0 h 6858000"/>
              <a:gd name="connsiteX1" fmla="*/ 10083800 w 10083800"/>
              <a:gd name="connsiteY1" fmla="*/ 0 h 6858000"/>
              <a:gd name="connsiteX2" fmla="*/ 10083800 w 10083800"/>
              <a:gd name="connsiteY2" fmla="*/ 6858000 h 6858000"/>
              <a:gd name="connsiteX3" fmla="*/ 0 w 10083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3800" h="6858000">
                <a:moveTo>
                  <a:pt x="0" y="0"/>
                </a:moveTo>
                <a:lnTo>
                  <a:pt x="10083800" y="0"/>
                </a:lnTo>
                <a:lnTo>
                  <a:pt x="100838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49580" y="840921"/>
            <a:ext cx="2823210" cy="2588079"/>
          </a:xfrm>
          <a:custGeom>
            <a:avLst/>
            <a:gdLst>
              <a:gd name="connsiteX0" fmla="*/ 0 w 2823210"/>
              <a:gd name="connsiteY0" fmla="*/ 0 h 2588079"/>
              <a:gd name="connsiteX1" fmla="*/ 2823210 w 2823210"/>
              <a:gd name="connsiteY1" fmla="*/ 0 h 2588079"/>
              <a:gd name="connsiteX2" fmla="*/ 2823210 w 2823210"/>
              <a:gd name="connsiteY2" fmla="*/ 2588079 h 2588079"/>
              <a:gd name="connsiteX3" fmla="*/ 0 w 2823210"/>
              <a:gd name="connsiteY3" fmla="*/ 2588079 h 25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3210" h="2588079">
                <a:moveTo>
                  <a:pt x="0" y="0"/>
                </a:moveTo>
                <a:lnTo>
                  <a:pt x="2823210" y="0"/>
                </a:lnTo>
                <a:lnTo>
                  <a:pt x="2823210" y="2588079"/>
                </a:lnTo>
                <a:lnTo>
                  <a:pt x="0" y="2588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3272790" y="840921"/>
            <a:ext cx="2823210" cy="2588079"/>
          </a:xfrm>
          <a:custGeom>
            <a:avLst/>
            <a:gdLst>
              <a:gd name="connsiteX0" fmla="*/ 0 w 2823210"/>
              <a:gd name="connsiteY0" fmla="*/ 0 h 2588079"/>
              <a:gd name="connsiteX1" fmla="*/ 2823210 w 2823210"/>
              <a:gd name="connsiteY1" fmla="*/ 0 h 2588079"/>
              <a:gd name="connsiteX2" fmla="*/ 2823210 w 2823210"/>
              <a:gd name="connsiteY2" fmla="*/ 2588079 h 2588079"/>
              <a:gd name="connsiteX3" fmla="*/ 0 w 2823210"/>
              <a:gd name="connsiteY3" fmla="*/ 2588079 h 25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3210" h="2588079">
                <a:moveTo>
                  <a:pt x="0" y="0"/>
                </a:moveTo>
                <a:lnTo>
                  <a:pt x="2823210" y="0"/>
                </a:lnTo>
                <a:lnTo>
                  <a:pt x="2823210" y="2588079"/>
                </a:lnTo>
                <a:lnTo>
                  <a:pt x="0" y="2588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6096000" y="840921"/>
            <a:ext cx="2823210" cy="2588079"/>
          </a:xfrm>
          <a:custGeom>
            <a:avLst/>
            <a:gdLst>
              <a:gd name="connsiteX0" fmla="*/ 0 w 2823210"/>
              <a:gd name="connsiteY0" fmla="*/ 0 h 2588079"/>
              <a:gd name="connsiteX1" fmla="*/ 2823210 w 2823210"/>
              <a:gd name="connsiteY1" fmla="*/ 0 h 2588079"/>
              <a:gd name="connsiteX2" fmla="*/ 2823210 w 2823210"/>
              <a:gd name="connsiteY2" fmla="*/ 2588079 h 2588079"/>
              <a:gd name="connsiteX3" fmla="*/ 0 w 2823210"/>
              <a:gd name="connsiteY3" fmla="*/ 2588079 h 25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3210" h="2588079">
                <a:moveTo>
                  <a:pt x="0" y="0"/>
                </a:moveTo>
                <a:lnTo>
                  <a:pt x="2823210" y="0"/>
                </a:lnTo>
                <a:lnTo>
                  <a:pt x="2823210" y="2588079"/>
                </a:lnTo>
                <a:lnTo>
                  <a:pt x="0" y="2588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8919210" y="840921"/>
            <a:ext cx="2823210" cy="2588079"/>
          </a:xfrm>
          <a:custGeom>
            <a:avLst/>
            <a:gdLst>
              <a:gd name="connsiteX0" fmla="*/ 0 w 2823210"/>
              <a:gd name="connsiteY0" fmla="*/ 0 h 2588079"/>
              <a:gd name="connsiteX1" fmla="*/ 2823210 w 2823210"/>
              <a:gd name="connsiteY1" fmla="*/ 0 h 2588079"/>
              <a:gd name="connsiteX2" fmla="*/ 2823210 w 2823210"/>
              <a:gd name="connsiteY2" fmla="*/ 2588079 h 2588079"/>
              <a:gd name="connsiteX3" fmla="*/ 0 w 2823210"/>
              <a:gd name="connsiteY3" fmla="*/ 2588079 h 25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3210" h="2588079">
                <a:moveTo>
                  <a:pt x="0" y="0"/>
                </a:moveTo>
                <a:lnTo>
                  <a:pt x="2823210" y="0"/>
                </a:lnTo>
                <a:lnTo>
                  <a:pt x="2823210" y="2588079"/>
                </a:lnTo>
                <a:lnTo>
                  <a:pt x="0" y="2588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449580" y="3429000"/>
            <a:ext cx="2823210" cy="2588079"/>
          </a:xfrm>
          <a:custGeom>
            <a:avLst/>
            <a:gdLst>
              <a:gd name="connsiteX0" fmla="*/ 0 w 2823210"/>
              <a:gd name="connsiteY0" fmla="*/ 0 h 2588079"/>
              <a:gd name="connsiteX1" fmla="*/ 2823210 w 2823210"/>
              <a:gd name="connsiteY1" fmla="*/ 0 h 2588079"/>
              <a:gd name="connsiteX2" fmla="*/ 2823210 w 2823210"/>
              <a:gd name="connsiteY2" fmla="*/ 2588079 h 2588079"/>
              <a:gd name="connsiteX3" fmla="*/ 0 w 2823210"/>
              <a:gd name="connsiteY3" fmla="*/ 2588079 h 25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3210" h="2588079">
                <a:moveTo>
                  <a:pt x="0" y="0"/>
                </a:moveTo>
                <a:lnTo>
                  <a:pt x="2823210" y="0"/>
                </a:lnTo>
                <a:lnTo>
                  <a:pt x="2823210" y="2588079"/>
                </a:lnTo>
                <a:lnTo>
                  <a:pt x="0" y="2588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3272790" y="3429000"/>
            <a:ext cx="2823210" cy="2588079"/>
          </a:xfrm>
          <a:custGeom>
            <a:avLst/>
            <a:gdLst>
              <a:gd name="connsiteX0" fmla="*/ 0 w 2823210"/>
              <a:gd name="connsiteY0" fmla="*/ 0 h 2588079"/>
              <a:gd name="connsiteX1" fmla="*/ 2823210 w 2823210"/>
              <a:gd name="connsiteY1" fmla="*/ 0 h 2588079"/>
              <a:gd name="connsiteX2" fmla="*/ 2823210 w 2823210"/>
              <a:gd name="connsiteY2" fmla="*/ 2588079 h 2588079"/>
              <a:gd name="connsiteX3" fmla="*/ 0 w 2823210"/>
              <a:gd name="connsiteY3" fmla="*/ 2588079 h 25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3210" h="2588079">
                <a:moveTo>
                  <a:pt x="0" y="0"/>
                </a:moveTo>
                <a:lnTo>
                  <a:pt x="2823210" y="0"/>
                </a:lnTo>
                <a:lnTo>
                  <a:pt x="2823210" y="2588079"/>
                </a:lnTo>
                <a:lnTo>
                  <a:pt x="0" y="2588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2823210" cy="2588079"/>
          </a:xfrm>
          <a:custGeom>
            <a:avLst/>
            <a:gdLst>
              <a:gd name="connsiteX0" fmla="*/ 0 w 2823210"/>
              <a:gd name="connsiteY0" fmla="*/ 0 h 2588079"/>
              <a:gd name="connsiteX1" fmla="*/ 2823210 w 2823210"/>
              <a:gd name="connsiteY1" fmla="*/ 0 h 2588079"/>
              <a:gd name="connsiteX2" fmla="*/ 2823210 w 2823210"/>
              <a:gd name="connsiteY2" fmla="*/ 2588079 h 2588079"/>
              <a:gd name="connsiteX3" fmla="*/ 0 w 2823210"/>
              <a:gd name="connsiteY3" fmla="*/ 2588079 h 25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3210" h="2588079">
                <a:moveTo>
                  <a:pt x="0" y="0"/>
                </a:moveTo>
                <a:lnTo>
                  <a:pt x="2823210" y="0"/>
                </a:lnTo>
                <a:lnTo>
                  <a:pt x="2823210" y="2588079"/>
                </a:lnTo>
                <a:lnTo>
                  <a:pt x="0" y="2588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8919210" y="3429000"/>
            <a:ext cx="2823210" cy="2588079"/>
          </a:xfrm>
          <a:custGeom>
            <a:avLst/>
            <a:gdLst>
              <a:gd name="connsiteX0" fmla="*/ 0 w 2823210"/>
              <a:gd name="connsiteY0" fmla="*/ 0 h 2588079"/>
              <a:gd name="connsiteX1" fmla="*/ 2823210 w 2823210"/>
              <a:gd name="connsiteY1" fmla="*/ 0 h 2588079"/>
              <a:gd name="connsiteX2" fmla="*/ 2823210 w 2823210"/>
              <a:gd name="connsiteY2" fmla="*/ 2588079 h 2588079"/>
              <a:gd name="connsiteX3" fmla="*/ 0 w 2823210"/>
              <a:gd name="connsiteY3" fmla="*/ 2588079 h 25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3210" h="2588079">
                <a:moveTo>
                  <a:pt x="0" y="0"/>
                </a:moveTo>
                <a:lnTo>
                  <a:pt x="2823210" y="0"/>
                </a:lnTo>
                <a:lnTo>
                  <a:pt x="2823210" y="2588079"/>
                </a:lnTo>
                <a:lnTo>
                  <a:pt x="0" y="2588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927784" y="2403022"/>
            <a:ext cx="3814636" cy="3614057"/>
          </a:xfrm>
          <a:custGeom>
            <a:avLst/>
            <a:gdLst>
              <a:gd name="connsiteX0" fmla="*/ 0 w 3814636"/>
              <a:gd name="connsiteY0" fmla="*/ 0 h 3614057"/>
              <a:gd name="connsiteX1" fmla="*/ 3814636 w 3814636"/>
              <a:gd name="connsiteY1" fmla="*/ 0 h 3614057"/>
              <a:gd name="connsiteX2" fmla="*/ 3814636 w 3814636"/>
              <a:gd name="connsiteY2" fmla="*/ 3614057 h 3614057"/>
              <a:gd name="connsiteX3" fmla="*/ 0 w 3814636"/>
              <a:gd name="connsiteY3" fmla="*/ 3614057 h 361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4636" h="3614057">
                <a:moveTo>
                  <a:pt x="0" y="0"/>
                </a:moveTo>
                <a:lnTo>
                  <a:pt x="3814636" y="0"/>
                </a:lnTo>
                <a:lnTo>
                  <a:pt x="3814636" y="3614057"/>
                </a:lnTo>
                <a:lnTo>
                  <a:pt x="0" y="36140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159206" y="1432899"/>
            <a:ext cx="3992202" cy="3992202"/>
          </a:xfrm>
          <a:custGeom>
            <a:avLst/>
            <a:gdLst>
              <a:gd name="connsiteX0" fmla="*/ 0 w 3992202"/>
              <a:gd name="connsiteY0" fmla="*/ 0 h 3992202"/>
              <a:gd name="connsiteX1" fmla="*/ 3992202 w 3992202"/>
              <a:gd name="connsiteY1" fmla="*/ 0 h 3992202"/>
              <a:gd name="connsiteX2" fmla="*/ 3992202 w 3992202"/>
              <a:gd name="connsiteY2" fmla="*/ 3992202 h 3992202"/>
              <a:gd name="connsiteX3" fmla="*/ 0 w 3992202"/>
              <a:gd name="connsiteY3" fmla="*/ 3992202 h 399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2202" h="3992202">
                <a:moveTo>
                  <a:pt x="0" y="0"/>
                </a:moveTo>
                <a:lnTo>
                  <a:pt x="3992202" y="0"/>
                </a:lnTo>
                <a:lnTo>
                  <a:pt x="3992202" y="3992202"/>
                </a:lnTo>
                <a:lnTo>
                  <a:pt x="0" y="3992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910667" y="840921"/>
            <a:ext cx="7281334" cy="6017079"/>
          </a:xfrm>
          <a:custGeom>
            <a:avLst/>
            <a:gdLst>
              <a:gd name="connsiteX0" fmla="*/ 0 w 7281334"/>
              <a:gd name="connsiteY0" fmla="*/ 0 h 6017079"/>
              <a:gd name="connsiteX1" fmla="*/ 7281334 w 7281334"/>
              <a:gd name="connsiteY1" fmla="*/ 0 h 6017079"/>
              <a:gd name="connsiteX2" fmla="*/ 7281334 w 7281334"/>
              <a:gd name="connsiteY2" fmla="*/ 6017079 h 6017079"/>
              <a:gd name="connsiteX3" fmla="*/ 0 w 7281334"/>
              <a:gd name="connsiteY3" fmla="*/ 6017079 h 601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1334" h="6017079">
                <a:moveTo>
                  <a:pt x="0" y="0"/>
                </a:moveTo>
                <a:lnTo>
                  <a:pt x="7281334" y="0"/>
                </a:lnTo>
                <a:lnTo>
                  <a:pt x="7281334" y="6017079"/>
                </a:lnTo>
                <a:lnTo>
                  <a:pt x="0" y="60170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9580" y="840921"/>
            <a:ext cx="11292840" cy="5176158"/>
          </a:xfrm>
          <a:custGeom>
            <a:avLst/>
            <a:gdLst>
              <a:gd name="connsiteX0" fmla="*/ 0 w 11292840"/>
              <a:gd name="connsiteY0" fmla="*/ 0 h 5176158"/>
              <a:gd name="connsiteX1" fmla="*/ 11292840 w 11292840"/>
              <a:gd name="connsiteY1" fmla="*/ 0 h 5176158"/>
              <a:gd name="connsiteX2" fmla="*/ 11292840 w 11292840"/>
              <a:gd name="connsiteY2" fmla="*/ 5176158 h 5176158"/>
              <a:gd name="connsiteX3" fmla="*/ 0 w 11292840"/>
              <a:gd name="connsiteY3" fmla="*/ 5176158 h 51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2840" h="5176158">
                <a:moveTo>
                  <a:pt x="0" y="0"/>
                </a:moveTo>
                <a:lnTo>
                  <a:pt x="11292840" y="0"/>
                </a:lnTo>
                <a:lnTo>
                  <a:pt x="11292840" y="5176158"/>
                </a:lnTo>
                <a:lnTo>
                  <a:pt x="0" y="51761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49580" y="840921"/>
            <a:ext cx="5646420" cy="5176158"/>
          </a:xfrm>
          <a:custGeom>
            <a:avLst/>
            <a:gdLst>
              <a:gd name="connsiteX0" fmla="*/ 0 w 5646420"/>
              <a:gd name="connsiteY0" fmla="*/ 0 h 5176158"/>
              <a:gd name="connsiteX1" fmla="*/ 5646420 w 5646420"/>
              <a:gd name="connsiteY1" fmla="*/ 0 h 5176158"/>
              <a:gd name="connsiteX2" fmla="*/ 5646420 w 5646420"/>
              <a:gd name="connsiteY2" fmla="*/ 5176158 h 5176158"/>
              <a:gd name="connsiteX3" fmla="*/ 0 w 5646420"/>
              <a:gd name="connsiteY3" fmla="*/ 5176158 h 51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20" h="5176158">
                <a:moveTo>
                  <a:pt x="0" y="0"/>
                </a:moveTo>
                <a:lnTo>
                  <a:pt x="5646420" y="0"/>
                </a:lnTo>
                <a:lnTo>
                  <a:pt x="5646420" y="5176158"/>
                </a:lnTo>
                <a:lnTo>
                  <a:pt x="0" y="51761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0" y="840921"/>
            <a:ext cx="5646420" cy="5176158"/>
          </a:xfrm>
          <a:custGeom>
            <a:avLst/>
            <a:gdLst>
              <a:gd name="connsiteX0" fmla="*/ 0 w 5646420"/>
              <a:gd name="connsiteY0" fmla="*/ 0 h 5176158"/>
              <a:gd name="connsiteX1" fmla="*/ 5646420 w 5646420"/>
              <a:gd name="connsiteY1" fmla="*/ 0 h 5176158"/>
              <a:gd name="connsiteX2" fmla="*/ 5646420 w 5646420"/>
              <a:gd name="connsiteY2" fmla="*/ 5176158 h 5176158"/>
              <a:gd name="connsiteX3" fmla="*/ 0 w 5646420"/>
              <a:gd name="connsiteY3" fmla="*/ 5176158 h 51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420" h="5176158">
                <a:moveTo>
                  <a:pt x="0" y="0"/>
                </a:moveTo>
                <a:lnTo>
                  <a:pt x="5646420" y="0"/>
                </a:lnTo>
                <a:lnTo>
                  <a:pt x="5646420" y="5176158"/>
                </a:lnTo>
                <a:lnTo>
                  <a:pt x="0" y="51761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2128DE0A-13E1-E249-BA34-57F750BA34F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" charset="0"/>
                <a:ea typeface="Cormorant Garamond" charset="0"/>
                <a:cs typeface="Cormorant Garamond" charset="0"/>
              </a:defRPr>
            </a:lvl1pPr>
          </a:lstStyle>
          <a:p>
            <a:fld id="{62AEC829-9D8B-B04A-97F2-7EA009EEF72F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None/>
        <a:defRPr sz="2800" kern="1200">
          <a:solidFill>
            <a:schemeClr val="tx1">
              <a:lumMod val="85000"/>
              <a:lumOff val="15000"/>
            </a:schemeClr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15.jpeg"/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8.xml"/><Relationship Id="rId3" Type="http://schemas.openxmlformats.org/officeDocument/2006/relationships/image" Target="../media/image15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1.jpeg"/><Relationship Id="rId1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8.jpeg"/><Relationship Id="rId1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r="969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606233" y="526587"/>
            <a:ext cx="676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Das Reicht Gut Regular" pitchFamily="2" charset="0"/>
                <a:ea typeface="Space Age" charset="0"/>
                <a:cs typeface="Space Age" charset="0"/>
              </a:rPr>
              <a:t>LOGO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Das Reicht Gut Regular" pitchFamily="2" charset="0"/>
              <a:ea typeface="Space Age" charset="0"/>
              <a:cs typeface="Space Age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536502" y="5114242"/>
            <a:ext cx="9156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" charset="0"/>
                <a:ea typeface="Montserrat Light" panose="00000400000000000000" charset="0"/>
                <a:cs typeface="Montserrat Light" panose="00000400000000000000" charset="0"/>
              </a:rPr>
              <a:t>FASHION</a:t>
            </a:r>
            <a:endParaRPr lang="en-US" sz="800" spc="300" dirty="0">
              <a:solidFill>
                <a:schemeClr val="tx1">
                  <a:lumMod val="85000"/>
                  <a:lumOff val="15000"/>
                </a:schemeClr>
              </a:solidFill>
              <a:latin typeface="Montserrat Light" panose="00000400000000000000" charset="0"/>
              <a:ea typeface="Montserrat Light" panose="00000400000000000000" charset="0"/>
              <a:cs typeface="Montserrat Light" panose="00000400000000000000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64267" y="0"/>
            <a:ext cx="10227733" cy="685800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76596" y="2468404"/>
            <a:ext cx="45470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spc="600" dirty="0">
                <a:solidFill>
                  <a:schemeClr val="bg1"/>
                </a:solidFill>
                <a:latin typeface="Das Reicht Gut Regular" pitchFamily="2" charset="0"/>
                <a:ea typeface="魚石行書" panose="03000509000000000000" pitchFamily="65" charset="-128"/>
                <a:cs typeface="Space Age" charset="0"/>
              </a:rPr>
              <a:t>FASHION</a:t>
            </a:r>
            <a:endParaRPr lang="en-US" sz="9600" spc="600" dirty="0">
              <a:solidFill>
                <a:schemeClr val="bg1"/>
              </a:solidFill>
              <a:latin typeface="Das Reicht Gut Regular" pitchFamily="2" charset="0"/>
              <a:ea typeface="魚石行書" panose="03000509000000000000" pitchFamily="65" charset="-128"/>
              <a:cs typeface="Space Age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1200" y="3745082"/>
            <a:ext cx="4637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spc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charset="0"/>
              </a:rPr>
              <a:t>高端时尚品牌宣传</a:t>
            </a:r>
            <a:r>
              <a:rPr lang="en-US" altLang="zh-CN" sz="1400" spc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charset="0"/>
              </a:rPr>
              <a:t>PPT</a:t>
            </a:r>
            <a:r>
              <a:rPr lang="zh-CN" altLang="en-US" sz="1400" spc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charset="0"/>
              </a:rPr>
              <a:t>模板</a:t>
            </a:r>
            <a:endParaRPr lang="en-US" sz="1400" spc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aleway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7516" y="6102864"/>
            <a:ext cx="43383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汇报人：好客模板     时间：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5" b="15305"/>
          <a:stretch>
            <a:fillRect/>
          </a:stretch>
        </p:blipFill>
        <p:spPr/>
      </p:pic>
      <p:sp>
        <p:nvSpPr>
          <p:cNvPr id="15" name="Rectangle 14"/>
          <p:cNvSpPr/>
          <p:nvPr/>
        </p:nvSpPr>
        <p:spPr>
          <a:xfrm>
            <a:off x="1225827" y="4103515"/>
            <a:ext cx="2677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" charset="0"/>
                <a:ea typeface="Cormorant Garamond" charset="0"/>
                <a:cs typeface="Cormorant Garamond" charset="0"/>
              </a:rPr>
              <a:t>Far far away,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Vokalia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Consonantia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Bookmarksgrove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 right at the coast of the Semantics, a large language ocean.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ormorant Garamond Light" charset="0"/>
              <a:ea typeface="Cormorant Garamond Light" charset="0"/>
              <a:cs typeface="Cormorant Garamond Light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90241" y="1261437"/>
            <a:ext cx="2421562" cy="2421562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670318" y="2297921"/>
            <a:ext cx="2031325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点此替换文本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2866" y="840921"/>
            <a:ext cx="5739554" cy="51761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581" y="840921"/>
            <a:ext cx="3004818" cy="51761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2"/>
          <p:cNvGrpSpPr/>
          <p:nvPr/>
        </p:nvGrpSpPr>
        <p:grpSpPr>
          <a:xfrm>
            <a:off x="1028500" y="2644191"/>
            <a:ext cx="1846980" cy="2680541"/>
            <a:chOff x="1028500" y="2644191"/>
            <a:chExt cx="1846980" cy="2680541"/>
          </a:xfrm>
        </p:grpSpPr>
        <p:sp>
          <p:nvSpPr>
            <p:cNvPr id="15" name="TextBox 14"/>
            <p:cNvSpPr txBox="1"/>
            <p:nvPr/>
          </p:nvSpPr>
          <p:spPr>
            <a:xfrm>
              <a:off x="1028500" y="4852388"/>
              <a:ext cx="1846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pc="300">
                  <a:solidFill>
                    <a:schemeClr val="bg1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BEST LEADER</a:t>
              </a:r>
              <a:endParaRPr lang="en-US" sz="1400" spc="300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28500" y="5063122"/>
              <a:ext cx="9396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awesome title</a:t>
              </a:r>
              <a:endParaRPr lang="en-US" sz="1100" dirty="0">
                <a:solidFill>
                  <a:schemeClr val="bg1"/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477475" y="3290842"/>
              <a:ext cx="15087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spc="300" dirty="0">
                  <a:solidFill>
                    <a:schemeClr val="bg1"/>
                  </a:solidFill>
                  <a:latin typeface="Montserrat Hairline" charset="0"/>
                  <a:ea typeface="Montserrat Hairline" charset="0"/>
                  <a:cs typeface="Montserrat Hairline" charset="0"/>
                </a:rPr>
                <a:t>AWESOME TITLE</a:t>
              </a:r>
              <a:endParaRPr lang="en-US" sz="800" spc="300" dirty="0">
                <a:solidFill>
                  <a:schemeClr val="bg1"/>
                </a:solidFill>
                <a:latin typeface="Montserrat Hairline" charset="0"/>
                <a:ea typeface="Montserrat Hairline" charset="0"/>
                <a:cs typeface="Montserrat Hairline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7535420" y="3514240"/>
            <a:ext cx="267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" charset="0"/>
                <a:ea typeface="Cormorant Garamond" charset="0"/>
                <a:cs typeface="Cormorant Garamond" charset="0"/>
              </a:rPr>
              <a:t>Far far away,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Vokalia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Consonantia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, there live the blind texts.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ormorant Garamond Light" charset="0"/>
              <a:ea typeface="Cormorant Garamond Light" charset="0"/>
              <a:cs typeface="Cormorant Garamond Light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42028" y="295903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mon Tuesday" charset="0"/>
              </a:rPr>
              <a:t>添加标题内容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mon Tuesday" charset="0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 r="3457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" r="6184"/>
          <a:stretch>
            <a:fillRect/>
          </a:stretch>
        </p:blipFill>
        <p:spPr/>
      </p:pic>
      <p:cxnSp>
        <p:nvCxnSpPr>
          <p:cNvPr id="5" name="Straight Connector 4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50328" y="840921"/>
            <a:ext cx="3814636" cy="36140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71143" y="3330502"/>
            <a:ext cx="2646878" cy="622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panose="00000500000000000000" charset="0"/>
              </a:rPr>
              <a:t>点击标题内容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ontserrat" panose="0000050000000000000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1585" y="1947237"/>
            <a:ext cx="2049836" cy="20498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07108" y="3330502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spc="600" dirty="0">
                <a:solidFill>
                  <a:schemeClr val="bg1"/>
                </a:solidFill>
                <a:latin typeface="Das Reicht Gut Regular" pitchFamily="2" charset="0"/>
                <a:ea typeface="Montserrat" panose="00000500000000000000" charset="0"/>
                <a:cs typeface="Montserrat" panose="00000500000000000000" charset="0"/>
              </a:rPr>
              <a:t>fashion</a:t>
            </a:r>
            <a:endParaRPr lang="en-US" sz="2400" spc="600" dirty="0">
              <a:solidFill>
                <a:schemeClr val="bg1"/>
              </a:solidFill>
              <a:latin typeface="Das Reicht Gut Regular" pitchFamily="2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8160" y="3997073"/>
            <a:ext cx="3260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" charset="0"/>
                <a:ea typeface="Cormorant Garamond" charset="0"/>
                <a:cs typeface="Cormorant Garamond" charset="0"/>
              </a:rPr>
              <a:t>Far far away,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Vokalia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Consonantia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Bookmarksgrove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 right at the coast of the Semantics, a large language ocean.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ormorant Garamond Light" charset="0"/>
              <a:ea typeface="Cormorant Garamond Light" charset="0"/>
              <a:cs typeface="Cormorant Garamond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4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" b="4175"/>
          <a:stretch>
            <a:fillRect/>
          </a:stretch>
        </p:blipFill>
        <p:spPr/>
      </p:pic>
      <p:cxnSp>
        <p:nvCxnSpPr>
          <p:cNvPr id="10" name="Straight Connector 9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3048" y="1484389"/>
            <a:ext cx="4359484" cy="3889222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411944" y="4585375"/>
            <a:ext cx="3029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" charset="0"/>
                <a:ea typeface="Cormorant Garamond" charset="0"/>
                <a:cs typeface="Cormorant Garamond" charset="0"/>
              </a:rPr>
              <a:t>Far far away,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Vokalia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Consonantia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Bookmarksgrove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 right at the coast of the Semantics, a large language ocean.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ormorant Garamond Light" charset="0"/>
              <a:ea typeface="Cormorant Garamond Light" charset="0"/>
              <a:cs typeface="Cormorant Garamond Light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11944" y="3496379"/>
            <a:ext cx="2954655" cy="964761"/>
            <a:chOff x="7411944" y="3496379"/>
            <a:chExt cx="2954655" cy="964761"/>
          </a:xfrm>
        </p:grpSpPr>
        <p:sp>
          <p:nvSpPr>
            <p:cNvPr id="28" name="TextBox 27"/>
            <p:cNvSpPr txBox="1"/>
            <p:nvPr/>
          </p:nvSpPr>
          <p:spPr>
            <a:xfrm>
              <a:off x="7411944" y="4184141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This is awesome title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11944" y="3496379"/>
              <a:ext cx="2954655" cy="66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panose="00000500000000000000" charset="0"/>
                </a:rPr>
                <a:t>添加标题内容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panose="00000500000000000000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888388" y="3496379"/>
            <a:ext cx="28761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OMAH | PRESENTATION</a:t>
            </a:r>
            <a:endParaRPr lang="en-US" sz="800" spc="6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" b="38846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9660467" y="0"/>
            <a:ext cx="2531533" cy="601707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120563" y="4182167"/>
            <a:ext cx="1611340" cy="1323439"/>
            <a:chOff x="10120563" y="4182167"/>
            <a:chExt cx="1611340" cy="1323439"/>
          </a:xfrm>
        </p:grpSpPr>
        <p:sp>
          <p:nvSpPr>
            <p:cNvPr id="12" name="TextBox 11"/>
            <p:cNvSpPr txBox="1"/>
            <p:nvPr/>
          </p:nvSpPr>
          <p:spPr>
            <a:xfrm>
              <a:off x="10281362" y="4182167"/>
              <a:ext cx="10230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Montserrat Semi" charset="0"/>
                  <a:ea typeface="Montserrat Semi" charset="0"/>
                  <a:cs typeface="Montserrat Semi" charset="0"/>
                </a:rPr>
                <a:t>S E C T I O N</a:t>
              </a:r>
              <a:endParaRPr lang="en-US" sz="11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120563" y="4182167"/>
              <a:ext cx="161134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bg1"/>
                  </a:solidFill>
                  <a:latin typeface="Montserrat Semi" charset="0"/>
                  <a:ea typeface="Montserrat Semi" charset="0"/>
                  <a:cs typeface="Montserrat Semi" charset="0"/>
                </a:rPr>
                <a:t>0</a:t>
              </a:r>
              <a:r>
                <a:rPr lang="en-US" altLang="zh-CN" sz="8000" b="1" dirty="0">
                  <a:solidFill>
                    <a:schemeClr val="bg1"/>
                  </a:solidFill>
                  <a:latin typeface="Montserrat Semi" charset="0"/>
                  <a:ea typeface="Montserrat Semi" charset="0"/>
                  <a:cs typeface="Montserrat Semi" charset="0"/>
                </a:rPr>
                <a:t>3</a:t>
              </a:r>
              <a:r>
                <a:rPr lang="en-US" sz="8000" b="1" dirty="0">
                  <a:solidFill>
                    <a:schemeClr val="bg1"/>
                  </a:solidFill>
                  <a:latin typeface="Montserrat Semi" charset="0"/>
                  <a:ea typeface="Montserrat Semi" charset="0"/>
                  <a:cs typeface="Montserrat Semi" charset="0"/>
                </a:rPr>
                <a:t>.</a:t>
              </a:r>
              <a:endParaRPr lang="en-US" sz="80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796367" y="840921"/>
            <a:ext cx="2599267" cy="5584372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ross 19"/>
          <p:cNvSpPr/>
          <p:nvPr/>
        </p:nvSpPr>
        <p:spPr>
          <a:xfrm>
            <a:off x="4264418" y="840921"/>
            <a:ext cx="279400" cy="279400"/>
          </a:xfrm>
          <a:prstGeom prst="plus">
            <a:avLst>
              <a:gd name="adj" fmla="val 42088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49653" y="4249264"/>
            <a:ext cx="2674446" cy="1047565"/>
            <a:chOff x="1249653" y="4249264"/>
            <a:chExt cx="2674446" cy="1047565"/>
          </a:xfrm>
        </p:grpSpPr>
        <p:sp>
          <p:nvSpPr>
            <p:cNvPr id="24" name="Rectangle 23"/>
            <p:cNvSpPr/>
            <p:nvPr/>
          </p:nvSpPr>
          <p:spPr>
            <a:xfrm>
              <a:off x="1249653" y="4650498"/>
              <a:ext cx="26744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" charset="0"/>
                  <a:ea typeface="Cormorant Garamond" charset="0"/>
                  <a:cs typeface="Cormorant Garamond" charset="0"/>
                </a:rPr>
                <a:t>Far far away, 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Vokalia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 and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Consonantia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, there live the blind texts.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89091" y="4249264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This is awesome title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 rot="16200000">
            <a:off x="9025710" y="1980726"/>
            <a:ext cx="3801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点此替换文本</a:t>
            </a:r>
            <a:endParaRPr lang="en-US" sz="4400" spc="300" dirty="0">
              <a:solidFill>
                <a:schemeClr val="bg1"/>
              </a:solidFill>
              <a:latin typeface="Montserrat Light" panose="00000400000000000000" charset="0"/>
              <a:ea typeface="Montserrat Light" panose="00000400000000000000" charset="0"/>
              <a:cs typeface="Montserrat Light" panose="00000400000000000000" charset="0"/>
            </a:endParaRPr>
          </a:p>
        </p:txBody>
      </p:sp>
      <p:sp>
        <p:nvSpPr>
          <p:cNvPr id="19" name="TextBox 20"/>
          <p:cNvSpPr txBox="1"/>
          <p:nvPr/>
        </p:nvSpPr>
        <p:spPr>
          <a:xfrm>
            <a:off x="5932092" y="5493330"/>
            <a:ext cx="1463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as Reicht Gut Regular" pitchFamily="2" charset="0"/>
                <a:ea typeface="Montserrat Semi" charset="0"/>
                <a:cs typeface="Montserrat Semi" charset="0"/>
              </a:rPr>
              <a:t>fashion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Das Reicht Gut Regular" pitchFamily="2" charset="0"/>
              <a:ea typeface="Montserrat Semi" charset="0"/>
              <a:cs typeface="Montserrat Sem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20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84488" y="4369379"/>
            <a:ext cx="3029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" charset="0"/>
                <a:ea typeface="Cormorant Garamond" charset="0"/>
                <a:cs typeface="Cormorant Garamond" charset="0"/>
              </a:rPr>
              <a:t>Far far away,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Vokalia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Consonantia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Bookmarksgrove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 right at the coast of the Semantics, a large language ocean.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ormorant Garamond Light" charset="0"/>
              <a:ea typeface="Cormorant Garamond Light" charset="0"/>
              <a:cs typeface="Cormorant Garamond Light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84488" y="3294558"/>
            <a:ext cx="2646878" cy="950586"/>
            <a:chOff x="3184488" y="3294558"/>
            <a:chExt cx="2646878" cy="950586"/>
          </a:xfrm>
        </p:grpSpPr>
        <p:sp>
          <p:nvSpPr>
            <p:cNvPr id="17" name="TextBox 16"/>
            <p:cNvSpPr txBox="1"/>
            <p:nvPr/>
          </p:nvSpPr>
          <p:spPr>
            <a:xfrm>
              <a:off x="3184488" y="3294558"/>
              <a:ext cx="2646878" cy="622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panose="00000500000000000000" charset="0"/>
                </a:rPr>
                <a:t>添加标题内容</a:t>
              </a:r>
              <a:endPara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panose="00000500000000000000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84488" y="3968145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This is awesome title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</p:grp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" t="8790" r="-3832" b="2510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" y="840921"/>
            <a:ext cx="3716020" cy="51761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2407" y="372003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22407" y="4384517"/>
            <a:ext cx="406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" charset="0"/>
                <a:ea typeface="Cormorant Garamond" charset="0"/>
                <a:cs typeface="Cormorant Garamond" charset="0"/>
              </a:rPr>
              <a:t>Far far away,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Vokalia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Consonantia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Bookmarksgrove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 right at the coast of the Semantics, a large language ocean.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ormorant Garamond Light" charset="0"/>
              <a:ea typeface="Cormorant Garamond Light" charset="0"/>
              <a:cs typeface="Cormorant Garamond Light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74529" y="2674626"/>
            <a:ext cx="1846980" cy="2680541"/>
            <a:chOff x="974529" y="2674626"/>
            <a:chExt cx="1846980" cy="2680541"/>
          </a:xfrm>
        </p:grpSpPr>
        <p:sp>
          <p:nvSpPr>
            <p:cNvPr id="39" name="TextBox 38"/>
            <p:cNvSpPr txBox="1"/>
            <p:nvPr/>
          </p:nvSpPr>
          <p:spPr>
            <a:xfrm>
              <a:off x="974529" y="4882823"/>
              <a:ext cx="1846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pc="300">
                  <a:solidFill>
                    <a:schemeClr val="bg1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BEST LEADER</a:t>
              </a:r>
              <a:endParaRPr lang="en-US" sz="1400" spc="300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74529" y="5093557"/>
              <a:ext cx="9396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awesome title</a:t>
              </a:r>
              <a:endParaRPr lang="en-US" sz="1100" dirty="0">
                <a:solidFill>
                  <a:schemeClr val="bg1"/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423504" y="3321277"/>
              <a:ext cx="15087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spc="300" dirty="0">
                  <a:solidFill>
                    <a:schemeClr val="bg1"/>
                  </a:solidFill>
                  <a:latin typeface="Montserrat Hairline" charset="0"/>
                  <a:ea typeface="Montserrat Hairline" charset="0"/>
                  <a:cs typeface="Montserrat Hairline" charset="0"/>
                </a:rPr>
                <a:t>AWESOME TITLE</a:t>
              </a:r>
              <a:endParaRPr lang="en-US" sz="800" spc="300" dirty="0">
                <a:solidFill>
                  <a:schemeClr val="bg1"/>
                </a:solidFill>
                <a:latin typeface="Montserrat Hairline" charset="0"/>
                <a:ea typeface="Montserrat Hairline" charset="0"/>
                <a:cs typeface="Montserrat Hairline" charset="0"/>
              </a:endParaRPr>
            </a:p>
          </p:txBody>
        </p:sp>
      </p:grp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0216" y="840921"/>
            <a:ext cx="8372203" cy="51761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10423"/>
          <a:stretch>
            <a:fillRect/>
          </a:stretch>
        </p:blipFill>
        <p:spPr/>
      </p:pic>
      <p:cxnSp>
        <p:nvCxnSpPr>
          <p:cNvPr id="9" name="Straight Connector 8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2641" y="3056707"/>
            <a:ext cx="2813591" cy="729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Das Reicht Gut Regular" pitchFamily="2" charset="0"/>
                <a:ea typeface="Montserrat" panose="00000500000000000000" charset="0"/>
                <a:cs typeface="Montserrat" panose="00000500000000000000" charset="0"/>
              </a:rPr>
              <a:t>fashion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  <a:latin typeface="Das Reicht Gut Regular" pitchFamily="2" charset="0"/>
              <a:ea typeface="Montserrat" panose="00000500000000000000" charset="0"/>
              <a:cs typeface="Montserrat" panose="00000500000000000000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58317" y="2091777"/>
            <a:ext cx="1078343" cy="2674446"/>
            <a:chOff x="9758317" y="2091777"/>
            <a:chExt cx="1078343" cy="2674446"/>
          </a:xfrm>
        </p:grpSpPr>
        <p:sp>
          <p:nvSpPr>
            <p:cNvPr id="24" name="Rectangle 23"/>
            <p:cNvSpPr/>
            <p:nvPr/>
          </p:nvSpPr>
          <p:spPr>
            <a:xfrm rot="5400000">
              <a:off x="8744260" y="3105834"/>
              <a:ext cx="26744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Cormorant Garamond" charset="0"/>
                  <a:ea typeface="Cormorant Garamond" charset="0"/>
                  <a:cs typeface="Cormorant Garamond" charset="0"/>
                </a:rPr>
                <a:t>Far far away, </a:t>
              </a:r>
              <a:r>
                <a:rPr lang="en-US" sz="12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Vokalia</a:t>
              </a:r>
              <a:r>
                <a:rPr lang="en-US" sz="12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 and </a:t>
              </a:r>
              <a:r>
                <a:rPr lang="en-US" sz="1200" dirty="0" err="1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Consonantia</a:t>
              </a:r>
              <a:r>
                <a:rPr lang="en-US" sz="12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, there live the blind texts.</a:t>
              </a:r>
              <a:endParaRPr lang="en-US" sz="1200" dirty="0">
                <a:solidFill>
                  <a:schemeClr val="bg1"/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9959497" y="2653651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点此替换文本</a:t>
              </a:r>
              <a:endParaRPr lang="en-US" sz="1600" dirty="0">
                <a:solidFill>
                  <a:schemeClr val="bg1"/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" y="840921"/>
            <a:ext cx="11292840" cy="51761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" b="4175"/>
          <a:stretch>
            <a:fillRect/>
          </a:stretch>
        </p:blipFill>
        <p:spPr/>
      </p:pic>
      <p:cxnSp>
        <p:nvCxnSpPr>
          <p:cNvPr id="9" name="Straight Connector 8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148538" y="3321277"/>
            <a:ext cx="20601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Semi" charset="0"/>
                <a:ea typeface="Montserrat Semi" charset="0"/>
                <a:cs typeface="Montserrat Semi" charset="0"/>
              </a:rPr>
              <a:t>AWESOME</a:t>
            </a:r>
            <a:r>
              <a:rPr lang="en-US" sz="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Light" panose="00000400000000000000" charset="0"/>
                <a:ea typeface="Montserrat Light" panose="00000400000000000000" charset="0"/>
                <a:cs typeface="Montserrat Light" panose="00000400000000000000" charset="0"/>
              </a:rPr>
              <a:t> TITLE HERE</a:t>
            </a:r>
            <a:endParaRPr lang="en-US" sz="800" spc="300" dirty="0">
              <a:solidFill>
                <a:schemeClr val="tx1">
                  <a:lumMod val="85000"/>
                  <a:lumOff val="15000"/>
                </a:schemeClr>
              </a:solidFill>
              <a:latin typeface="Montserrat Light" panose="00000400000000000000" charset="0"/>
              <a:ea typeface="Montserrat Light" panose="00000400000000000000" charset="0"/>
              <a:cs typeface="Montserrat Light" panose="00000400000000000000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17136" y="3514240"/>
            <a:ext cx="267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" charset="0"/>
                <a:ea typeface="Cormorant Garamond" charset="0"/>
                <a:cs typeface="Cormorant Garamond" charset="0"/>
              </a:rPr>
              <a:t>Far far away,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Vokalia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Consonantia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, there live the blind texts.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ormorant Garamond Light" charset="0"/>
              <a:ea typeface="Cormorant Garamond Light" charset="0"/>
              <a:cs typeface="Cormorant Garamond Light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23744" y="283712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mon Tuesday" charset="0"/>
              </a:rPr>
              <a:t>添加标题内容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mon Tuesday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r="8888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8" r="24818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r="25731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8" b="27358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r="6648"/>
          <a:stretch>
            <a:fillRect/>
          </a:stretch>
        </p:blipFill>
        <p:spPr/>
      </p:pic>
      <p:cxnSp>
        <p:nvCxnSpPr>
          <p:cNvPr id="9" name="Straight Connector 8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1955801"/>
            <a:ext cx="4013200" cy="33358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6989519" y="2730619"/>
            <a:ext cx="2226161" cy="1786229"/>
            <a:chOff x="6989519" y="2730619"/>
            <a:chExt cx="2226161" cy="1786229"/>
          </a:xfrm>
        </p:grpSpPr>
        <p:sp>
          <p:nvSpPr>
            <p:cNvPr id="37" name="Rectangle 36"/>
            <p:cNvSpPr/>
            <p:nvPr/>
          </p:nvSpPr>
          <p:spPr>
            <a:xfrm>
              <a:off x="6989519" y="3131853"/>
              <a:ext cx="222616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b="1" dirty="0">
                  <a:solidFill>
                    <a:schemeClr val="bg1"/>
                  </a:solidFill>
                  <a:latin typeface="Cormorant Garamond" charset="0"/>
                  <a:ea typeface="Cormorant Garamond" charset="0"/>
                  <a:cs typeface="Cormorant Garamond" charset="0"/>
                </a:rPr>
                <a:t>Far far away, </a:t>
              </a:r>
              <a:r>
                <a:rPr lang="en-US" sz="12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Vokalia</a:t>
              </a:r>
              <a:r>
                <a:rPr lang="en-US" sz="12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 and </a:t>
              </a:r>
              <a:r>
                <a:rPr lang="en-US" sz="1200" dirty="0" err="1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Consonantia</a:t>
              </a:r>
              <a:r>
                <a:rPr lang="en-US" sz="12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, there live the blind texts. Separated they live in </a:t>
              </a:r>
              <a:r>
                <a:rPr lang="en-US" sz="1200" dirty="0" err="1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Bookmarksgrove</a:t>
              </a:r>
              <a:r>
                <a:rPr lang="en-US" sz="12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 right at the coast of the Semantics, a large language ocean.</a:t>
              </a:r>
              <a:endParaRPr lang="en-US" sz="1200" dirty="0">
                <a:solidFill>
                  <a:schemeClr val="bg1"/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89519" y="2730619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点此替换文本</a:t>
              </a:r>
              <a:endParaRPr lang="en-US" sz="1600" dirty="0">
                <a:solidFill>
                  <a:schemeClr val="bg1"/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4510907" y="4441371"/>
            <a:ext cx="1640501" cy="983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69348" y="4700099"/>
            <a:ext cx="216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rmorant Garamond Light" charset="0"/>
              </a:rPr>
              <a:t>目录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rmorant Garamond Light" charset="0"/>
              </a:rPr>
              <a:t>/CONTENTS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rmorant Garamond Light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487702" y="1401612"/>
            <a:ext cx="2194183" cy="1038746"/>
            <a:chOff x="6487702" y="1432899"/>
            <a:chExt cx="2194183" cy="1038746"/>
          </a:xfrm>
        </p:grpSpPr>
        <p:sp>
          <p:nvSpPr>
            <p:cNvPr id="17" name="TextBox 16"/>
            <p:cNvSpPr txBox="1"/>
            <p:nvPr/>
          </p:nvSpPr>
          <p:spPr>
            <a:xfrm>
              <a:off x="6487702" y="1432899"/>
              <a:ext cx="2194183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panose="00000500000000000000" charset="0"/>
                </a:rPr>
                <a:t>01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panose="00000500000000000000" charset="0"/>
                </a:rPr>
                <a:t>添加标题内容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panose="00000500000000000000" charset="0"/>
              </a:endParaRPr>
            </a:p>
          </p:txBody>
        </p:sp>
        <p:sp>
          <p:nvSpPr>
            <p:cNvPr id="16" name="Rectangle 18"/>
            <p:cNvSpPr/>
            <p:nvPr/>
          </p:nvSpPr>
          <p:spPr>
            <a:xfrm>
              <a:off x="6857527" y="2102313"/>
              <a:ext cx="182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rmorant Garamond" charset="0"/>
                </a:rPr>
                <a:t>Far far away, 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rmorant Garamond Light" charset="0"/>
                </a:rPr>
                <a:t>behind the word mountains, far from the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rmorant Garamond Light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100274" y="1401612"/>
            <a:ext cx="2194183" cy="1038746"/>
            <a:chOff x="9100274" y="1432899"/>
            <a:chExt cx="2194183" cy="1038746"/>
          </a:xfrm>
        </p:grpSpPr>
        <p:sp>
          <p:nvSpPr>
            <p:cNvPr id="21" name="TextBox 16"/>
            <p:cNvSpPr txBox="1"/>
            <p:nvPr/>
          </p:nvSpPr>
          <p:spPr>
            <a:xfrm>
              <a:off x="9100274" y="1432899"/>
              <a:ext cx="2194183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panose="00000500000000000000" charset="0"/>
                </a:rPr>
                <a:t>0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panose="00000500000000000000" charset="0"/>
                </a:rPr>
                <a:t>2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panose="00000500000000000000" charset="0"/>
                </a:rPr>
                <a:t>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panose="00000500000000000000" charset="0"/>
                </a:rPr>
                <a:t>添加标题内容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panose="00000500000000000000" charset="0"/>
              </a:endParaRPr>
            </a:p>
          </p:txBody>
        </p:sp>
        <p:sp>
          <p:nvSpPr>
            <p:cNvPr id="23" name="Rectangle 18"/>
            <p:cNvSpPr/>
            <p:nvPr/>
          </p:nvSpPr>
          <p:spPr>
            <a:xfrm>
              <a:off x="9470099" y="2102313"/>
              <a:ext cx="182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rmorant Garamond" charset="0"/>
                </a:rPr>
                <a:t>Far far away, 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rmorant Garamond Light" charset="0"/>
                </a:rPr>
                <a:t>behind the word mountains, far from the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rmorant Garamond Light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87702" y="3318292"/>
            <a:ext cx="2194183" cy="1038746"/>
            <a:chOff x="6487702" y="3318292"/>
            <a:chExt cx="2194183" cy="1038746"/>
          </a:xfrm>
        </p:grpSpPr>
        <p:sp>
          <p:nvSpPr>
            <p:cNvPr id="24" name="TextBox 16"/>
            <p:cNvSpPr txBox="1"/>
            <p:nvPr/>
          </p:nvSpPr>
          <p:spPr>
            <a:xfrm>
              <a:off x="6487702" y="3318292"/>
              <a:ext cx="2194183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panose="00000500000000000000" charset="0"/>
                </a:rPr>
                <a:t>0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panose="00000500000000000000" charset="0"/>
                </a:rPr>
                <a:t>3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panose="00000500000000000000" charset="0"/>
                </a:rPr>
                <a:t>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panose="00000500000000000000" charset="0"/>
                </a:rPr>
                <a:t>添加标题内容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panose="00000500000000000000" charset="0"/>
              </a:endParaRPr>
            </a:p>
          </p:txBody>
        </p:sp>
        <p:sp>
          <p:nvSpPr>
            <p:cNvPr id="26" name="Rectangle 18"/>
            <p:cNvSpPr/>
            <p:nvPr/>
          </p:nvSpPr>
          <p:spPr>
            <a:xfrm>
              <a:off x="6857527" y="3987706"/>
              <a:ext cx="182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rmorant Garamond" charset="0"/>
                </a:rPr>
                <a:t>Far far away, 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rmorant Garamond Light" charset="0"/>
                </a:rPr>
                <a:t>behind the word mountains, far from the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rmorant Garamond Light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100274" y="3318292"/>
            <a:ext cx="2194183" cy="1038746"/>
            <a:chOff x="9100274" y="3318292"/>
            <a:chExt cx="2194183" cy="1038746"/>
          </a:xfrm>
        </p:grpSpPr>
        <p:sp>
          <p:nvSpPr>
            <p:cNvPr id="27" name="TextBox 16"/>
            <p:cNvSpPr txBox="1"/>
            <p:nvPr/>
          </p:nvSpPr>
          <p:spPr>
            <a:xfrm>
              <a:off x="9100274" y="3318292"/>
              <a:ext cx="2194183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panose="00000500000000000000" charset="0"/>
                </a:rPr>
                <a:t>0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panose="00000500000000000000" charset="0"/>
                </a:rPr>
                <a:t>4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panose="00000500000000000000" charset="0"/>
                </a:rPr>
                <a:t>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panose="00000500000000000000" charset="0"/>
                </a:rPr>
                <a:t>添加标题内容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panose="00000500000000000000" charset="0"/>
              </a:endParaRPr>
            </a:p>
          </p:txBody>
        </p:sp>
        <p:sp>
          <p:nvSpPr>
            <p:cNvPr id="28" name="Rectangle 18"/>
            <p:cNvSpPr/>
            <p:nvPr/>
          </p:nvSpPr>
          <p:spPr>
            <a:xfrm>
              <a:off x="9470099" y="3987706"/>
              <a:ext cx="182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rmorant Garamond" charset="0"/>
                </a:rPr>
                <a:t>Far far away, 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rmorant Garamond Light" charset="0"/>
                </a:rPr>
                <a:t>behind the word mountains, far from the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rmorant Garamond Light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2" b="10912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9660467" y="0"/>
            <a:ext cx="2531533" cy="601707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120563" y="4182167"/>
            <a:ext cx="1611340" cy="1323439"/>
            <a:chOff x="10120563" y="4182167"/>
            <a:chExt cx="1611340" cy="1323439"/>
          </a:xfrm>
        </p:grpSpPr>
        <p:sp>
          <p:nvSpPr>
            <p:cNvPr id="12" name="TextBox 11"/>
            <p:cNvSpPr txBox="1"/>
            <p:nvPr/>
          </p:nvSpPr>
          <p:spPr>
            <a:xfrm>
              <a:off x="10281362" y="4182167"/>
              <a:ext cx="10230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Montserrat Semi" charset="0"/>
                  <a:ea typeface="Montserrat Semi" charset="0"/>
                  <a:cs typeface="Montserrat Semi" charset="0"/>
                </a:rPr>
                <a:t>S E C T I O N</a:t>
              </a:r>
              <a:endParaRPr lang="en-US" sz="11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120563" y="4182167"/>
              <a:ext cx="161134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bg1"/>
                  </a:solidFill>
                  <a:latin typeface="Montserrat Semi" charset="0"/>
                  <a:ea typeface="Montserrat Semi" charset="0"/>
                  <a:cs typeface="Montserrat Semi" charset="0"/>
                </a:rPr>
                <a:t>0</a:t>
              </a:r>
              <a:r>
                <a:rPr lang="en-US" altLang="zh-CN" sz="8000" b="1" dirty="0">
                  <a:solidFill>
                    <a:schemeClr val="bg1"/>
                  </a:solidFill>
                  <a:latin typeface="Montserrat Semi" charset="0"/>
                  <a:ea typeface="Montserrat Semi" charset="0"/>
                  <a:cs typeface="Montserrat Semi" charset="0"/>
                </a:rPr>
                <a:t>4</a:t>
              </a:r>
              <a:r>
                <a:rPr lang="en-US" sz="8000" b="1" dirty="0">
                  <a:solidFill>
                    <a:schemeClr val="bg1"/>
                  </a:solidFill>
                  <a:latin typeface="Montserrat Semi" charset="0"/>
                  <a:ea typeface="Montserrat Semi" charset="0"/>
                  <a:cs typeface="Montserrat Semi" charset="0"/>
                </a:rPr>
                <a:t>.</a:t>
              </a:r>
              <a:endParaRPr lang="en-US" sz="80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796367" y="840921"/>
            <a:ext cx="2599267" cy="5584372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ross 19"/>
          <p:cNvSpPr/>
          <p:nvPr/>
        </p:nvSpPr>
        <p:spPr>
          <a:xfrm>
            <a:off x="4264418" y="840921"/>
            <a:ext cx="279400" cy="279400"/>
          </a:xfrm>
          <a:prstGeom prst="plus">
            <a:avLst>
              <a:gd name="adj" fmla="val 42088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49653" y="4249264"/>
            <a:ext cx="2674446" cy="1047565"/>
            <a:chOff x="1249653" y="4249264"/>
            <a:chExt cx="2674446" cy="1047565"/>
          </a:xfrm>
        </p:grpSpPr>
        <p:sp>
          <p:nvSpPr>
            <p:cNvPr id="24" name="Rectangle 23"/>
            <p:cNvSpPr/>
            <p:nvPr/>
          </p:nvSpPr>
          <p:spPr>
            <a:xfrm>
              <a:off x="1249653" y="4650498"/>
              <a:ext cx="26744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" charset="0"/>
                  <a:ea typeface="Cormorant Garamond" charset="0"/>
                  <a:cs typeface="Cormorant Garamond" charset="0"/>
                </a:rPr>
                <a:t>Far far away, 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Vokalia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 and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Consonantia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, there live the blind texts.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89091" y="4249264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This is awesome title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 rot="16200000">
            <a:off x="9025710" y="1980726"/>
            <a:ext cx="3801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点此替换文本</a:t>
            </a:r>
            <a:endParaRPr lang="en-US" sz="4400" spc="300" dirty="0">
              <a:solidFill>
                <a:schemeClr val="bg1"/>
              </a:solidFill>
              <a:latin typeface="Montserrat Light" panose="00000400000000000000" charset="0"/>
              <a:ea typeface="Montserrat Light" panose="00000400000000000000" charset="0"/>
              <a:cs typeface="Montserrat Light" panose="00000400000000000000" charset="0"/>
            </a:endParaRPr>
          </a:p>
        </p:txBody>
      </p:sp>
      <p:sp>
        <p:nvSpPr>
          <p:cNvPr id="19" name="TextBox 20"/>
          <p:cNvSpPr txBox="1"/>
          <p:nvPr/>
        </p:nvSpPr>
        <p:spPr>
          <a:xfrm>
            <a:off x="5932092" y="5493330"/>
            <a:ext cx="1463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as Reicht Gut Regular" pitchFamily="2" charset="0"/>
                <a:ea typeface="Montserrat Semi" charset="0"/>
                <a:cs typeface="Montserrat Semi" charset="0"/>
              </a:rPr>
              <a:t>fashion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Das Reicht Gut Regular" pitchFamily="2" charset="0"/>
              <a:ea typeface="Montserrat Semi" charset="0"/>
              <a:cs typeface="Montserrat Sem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20" grpId="0" animBg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2393" y="221787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Space Age" charset="0"/>
                <a:ea typeface="Space Age" charset="0"/>
                <a:cs typeface="Space Age" charset="0"/>
              </a:rPr>
              <a:t>Omah</a:t>
            </a:r>
            <a:endParaRPr lang="en-US" sz="2000" dirty="0">
              <a:solidFill>
                <a:schemeClr val="bg1"/>
              </a:solidFill>
              <a:latin typeface="Space Age" charset="0"/>
              <a:ea typeface="Space Age" charset="0"/>
              <a:cs typeface="Space Age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48954" y="4160495"/>
            <a:ext cx="3029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" charset="0"/>
                <a:ea typeface="Cormorant Garamond" charset="0"/>
                <a:cs typeface="Cormorant Garamond" charset="0"/>
              </a:rPr>
              <a:t>Far far away,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Vokalia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Consonantia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Bookmarksgrove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 right at the coast of the Semantics, a large language ocean.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ormorant Garamond Light" charset="0"/>
              <a:ea typeface="Cormorant Garamond Light" charset="0"/>
              <a:cs typeface="Cormorant Garamond Light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748954" y="2870091"/>
            <a:ext cx="2646878" cy="1166169"/>
            <a:chOff x="6748954" y="2870091"/>
            <a:chExt cx="2646878" cy="1166169"/>
          </a:xfrm>
        </p:grpSpPr>
        <p:sp>
          <p:nvSpPr>
            <p:cNvPr id="14" name="TextBox 13"/>
            <p:cNvSpPr txBox="1"/>
            <p:nvPr/>
          </p:nvSpPr>
          <p:spPr>
            <a:xfrm>
              <a:off x="6748954" y="2870091"/>
              <a:ext cx="2646878" cy="622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panose="00000500000000000000" charset="0"/>
                </a:rPr>
                <a:t>添加标题内容</a:t>
              </a:r>
              <a:endPara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panose="0000050000000000000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48954" y="3759261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This is awesome title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</p:grp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" b="4243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49580" y="840921"/>
            <a:ext cx="11292840" cy="51761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" y="840921"/>
            <a:ext cx="3716020" cy="51761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438134" y="2052060"/>
            <a:ext cx="7573447" cy="3241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8322109" y="4131689"/>
            <a:ext cx="1846980" cy="472344"/>
            <a:chOff x="4963634" y="1363270"/>
            <a:chExt cx="1846980" cy="472344"/>
          </a:xfrm>
        </p:grpSpPr>
        <p:sp>
          <p:nvSpPr>
            <p:cNvPr id="4" name="TextBox 3"/>
            <p:cNvSpPr txBox="1"/>
            <p:nvPr/>
          </p:nvSpPr>
          <p:spPr>
            <a:xfrm>
              <a:off x="4963634" y="1363270"/>
              <a:ext cx="1846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pc="300">
                  <a:solidFill>
                    <a:schemeClr val="bg1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BEST LEADER</a:t>
              </a:r>
              <a:endParaRPr lang="en-US" sz="1400" spc="300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17284" y="1574004"/>
              <a:ext cx="9396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awesome title</a:t>
              </a:r>
              <a:endParaRPr lang="en-US" sz="1100" dirty="0">
                <a:solidFill>
                  <a:schemeClr val="bg1"/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420074" y="2091778"/>
            <a:ext cx="1047565" cy="2674446"/>
            <a:chOff x="1420074" y="2091778"/>
            <a:chExt cx="1047565" cy="2674446"/>
          </a:xfrm>
        </p:grpSpPr>
        <p:sp>
          <p:nvSpPr>
            <p:cNvPr id="41" name="Rectangle 40"/>
            <p:cNvSpPr/>
            <p:nvPr/>
          </p:nvSpPr>
          <p:spPr>
            <a:xfrm rot="16200000">
              <a:off x="807251" y="3105835"/>
              <a:ext cx="26744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Cormorant Garamond" charset="0"/>
                  <a:ea typeface="Cormorant Garamond" charset="0"/>
                  <a:cs typeface="Cormorant Garamond" charset="0"/>
                </a:rPr>
                <a:t>Far far away, </a:t>
              </a:r>
              <a:r>
                <a:rPr lang="en-US" sz="12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Vokalia</a:t>
              </a:r>
              <a:r>
                <a:rPr lang="en-US" sz="12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 and </a:t>
              </a:r>
              <a:r>
                <a:rPr lang="en-US" sz="1200" dirty="0" err="1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Consonantia</a:t>
              </a:r>
              <a:r>
                <a:rPr lang="en-US" sz="12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, there live the blind texts.</a:t>
              </a:r>
              <a:endParaRPr lang="en-US" sz="1200" dirty="0">
                <a:solidFill>
                  <a:schemeClr val="bg1"/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6200000">
              <a:off x="1004576" y="3910220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点此替换文本</a:t>
              </a:r>
              <a:endParaRPr lang="en-US" sz="1200" dirty="0">
                <a:solidFill>
                  <a:schemeClr val="bg1"/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</p:grp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" r="932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" b="955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" r="8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5815" y="1485044"/>
            <a:ext cx="361098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emon Tuesday" charset="0"/>
                <a:ea typeface="Lemon Tuesday" charset="0"/>
                <a:cs typeface="Lemon Tuesday" charset="0"/>
              </a:rPr>
              <a:t>Simplicity</a:t>
            </a:r>
            <a:endParaRPr lang="en-US" sz="4800" dirty="0">
              <a:solidFill>
                <a:schemeClr val="bg1"/>
              </a:solidFill>
              <a:latin typeface="Lemon Tuesday" charset="0"/>
              <a:ea typeface="Lemon Tuesday" charset="0"/>
              <a:cs typeface="Lemon Tuesday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Lemon Tuesday" charset="0"/>
                <a:ea typeface="Lemon Tuesday" charset="0"/>
                <a:cs typeface="Lemon Tuesday" charset="0"/>
              </a:rPr>
              <a:t>is the nature</a:t>
            </a:r>
            <a:endParaRPr lang="en-US" sz="4800" dirty="0">
              <a:solidFill>
                <a:schemeClr val="bg1"/>
              </a:solidFill>
              <a:latin typeface="Lemon Tuesday" charset="0"/>
              <a:ea typeface="Lemon Tuesday" charset="0"/>
              <a:cs typeface="Lemon Tuesday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Lemon Tuesday" charset="0"/>
                <a:ea typeface="Lemon Tuesday" charset="0"/>
                <a:cs typeface="Lemon Tuesday" charset="0"/>
              </a:rPr>
              <a:t>of great</a:t>
            </a:r>
            <a:endParaRPr lang="en-US" sz="4800" dirty="0">
              <a:solidFill>
                <a:schemeClr val="bg1"/>
              </a:solidFill>
              <a:latin typeface="Lemon Tuesday" charset="0"/>
              <a:ea typeface="Lemon Tuesday" charset="0"/>
              <a:cs typeface="Lemon Tuesday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Lemon Tuesday" charset="0"/>
                <a:ea typeface="Lemon Tuesday" charset="0"/>
                <a:cs typeface="Lemon Tuesday" charset="0"/>
              </a:rPr>
              <a:t>souls</a:t>
            </a:r>
            <a:endParaRPr lang="en-US" sz="4800" dirty="0">
              <a:solidFill>
                <a:schemeClr val="bg1"/>
              </a:solidFill>
              <a:latin typeface="Lemon Tuesday" charset="0"/>
              <a:ea typeface="Lemon Tuesday" charset="0"/>
              <a:cs typeface="Lemon Tuesday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05857" y="4393532"/>
            <a:ext cx="2674446" cy="1047565"/>
            <a:chOff x="905857" y="4393532"/>
            <a:chExt cx="2674446" cy="1047565"/>
          </a:xfrm>
        </p:grpSpPr>
        <p:sp>
          <p:nvSpPr>
            <p:cNvPr id="32" name="Rectangle 31"/>
            <p:cNvSpPr/>
            <p:nvPr/>
          </p:nvSpPr>
          <p:spPr>
            <a:xfrm>
              <a:off x="905857" y="4794766"/>
              <a:ext cx="26744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" charset="0"/>
                  <a:ea typeface="Cormorant Garamond" charset="0"/>
                  <a:cs typeface="Cormorant Garamond" charset="0"/>
                </a:rPr>
                <a:t>Far far away, 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Vokalia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 and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Consonantia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, there live the blind texts.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5857" y="4393532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点此替换文本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</p:grp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" b="3772"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6" r="18386"/>
          <a:stretch>
            <a:fillRect/>
          </a:stretch>
        </p:blipFill>
        <p:spPr/>
      </p:pic>
      <p:sp>
        <p:nvSpPr>
          <p:cNvPr id="35" name="TextBox 34"/>
          <p:cNvSpPr txBox="1"/>
          <p:nvPr/>
        </p:nvSpPr>
        <p:spPr>
          <a:xfrm rot="16200000">
            <a:off x="5242543" y="3229951"/>
            <a:ext cx="3372975" cy="772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Das Reicht Gut Regular" pitchFamily="2" charset="0"/>
                <a:ea typeface="Montserrat" panose="00000500000000000000" charset="0"/>
                <a:cs typeface="Montserrat" panose="00000500000000000000" charset="0"/>
              </a:rPr>
              <a:t>FASHION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  <a:latin typeface="Das Reicht Gut Regular" pitchFamily="2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99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0"/>
            <a:ext cx="5646420" cy="601707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715885" y="2085962"/>
            <a:ext cx="3185487" cy="3175405"/>
            <a:chOff x="6715885" y="2085962"/>
            <a:chExt cx="3185487" cy="3175405"/>
          </a:xfrm>
        </p:grpSpPr>
        <p:sp>
          <p:nvSpPr>
            <p:cNvPr id="15" name="TextBox 14"/>
            <p:cNvSpPr txBox="1"/>
            <p:nvPr/>
          </p:nvSpPr>
          <p:spPr>
            <a:xfrm>
              <a:off x="6715885" y="2085962"/>
              <a:ext cx="3185487" cy="825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6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panose="00000500000000000000" charset="0"/>
                </a:rPr>
                <a:t>添加标题内容</a:t>
              </a:r>
              <a:endParaRPr 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panose="00000500000000000000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15885" y="3551547"/>
              <a:ext cx="26744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Cormorant Garamond" charset="0"/>
                  <a:ea typeface="Cormorant Garamond" charset="0"/>
                  <a:cs typeface="Cormorant Garamond" charset="0"/>
                </a:rPr>
                <a:t>Far far away, </a:t>
              </a:r>
              <a:r>
                <a:rPr lang="en-US" sz="12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Vokalia</a:t>
              </a:r>
              <a:r>
                <a:rPr lang="en-US" sz="12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 and </a:t>
              </a:r>
              <a:r>
                <a:rPr lang="en-US" sz="1200" dirty="0" err="1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Consonantia</a:t>
              </a:r>
              <a:r>
                <a:rPr lang="en-US" sz="12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, there live the blind texts.</a:t>
              </a:r>
              <a:endParaRPr lang="en-US" sz="1200" dirty="0">
                <a:solidFill>
                  <a:schemeClr val="bg1"/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15885" y="3150313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This is awesome title</a:t>
              </a:r>
              <a:endParaRPr lang="en-US" sz="1200" dirty="0">
                <a:solidFill>
                  <a:schemeClr val="bg1"/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15885" y="4953590"/>
              <a:ext cx="9299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Lemon Tuesday" charset="0"/>
                  <a:ea typeface="Lemon Tuesday" charset="0"/>
                  <a:cs typeface="Lemon Tuesday" charset="0"/>
                </a:rPr>
                <a:t>signature</a:t>
              </a:r>
              <a:endParaRPr lang="en-US" sz="1400" dirty="0">
                <a:solidFill>
                  <a:schemeClr val="bg1"/>
                </a:solidFill>
                <a:latin typeface="Lemon Tuesday" charset="0"/>
                <a:ea typeface="Lemon Tuesday" charset="0"/>
                <a:cs typeface="Lemon Tuesday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12043" y="2908663"/>
            <a:ext cx="2721494" cy="1040674"/>
            <a:chOff x="731520" y="1792800"/>
            <a:chExt cx="8390160" cy="3208320"/>
          </a:xfrm>
          <a:solidFill>
            <a:schemeClr val="bg1"/>
          </a:solidFill>
        </p:grpSpPr>
        <p:sp>
          <p:nvSpPr>
            <p:cNvPr id="20" name="Freeform 19"/>
            <p:cNvSpPr/>
            <p:nvPr/>
          </p:nvSpPr>
          <p:spPr>
            <a:xfrm>
              <a:off x="731520" y="2097360"/>
              <a:ext cx="8390160" cy="2903760"/>
            </a:xfrm>
            <a:custGeom>
              <a:avLst/>
              <a:gdLst/>
              <a:ahLst/>
              <a:cxnLst/>
              <a:rect l="0" t="0" r="r" b="b"/>
              <a:pathLst>
                <a:path w="23306" h="8066">
                  <a:moveTo>
                    <a:pt x="15070" y="1477"/>
                  </a:moveTo>
                  <a:lnTo>
                    <a:pt x="15070" y="1477"/>
                  </a:lnTo>
                  <a:cubicBezTo>
                    <a:pt x="14746" y="1797"/>
                    <a:pt x="14455" y="2085"/>
                    <a:pt x="14139" y="2399"/>
                  </a:cubicBezTo>
                  <a:cubicBezTo>
                    <a:pt x="13794" y="2176"/>
                    <a:pt x="13456" y="1979"/>
                    <a:pt x="13146" y="1750"/>
                  </a:cubicBezTo>
                  <a:cubicBezTo>
                    <a:pt x="12517" y="1282"/>
                    <a:pt x="11899" y="799"/>
                    <a:pt x="11285" y="316"/>
                  </a:cubicBezTo>
                  <a:cubicBezTo>
                    <a:pt x="10922" y="28"/>
                    <a:pt x="10738" y="0"/>
                    <a:pt x="10323" y="218"/>
                  </a:cubicBezTo>
                  <a:cubicBezTo>
                    <a:pt x="10023" y="377"/>
                    <a:pt x="9715" y="521"/>
                    <a:pt x="9464" y="763"/>
                  </a:cubicBezTo>
                  <a:cubicBezTo>
                    <a:pt x="9294" y="926"/>
                    <a:pt x="9069" y="1036"/>
                    <a:pt x="8867" y="1168"/>
                  </a:cubicBezTo>
                  <a:cubicBezTo>
                    <a:pt x="8557" y="1367"/>
                    <a:pt x="8247" y="1562"/>
                    <a:pt x="7939" y="1763"/>
                  </a:cubicBezTo>
                  <a:cubicBezTo>
                    <a:pt x="7782" y="1865"/>
                    <a:pt x="7646" y="1876"/>
                    <a:pt x="7488" y="1751"/>
                  </a:cubicBezTo>
                  <a:cubicBezTo>
                    <a:pt x="7300" y="1604"/>
                    <a:pt x="7095" y="1477"/>
                    <a:pt x="6891" y="1348"/>
                  </a:cubicBezTo>
                  <a:cubicBezTo>
                    <a:pt x="6617" y="1176"/>
                    <a:pt x="6348" y="1219"/>
                    <a:pt x="6109" y="1409"/>
                  </a:cubicBezTo>
                  <a:cubicBezTo>
                    <a:pt x="5536" y="1863"/>
                    <a:pt x="4973" y="2331"/>
                    <a:pt x="4404" y="2791"/>
                  </a:cubicBezTo>
                  <a:cubicBezTo>
                    <a:pt x="4238" y="2923"/>
                    <a:pt x="4062" y="3046"/>
                    <a:pt x="3896" y="3179"/>
                  </a:cubicBezTo>
                  <a:cubicBezTo>
                    <a:pt x="3841" y="3223"/>
                    <a:pt x="3782" y="3272"/>
                    <a:pt x="3754" y="3330"/>
                  </a:cubicBezTo>
                  <a:cubicBezTo>
                    <a:pt x="3495" y="3869"/>
                    <a:pt x="3126" y="4335"/>
                    <a:pt x="2734" y="4793"/>
                  </a:cubicBezTo>
                  <a:cubicBezTo>
                    <a:pt x="2195" y="5427"/>
                    <a:pt x="1588" y="5986"/>
                    <a:pt x="935" y="6505"/>
                  </a:cubicBezTo>
                  <a:cubicBezTo>
                    <a:pt x="749" y="6652"/>
                    <a:pt x="537" y="6772"/>
                    <a:pt x="340" y="6906"/>
                  </a:cubicBezTo>
                  <a:cubicBezTo>
                    <a:pt x="239" y="6976"/>
                    <a:pt x="142" y="7054"/>
                    <a:pt x="0" y="7164"/>
                  </a:cubicBezTo>
                  <a:cubicBezTo>
                    <a:pt x="117" y="7226"/>
                    <a:pt x="182" y="7281"/>
                    <a:pt x="257" y="7294"/>
                  </a:cubicBezTo>
                  <a:cubicBezTo>
                    <a:pt x="342" y="7311"/>
                    <a:pt x="439" y="7306"/>
                    <a:pt x="524" y="7281"/>
                  </a:cubicBezTo>
                  <a:cubicBezTo>
                    <a:pt x="1126" y="7118"/>
                    <a:pt x="1756" y="7006"/>
                    <a:pt x="2242" y="6592"/>
                  </a:cubicBezTo>
                  <a:cubicBezTo>
                    <a:pt x="2399" y="6457"/>
                    <a:pt x="2507" y="6266"/>
                    <a:pt x="2608" y="6086"/>
                  </a:cubicBezTo>
                  <a:cubicBezTo>
                    <a:pt x="2823" y="5702"/>
                    <a:pt x="3094" y="5380"/>
                    <a:pt x="3485" y="5140"/>
                  </a:cubicBezTo>
                  <a:cubicBezTo>
                    <a:pt x="3797" y="4946"/>
                    <a:pt x="3989" y="4645"/>
                    <a:pt x="4058" y="4293"/>
                  </a:cubicBezTo>
                  <a:cubicBezTo>
                    <a:pt x="4110" y="4032"/>
                    <a:pt x="4266" y="3826"/>
                    <a:pt x="4376" y="3596"/>
                  </a:cubicBezTo>
                  <a:cubicBezTo>
                    <a:pt x="4605" y="3113"/>
                    <a:pt x="5010" y="2851"/>
                    <a:pt x="5463" y="2607"/>
                  </a:cubicBezTo>
                  <a:cubicBezTo>
                    <a:pt x="5704" y="2477"/>
                    <a:pt x="5907" y="2278"/>
                    <a:pt x="6125" y="2109"/>
                  </a:cubicBezTo>
                  <a:cubicBezTo>
                    <a:pt x="6222" y="2035"/>
                    <a:pt x="6316" y="1960"/>
                    <a:pt x="6459" y="1848"/>
                  </a:cubicBezTo>
                  <a:cubicBezTo>
                    <a:pt x="6666" y="2158"/>
                    <a:pt x="6854" y="2435"/>
                    <a:pt x="7034" y="2713"/>
                  </a:cubicBezTo>
                  <a:cubicBezTo>
                    <a:pt x="7127" y="2861"/>
                    <a:pt x="7206" y="3016"/>
                    <a:pt x="7291" y="3168"/>
                  </a:cubicBezTo>
                  <a:cubicBezTo>
                    <a:pt x="7334" y="3243"/>
                    <a:pt x="7413" y="3317"/>
                    <a:pt x="7415" y="3395"/>
                  </a:cubicBezTo>
                  <a:cubicBezTo>
                    <a:pt x="7423" y="3833"/>
                    <a:pt x="7777" y="4064"/>
                    <a:pt x="8059" y="4306"/>
                  </a:cubicBezTo>
                  <a:cubicBezTo>
                    <a:pt x="8231" y="4452"/>
                    <a:pt x="8527" y="4530"/>
                    <a:pt x="8768" y="4530"/>
                  </a:cubicBezTo>
                  <a:cubicBezTo>
                    <a:pt x="9991" y="4520"/>
                    <a:pt x="10914" y="5104"/>
                    <a:pt x="11768" y="5848"/>
                  </a:cubicBezTo>
                  <a:cubicBezTo>
                    <a:pt x="12081" y="6120"/>
                    <a:pt x="12397" y="6387"/>
                    <a:pt x="12709" y="6660"/>
                  </a:cubicBezTo>
                  <a:cubicBezTo>
                    <a:pt x="12843" y="6775"/>
                    <a:pt x="12964" y="6904"/>
                    <a:pt x="13100" y="7016"/>
                  </a:cubicBezTo>
                  <a:cubicBezTo>
                    <a:pt x="13252" y="7143"/>
                    <a:pt x="13349" y="7073"/>
                    <a:pt x="13436" y="6900"/>
                  </a:cubicBezTo>
                  <a:cubicBezTo>
                    <a:pt x="13231" y="6732"/>
                    <a:pt x="13021" y="6573"/>
                    <a:pt x="12826" y="6401"/>
                  </a:cubicBezTo>
                  <a:cubicBezTo>
                    <a:pt x="12505" y="6118"/>
                    <a:pt x="12191" y="5833"/>
                    <a:pt x="11883" y="5537"/>
                  </a:cubicBezTo>
                  <a:cubicBezTo>
                    <a:pt x="11410" y="5087"/>
                    <a:pt x="10965" y="4608"/>
                    <a:pt x="10469" y="4182"/>
                  </a:cubicBezTo>
                  <a:cubicBezTo>
                    <a:pt x="10238" y="3981"/>
                    <a:pt x="9924" y="3860"/>
                    <a:pt x="9636" y="3729"/>
                  </a:cubicBezTo>
                  <a:cubicBezTo>
                    <a:pt x="8944" y="3419"/>
                    <a:pt x="8510" y="2861"/>
                    <a:pt x="8033" y="2285"/>
                  </a:cubicBezTo>
                  <a:cubicBezTo>
                    <a:pt x="8338" y="2056"/>
                    <a:pt x="8616" y="1842"/>
                    <a:pt x="8901" y="1638"/>
                  </a:cubicBezTo>
                  <a:cubicBezTo>
                    <a:pt x="9104" y="1488"/>
                    <a:pt x="9302" y="1323"/>
                    <a:pt x="9527" y="1212"/>
                  </a:cubicBezTo>
                  <a:cubicBezTo>
                    <a:pt x="9841" y="1055"/>
                    <a:pt x="10175" y="928"/>
                    <a:pt x="10511" y="816"/>
                  </a:cubicBezTo>
                  <a:cubicBezTo>
                    <a:pt x="10586" y="791"/>
                    <a:pt x="10738" y="867"/>
                    <a:pt x="10797" y="939"/>
                  </a:cubicBezTo>
                  <a:cubicBezTo>
                    <a:pt x="10961" y="1142"/>
                    <a:pt x="11092" y="1371"/>
                    <a:pt x="11246" y="1583"/>
                  </a:cubicBezTo>
                  <a:cubicBezTo>
                    <a:pt x="11404" y="1804"/>
                    <a:pt x="11552" y="2039"/>
                    <a:pt x="11747" y="2229"/>
                  </a:cubicBezTo>
                  <a:cubicBezTo>
                    <a:pt x="12071" y="2539"/>
                    <a:pt x="12381" y="2867"/>
                    <a:pt x="12804" y="3077"/>
                  </a:cubicBezTo>
                  <a:cubicBezTo>
                    <a:pt x="12976" y="3164"/>
                    <a:pt x="13100" y="3346"/>
                    <a:pt x="13231" y="3497"/>
                  </a:cubicBezTo>
                  <a:cubicBezTo>
                    <a:pt x="13549" y="3865"/>
                    <a:pt x="13851" y="4246"/>
                    <a:pt x="14171" y="4613"/>
                  </a:cubicBezTo>
                  <a:cubicBezTo>
                    <a:pt x="14384" y="4857"/>
                    <a:pt x="14663" y="4982"/>
                    <a:pt x="14999" y="5037"/>
                  </a:cubicBezTo>
                  <a:cubicBezTo>
                    <a:pt x="15465" y="5117"/>
                    <a:pt x="15923" y="5240"/>
                    <a:pt x="16382" y="5359"/>
                  </a:cubicBezTo>
                  <a:cubicBezTo>
                    <a:pt x="16514" y="5393"/>
                    <a:pt x="16651" y="5456"/>
                    <a:pt x="16759" y="5535"/>
                  </a:cubicBezTo>
                  <a:cubicBezTo>
                    <a:pt x="17052" y="5751"/>
                    <a:pt x="17376" y="5916"/>
                    <a:pt x="17666" y="6139"/>
                  </a:cubicBezTo>
                  <a:cubicBezTo>
                    <a:pt x="18061" y="6446"/>
                    <a:pt x="18526" y="6669"/>
                    <a:pt x="18966" y="6923"/>
                  </a:cubicBezTo>
                  <a:cubicBezTo>
                    <a:pt x="19006" y="6946"/>
                    <a:pt x="19073" y="6927"/>
                    <a:pt x="19128" y="6927"/>
                  </a:cubicBezTo>
                  <a:cubicBezTo>
                    <a:pt x="19128" y="6870"/>
                    <a:pt x="19138" y="6832"/>
                    <a:pt x="19126" y="6825"/>
                  </a:cubicBezTo>
                  <a:cubicBezTo>
                    <a:pt x="18684" y="6533"/>
                    <a:pt x="18364" y="6113"/>
                    <a:pt x="17909" y="5823"/>
                  </a:cubicBezTo>
                  <a:cubicBezTo>
                    <a:pt x="17176" y="5355"/>
                    <a:pt x="16413" y="4910"/>
                    <a:pt x="15833" y="4252"/>
                  </a:cubicBezTo>
                  <a:cubicBezTo>
                    <a:pt x="15414" y="4058"/>
                    <a:pt x="15256" y="3654"/>
                    <a:pt x="14997" y="3327"/>
                  </a:cubicBezTo>
                  <a:cubicBezTo>
                    <a:pt x="14821" y="3103"/>
                    <a:pt x="14606" y="2908"/>
                    <a:pt x="14382" y="2673"/>
                  </a:cubicBezTo>
                  <a:cubicBezTo>
                    <a:pt x="14580" y="2486"/>
                    <a:pt x="14809" y="2359"/>
                    <a:pt x="15060" y="2272"/>
                  </a:cubicBezTo>
                  <a:cubicBezTo>
                    <a:pt x="15210" y="2221"/>
                    <a:pt x="15356" y="2240"/>
                    <a:pt x="15495" y="2336"/>
                  </a:cubicBezTo>
                  <a:cubicBezTo>
                    <a:pt x="15985" y="2677"/>
                    <a:pt x="16485" y="2999"/>
                    <a:pt x="16969" y="3344"/>
                  </a:cubicBezTo>
                  <a:cubicBezTo>
                    <a:pt x="17532" y="3744"/>
                    <a:pt x="17812" y="4325"/>
                    <a:pt x="17992" y="4948"/>
                  </a:cubicBezTo>
                  <a:cubicBezTo>
                    <a:pt x="18073" y="5227"/>
                    <a:pt x="18205" y="5441"/>
                    <a:pt x="18435" y="5617"/>
                  </a:cubicBezTo>
                  <a:cubicBezTo>
                    <a:pt x="18727" y="5838"/>
                    <a:pt x="19018" y="6062"/>
                    <a:pt x="19290" y="6304"/>
                  </a:cubicBezTo>
                  <a:cubicBezTo>
                    <a:pt x="19488" y="6476"/>
                    <a:pt x="19656" y="6679"/>
                    <a:pt x="19855" y="6891"/>
                  </a:cubicBezTo>
                  <a:cubicBezTo>
                    <a:pt x="19907" y="6872"/>
                    <a:pt x="19978" y="6853"/>
                    <a:pt x="20041" y="6819"/>
                  </a:cubicBezTo>
                  <a:cubicBezTo>
                    <a:pt x="20314" y="6669"/>
                    <a:pt x="20580" y="6694"/>
                    <a:pt x="20845" y="6840"/>
                  </a:cubicBezTo>
                  <a:cubicBezTo>
                    <a:pt x="21568" y="7236"/>
                    <a:pt x="22289" y="7635"/>
                    <a:pt x="23016" y="8023"/>
                  </a:cubicBezTo>
                  <a:cubicBezTo>
                    <a:pt x="23091" y="8065"/>
                    <a:pt x="23198" y="8052"/>
                    <a:pt x="23291" y="8063"/>
                  </a:cubicBezTo>
                  <a:cubicBezTo>
                    <a:pt x="23291" y="7972"/>
                    <a:pt x="23305" y="7877"/>
                    <a:pt x="23289" y="7788"/>
                  </a:cubicBezTo>
                  <a:cubicBezTo>
                    <a:pt x="23277" y="7734"/>
                    <a:pt x="23226" y="7681"/>
                    <a:pt x="23180" y="7641"/>
                  </a:cubicBezTo>
                  <a:cubicBezTo>
                    <a:pt x="22927" y="7415"/>
                    <a:pt x="22677" y="7184"/>
                    <a:pt x="22412" y="6970"/>
                  </a:cubicBezTo>
                  <a:cubicBezTo>
                    <a:pt x="21912" y="6567"/>
                    <a:pt x="21392" y="6190"/>
                    <a:pt x="21023" y="5656"/>
                  </a:cubicBezTo>
                  <a:cubicBezTo>
                    <a:pt x="20906" y="5492"/>
                    <a:pt x="20693" y="5389"/>
                    <a:pt x="20521" y="5263"/>
                  </a:cubicBezTo>
                  <a:cubicBezTo>
                    <a:pt x="20248" y="5058"/>
                    <a:pt x="19970" y="4863"/>
                    <a:pt x="19701" y="4655"/>
                  </a:cubicBezTo>
                  <a:cubicBezTo>
                    <a:pt x="19142" y="4223"/>
                    <a:pt x="18609" y="3761"/>
                    <a:pt x="18028" y="3357"/>
                  </a:cubicBezTo>
                  <a:cubicBezTo>
                    <a:pt x="17303" y="2851"/>
                    <a:pt x="16542" y="2391"/>
                    <a:pt x="15795" y="1914"/>
                  </a:cubicBezTo>
                  <a:cubicBezTo>
                    <a:pt x="15562" y="1765"/>
                    <a:pt x="15321" y="1628"/>
                    <a:pt x="15070" y="147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/>
            <p:cNvSpPr/>
            <p:nvPr/>
          </p:nvSpPr>
          <p:spPr>
            <a:xfrm>
              <a:off x="4629960" y="2997720"/>
              <a:ext cx="1145160" cy="929160"/>
            </a:xfrm>
            <a:custGeom>
              <a:avLst/>
              <a:gdLst/>
              <a:ahLst/>
              <a:cxnLst/>
              <a:rect l="0" t="0" r="r" b="b"/>
              <a:pathLst>
                <a:path w="3181" h="2581">
                  <a:moveTo>
                    <a:pt x="3180" y="2417"/>
                  </a:moveTo>
                  <a:lnTo>
                    <a:pt x="3180" y="2417"/>
                  </a:lnTo>
                  <a:cubicBezTo>
                    <a:pt x="2992" y="2216"/>
                    <a:pt x="2832" y="2033"/>
                    <a:pt x="2660" y="1860"/>
                  </a:cubicBezTo>
                  <a:cubicBezTo>
                    <a:pt x="2378" y="1576"/>
                    <a:pt x="2093" y="1294"/>
                    <a:pt x="1797" y="1026"/>
                  </a:cubicBezTo>
                  <a:cubicBezTo>
                    <a:pt x="1678" y="918"/>
                    <a:pt x="1534" y="816"/>
                    <a:pt x="1384" y="771"/>
                  </a:cubicBezTo>
                  <a:cubicBezTo>
                    <a:pt x="967" y="644"/>
                    <a:pt x="638" y="405"/>
                    <a:pt x="332" y="121"/>
                  </a:cubicBezTo>
                  <a:cubicBezTo>
                    <a:pt x="296" y="87"/>
                    <a:pt x="263" y="44"/>
                    <a:pt x="219" y="25"/>
                  </a:cubicBezTo>
                  <a:cubicBezTo>
                    <a:pt x="178" y="8"/>
                    <a:pt x="105" y="0"/>
                    <a:pt x="81" y="21"/>
                  </a:cubicBezTo>
                  <a:cubicBezTo>
                    <a:pt x="44" y="57"/>
                    <a:pt x="0" y="137"/>
                    <a:pt x="18" y="171"/>
                  </a:cubicBezTo>
                  <a:cubicBezTo>
                    <a:pt x="73" y="279"/>
                    <a:pt x="146" y="383"/>
                    <a:pt x="229" y="474"/>
                  </a:cubicBezTo>
                  <a:cubicBezTo>
                    <a:pt x="620" y="909"/>
                    <a:pt x="1011" y="1342"/>
                    <a:pt x="1414" y="1768"/>
                  </a:cubicBezTo>
                  <a:cubicBezTo>
                    <a:pt x="1696" y="2067"/>
                    <a:pt x="1989" y="2358"/>
                    <a:pt x="2417" y="2478"/>
                  </a:cubicBezTo>
                  <a:cubicBezTo>
                    <a:pt x="2656" y="2544"/>
                    <a:pt x="2890" y="2580"/>
                    <a:pt x="3180" y="241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/>
            <p:cNvSpPr/>
            <p:nvPr/>
          </p:nvSpPr>
          <p:spPr>
            <a:xfrm>
              <a:off x="5836680" y="4015800"/>
              <a:ext cx="714600" cy="534600"/>
            </a:xfrm>
            <a:custGeom>
              <a:avLst/>
              <a:gdLst/>
              <a:ahLst/>
              <a:cxnLst/>
              <a:rect l="0" t="0" r="r" b="b"/>
              <a:pathLst>
                <a:path w="1985" h="1485">
                  <a:moveTo>
                    <a:pt x="1984" y="1401"/>
                  </a:moveTo>
                  <a:lnTo>
                    <a:pt x="1984" y="1401"/>
                  </a:lnTo>
                  <a:cubicBezTo>
                    <a:pt x="1750" y="1147"/>
                    <a:pt x="1594" y="941"/>
                    <a:pt x="1399" y="778"/>
                  </a:cubicBezTo>
                  <a:cubicBezTo>
                    <a:pt x="1199" y="611"/>
                    <a:pt x="960" y="490"/>
                    <a:pt x="739" y="346"/>
                  </a:cubicBezTo>
                  <a:cubicBezTo>
                    <a:pt x="626" y="271"/>
                    <a:pt x="519" y="187"/>
                    <a:pt x="407" y="113"/>
                  </a:cubicBezTo>
                  <a:cubicBezTo>
                    <a:pt x="342" y="72"/>
                    <a:pt x="251" y="0"/>
                    <a:pt x="201" y="17"/>
                  </a:cubicBezTo>
                  <a:cubicBezTo>
                    <a:pt x="136" y="43"/>
                    <a:pt x="69" y="134"/>
                    <a:pt x="53" y="208"/>
                  </a:cubicBezTo>
                  <a:cubicBezTo>
                    <a:pt x="0" y="469"/>
                    <a:pt x="361" y="1000"/>
                    <a:pt x="599" y="1143"/>
                  </a:cubicBezTo>
                  <a:cubicBezTo>
                    <a:pt x="944" y="1354"/>
                    <a:pt x="1349" y="1329"/>
                    <a:pt x="1711" y="1462"/>
                  </a:cubicBezTo>
                  <a:cubicBezTo>
                    <a:pt x="1772" y="1484"/>
                    <a:pt x="1861" y="1431"/>
                    <a:pt x="1984" y="140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/>
            <p:cNvSpPr/>
            <p:nvPr/>
          </p:nvSpPr>
          <p:spPr>
            <a:xfrm>
              <a:off x="3654000" y="3897720"/>
              <a:ext cx="692640" cy="407520"/>
            </a:xfrm>
            <a:custGeom>
              <a:avLst/>
              <a:gdLst/>
              <a:ahLst/>
              <a:cxnLst/>
              <a:rect l="0" t="0" r="r" b="b"/>
              <a:pathLst>
                <a:path w="1924" h="1132">
                  <a:moveTo>
                    <a:pt x="1923" y="1011"/>
                  </a:moveTo>
                  <a:lnTo>
                    <a:pt x="1923" y="1011"/>
                  </a:lnTo>
                  <a:cubicBezTo>
                    <a:pt x="1769" y="714"/>
                    <a:pt x="1484" y="576"/>
                    <a:pt x="1204" y="434"/>
                  </a:cubicBezTo>
                  <a:cubicBezTo>
                    <a:pt x="1000" y="332"/>
                    <a:pt x="789" y="241"/>
                    <a:pt x="585" y="139"/>
                  </a:cubicBezTo>
                  <a:cubicBezTo>
                    <a:pt x="322" y="4"/>
                    <a:pt x="150" y="0"/>
                    <a:pt x="73" y="137"/>
                  </a:cubicBezTo>
                  <a:cubicBezTo>
                    <a:pt x="0" y="262"/>
                    <a:pt x="97" y="602"/>
                    <a:pt x="235" y="712"/>
                  </a:cubicBezTo>
                  <a:cubicBezTo>
                    <a:pt x="245" y="720"/>
                    <a:pt x="257" y="729"/>
                    <a:pt x="269" y="733"/>
                  </a:cubicBezTo>
                  <a:cubicBezTo>
                    <a:pt x="795" y="864"/>
                    <a:pt x="1288" y="1131"/>
                    <a:pt x="1860" y="1072"/>
                  </a:cubicBezTo>
                  <a:cubicBezTo>
                    <a:pt x="1867" y="1072"/>
                    <a:pt x="1875" y="1057"/>
                    <a:pt x="1923" y="101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3"/>
            <p:cNvSpPr/>
            <p:nvPr/>
          </p:nvSpPr>
          <p:spPr>
            <a:xfrm>
              <a:off x="5600520" y="1792800"/>
              <a:ext cx="907920" cy="349200"/>
            </a:xfrm>
            <a:custGeom>
              <a:avLst/>
              <a:gdLst/>
              <a:ahLst/>
              <a:cxnLst/>
              <a:rect l="0" t="0" r="r" b="b"/>
              <a:pathLst>
                <a:path w="2522" h="970">
                  <a:moveTo>
                    <a:pt x="2009" y="664"/>
                  </a:moveTo>
                  <a:lnTo>
                    <a:pt x="2009" y="664"/>
                  </a:lnTo>
                  <a:cubicBezTo>
                    <a:pt x="2213" y="634"/>
                    <a:pt x="2319" y="903"/>
                    <a:pt x="2521" y="761"/>
                  </a:cubicBezTo>
                  <a:cubicBezTo>
                    <a:pt x="2359" y="464"/>
                    <a:pt x="2173" y="350"/>
                    <a:pt x="1887" y="460"/>
                  </a:cubicBezTo>
                  <a:cubicBezTo>
                    <a:pt x="1667" y="543"/>
                    <a:pt x="1525" y="488"/>
                    <a:pt x="1365" y="376"/>
                  </a:cubicBezTo>
                  <a:cubicBezTo>
                    <a:pt x="1294" y="325"/>
                    <a:pt x="1213" y="284"/>
                    <a:pt x="1134" y="244"/>
                  </a:cubicBezTo>
                  <a:cubicBezTo>
                    <a:pt x="650" y="0"/>
                    <a:pt x="405" y="53"/>
                    <a:pt x="0" y="490"/>
                  </a:cubicBezTo>
                  <a:cubicBezTo>
                    <a:pt x="107" y="606"/>
                    <a:pt x="235" y="581"/>
                    <a:pt x="340" y="513"/>
                  </a:cubicBezTo>
                  <a:cubicBezTo>
                    <a:pt x="640" y="314"/>
                    <a:pt x="897" y="420"/>
                    <a:pt x="1148" y="594"/>
                  </a:cubicBezTo>
                  <a:cubicBezTo>
                    <a:pt x="1231" y="653"/>
                    <a:pt x="1316" y="710"/>
                    <a:pt x="1395" y="772"/>
                  </a:cubicBezTo>
                  <a:cubicBezTo>
                    <a:pt x="1648" y="969"/>
                    <a:pt x="1646" y="969"/>
                    <a:pt x="1891" y="759"/>
                  </a:cubicBezTo>
                  <a:cubicBezTo>
                    <a:pt x="1936" y="717"/>
                    <a:pt x="1986" y="683"/>
                    <a:pt x="2009" y="66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4"/>
            <p:cNvSpPr/>
            <p:nvPr/>
          </p:nvSpPr>
          <p:spPr>
            <a:xfrm>
              <a:off x="6590520" y="3413520"/>
              <a:ext cx="483480" cy="449280"/>
            </a:xfrm>
            <a:custGeom>
              <a:avLst/>
              <a:gdLst/>
              <a:ahLst/>
              <a:cxnLst/>
              <a:rect l="0" t="0" r="r" b="b"/>
              <a:pathLst>
                <a:path w="1343" h="1248">
                  <a:moveTo>
                    <a:pt x="245" y="0"/>
                  </a:moveTo>
                  <a:lnTo>
                    <a:pt x="245" y="0"/>
                  </a:lnTo>
                  <a:cubicBezTo>
                    <a:pt x="152" y="65"/>
                    <a:pt x="57" y="103"/>
                    <a:pt x="30" y="166"/>
                  </a:cubicBezTo>
                  <a:cubicBezTo>
                    <a:pt x="0" y="230"/>
                    <a:pt x="8" y="353"/>
                    <a:pt x="53" y="395"/>
                  </a:cubicBezTo>
                  <a:cubicBezTo>
                    <a:pt x="354" y="662"/>
                    <a:pt x="668" y="916"/>
                    <a:pt x="980" y="1169"/>
                  </a:cubicBezTo>
                  <a:cubicBezTo>
                    <a:pt x="1028" y="1207"/>
                    <a:pt x="1093" y="1241"/>
                    <a:pt x="1152" y="1245"/>
                  </a:cubicBezTo>
                  <a:cubicBezTo>
                    <a:pt x="1205" y="1247"/>
                    <a:pt x="1284" y="1222"/>
                    <a:pt x="1312" y="1183"/>
                  </a:cubicBezTo>
                  <a:cubicBezTo>
                    <a:pt x="1340" y="1145"/>
                    <a:pt x="1342" y="1041"/>
                    <a:pt x="1312" y="1022"/>
                  </a:cubicBezTo>
                  <a:cubicBezTo>
                    <a:pt x="1053" y="844"/>
                    <a:pt x="986" y="560"/>
                    <a:pt x="873" y="306"/>
                  </a:cubicBezTo>
                  <a:cubicBezTo>
                    <a:pt x="743" y="11"/>
                    <a:pt x="431" y="171"/>
                    <a:pt x="245" y="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5"/>
            <p:cNvSpPr/>
            <p:nvPr/>
          </p:nvSpPr>
          <p:spPr>
            <a:xfrm>
              <a:off x="7499520" y="2704680"/>
              <a:ext cx="918720" cy="317160"/>
            </a:xfrm>
            <a:custGeom>
              <a:avLst/>
              <a:gdLst/>
              <a:ahLst/>
              <a:cxnLst/>
              <a:rect l="0" t="0" r="r" b="b"/>
              <a:pathLst>
                <a:path w="2552" h="881">
                  <a:moveTo>
                    <a:pt x="1403" y="481"/>
                  </a:moveTo>
                  <a:lnTo>
                    <a:pt x="1403" y="481"/>
                  </a:lnTo>
                  <a:cubicBezTo>
                    <a:pt x="571" y="21"/>
                    <a:pt x="433" y="0"/>
                    <a:pt x="0" y="309"/>
                  </a:cubicBezTo>
                  <a:cubicBezTo>
                    <a:pt x="127" y="339"/>
                    <a:pt x="214" y="379"/>
                    <a:pt x="302" y="379"/>
                  </a:cubicBezTo>
                  <a:cubicBezTo>
                    <a:pt x="613" y="377"/>
                    <a:pt x="869" y="492"/>
                    <a:pt x="1111" y="668"/>
                  </a:cubicBezTo>
                  <a:cubicBezTo>
                    <a:pt x="1399" y="880"/>
                    <a:pt x="1401" y="877"/>
                    <a:pt x="1664" y="634"/>
                  </a:cubicBezTo>
                  <a:cubicBezTo>
                    <a:pt x="1802" y="507"/>
                    <a:pt x="1948" y="504"/>
                    <a:pt x="2185" y="621"/>
                  </a:cubicBezTo>
                  <a:cubicBezTo>
                    <a:pt x="2284" y="670"/>
                    <a:pt x="2383" y="718"/>
                    <a:pt x="2486" y="761"/>
                  </a:cubicBezTo>
                  <a:cubicBezTo>
                    <a:pt x="2499" y="767"/>
                    <a:pt x="2529" y="740"/>
                    <a:pt x="2551" y="729"/>
                  </a:cubicBezTo>
                  <a:cubicBezTo>
                    <a:pt x="2422" y="307"/>
                    <a:pt x="1836" y="172"/>
                    <a:pt x="1403" y="48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6"/>
            <p:cNvSpPr/>
            <p:nvPr/>
          </p:nvSpPr>
          <p:spPr>
            <a:xfrm>
              <a:off x="2994840" y="3290040"/>
              <a:ext cx="315360" cy="332280"/>
            </a:xfrm>
            <a:custGeom>
              <a:avLst/>
              <a:gdLst/>
              <a:ahLst/>
              <a:cxnLst/>
              <a:rect l="0" t="0" r="r" b="b"/>
              <a:pathLst>
                <a:path w="876" h="923">
                  <a:moveTo>
                    <a:pt x="596" y="922"/>
                  </a:moveTo>
                  <a:lnTo>
                    <a:pt x="596" y="922"/>
                  </a:lnTo>
                  <a:cubicBezTo>
                    <a:pt x="774" y="918"/>
                    <a:pt x="875" y="776"/>
                    <a:pt x="782" y="620"/>
                  </a:cubicBezTo>
                  <a:cubicBezTo>
                    <a:pt x="668" y="433"/>
                    <a:pt x="527" y="258"/>
                    <a:pt x="383" y="88"/>
                  </a:cubicBezTo>
                  <a:cubicBezTo>
                    <a:pt x="346" y="42"/>
                    <a:pt x="235" y="0"/>
                    <a:pt x="191" y="23"/>
                  </a:cubicBezTo>
                  <a:cubicBezTo>
                    <a:pt x="122" y="55"/>
                    <a:pt x="53" y="137"/>
                    <a:pt x="37" y="209"/>
                  </a:cubicBezTo>
                  <a:cubicBezTo>
                    <a:pt x="0" y="376"/>
                    <a:pt x="350" y="869"/>
                    <a:pt x="521" y="912"/>
                  </a:cubicBezTo>
                  <a:cubicBezTo>
                    <a:pt x="545" y="920"/>
                    <a:pt x="571" y="920"/>
                    <a:pt x="596" y="92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7"/>
            <p:cNvSpPr/>
            <p:nvPr/>
          </p:nvSpPr>
          <p:spPr>
            <a:xfrm>
              <a:off x="6229800" y="3087720"/>
              <a:ext cx="103680" cy="100440"/>
            </a:xfrm>
            <a:custGeom>
              <a:avLst/>
              <a:gdLst/>
              <a:ahLst/>
              <a:cxnLst/>
              <a:rect l="0" t="0" r="r" b="b"/>
              <a:pathLst>
                <a:path w="288" h="279">
                  <a:moveTo>
                    <a:pt x="265" y="278"/>
                  </a:moveTo>
                  <a:lnTo>
                    <a:pt x="265" y="278"/>
                  </a:lnTo>
                  <a:cubicBezTo>
                    <a:pt x="287" y="15"/>
                    <a:pt x="271" y="0"/>
                    <a:pt x="0" y="17"/>
                  </a:cubicBezTo>
                  <a:cubicBezTo>
                    <a:pt x="20" y="174"/>
                    <a:pt x="129" y="229"/>
                    <a:pt x="265" y="278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8"/>
            <p:cNvSpPr/>
            <p:nvPr/>
          </p:nvSpPr>
          <p:spPr>
            <a:xfrm>
              <a:off x="4424400" y="2588760"/>
              <a:ext cx="110520" cy="87120"/>
            </a:xfrm>
            <a:custGeom>
              <a:avLst/>
              <a:gdLst/>
              <a:ahLst/>
              <a:cxnLst/>
              <a:rect l="0" t="0" r="r" b="b"/>
              <a:pathLst>
                <a:path w="307" h="242">
                  <a:moveTo>
                    <a:pt x="0" y="116"/>
                  </a:moveTo>
                  <a:lnTo>
                    <a:pt x="0" y="116"/>
                  </a:lnTo>
                  <a:cubicBezTo>
                    <a:pt x="71" y="172"/>
                    <a:pt x="125" y="241"/>
                    <a:pt x="154" y="231"/>
                  </a:cubicBezTo>
                  <a:cubicBezTo>
                    <a:pt x="211" y="216"/>
                    <a:pt x="265" y="163"/>
                    <a:pt x="296" y="112"/>
                  </a:cubicBezTo>
                  <a:cubicBezTo>
                    <a:pt x="306" y="97"/>
                    <a:pt x="227" y="0"/>
                    <a:pt x="200" y="4"/>
                  </a:cubicBezTo>
                  <a:cubicBezTo>
                    <a:pt x="138" y="13"/>
                    <a:pt x="87" y="64"/>
                    <a:pt x="0" y="11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9"/>
            <p:cNvSpPr/>
            <p:nvPr/>
          </p:nvSpPr>
          <p:spPr>
            <a:xfrm>
              <a:off x="6351480" y="3192840"/>
              <a:ext cx="114840" cy="78120"/>
            </a:xfrm>
            <a:custGeom>
              <a:avLst/>
              <a:gdLst/>
              <a:ahLst/>
              <a:cxnLst/>
              <a:rect l="0" t="0" r="r" b="b"/>
              <a:pathLst>
                <a:path w="319" h="217">
                  <a:moveTo>
                    <a:pt x="0" y="108"/>
                  </a:moveTo>
                  <a:lnTo>
                    <a:pt x="0" y="108"/>
                  </a:lnTo>
                  <a:cubicBezTo>
                    <a:pt x="91" y="157"/>
                    <a:pt x="150" y="208"/>
                    <a:pt x="212" y="214"/>
                  </a:cubicBezTo>
                  <a:cubicBezTo>
                    <a:pt x="243" y="216"/>
                    <a:pt x="283" y="136"/>
                    <a:pt x="318" y="92"/>
                  </a:cubicBezTo>
                  <a:cubicBezTo>
                    <a:pt x="255" y="62"/>
                    <a:pt x="198" y="21"/>
                    <a:pt x="131" y="5"/>
                  </a:cubicBezTo>
                  <a:cubicBezTo>
                    <a:pt x="105" y="0"/>
                    <a:pt x="64" y="56"/>
                    <a:pt x="0" y="108"/>
                  </a:cubicBezTo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" b="417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" y="840921"/>
            <a:ext cx="11292840" cy="51761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5851" y="2856541"/>
            <a:ext cx="3185487" cy="825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Montserrat" panose="00000500000000000000" charset="0"/>
              </a:rPr>
              <a:t>添加标题内容</a:t>
            </a:r>
            <a:endParaRPr lang="en-US" altLang="zh-CN" sz="36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Montserrat" panose="00000500000000000000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75851" y="3995881"/>
            <a:ext cx="3546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" charset="0"/>
                <a:ea typeface="Cormorant Garamond" charset="0"/>
                <a:cs typeface="Cormorant Garamond" charset="0"/>
              </a:rPr>
              <a:t>Far far away,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Vokalia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Consonantia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Bookmarksgrove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 right at the coast of the Semantics, a large language ocean.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ormorant Garamond Light" charset="0"/>
              <a:ea typeface="Cormorant Garamond Light" charset="0"/>
              <a:cs typeface="Cormorant Garamond Light" charset="0"/>
            </a:endParaRPr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9" r="22939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6" r="22976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7" r="2299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4398" y="840921"/>
            <a:ext cx="8288021" cy="51761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581" y="840921"/>
            <a:ext cx="3004818" cy="51761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639179" y="1939537"/>
            <a:ext cx="1918457" cy="1232231"/>
            <a:chOff x="3834737" y="1862055"/>
            <a:chExt cx="1918457" cy="1232231"/>
          </a:xfrm>
        </p:grpSpPr>
        <p:sp>
          <p:nvSpPr>
            <p:cNvPr id="15" name="Rectangle 14"/>
            <p:cNvSpPr/>
            <p:nvPr/>
          </p:nvSpPr>
          <p:spPr>
            <a:xfrm>
              <a:off x="3834738" y="2263289"/>
              <a:ext cx="19184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" charset="0"/>
                  <a:ea typeface="Cormorant Garamond" charset="0"/>
                  <a:cs typeface="Cormorant Garamond" charset="0"/>
                </a:rPr>
                <a:t>Far far away, 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Vokalia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 and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Consonantia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.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34737" y="1862055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点此替换文本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29286" y="1939537"/>
            <a:ext cx="1918457" cy="1232231"/>
            <a:chOff x="3834737" y="1862055"/>
            <a:chExt cx="1918457" cy="1232231"/>
          </a:xfrm>
        </p:grpSpPr>
        <p:sp>
          <p:nvSpPr>
            <p:cNvPr id="40" name="Rectangle 39"/>
            <p:cNvSpPr/>
            <p:nvPr/>
          </p:nvSpPr>
          <p:spPr>
            <a:xfrm>
              <a:off x="3834738" y="2263289"/>
              <a:ext cx="19184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" charset="0"/>
                  <a:ea typeface="Cormorant Garamond" charset="0"/>
                  <a:cs typeface="Cormorant Garamond" charset="0"/>
                </a:rPr>
                <a:t>Far far away, 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Vokalia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 and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Consonantia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.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34737" y="1862055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点此替换文本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949072" y="1939537"/>
            <a:ext cx="1918457" cy="1232231"/>
            <a:chOff x="3834737" y="1862055"/>
            <a:chExt cx="1918457" cy="1232231"/>
          </a:xfrm>
        </p:grpSpPr>
        <p:sp>
          <p:nvSpPr>
            <p:cNvPr id="43" name="Rectangle 42"/>
            <p:cNvSpPr/>
            <p:nvPr/>
          </p:nvSpPr>
          <p:spPr>
            <a:xfrm>
              <a:off x="3834738" y="2263289"/>
              <a:ext cx="19184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" charset="0"/>
                  <a:ea typeface="Cormorant Garamond" charset="0"/>
                  <a:cs typeface="Cormorant Garamond" charset="0"/>
                </a:rPr>
                <a:t>Far far away, 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Vokalia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 and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Consonantia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.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34737" y="1862055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点此替换文本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639179" y="3686231"/>
            <a:ext cx="1918457" cy="1232231"/>
            <a:chOff x="3834737" y="1862055"/>
            <a:chExt cx="1918457" cy="1232231"/>
          </a:xfrm>
        </p:grpSpPr>
        <p:sp>
          <p:nvSpPr>
            <p:cNvPr id="53" name="Rectangle 52"/>
            <p:cNvSpPr/>
            <p:nvPr/>
          </p:nvSpPr>
          <p:spPr>
            <a:xfrm>
              <a:off x="3834738" y="2263289"/>
              <a:ext cx="19184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" charset="0"/>
                  <a:ea typeface="Cormorant Garamond" charset="0"/>
                  <a:cs typeface="Cormorant Garamond" charset="0"/>
                </a:rPr>
                <a:t>Far far away, 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Vokalia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 and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Consonantia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.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34737" y="1862055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点此替换文本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329286" y="3686231"/>
            <a:ext cx="1918457" cy="1232231"/>
            <a:chOff x="3834737" y="1862055"/>
            <a:chExt cx="1918457" cy="1232231"/>
          </a:xfrm>
        </p:grpSpPr>
        <p:sp>
          <p:nvSpPr>
            <p:cNvPr id="51" name="Rectangle 50"/>
            <p:cNvSpPr/>
            <p:nvPr/>
          </p:nvSpPr>
          <p:spPr>
            <a:xfrm>
              <a:off x="3834738" y="2263289"/>
              <a:ext cx="19184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" charset="0"/>
                  <a:ea typeface="Cormorant Garamond" charset="0"/>
                  <a:cs typeface="Cormorant Garamond" charset="0"/>
                </a:rPr>
                <a:t>Far far away, 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Vokalia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 and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Consonantia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.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34737" y="1862055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点此替换文本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949072" y="3686231"/>
            <a:ext cx="1918457" cy="1232231"/>
            <a:chOff x="3834737" y="1862055"/>
            <a:chExt cx="1918457" cy="1232231"/>
          </a:xfrm>
        </p:grpSpPr>
        <p:sp>
          <p:nvSpPr>
            <p:cNvPr id="49" name="Rectangle 48"/>
            <p:cNvSpPr/>
            <p:nvPr/>
          </p:nvSpPr>
          <p:spPr>
            <a:xfrm>
              <a:off x="3834738" y="2263289"/>
              <a:ext cx="19184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" charset="0"/>
                  <a:ea typeface="Cormorant Garamond" charset="0"/>
                  <a:cs typeface="Cormorant Garamond" charset="0"/>
                </a:rPr>
                <a:t>Far far away, 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Vokalia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 and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Consonantia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.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834737" y="1862055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点此替换文本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74529" y="2674626"/>
            <a:ext cx="1800493" cy="2680541"/>
            <a:chOff x="974529" y="2674626"/>
            <a:chExt cx="1800493" cy="2680541"/>
          </a:xfrm>
        </p:grpSpPr>
        <p:sp>
          <p:nvSpPr>
            <p:cNvPr id="55" name="TextBox 54"/>
            <p:cNvSpPr txBox="1"/>
            <p:nvPr/>
          </p:nvSpPr>
          <p:spPr>
            <a:xfrm>
              <a:off x="974529" y="4781048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panose="00000500000000000000" charset="0"/>
                </a:rPr>
                <a:t>添加标题内容</a:t>
              </a:r>
              <a:endParaRPr lang="en-US" altLang="zh-CN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panose="00000500000000000000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74529" y="5093557"/>
              <a:ext cx="9396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awesome title</a:t>
              </a:r>
              <a:endParaRPr lang="en-US" sz="1100" dirty="0">
                <a:solidFill>
                  <a:schemeClr val="bg1"/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423504" y="3321277"/>
              <a:ext cx="15087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spc="300" dirty="0">
                  <a:solidFill>
                    <a:schemeClr val="bg1"/>
                  </a:solidFill>
                  <a:latin typeface="Montserrat Hairline" charset="0"/>
                  <a:ea typeface="Montserrat Hairline" charset="0"/>
                  <a:cs typeface="Montserrat Hairline" charset="0"/>
                </a:rPr>
                <a:t>AWESOME TITLE</a:t>
              </a:r>
              <a:endParaRPr lang="en-US" sz="800" spc="300" dirty="0">
                <a:solidFill>
                  <a:schemeClr val="bg1"/>
                </a:solidFill>
                <a:latin typeface="Montserrat Hairline" charset="0"/>
                <a:ea typeface="Montserrat Hairline" charset="0"/>
                <a:cs typeface="Montserrat Hairline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" b="26120"/>
          <a:stretch>
            <a:fillRect/>
          </a:stretch>
        </p:blipFill>
        <p:spPr/>
      </p:pic>
      <p:cxnSp>
        <p:nvCxnSpPr>
          <p:cNvPr id="9" name="Straight Connector 8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59168" y="1222048"/>
            <a:ext cx="3403389" cy="34033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05712" y="2113842"/>
            <a:ext cx="2587522" cy="2016934"/>
            <a:chOff x="1905712" y="2113842"/>
            <a:chExt cx="2587522" cy="2016934"/>
          </a:xfrm>
        </p:grpSpPr>
        <p:sp>
          <p:nvSpPr>
            <p:cNvPr id="19" name="TextBox 18"/>
            <p:cNvSpPr txBox="1"/>
            <p:nvPr/>
          </p:nvSpPr>
          <p:spPr>
            <a:xfrm>
              <a:off x="3077462" y="2113842"/>
              <a:ext cx="1415772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27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数据分析</a:t>
              </a:r>
              <a:endParaRPr lang="en-US" sz="2400" b="1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graphicFrame>
          <p:nvGraphicFramePr>
            <p:cNvPr id="20" name="Chart 19"/>
            <p:cNvGraphicFramePr/>
            <p:nvPr/>
          </p:nvGraphicFramePr>
          <p:xfrm>
            <a:off x="1905712" y="3054548"/>
            <a:ext cx="2403820" cy="10762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</p:grpSp>
      <p:sp>
        <p:nvSpPr>
          <p:cNvPr id="21" name="Rectangle 20"/>
          <p:cNvSpPr/>
          <p:nvPr/>
        </p:nvSpPr>
        <p:spPr>
          <a:xfrm>
            <a:off x="1110902" y="5006564"/>
            <a:ext cx="267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" charset="0"/>
                <a:ea typeface="Cormorant Garamond" charset="0"/>
                <a:cs typeface="Cormorant Garamond" charset="0"/>
              </a:rPr>
              <a:t>Far far away,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Vokalia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Consonantia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, there live the blind texts.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ormorant Garamond Light" charset="0"/>
              <a:ea typeface="Cormorant Garamond Light" charset="0"/>
              <a:cs typeface="Cormorant Garamond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r="969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606233" y="526587"/>
            <a:ext cx="676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Das Reicht Gut Regular" pitchFamily="2" charset="0"/>
                <a:ea typeface="Space Age" charset="0"/>
                <a:cs typeface="Space Age" charset="0"/>
              </a:rPr>
              <a:t>LOGO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Das Reicht Gut Regular" pitchFamily="2" charset="0"/>
              <a:ea typeface="Space Age" charset="0"/>
              <a:cs typeface="Space Age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536502" y="5114242"/>
            <a:ext cx="9156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" charset="0"/>
                <a:ea typeface="Montserrat Light" panose="00000400000000000000" charset="0"/>
                <a:cs typeface="Montserrat Light" panose="00000400000000000000" charset="0"/>
              </a:rPr>
              <a:t>FASHION</a:t>
            </a:r>
            <a:endParaRPr lang="en-US" sz="800" spc="300" dirty="0">
              <a:solidFill>
                <a:schemeClr val="tx1">
                  <a:lumMod val="85000"/>
                  <a:lumOff val="15000"/>
                </a:schemeClr>
              </a:solidFill>
              <a:latin typeface="Montserrat Light" panose="00000400000000000000" charset="0"/>
              <a:ea typeface="Montserrat Light" panose="00000400000000000000" charset="0"/>
              <a:cs typeface="Montserrat Light" panose="00000400000000000000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64267" y="0"/>
            <a:ext cx="10227733" cy="685800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776071" y="2328704"/>
            <a:ext cx="67480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spc="600" dirty="0">
                <a:solidFill>
                  <a:schemeClr val="bg1"/>
                </a:solidFill>
                <a:latin typeface="Das Reicht Gut Regular" pitchFamily="2" charset="0"/>
                <a:ea typeface="魚石行書" panose="03000509000000000000" pitchFamily="65" charset="-128"/>
                <a:cs typeface="Space Age" charset="0"/>
              </a:rPr>
              <a:t>THANK YOU</a:t>
            </a:r>
            <a:endParaRPr lang="en-US" sz="9600" spc="600" dirty="0">
              <a:solidFill>
                <a:schemeClr val="bg1"/>
              </a:solidFill>
              <a:latin typeface="Das Reicht Gut Regular" pitchFamily="2" charset="0"/>
              <a:ea typeface="魚石行書" panose="03000509000000000000" pitchFamily="65" charset="-128"/>
              <a:cs typeface="Space Age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1200" y="3745082"/>
            <a:ext cx="4637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spc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charset="0"/>
              </a:rPr>
              <a:t>高端时尚品牌宣传</a:t>
            </a:r>
            <a:r>
              <a:rPr lang="en-US" altLang="zh-CN" sz="1400" spc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charset="0"/>
              </a:rPr>
              <a:t>PPT</a:t>
            </a:r>
            <a:r>
              <a:rPr lang="zh-CN" altLang="en-US" sz="1400" spc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 charset="0"/>
              </a:rPr>
              <a:t>模板</a:t>
            </a:r>
            <a:endParaRPr lang="en-US" sz="1400" spc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aleway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99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" b="39714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9660467" y="0"/>
            <a:ext cx="2531533" cy="601707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147815" y="4182167"/>
            <a:ext cx="1556836" cy="1323439"/>
            <a:chOff x="10147815" y="4182167"/>
            <a:chExt cx="1556836" cy="1323439"/>
          </a:xfrm>
        </p:grpSpPr>
        <p:sp>
          <p:nvSpPr>
            <p:cNvPr id="12" name="TextBox 11"/>
            <p:cNvSpPr txBox="1"/>
            <p:nvPr/>
          </p:nvSpPr>
          <p:spPr>
            <a:xfrm>
              <a:off x="10281362" y="4182167"/>
              <a:ext cx="10230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Montserrat Semi" charset="0"/>
                  <a:ea typeface="Montserrat Semi" charset="0"/>
                  <a:cs typeface="Montserrat Semi" charset="0"/>
                </a:rPr>
                <a:t>S E C T I O N</a:t>
              </a:r>
              <a:endParaRPr lang="en-US" sz="11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147815" y="4182167"/>
              <a:ext cx="155683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bg1"/>
                  </a:solidFill>
                  <a:latin typeface="Montserrat Semi" charset="0"/>
                  <a:ea typeface="Montserrat Semi" charset="0"/>
                  <a:cs typeface="Montserrat Semi" charset="0"/>
                </a:rPr>
                <a:t>01.</a:t>
              </a:r>
              <a:endParaRPr lang="en-US" sz="80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796367" y="840921"/>
            <a:ext cx="2599267" cy="5584372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ross 19"/>
          <p:cNvSpPr/>
          <p:nvPr/>
        </p:nvSpPr>
        <p:spPr>
          <a:xfrm>
            <a:off x="4264418" y="840921"/>
            <a:ext cx="279400" cy="279400"/>
          </a:xfrm>
          <a:prstGeom prst="plus">
            <a:avLst>
              <a:gd name="adj" fmla="val 42088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49653" y="4249264"/>
            <a:ext cx="2674446" cy="1047565"/>
            <a:chOff x="1249653" y="4249264"/>
            <a:chExt cx="2674446" cy="1047565"/>
          </a:xfrm>
        </p:grpSpPr>
        <p:sp>
          <p:nvSpPr>
            <p:cNvPr id="24" name="Rectangle 23"/>
            <p:cNvSpPr/>
            <p:nvPr/>
          </p:nvSpPr>
          <p:spPr>
            <a:xfrm>
              <a:off x="1249653" y="4650498"/>
              <a:ext cx="26744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" charset="0"/>
                  <a:ea typeface="Cormorant Garamond" charset="0"/>
                  <a:cs typeface="Cormorant Garamond" charset="0"/>
                </a:rPr>
                <a:t>Far far away, 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Vokalia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 and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Consonantia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, there live the blind texts.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89091" y="4249264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This is awesome title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 rot="16200000">
            <a:off x="9025710" y="1980725"/>
            <a:ext cx="3801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点此替换文本</a:t>
            </a:r>
            <a:endParaRPr lang="en-US" sz="4400" spc="300" dirty="0">
              <a:solidFill>
                <a:schemeClr val="bg1"/>
              </a:solidFill>
              <a:latin typeface="Montserrat Light" panose="00000400000000000000" charset="0"/>
              <a:ea typeface="Montserrat Light" panose="00000400000000000000" charset="0"/>
              <a:cs typeface="Montserrat Light" panose="00000400000000000000" charset="0"/>
            </a:endParaRPr>
          </a:p>
        </p:txBody>
      </p:sp>
      <p:sp>
        <p:nvSpPr>
          <p:cNvPr id="19" name="TextBox 20"/>
          <p:cNvSpPr txBox="1"/>
          <p:nvPr/>
        </p:nvSpPr>
        <p:spPr>
          <a:xfrm>
            <a:off x="5932092" y="5493330"/>
            <a:ext cx="1463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as Reicht Gut Regular" pitchFamily="2" charset="0"/>
                <a:ea typeface="Montserrat Semi" charset="0"/>
                <a:cs typeface="Montserrat Semi" charset="0"/>
              </a:rPr>
              <a:t>fashion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Das Reicht Gut Regular" pitchFamily="2" charset="0"/>
              <a:ea typeface="Montserrat Semi" charset="0"/>
              <a:cs typeface="Montserrat Sem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20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096000" y="840921"/>
            <a:ext cx="5646420" cy="51761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240426" y="3034233"/>
            <a:ext cx="2064728" cy="789533"/>
            <a:chOff x="731520" y="1792800"/>
            <a:chExt cx="8390160" cy="3208320"/>
          </a:xfrm>
          <a:solidFill>
            <a:schemeClr val="bg1"/>
          </a:solidFill>
        </p:grpSpPr>
        <p:sp>
          <p:nvSpPr>
            <p:cNvPr id="24" name="Freeform 23"/>
            <p:cNvSpPr/>
            <p:nvPr/>
          </p:nvSpPr>
          <p:spPr>
            <a:xfrm>
              <a:off x="731520" y="2097360"/>
              <a:ext cx="8390160" cy="2903760"/>
            </a:xfrm>
            <a:custGeom>
              <a:avLst/>
              <a:gdLst/>
              <a:ahLst/>
              <a:cxnLst/>
              <a:rect l="0" t="0" r="r" b="b"/>
              <a:pathLst>
                <a:path w="23306" h="8066">
                  <a:moveTo>
                    <a:pt x="15070" y="1477"/>
                  </a:moveTo>
                  <a:lnTo>
                    <a:pt x="15070" y="1477"/>
                  </a:lnTo>
                  <a:cubicBezTo>
                    <a:pt x="14746" y="1797"/>
                    <a:pt x="14455" y="2085"/>
                    <a:pt x="14139" y="2399"/>
                  </a:cubicBezTo>
                  <a:cubicBezTo>
                    <a:pt x="13794" y="2176"/>
                    <a:pt x="13456" y="1979"/>
                    <a:pt x="13146" y="1750"/>
                  </a:cubicBezTo>
                  <a:cubicBezTo>
                    <a:pt x="12517" y="1282"/>
                    <a:pt x="11899" y="799"/>
                    <a:pt x="11285" y="316"/>
                  </a:cubicBezTo>
                  <a:cubicBezTo>
                    <a:pt x="10922" y="28"/>
                    <a:pt x="10738" y="0"/>
                    <a:pt x="10323" y="218"/>
                  </a:cubicBezTo>
                  <a:cubicBezTo>
                    <a:pt x="10023" y="377"/>
                    <a:pt x="9715" y="521"/>
                    <a:pt x="9464" y="763"/>
                  </a:cubicBezTo>
                  <a:cubicBezTo>
                    <a:pt x="9294" y="926"/>
                    <a:pt x="9069" y="1036"/>
                    <a:pt x="8867" y="1168"/>
                  </a:cubicBezTo>
                  <a:cubicBezTo>
                    <a:pt x="8557" y="1367"/>
                    <a:pt x="8247" y="1562"/>
                    <a:pt x="7939" y="1763"/>
                  </a:cubicBezTo>
                  <a:cubicBezTo>
                    <a:pt x="7782" y="1865"/>
                    <a:pt x="7646" y="1876"/>
                    <a:pt x="7488" y="1751"/>
                  </a:cubicBezTo>
                  <a:cubicBezTo>
                    <a:pt x="7300" y="1604"/>
                    <a:pt x="7095" y="1477"/>
                    <a:pt x="6891" y="1348"/>
                  </a:cubicBezTo>
                  <a:cubicBezTo>
                    <a:pt x="6617" y="1176"/>
                    <a:pt x="6348" y="1219"/>
                    <a:pt x="6109" y="1409"/>
                  </a:cubicBezTo>
                  <a:cubicBezTo>
                    <a:pt x="5536" y="1863"/>
                    <a:pt x="4973" y="2331"/>
                    <a:pt x="4404" y="2791"/>
                  </a:cubicBezTo>
                  <a:cubicBezTo>
                    <a:pt x="4238" y="2923"/>
                    <a:pt x="4062" y="3046"/>
                    <a:pt x="3896" y="3179"/>
                  </a:cubicBezTo>
                  <a:cubicBezTo>
                    <a:pt x="3841" y="3223"/>
                    <a:pt x="3782" y="3272"/>
                    <a:pt x="3754" y="3330"/>
                  </a:cubicBezTo>
                  <a:cubicBezTo>
                    <a:pt x="3495" y="3869"/>
                    <a:pt x="3126" y="4335"/>
                    <a:pt x="2734" y="4793"/>
                  </a:cubicBezTo>
                  <a:cubicBezTo>
                    <a:pt x="2195" y="5427"/>
                    <a:pt x="1588" y="5986"/>
                    <a:pt x="935" y="6505"/>
                  </a:cubicBezTo>
                  <a:cubicBezTo>
                    <a:pt x="749" y="6652"/>
                    <a:pt x="537" y="6772"/>
                    <a:pt x="340" y="6906"/>
                  </a:cubicBezTo>
                  <a:cubicBezTo>
                    <a:pt x="239" y="6976"/>
                    <a:pt x="142" y="7054"/>
                    <a:pt x="0" y="7164"/>
                  </a:cubicBezTo>
                  <a:cubicBezTo>
                    <a:pt x="117" y="7226"/>
                    <a:pt x="182" y="7281"/>
                    <a:pt x="257" y="7294"/>
                  </a:cubicBezTo>
                  <a:cubicBezTo>
                    <a:pt x="342" y="7311"/>
                    <a:pt x="439" y="7306"/>
                    <a:pt x="524" y="7281"/>
                  </a:cubicBezTo>
                  <a:cubicBezTo>
                    <a:pt x="1126" y="7118"/>
                    <a:pt x="1756" y="7006"/>
                    <a:pt x="2242" y="6592"/>
                  </a:cubicBezTo>
                  <a:cubicBezTo>
                    <a:pt x="2399" y="6457"/>
                    <a:pt x="2507" y="6266"/>
                    <a:pt x="2608" y="6086"/>
                  </a:cubicBezTo>
                  <a:cubicBezTo>
                    <a:pt x="2823" y="5702"/>
                    <a:pt x="3094" y="5380"/>
                    <a:pt x="3485" y="5140"/>
                  </a:cubicBezTo>
                  <a:cubicBezTo>
                    <a:pt x="3797" y="4946"/>
                    <a:pt x="3989" y="4645"/>
                    <a:pt x="4058" y="4293"/>
                  </a:cubicBezTo>
                  <a:cubicBezTo>
                    <a:pt x="4110" y="4032"/>
                    <a:pt x="4266" y="3826"/>
                    <a:pt x="4376" y="3596"/>
                  </a:cubicBezTo>
                  <a:cubicBezTo>
                    <a:pt x="4605" y="3113"/>
                    <a:pt x="5010" y="2851"/>
                    <a:pt x="5463" y="2607"/>
                  </a:cubicBezTo>
                  <a:cubicBezTo>
                    <a:pt x="5704" y="2477"/>
                    <a:pt x="5907" y="2278"/>
                    <a:pt x="6125" y="2109"/>
                  </a:cubicBezTo>
                  <a:cubicBezTo>
                    <a:pt x="6222" y="2035"/>
                    <a:pt x="6316" y="1960"/>
                    <a:pt x="6459" y="1848"/>
                  </a:cubicBezTo>
                  <a:cubicBezTo>
                    <a:pt x="6666" y="2158"/>
                    <a:pt x="6854" y="2435"/>
                    <a:pt x="7034" y="2713"/>
                  </a:cubicBezTo>
                  <a:cubicBezTo>
                    <a:pt x="7127" y="2861"/>
                    <a:pt x="7206" y="3016"/>
                    <a:pt x="7291" y="3168"/>
                  </a:cubicBezTo>
                  <a:cubicBezTo>
                    <a:pt x="7334" y="3243"/>
                    <a:pt x="7413" y="3317"/>
                    <a:pt x="7415" y="3395"/>
                  </a:cubicBezTo>
                  <a:cubicBezTo>
                    <a:pt x="7423" y="3833"/>
                    <a:pt x="7777" y="4064"/>
                    <a:pt x="8059" y="4306"/>
                  </a:cubicBezTo>
                  <a:cubicBezTo>
                    <a:pt x="8231" y="4452"/>
                    <a:pt x="8527" y="4530"/>
                    <a:pt x="8768" y="4530"/>
                  </a:cubicBezTo>
                  <a:cubicBezTo>
                    <a:pt x="9991" y="4520"/>
                    <a:pt x="10914" y="5104"/>
                    <a:pt x="11768" y="5848"/>
                  </a:cubicBezTo>
                  <a:cubicBezTo>
                    <a:pt x="12081" y="6120"/>
                    <a:pt x="12397" y="6387"/>
                    <a:pt x="12709" y="6660"/>
                  </a:cubicBezTo>
                  <a:cubicBezTo>
                    <a:pt x="12843" y="6775"/>
                    <a:pt x="12964" y="6904"/>
                    <a:pt x="13100" y="7016"/>
                  </a:cubicBezTo>
                  <a:cubicBezTo>
                    <a:pt x="13252" y="7143"/>
                    <a:pt x="13349" y="7073"/>
                    <a:pt x="13436" y="6900"/>
                  </a:cubicBezTo>
                  <a:cubicBezTo>
                    <a:pt x="13231" y="6732"/>
                    <a:pt x="13021" y="6573"/>
                    <a:pt x="12826" y="6401"/>
                  </a:cubicBezTo>
                  <a:cubicBezTo>
                    <a:pt x="12505" y="6118"/>
                    <a:pt x="12191" y="5833"/>
                    <a:pt x="11883" y="5537"/>
                  </a:cubicBezTo>
                  <a:cubicBezTo>
                    <a:pt x="11410" y="5087"/>
                    <a:pt x="10965" y="4608"/>
                    <a:pt x="10469" y="4182"/>
                  </a:cubicBezTo>
                  <a:cubicBezTo>
                    <a:pt x="10238" y="3981"/>
                    <a:pt x="9924" y="3860"/>
                    <a:pt x="9636" y="3729"/>
                  </a:cubicBezTo>
                  <a:cubicBezTo>
                    <a:pt x="8944" y="3419"/>
                    <a:pt x="8510" y="2861"/>
                    <a:pt x="8033" y="2285"/>
                  </a:cubicBezTo>
                  <a:cubicBezTo>
                    <a:pt x="8338" y="2056"/>
                    <a:pt x="8616" y="1842"/>
                    <a:pt x="8901" y="1638"/>
                  </a:cubicBezTo>
                  <a:cubicBezTo>
                    <a:pt x="9104" y="1488"/>
                    <a:pt x="9302" y="1323"/>
                    <a:pt x="9527" y="1212"/>
                  </a:cubicBezTo>
                  <a:cubicBezTo>
                    <a:pt x="9841" y="1055"/>
                    <a:pt x="10175" y="928"/>
                    <a:pt x="10511" y="816"/>
                  </a:cubicBezTo>
                  <a:cubicBezTo>
                    <a:pt x="10586" y="791"/>
                    <a:pt x="10738" y="867"/>
                    <a:pt x="10797" y="939"/>
                  </a:cubicBezTo>
                  <a:cubicBezTo>
                    <a:pt x="10961" y="1142"/>
                    <a:pt x="11092" y="1371"/>
                    <a:pt x="11246" y="1583"/>
                  </a:cubicBezTo>
                  <a:cubicBezTo>
                    <a:pt x="11404" y="1804"/>
                    <a:pt x="11552" y="2039"/>
                    <a:pt x="11747" y="2229"/>
                  </a:cubicBezTo>
                  <a:cubicBezTo>
                    <a:pt x="12071" y="2539"/>
                    <a:pt x="12381" y="2867"/>
                    <a:pt x="12804" y="3077"/>
                  </a:cubicBezTo>
                  <a:cubicBezTo>
                    <a:pt x="12976" y="3164"/>
                    <a:pt x="13100" y="3346"/>
                    <a:pt x="13231" y="3497"/>
                  </a:cubicBezTo>
                  <a:cubicBezTo>
                    <a:pt x="13549" y="3865"/>
                    <a:pt x="13851" y="4246"/>
                    <a:pt x="14171" y="4613"/>
                  </a:cubicBezTo>
                  <a:cubicBezTo>
                    <a:pt x="14384" y="4857"/>
                    <a:pt x="14663" y="4982"/>
                    <a:pt x="14999" y="5037"/>
                  </a:cubicBezTo>
                  <a:cubicBezTo>
                    <a:pt x="15465" y="5117"/>
                    <a:pt x="15923" y="5240"/>
                    <a:pt x="16382" y="5359"/>
                  </a:cubicBezTo>
                  <a:cubicBezTo>
                    <a:pt x="16514" y="5393"/>
                    <a:pt x="16651" y="5456"/>
                    <a:pt x="16759" y="5535"/>
                  </a:cubicBezTo>
                  <a:cubicBezTo>
                    <a:pt x="17052" y="5751"/>
                    <a:pt x="17376" y="5916"/>
                    <a:pt x="17666" y="6139"/>
                  </a:cubicBezTo>
                  <a:cubicBezTo>
                    <a:pt x="18061" y="6446"/>
                    <a:pt x="18526" y="6669"/>
                    <a:pt x="18966" y="6923"/>
                  </a:cubicBezTo>
                  <a:cubicBezTo>
                    <a:pt x="19006" y="6946"/>
                    <a:pt x="19073" y="6927"/>
                    <a:pt x="19128" y="6927"/>
                  </a:cubicBezTo>
                  <a:cubicBezTo>
                    <a:pt x="19128" y="6870"/>
                    <a:pt x="19138" y="6832"/>
                    <a:pt x="19126" y="6825"/>
                  </a:cubicBezTo>
                  <a:cubicBezTo>
                    <a:pt x="18684" y="6533"/>
                    <a:pt x="18364" y="6113"/>
                    <a:pt x="17909" y="5823"/>
                  </a:cubicBezTo>
                  <a:cubicBezTo>
                    <a:pt x="17176" y="5355"/>
                    <a:pt x="16413" y="4910"/>
                    <a:pt x="15833" y="4252"/>
                  </a:cubicBezTo>
                  <a:cubicBezTo>
                    <a:pt x="15414" y="4058"/>
                    <a:pt x="15256" y="3654"/>
                    <a:pt x="14997" y="3327"/>
                  </a:cubicBezTo>
                  <a:cubicBezTo>
                    <a:pt x="14821" y="3103"/>
                    <a:pt x="14606" y="2908"/>
                    <a:pt x="14382" y="2673"/>
                  </a:cubicBezTo>
                  <a:cubicBezTo>
                    <a:pt x="14580" y="2486"/>
                    <a:pt x="14809" y="2359"/>
                    <a:pt x="15060" y="2272"/>
                  </a:cubicBezTo>
                  <a:cubicBezTo>
                    <a:pt x="15210" y="2221"/>
                    <a:pt x="15356" y="2240"/>
                    <a:pt x="15495" y="2336"/>
                  </a:cubicBezTo>
                  <a:cubicBezTo>
                    <a:pt x="15985" y="2677"/>
                    <a:pt x="16485" y="2999"/>
                    <a:pt x="16969" y="3344"/>
                  </a:cubicBezTo>
                  <a:cubicBezTo>
                    <a:pt x="17532" y="3744"/>
                    <a:pt x="17812" y="4325"/>
                    <a:pt x="17992" y="4948"/>
                  </a:cubicBezTo>
                  <a:cubicBezTo>
                    <a:pt x="18073" y="5227"/>
                    <a:pt x="18205" y="5441"/>
                    <a:pt x="18435" y="5617"/>
                  </a:cubicBezTo>
                  <a:cubicBezTo>
                    <a:pt x="18727" y="5838"/>
                    <a:pt x="19018" y="6062"/>
                    <a:pt x="19290" y="6304"/>
                  </a:cubicBezTo>
                  <a:cubicBezTo>
                    <a:pt x="19488" y="6476"/>
                    <a:pt x="19656" y="6679"/>
                    <a:pt x="19855" y="6891"/>
                  </a:cubicBezTo>
                  <a:cubicBezTo>
                    <a:pt x="19907" y="6872"/>
                    <a:pt x="19978" y="6853"/>
                    <a:pt x="20041" y="6819"/>
                  </a:cubicBezTo>
                  <a:cubicBezTo>
                    <a:pt x="20314" y="6669"/>
                    <a:pt x="20580" y="6694"/>
                    <a:pt x="20845" y="6840"/>
                  </a:cubicBezTo>
                  <a:cubicBezTo>
                    <a:pt x="21568" y="7236"/>
                    <a:pt x="22289" y="7635"/>
                    <a:pt x="23016" y="8023"/>
                  </a:cubicBezTo>
                  <a:cubicBezTo>
                    <a:pt x="23091" y="8065"/>
                    <a:pt x="23198" y="8052"/>
                    <a:pt x="23291" y="8063"/>
                  </a:cubicBezTo>
                  <a:cubicBezTo>
                    <a:pt x="23291" y="7972"/>
                    <a:pt x="23305" y="7877"/>
                    <a:pt x="23289" y="7788"/>
                  </a:cubicBezTo>
                  <a:cubicBezTo>
                    <a:pt x="23277" y="7734"/>
                    <a:pt x="23226" y="7681"/>
                    <a:pt x="23180" y="7641"/>
                  </a:cubicBezTo>
                  <a:cubicBezTo>
                    <a:pt x="22927" y="7415"/>
                    <a:pt x="22677" y="7184"/>
                    <a:pt x="22412" y="6970"/>
                  </a:cubicBezTo>
                  <a:cubicBezTo>
                    <a:pt x="21912" y="6567"/>
                    <a:pt x="21392" y="6190"/>
                    <a:pt x="21023" y="5656"/>
                  </a:cubicBezTo>
                  <a:cubicBezTo>
                    <a:pt x="20906" y="5492"/>
                    <a:pt x="20693" y="5389"/>
                    <a:pt x="20521" y="5263"/>
                  </a:cubicBezTo>
                  <a:cubicBezTo>
                    <a:pt x="20248" y="5058"/>
                    <a:pt x="19970" y="4863"/>
                    <a:pt x="19701" y="4655"/>
                  </a:cubicBezTo>
                  <a:cubicBezTo>
                    <a:pt x="19142" y="4223"/>
                    <a:pt x="18609" y="3761"/>
                    <a:pt x="18028" y="3357"/>
                  </a:cubicBezTo>
                  <a:cubicBezTo>
                    <a:pt x="17303" y="2851"/>
                    <a:pt x="16542" y="2391"/>
                    <a:pt x="15795" y="1914"/>
                  </a:cubicBezTo>
                  <a:cubicBezTo>
                    <a:pt x="15562" y="1765"/>
                    <a:pt x="15321" y="1628"/>
                    <a:pt x="15070" y="147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4"/>
            <p:cNvSpPr/>
            <p:nvPr/>
          </p:nvSpPr>
          <p:spPr>
            <a:xfrm>
              <a:off x="4629960" y="2997720"/>
              <a:ext cx="1145160" cy="929160"/>
            </a:xfrm>
            <a:custGeom>
              <a:avLst/>
              <a:gdLst/>
              <a:ahLst/>
              <a:cxnLst/>
              <a:rect l="0" t="0" r="r" b="b"/>
              <a:pathLst>
                <a:path w="3181" h="2581">
                  <a:moveTo>
                    <a:pt x="3180" y="2417"/>
                  </a:moveTo>
                  <a:lnTo>
                    <a:pt x="3180" y="2417"/>
                  </a:lnTo>
                  <a:cubicBezTo>
                    <a:pt x="2992" y="2216"/>
                    <a:pt x="2832" y="2033"/>
                    <a:pt x="2660" y="1860"/>
                  </a:cubicBezTo>
                  <a:cubicBezTo>
                    <a:pt x="2378" y="1576"/>
                    <a:pt x="2093" y="1294"/>
                    <a:pt x="1797" y="1026"/>
                  </a:cubicBezTo>
                  <a:cubicBezTo>
                    <a:pt x="1678" y="918"/>
                    <a:pt x="1534" y="816"/>
                    <a:pt x="1384" y="771"/>
                  </a:cubicBezTo>
                  <a:cubicBezTo>
                    <a:pt x="967" y="644"/>
                    <a:pt x="638" y="405"/>
                    <a:pt x="332" y="121"/>
                  </a:cubicBezTo>
                  <a:cubicBezTo>
                    <a:pt x="296" y="87"/>
                    <a:pt x="263" y="44"/>
                    <a:pt x="219" y="25"/>
                  </a:cubicBezTo>
                  <a:cubicBezTo>
                    <a:pt x="178" y="8"/>
                    <a:pt x="105" y="0"/>
                    <a:pt x="81" y="21"/>
                  </a:cubicBezTo>
                  <a:cubicBezTo>
                    <a:pt x="44" y="57"/>
                    <a:pt x="0" y="137"/>
                    <a:pt x="18" y="171"/>
                  </a:cubicBezTo>
                  <a:cubicBezTo>
                    <a:pt x="73" y="279"/>
                    <a:pt x="146" y="383"/>
                    <a:pt x="229" y="474"/>
                  </a:cubicBezTo>
                  <a:cubicBezTo>
                    <a:pt x="620" y="909"/>
                    <a:pt x="1011" y="1342"/>
                    <a:pt x="1414" y="1768"/>
                  </a:cubicBezTo>
                  <a:cubicBezTo>
                    <a:pt x="1696" y="2067"/>
                    <a:pt x="1989" y="2358"/>
                    <a:pt x="2417" y="2478"/>
                  </a:cubicBezTo>
                  <a:cubicBezTo>
                    <a:pt x="2656" y="2544"/>
                    <a:pt x="2890" y="2580"/>
                    <a:pt x="3180" y="241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5"/>
            <p:cNvSpPr/>
            <p:nvPr/>
          </p:nvSpPr>
          <p:spPr>
            <a:xfrm>
              <a:off x="5836680" y="4015800"/>
              <a:ext cx="714600" cy="534600"/>
            </a:xfrm>
            <a:custGeom>
              <a:avLst/>
              <a:gdLst/>
              <a:ahLst/>
              <a:cxnLst/>
              <a:rect l="0" t="0" r="r" b="b"/>
              <a:pathLst>
                <a:path w="1985" h="1485">
                  <a:moveTo>
                    <a:pt x="1984" y="1401"/>
                  </a:moveTo>
                  <a:lnTo>
                    <a:pt x="1984" y="1401"/>
                  </a:lnTo>
                  <a:cubicBezTo>
                    <a:pt x="1750" y="1147"/>
                    <a:pt x="1594" y="941"/>
                    <a:pt x="1399" y="778"/>
                  </a:cubicBezTo>
                  <a:cubicBezTo>
                    <a:pt x="1199" y="611"/>
                    <a:pt x="960" y="490"/>
                    <a:pt x="739" y="346"/>
                  </a:cubicBezTo>
                  <a:cubicBezTo>
                    <a:pt x="626" y="271"/>
                    <a:pt x="519" y="187"/>
                    <a:pt x="407" y="113"/>
                  </a:cubicBezTo>
                  <a:cubicBezTo>
                    <a:pt x="342" y="72"/>
                    <a:pt x="251" y="0"/>
                    <a:pt x="201" y="17"/>
                  </a:cubicBezTo>
                  <a:cubicBezTo>
                    <a:pt x="136" y="43"/>
                    <a:pt x="69" y="134"/>
                    <a:pt x="53" y="208"/>
                  </a:cubicBezTo>
                  <a:cubicBezTo>
                    <a:pt x="0" y="469"/>
                    <a:pt x="361" y="1000"/>
                    <a:pt x="599" y="1143"/>
                  </a:cubicBezTo>
                  <a:cubicBezTo>
                    <a:pt x="944" y="1354"/>
                    <a:pt x="1349" y="1329"/>
                    <a:pt x="1711" y="1462"/>
                  </a:cubicBezTo>
                  <a:cubicBezTo>
                    <a:pt x="1772" y="1484"/>
                    <a:pt x="1861" y="1431"/>
                    <a:pt x="1984" y="140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6"/>
            <p:cNvSpPr/>
            <p:nvPr/>
          </p:nvSpPr>
          <p:spPr>
            <a:xfrm>
              <a:off x="3654000" y="3897720"/>
              <a:ext cx="692640" cy="407520"/>
            </a:xfrm>
            <a:custGeom>
              <a:avLst/>
              <a:gdLst/>
              <a:ahLst/>
              <a:cxnLst/>
              <a:rect l="0" t="0" r="r" b="b"/>
              <a:pathLst>
                <a:path w="1924" h="1132">
                  <a:moveTo>
                    <a:pt x="1923" y="1011"/>
                  </a:moveTo>
                  <a:lnTo>
                    <a:pt x="1923" y="1011"/>
                  </a:lnTo>
                  <a:cubicBezTo>
                    <a:pt x="1769" y="714"/>
                    <a:pt x="1484" y="576"/>
                    <a:pt x="1204" y="434"/>
                  </a:cubicBezTo>
                  <a:cubicBezTo>
                    <a:pt x="1000" y="332"/>
                    <a:pt x="789" y="241"/>
                    <a:pt x="585" y="139"/>
                  </a:cubicBezTo>
                  <a:cubicBezTo>
                    <a:pt x="322" y="4"/>
                    <a:pt x="150" y="0"/>
                    <a:pt x="73" y="137"/>
                  </a:cubicBezTo>
                  <a:cubicBezTo>
                    <a:pt x="0" y="262"/>
                    <a:pt x="97" y="602"/>
                    <a:pt x="235" y="712"/>
                  </a:cubicBezTo>
                  <a:cubicBezTo>
                    <a:pt x="245" y="720"/>
                    <a:pt x="257" y="729"/>
                    <a:pt x="269" y="733"/>
                  </a:cubicBezTo>
                  <a:cubicBezTo>
                    <a:pt x="795" y="864"/>
                    <a:pt x="1288" y="1131"/>
                    <a:pt x="1860" y="1072"/>
                  </a:cubicBezTo>
                  <a:cubicBezTo>
                    <a:pt x="1867" y="1072"/>
                    <a:pt x="1875" y="1057"/>
                    <a:pt x="1923" y="101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7"/>
            <p:cNvSpPr/>
            <p:nvPr/>
          </p:nvSpPr>
          <p:spPr>
            <a:xfrm>
              <a:off x="5600520" y="1792800"/>
              <a:ext cx="907920" cy="349200"/>
            </a:xfrm>
            <a:custGeom>
              <a:avLst/>
              <a:gdLst/>
              <a:ahLst/>
              <a:cxnLst/>
              <a:rect l="0" t="0" r="r" b="b"/>
              <a:pathLst>
                <a:path w="2522" h="970">
                  <a:moveTo>
                    <a:pt x="2009" y="664"/>
                  </a:moveTo>
                  <a:lnTo>
                    <a:pt x="2009" y="664"/>
                  </a:lnTo>
                  <a:cubicBezTo>
                    <a:pt x="2213" y="634"/>
                    <a:pt x="2319" y="903"/>
                    <a:pt x="2521" y="761"/>
                  </a:cubicBezTo>
                  <a:cubicBezTo>
                    <a:pt x="2359" y="464"/>
                    <a:pt x="2173" y="350"/>
                    <a:pt x="1887" y="460"/>
                  </a:cubicBezTo>
                  <a:cubicBezTo>
                    <a:pt x="1667" y="543"/>
                    <a:pt x="1525" y="488"/>
                    <a:pt x="1365" y="376"/>
                  </a:cubicBezTo>
                  <a:cubicBezTo>
                    <a:pt x="1294" y="325"/>
                    <a:pt x="1213" y="284"/>
                    <a:pt x="1134" y="244"/>
                  </a:cubicBezTo>
                  <a:cubicBezTo>
                    <a:pt x="650" y="0"/>
                    <a:pt x="405" y="53"/>
                    <a:pt x="0" y="490"/>
                  </a:cubicBezTo>
                  <a:cubicBezTo>
                    <a:pt x="107" y="606"/>
                    <a:pt x="235" y="581"/>
                    <a:pt x="340" y="513"/>
                  </a:cubicBezTo>
                  <a:cubicBezTo>
                    <a:pt x="640" y="314"/>
                    <a:pt x="897" y="420"/>
                    <a:pt x="1148" y="594"/>
                  </a:cubicBezTo>
                  <a:cubicBezTo>
                    <a:pt x="1231" y="653"/>
                    <a:pt x="1316" y="710"/>
                    <a:pt x="1395" y="772"/>
                  </a:cubicBezTo>
                  <a:cubicBezTo>
                    <a:pt x="1648" y="969"/>
                    <a:pt x="1646" y="969"/>
                    <a:pt x="1891" y="759"/>
                  </a:cubicBezTo>
                  <a:cubicBezTo>
                    <a:pt x="1936" y="717"/>
                    <a:pt x="1986" y="683"/>
                    <a:pt x="2009" y="66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8"/>
            <p:cNvSpPr/>
            <p:nvPr/>
          </p:nvSpPr>
          <p:spPr>
            <a:xfrm>
              <a:off x="6590520" y="3413520"/>
              <a:ext cx="483480" cy="449280"/>
            </a:xfrm>
            <a:custGeom>
              <a:avLst/>
              <a:gdLst/>
              <a:ahLst/>
              <a:cxnLst/>
              <a:rect l="0" t="0" r="r" b="b"/>
              <a:pathLst>
                <a:path w="1343" h="1248">
                  <a:moveTo>
                    <a:pt x="245" y="0"/>
                  </a:moveTo>
                  <a:lnTo>
                    <a:pt x="245" y="0"/>
                  </a:lnTo>
                  <a:cubicBezTo>
                    <a:pt x="152" y="65"/>
                    <a:pt x="57" y="103"/>
                    <a:pt x="30" y="166"/>
                  </a:cubicBezTo>
                  <a:cubicBezTo>
                    <a:pt x="0" y="230"/>
                    <a:pt x="8" y="353"/>
                    <a:pt x="53" y="395"/>
                  </a:cubicBezTo>
                  <a:cubicBezTo>
                    <a:pt x="354" y="662"/>
                    <a:pt x="668" y="916"/>
                    <a:pt x="980" y="1169"/>
                  </a:cubicBezTo>
                  <a:cubicBezTo>
                    <a:pt x="1028" y="1207"/>
                    <a:pt x="1093" y="1241"/>
                    <a:pt x="1152" y="1245"/>
                  </a:cubicBezTo>
                  <a:cubicBezTo>
                    <a:pt x="1205" y="1247"/>
                    <a:pt x="1284" y="1222"/>
                    <a:pt x="1312" y="1183"/>
                  </a:cubicBezTo>
                  <a:cubicBezTo>
                    <a:pt x="1340" y="1145"/>
                    <a:pt x="1342" y="1041"/>
                    <a:pt x="1312" y="1022"/>
                  </a:cubicBezTo>
                  <a:cubicBezTo>
                    <a:pt x="1053" y="844"/>
                    <a:pt x="986" y="560"/>
                    <a:pt x="873" y="306"/>
                  </a:cubicBezTo>
                  <a:cubicBezTo>
                    <a:pt x="743" y="11"/>
                    <a:pt x="431" y="171"/>
                    <a:pt x="245" y="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9"/>
            <p:cNvSpPr/>
            <p:nvPr/>
          </p:nvSpPr>
          <p:spPr>
            <a:xfrm>
              <a:off x="7499520" y="2704680"/>
              <a:ext cx="918720" cy="317160"/>
            </a:xfrm>
            <a:custGeom>
              <a:avLst/>
              <a:gdLst/>
              <a:ahLst/>
              <a:cxnLst/>
              <a:rect l="0" t="0" r="r" b="b"/>
              <a:pathLst>
                <a:path w="2552" h="881">
                  <a:moveTo>
                    <a:pt x="1403" y="481"/>
                  </a:moveTo>
                  <a:lnTo>
                    <a:pt x="1403" y="481"/>
                  </a:lnTo>
                  <a:cubicBezTo>
                    <a:pt x="571" y="21"/>
                    <a:pt x="433" y="0"/>
                    <a:pt x="0" y="309"/>
                  </a:cubicBezTo>
                  <a:cubicBezTo>
                    <a:pt x="127" y="339"/>
                    <a:pt x="214" y="379"/>
                    <a:pt x="302" y="379"/>
                  </a:cubicBezTo>
                  <a:cubicBezTo>
                    <a:pt x="613" y="377"/>
                    <a:pt x="869" y="492"/>
                    <a:pt x="1111" y="668"/>
                  </a:cubicBezTo>
                  <a:cubicBezTo>
                    <a:pt x="1399" y="880"/>
                    <a:pt x="1401" y="877"/>
                    <a:pt x="1664" y="634"/>
                  </a:cubicBezTo>
                  <a:cubicBezTo>
                    <a:pt x="1802" y="507"/>
                    <a:pt x="1948" y="504"/>
                    <a:pt x="2185" y="621"/>
                  </a:cubicBezTo>
                  <a:cubicBezTo>
                    <a:pt x="2284" y="670"/>
                    <a:pt x="2383" y="718"/>
                    <a:pt x="2486" y="761"/>
                  </a:cubicBezTo>
                  <a:cubicBezTo>
                    <a:pt x="2499" y="767"/>
                    <a:pt x="2529" y="740"/>
                    <a:pt x="2551" y="729"/>
                  </a:cubicBezTo>
                  <a:cubicBezTo>
                    <a:pt x="2422" y="307"/>
                    <a:pt x="1836" y="172"/>
                    <a:pt x="1403" y="48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0"/>
            <p:cNvSpPr/>
            <p:nvPr/>
          </p:nvSpPr>
          <p:spPr>
            <a:xfrm>
              <a:off x="2994840" y="3290040"/>
              <a:ext cx="315360" cy="332280"/>
            </a:xfrm>
            <a:custGeom>
              <a:avLst/>
              <a:gdLst/>
              <a:ahLst/>
              <a:cxnLst/>
              <a:rect l="0" t="0" r="r" b="b"/>
              <a:pathLst>
                <a:path w="876" h="923">
                  <a:moveTo>
                    <a:pt x="596" y="922"/>
                  </a:moveTo>
                  <a:lnTo>
                    <a:pt x="596" y="922"/>
                  </a:lnTo>
                  <a:cubicBezTo>
                    <a:pt x="774" y="918"/>
                    <a:pt x="875" y="776"/>
                    <a:pt x="782" y="620"/>
                  </a:cubicBezTo>
                  <a:cubicBezTo>
                    <a:pt x="668" y="433"/>
                    <a:pt x="527" y="258"/>
                    <a:pt x="383" y="88"/>
                  </a:cubicBezTo>
                  <a:cubicBezTo>
                    <a:pt x="346" y="42"/>
                    <a:pt x="235" y="0"/>
                    <a:pt x="191" y="23"/>
                  </a:cubicBezTo>
                  <a:cubicBezTo>
                    <a:pt x="122" y="55"/>
                    <a:pt x="53" y="137"/>
                    <a:pt x="37" y="209"/>
                  </a:cubicBezTo>
                  <a:cubicBezTo>
                    <a:pt x="0" y="376"/>
                    <a:pt x="350" y="869"/>
                    <a:pt x="521" y="912"/>
                  </a:cubicBezTo>
                  <a:cubicBezTo>
                    <a:pt x="545" y="920"/>
                    <a:pt x="571" y="920"/>
                    <a:pt x="596" y="92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1"/>
            <p:cNvSpPr/>
            <p:nvPr/>
          </p:nvSpPr>
          <p:spPr>
            <a:xfrm>
              <a:off x="6229800" y="3087720"/>
              <a:ext cx="103680" cy="100440"/>
            </a:xfrm>
            <a:custGeom>
              <a:avLst/>
              <a:gdLst/>
              <a:ahLst/>
              <a:cxnLst/>
              <a:rect l="0" t="0" r="r" b="b"/>
              <a:pathLst>
                <a:path w="288" h="279">
                  <a:moveTo>
                    <a:pt x="265" y="278"/>
                  </a:moveTo>
                  <a:lnTo>
                    <a:pt x="265" y="278"/>
                  </a:lnTo>
                  <a:cubicBezTo>
                    <a:pt x="287" y="15"/>
                    <a:pt x="271" y="0"/>
                    <a:pt x="0" y="17"/>
                  </a:cubicBezTo>
                  <a:cubicBezTo>
                    <a:pt x="20" y="174"/>
                    <a:pt x="129" y="229"/>
                    <a:pt x="265" y="278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2"/>
            <p:cNvSpPr/>
            <p:nvPr/>
          </p:nvSpPr>
          <p:spPr>
            <a:xfrm>
              <a:off x="4424400" y="2588760"/>
              <a:ext cx="110520" cy="87120"/>
            </a:xfrm>
            <a:custGeom>
              <a:avLst/>
              <a:gdLst/>
              <a:ahLst/>
              <a:cxnLst/>
              <a:rect l="0" t="0" r="r" b="b"/>
              <a:pathLst>
                <a:path w="307" h="242">
                  <a:moveTo>
                    <a:pt x="0" y="116"/>
                  </a:moveTo>
                  <a:lnTo>
                    <a:pt x="0" y="116"/>
                  </a:lnTo>
                  <a:cubicBezTo>
                    <a:pt x="71" y="172"/>
                    <a:pt x="125" y="241"/>
                    <a:pt x="154" y="231"/>
                  </a:cubicBezTo>
                  <a:cubicBezTo>
                    <a:pt x="211" y="216"/>
                    <a:pt x="265" y="163"/>
                    <a:pt x="296" y="112"/>
                  </a:cubicBezTo>
                  <a:cubicBezTo>
                    <a:pt x="306" y="97"/>
                    <a:pt x="227" y="0"/>
                    <a:pt x="200" y="4"/>
                  </a:cubicBezTo>
                  <a:cubicBezTo>
                    <a:pt x="138" y="13"/>
                    <a:pt x="87" y="64"/>
                    <a:pt x="0" y="11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3"/>
            <p:cNvSpPr/>
            <p:nvPr/>
          </p:nvSpPr>
          <p:spPr>
            <a:xfrm>
              <a:off x="6351480" y="3192840"/>
              <a:ext cx="114840" cy="78120"/>
            </a:xfrm>
            <a:custGeom>
              <a:avLst/>
              <a:gdLst/>
              <a:ahLst/>
              <a:cxnLst/>
              <a:rect l="0" t="0" r="r" b="b"/>
              <a:pathLst>
                <a:path w="319" h="217">
                  <a:moveTo>
                    <a:pt x="0" y="108"/>
                  </a:moveTo>
                  <a:lnTo>
                    <a:pt x="0" y="108"/>
                  </a:lnTo>
                  <a:cubicBezTo>
                    <a:pt x="91" y="157"/>
                    <a:pt x="150" y="208"/>
                    <a:pt x="212" y="214"/>
                  </a:cubicBezTo>
                  <a:cubicBezTo>
                    <a:pt x="243" y="216"/>
                    <a:pt x="283" y="136"/>
                    <a:pt x="318" y="92"/>
                  </a:cubicBezTo>
                  <a:cubicBezTo>
                    <a:pt x="255" y="62"/>
                    <a:pt x="198" y="21"/>
                    <a:pt x="131" y="5"/>
                  </a:cubicBezTo>
                  <a:cubicBezTo>
                    <a:pt x="105" y="0"/>
                    <a:pt x="64" y="56"/>
                    <a:pt x="0" y="108"/>
                  </a:cubicBezTo>
                </a:path>
              </a:pathLst>
            </a:custGeom>
            <a:grpFill/>
            <a:ln>
              <a:noFill/>
            </a:ln>
          </p:spPr>
        </p:sp>
      </p:grpSp>
      <p:cxnSp>
        <p:nvCxnSpPr>
          <p:cNvPr id="35" name="Straight Connector 34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r="4810"/>
          <a:stretch>
            <a:fillRect/>
          </a:stretch>
        </p:blipFill>
        <p:spPr/>
      </p:pic>
      <p:grpSp>
        <p:nvGrpSpPr>
          <p:cNvPr id="2" name="组合 1"/>
          <p:cNvGrpSpPr/>
          <p:nvPr/>
        </p:nvGrpSpPr>
        <p:grpSpPr>
          <a:xfrm>
            <a:off x="7218977" y="2038810"/>
            <a:ext cx="3091180" cy="3106481"/>
            <a:chOff x="7218977" y="2038810"/>
            <a:chExt cx="3091180" cy="3106481"/>
          </a:xfrm>
        </p:grpSpPr>
        <p:sp>
          <p:nvSpPr>
            <p:cNvPr id="21" name="Rectangle 20"/>
            <p:cNvSpPr/>
            <p:nvPr/>
          </p:nvSpPr>
          <p:spPr>
            <a:xfrm>
              <a:off x="7218977" y="2836967"/>
              <a:ext cx="309118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Cormorant Garamond" charset="0"/>
                  <a:ea typeface="Cormorant Garamond" charset="0"/>
                  <a:cs typeface="Cormorant Garamond" charset="0"/>
                </a:rPr>
                <a:t>Far far away, </a:t>
              </a:r>
              <a:r>
                <a:rPr lang="en-US" sz="12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Vokalia</a:t>
              </a:r>
              <a:r>
                <a:rPr lang="en-US" sz="12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 and </a:t>
              </a:r>
              <a:r>
                <a:rPr lang="en-US" sz="1200" dirty="0" err="1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Consonantia</a:t>
              </a:r>
              <a:r>
                <a:rPr lang="en-US" sz="12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, there live the blind texts. Separated they live in </a:t>
              </a:r>
              <a:r>
                <a:rPr lang="en-US" sz="1200" dirty="0" err="1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Bookmarksgrove</a:t>
              </a:r>
              <a:r>
                <a:rPr lang="en-US" sz="12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 right at the coast of the Semantics, a large language ocean.</a:t>
              </a:r>
              <a:endParaRPr lang="en-US" sz="1200" dirty="0">
                <a:solidFill>
                  <a:schemeClr val="bg1"/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  <a:p>
              <a:endParaRPr lang="en-US" sz="1200" dirty="0">
                <a:solidFill>
                  <a:schemeClr val="bg1"/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  <a:p>
              <a:r>
                <a:rPr lang="en-US" sz="12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A small river named </a:t>
              </a:r>
              <a:r>
                <a:rPr lang="en-US" sz="1200" dirty="0" err="1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Duden</a:t>
              </a:r>
              <a:r>
                <a:rPr lang="en-US" sz="12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 flows by their place and supplies it with the necessary </a:t>
              </a:r>
              <a:r>
                <a:rPr lang="en-US" sz="1200" dirty="0" err="1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regelialia</a:t>
              </a:r>
              <a:r>
                <a:rPr lang="en-US" sz="12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. It is a </a:t>
              </a:r>
              <a:r>
                <a:rPr lang="en-US" sz="1200" dirty="0" err="1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paradisematic</a:t>
              </a:r>
              <a:r>
                <a:rPr lang="en-US" sz="1200" dirty="0">
                  <a:solidFill>
                    <a:schemeClr val="bg1"/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 country, in which roasted parts of sentences fly into your mouth.</a:t>
              </a:r>
              <a:endParaRPr lang="en-US" sz="1200" dirty="0">
                <a:solidFill>
                  <a:schemeClr val="bg1"/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  <p:sp>
          <p:nvSpPr>
            <p:cNvPr id="40" name="TextBox 15"/>
            <p:cNvSpPr txBox="1"/>
            <p:nvPr/>
          </p:nvSpPr>
          <p:spPr>
            <a:xfrm>
              <a:off x="7218977" y="2038810"/>
              <a:ext cx="2339102" cy="610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panose="00000500000000000000" charset="0"/>
                </a:rPr>
                <a:t>添加标题内容</a:t>
              </a:r>
              <a:endParaRPr 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panose="00000500000000000000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695617" y="3975381"/>
            <a:ext cx="2800767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panose="00000500000000000000" charset="0"/>
              </a:rPr>
              <a:t>添加标题内容</a:t>
            </a:r>
            <a:endParaRPr 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ontserrat" panose="00000500000000000000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063635" y="1740193"/>
            <a:ext cx="2064728" cy="789533"/>
            <a:chOff x="731520" y="1792800"/>
            <a:chExt cx="8390160" cy="3208320"/>
          </a:xfrm>
          <a:solidFill>
            <a:schemeClr val="bg1"/>
          </a:solidFill>
        </p:grpSpPr>
        <p:sp>
          <p:nvSpPr>
            <p:cNvPr id="22" name="Freeform 21"/>
            <p:cNvSpPr/>
            <p:nvPr/>
          </p:nvSpPr>
          <p:spPr>
            <a:xfrm>
              <a:off x="731520" y="2097360"/>
              <a:ext cx="8390160" cy="2903760"/>
            </a:xfrm>
            <a:custGeom>
              <a:avLst/>
              <a:gdLst/>
              <a:ahLst/>
              <a:cxnLst/>
              <a:rect l="0" t="0" r="r" b="b"/>
              <a:pathLst>
                <a:path w="23306" h="8066">
                  <a:moveTo>
                    <a:pt x="15070" y="1477"/>
                  </a:moveTo>
                  <a:lnTo>
                    <a:pt x="15070" y="1477"/>
                  </a:lnTo>
                  <a:cubicBezTo>
                    <a:pt x="14746" y="1797"/>
                    <a:pt x="14455" y="2085"/>
                    <a:pt x="14139" y="2399"/>
                  </a:cubicBezTo>
                  <a:cubicBezTo>
                    <a:pt x="13794" y="2176"/>
                    <a:pt x="13456" y="1979"/>
                    <a:pt x="13146" y="1750"/>
                  </a:cubicBezTo>
                  <a:cubicBezTo>
                    <a:pt x="12517" y="1282"/>
                    <a:pt x="11899" y="799"/>
                    <a:pt x="11285" y="316"/>
                  </a:cubicBezTo>
                  <a:cubicBezTo>
                    <a:pt x="10922" y="28"/>
                    <a:pt x="10738" y="0"/>
                    <a:pt x="10323" y="218"/>
                  </a:cubicBezTo>
                  <a:cubicBezTo>
                    <a:pt x="10023" y="377"/>
                    <a:pt x="9715" y="521"/>
                    <a:pt x="9464" y="763"/>
                  </a:cubicBezTo>
                  <a:cubicBezTo>
                    <a:pt x="9294" y="926"/>
                    <a:pt x="9069" y="1036"/>
                    <a:pt x="8867" y="1168"/>
                  </a:cubicBezTo>
                  <a:cubicBezTo>
                    <a:pt x="8557" y="1367"/>
                    <a:pt x="8247" y="1562"/>
                    <a:pt x="7939" y="1763"/>
                  </a:cubicBezTo>
                  <a:cubicBezTo>
                    <a:pt x="7782" y="1865"/>
                    <a:pt x="7646" y="1876"/>
                    <a:pt x="7488" y="1751"/>
                  </a:cubicBezTo>
                  <a:cubicBezTo>
                    <a:pt x="7300" y="1604"/>
                    <a:pt x="7095" y="1477"/>
                    <a:pt x="6891" y="1348"/>
                  </a:cubicBezTo>
                  <a:cubicBezTo>
                    <a:pt x="6617" y="1176"/>
                    <a:pt x="6348" y="1219"/>
                    <a:pt x="6109" y="1409"/>
                  </a:cubicBezTo>
                  <a:cubicBezTo>
                    <a:pt x="5536" y="1863"/>
                    <a:pt x="4973" y="2331"/>
                    <a:pt x="4404" y="2791"/>
                  </a:cubicBezTo>
                  <a:cubicBezTo>
                    <a:pt x="4238" y="2923"/>
                    <a:pt x="4062" y="3046"/>
                    <a:pt x="3896" y="3179"/>
                  </a:cubicBezTo>
                  <a:cubicBezTo>
                    <a:pt x="3841" y="3223"/>
                    <a:pt x="3782" y="3272"/>
                    <a:pt x="3754" y="3330"/>
                  </a:cubicBezTo>
                  <a:cubicBezTo>
                    <a:pt x="3495" y="3869"/>
                    <a:pt x="3126" y="4335"/>
                    <a:pt x="2734" y="4793"/>
                  </a:cubicBezTo>
                  <a:cubicBezTo>
                    <a:pt x="2195" y="5427"/>
                    <a:pt x="1588" y="5986"/>
                    <a:pt x="935" y="6505"/>
                  </a:cubicBezTo>
                  <a:cubicBezTo>
                    <a:pt x="749" y="6652"/>
                    <a:pt x="537" y="6772"/>
                    <a:pt x="340" y="6906"/>
                  </a:cubicBezTo>
                  <a:cubicBezTo>
                    <a:pt x="239" y="6976"/>
                    <a:pt x="142" y="7054"/>
                    <a:pt x="0" y="7164"/>
                  </a:cubicBezTo>
                  <a:cubicBezTo>
                    <a:pt x="117" y="7226"/>
                    <a:pt x="182" y="7281"/>
                    <a:pt x="257" y="7294"/>
                  </a:cubicBezTo>
                  <a:cubicBezTo>
                    <a:pt x="342" y="7311"/>
                    <a:pt x="439" y="7306"/>
                    <a:pt x="524" y="7281"/>
                  </a:cubicBezTo>
                  <a:cubicBezTo>
                    <a:pt x="1126" y="7118"/>
                    <a:pt x="1756" y="7006"/>
                    <a:pt x="2242" y="6592"/>
                  </a:cubicBezTo>
                  <a:cubicBezTo>
                    <a:pt x="2399" y="6457"/>
                    <a:pt x="2507" y="6266"/>
                    <a:pt x="2608" y="6086"/>
                  </a:cubicBezTo>
                  <a:cubicBezTo>
                    <a:pt x="2823" y="5702"/>
                    <a:pt x="3094" y="5380"/>
                    <a:pt x="3485" y="5140"/>
                  </a:cubicBezTo>
                  <a:cubicBezTo>
                    <a:pt x="3797" y="4946"/>
                    <a:pt x="3989" y="4645"/>
                    <a:pt x="4058" y="4293"/>
                  </a:cubicBezTo>
                  <a:cubicBezTo>
                    <a:pt x="4110" y="4032"/>
                    <a:pt x="4266" y="3826"/>
                    <a:pt x="4376" y="3596"/>
                  </a:cubicBezTo>
                  <a:cubicBezTo>
                    <a:pt x="4605" y="3113"/>
                    <a:pt x="5010" y="2851"/>
                    <a:pt x="5463" y="2607"/>
                  </a:cubicBezTo>
                  <a:cubicBezTo>
                    <a:pt x="5704" y="2477"/>
                    <a:pt x="5907" y="2278"/>
                    <a:pt x="6125" y="2109"/>
                  </a:cubicBezTo>
                  <a:cubicBezTo>
                    <a:pt x="6222" y="2035"/>
                    <a:pt x="6316" y="1960"/>
                    <a:pt x="6459" y="1848"/>
                  </a:cubicBezTo>
                  <a:cubicBezTo>
                    <a:pt x="6666" y="2158"/>
                    <a:pt x="6854" y="2435"/>
                    <a:pt x="7034" y="2713"/>
                  </a:cubicBezTo>
                  <a:cubicBezTo>
                    <a:pt x="7127" y="2861"/>
                    <a:pt x="7206" y="3016"/>
                    <a:pt x="7291" y="3168"/>
                  </a:cubicBezTo>
                  <a:cubicBezTo>
                    <a:pt x="7334" y="3243"/>
                    <a:pt x="7413" y="3317"/>
                    <a:pt x="7415" y="3395"/>
                  </a:cubicBezTo>
                  <a:cubicBezTo>
                    <a:pt x="7423" y="3833"/>
                    <a:pt x="7777" y="4064"/>
                    <a:pt x="8059" y="4306"/>
                  </a:cubicBezTo>
                  <a:cubicBezTo>
                    <a:pt x="8231" y="4452"/>
                    <a:pt x="8527" y="4530"/>
                    <a:pt x="8768" y="4530"/>
                  </a:cubicBezTo>
                  <a:cubicBezTo>
                    <a:pt x="9991" y="4520"/>
                    <a:pt x="10914" y="5104"/>
                    <a:pt x="11768" y="5848"/>
                  </a:cubicBezTo>
                  <a:cubicBezTo>
                    <a:pt x="12081" y="6120"/>
                    <a:pt x="12397" y="6387"/>
                    <a:pt x="12709" y="6660"/>
                  </a:cubicBezTo>
                  <a:cubicBezTo>
                    <a:pt x="12843" y="6775"/>
                    <a:pt x="12964" y="6904"/>
                    <a:pt x="13100" y="7016"/>
                  </a:cubicBezTo>
                  <a:cubicBezTo>
                    <a:pt x="13252" y="7143"/>
                    <a:pt x="13349" y="7073"/>
                    <a:pt x="13436" y="6900"/>
                  </a:cubicBezTo>
                  <a:cubicBezTo>
                    <a:pt x="13231" y="6732"/>
                    <a:pt x="13021" y="6573"/>
                    <a:pt x="12826" y="6401"/>
                  </a:cubicBezTo>
                  <a:cubicBezTo>
                    <a:pt x="12505" y="6118"/>
                    <a:pt x="12191" y="5833"/>
                    <a:pt x="11883" y="5537"/>
                  </a:cubicBezTo>
                  <a:cubicBezTo>
                    <a:pt x="11410" y="5087"/>
                    <a:pt x="10965" y="4608"/>
                    <a:pt x="10469" y="4182"/>
                  </a:cubicBezTo>
                  <a:cubicBezTo>
                    <a:pt x="10238" y="3981"/>
                    <a:pt x="9924" y="3860"/>
                    <a:pt x="9636" y="3729"/>
                  </a:cubicBezTo>
                  <a:cubicBezTo>
                    <a:pt x="8944" y="3419"/>
                    <a:pt x="8510" y="2861"/>
                    <a:pt x="8033" y="2285"/>
                  </a:cubicBezTo>
                  <a:cubicBezTo>
                    <a:pt x="8338" y="2056"/>
                    <a:pt x="8616" y="1842"/>
                    <a:pt x="8901" y="1638"/>
                  </a:cubicBezTo>
                  <a:cubicBezTo>
                    <a:pt x="9104" y="1488"/>
                    <a:pt x="9302" y="1323"/>
                    <a:pt x="9527" y="1212"/>
                  </a:cubicBezTo>
                  <a:cubicBezTo>
                    <a:pt x="9841" y="1055"/>
                    <a:pt x="10175" y="928"/>
                    <a:pt x="10511" y="816"/>
                  </a:cubicBezTo>
                  <a:cubicBezTo>
                    <a:pt x="10586" y="791"/>
                    <a:pt x="10738" y="867"/>
                    <a:pt x="10797" y="939"/>
                  </a:cubicBezTo>
                  <a:cubicBezTo>
                    <a:pt x="10961" y="1142"/>
                    <a:pt x="11092" y="1371"/>
                    <a:pt x="11246" y="1583"/>
                  </a:cubicBezTo>
                  <a:cubicBezTo>
                    <a:pt x="11404" y="1804"/>
                    <a:pt x="11552" y="2039"/>
                    <a:pt x="11747" y="2229"/>
                  </a:cubicBezTo>
                  <a:cubicBezTo>
                    <a:pt x="12071" y="2539"/>
                    <a:pt x="12381" y="2867"/>
                    <a:pt x="12804" y="3077"/>
                  </a:cubicBezTo>
                  <a:cubicBezTo>
                    <a:pt x="12976" y="3164"/>
                    <a:pt x="13100" y="3346"/>
                    <a:pt x="13231" y="3497"/>
                  </a:cubicBezTo>
                  <a:cubicBezTo>
                    <a:pt x="13549" y="3865"/>
                    <a:pt x="13851" y="4246"/>
                    <a:pt x="14171" y="4613"/>
                  </a:cubicBezTo>
                  <a:cubicBezTo>
                    <a:pt x="14384" y="4857"/>
                    <a:pt x="14663" y="4982"/>
                    <a:pt x="14999" y="5037"/>
                  </a:cubicBezTo>
                  <a:cubicBezTo>
                    <a:pt x="15465" y="5117"/>
                    <a:pt x="15923" y="5240"/>
                    <a:pt x="16382" y="5359"/>
                  </a:cubicBezTo>
                  <a:cubicBezTo>
                    <a:pt x="16514" y="5393"/>
                    <a:pt x="16651" y="5456"/>
                    <a:pt x="16759" y="5535"/>
                  </a:cubicBezTo>
                  <a:cubicBezTo>
                    <a:pt x="17052" y="5751"/>
                    <a:pt x="17376" y="5916"/>
                    <a:pt x="17666" y="6139"/>
                  </a:cubicBezTo>
                  <a:cubicBezTo>
                    <a:pt x="18061" y="6446"/>
                    <a:pt x="18526" y="6669"/>
                    <a:pt x="18966" y="6923"/>
                  </a:cubicBezTo>
                  <a:cubicBezTo>
                    <a:pt x="19006" y="6946"/>
                    <a:pt x="19073" y="6927"/>
                    <a:pt x="19128" y="6927"/>
                  </a:cubicBezTo>
                  <a:cubicBezTo>
                    <a:pt x="19128" y="6870"/>
                    <a:pt x="19138" y="6832"/>
                    <a:pt x="19126" y="6825"/>
                  </a:cubicBezTo>
                  <a:cubicBezTo>
                    <a:pt x="18684" y="6533"/>
                    <a:pt x="18364" y="6113"/>
                    <a:pt x="17909" y="5823"/>
                  </a:cubicBezTo>
                  <a:cubicBezTo>
                    <a:pt x="17176" y="5355"/>
                    <a:pt x="16413" y="4910"/>
                    <a:pt x="15833" y="4252"/>
                  </a:cubicBezTo>
                  <a:cubicBezTo>
                    <a:pt x="15414" y="4058"/>
                    <a:pt x="15256" y="3654"/>
                    <a:pt x="14997" y="3327"/>
                  </a:cubicBezTo>
                  <a:cubicBezTo>
                    <a:pt x="14821" y="3103"/>
                    <a:pt x="14606" y="2908"/>
                    <a:pt x="14382" y="2673"/>
                  </a:cubicBezTo>
                  <a:cubicBezTo>
                    <a:pt x="14580" y="2486"/>
                    <a:pt x="14809" y="2359"/>
                    <a:pt x="15060" y="2272"/>
                  </a:cubicBezTo>
                  <a:cubicBezTo>
                    <a:pt x="15210" y="2221"/>
                    <a:pt x="15356" y="2240"/>
                    <a:pt x="15495" y="2336"/>
                  </a:cubicBezTo>
                  <a:cubicBezTo>
                    <a:pt x="15985" y="2677"/>
                    <a:pt x="16485" y="2999"/>
                    <a:pt x="16969" y="3344"/>
                  </a:cubicBezTo>
                  <a:cubicBezTo>
                    <a:pt x="17532" y="3744"/>
                    <a:pt x="17812" y="4325"/>
                    <a:pt x="17992" y="4948"/>
                  </a:cubicBezTo>
                  <a:cubicBezTo>
                    <a:pt x="18073" y="5227"/>
                    <a:pt x="18205" y="5441"/>
                    <a:pt x="18435" y="5617"/>
                  </a:cubicBezTo>
                  <a:cubicBezTo>
                    <a:pt x="18727" y="5838"/>
                    <a:pt x="19018" y="6062"/>
                    <a:pt x="19290" y="6304"/>
                  </a:cubicBezTo>
                  <a:cubicBezTo>
                    <a:pt x="19488" y="6476"/>
                    <a:pt x="19656" y="6679"/>
                    <a:pt x="19855" y="6891"/>
                  </a:cubicBezTo>
                  <a:cubicBezTo>
                    <a:pt x="19907" y="6872"/>
                    <a:pt x="19978" y="6853"/>
                    <a:pt x="20041" y="6819"/>
                  </a:cubicBezTo>
                  <a:cubicBezTo>
                    <a:pt x="20314" y="6669"/>
                    <a:pt x="20580" y="6694"/>
                    <a:pt x="20845" y="6840"/>
                  </a:cubicBezTo>
                  <a:cubicBezTo>
                    <a:pt x="21568" y="7236"/>
                    <a:pt x="22289" y="7635"/>
                    <a:pt x="23016" y="8023"/>
                  </a:cubicBezTo>
                  <a:cubicBezTo>
                    <a:pt x="23091" y="8065"/>
                    <a:pt x="23198" y="8052"/>
                    <a:pt x="23291" y="8063"/>
                  </a:cubicBezTo>
                  <a:cubicBezTo>
                    <a:pt x="23291" y="7972"/>
                    <a:pt x="23305" y="7877"/>
                    <a:pt x="23289" y="7788"/>
                  </a:cubicBezTo>
                  <a:cubicBezTo>
                    <a:pt x="23277" y="7734"/>
                    <a:pt x="23226" y="7681"/>
                    <a:pt x="23180" y="7641"/>
                  </a:cubicBezTo>
                  <a:cubicBezTo>
                    <a:pt x="22927" y="7415"/>
                    <a:pt x="22677" y="7184"/>
                    <a:pt x="22412" y="6970"/>
                  </a:cubicBezTo>
                  <a:cubicBezTo>
                    <a:pt x="21912" y="6567"/>
                    <a:pt x="21392" y="6190"/>
                    <a:pt x="21023" y="5656"/>
                  </a:cubicBezTo>
                  <a:cubicBezTo>
                    <a:pt x="20906" y="5492"/>
                    <a:pt x="20693" y="5389"/>
                    <a:pt x="20521" y="5263"/>
                  </a:cubicBezTo>
                  <a:cubicBezTo>
                    <a:pt x="20248" y="5058"/>
                    <a:pt x="19970" y="4863"/>
                    <a:pt x="19701" y="4655"/>
                  </a:cubicBezTo>
                  <a:cubicBezTo>
                    <a:pt x="19142" y="4223"/>
                    <a:pt x="18609" y="3761"/>
                    <a:pt x="18028" y="3357"/>
                  </a:cubicBezTo>
                  <a:cubicBezTo>
                    <a:pt x="17303" y="2851"/>
                    <a:pt x="16542" y="2391"/>
                    <a:pt x="15795" y="1914"/>
                  </a:cubicBezTo>
                  <a:cubicBezTo>
                    <a:pt x="15562" y="1765"/>
                    <a:pt x="15321" y="1628"/>
                    <a:pt x="15070" y="147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/>
            <p:cNvSpPr/>
            <p:nvPr/>
          </p:nvSpPr>
          <p:spPr>
            <a:xfrm>
              <a:off x="4629960" y="2997720"/>
              <a:ext cx="1145160" cy="929160"/>
            </a:xfrm>
            <a:custGeom>
              <a:avLst/>
              <a:gdLst/>
              <a:ahLst/>
              <a:cxnLst/>
              <a:rect l="0" t="0" r="r" b="b"/>
              <a:pathLst>
                <a:path w="3181" h="2581">
                  <a:moveTo>
                    <a:pt x="3180" y="2417"/>
                  </a:moveTo>
                  <a:lnTo>
                    <a:pt x="3180" y="2417"/>
                  </a:lnTo>
                  <a:cubicBezTo>
                    <a:pt x="2992" y="2216"/>
                    <a:pt x="2832" y="2033"/>
                    <a:pt x="2660" y="1860"/>
                  </a:cubicBezTo>
                  <a:cubicBezTo>
                    <a:pt x="2378" y="1576"/>
                    <a:pt x="2093" y="1294"/>
                    <a:pt x="1797" y="1026"/>
                  </a:cubicBezTo>
                  <a:cubicBezTo>
                    <a:pt x="1678" y="918"/>
                    <a:pt x="1534" y="816"/>
                    <a:pt x="1384" y="771"/>
                  </a:cubicBezTo>
                  <a:cubicBezTo>
                    <a:pt x="967" y="644"/>
                    <a:pt x="638" y="405"/>
                    <a:pt x="332" y="121"/>
                  </a:cubicBezTo>
                  <a:cubicBezTo>
                    <a:pt x="296" y="87"/>
                    <a:pt x="263" y="44"/>
                    <a:pt x="219" y="25"/>
                  </a:cubicBezTo>
                  <a:cubicBezTo>
                    <a:pt x="178" y="8"/>
                    <a:pt x="105" y="0"/>
                    <a:pt x="81" y="21"/>
                  </a:cubicBezTo>
                  <a:cubicBezTo>
                    <a:pt x="44" y="57"/>
                    <a:pt x="0" y="137"/>
                    <a:pt x="18" y="171"/>
                  </a:cubicBezTo>
                  <a:cubicBezTo>
                    <a:pt x="73" y="279"/>
                    <a:pt x="146" y="383"/>
                    <a:pt x="229" y="474"/>
                  </a:cubicBezTo>
                  <a:cubicBezTo>
                    <a:pt x="620" y="909"/>
                    <a:pt x="1011" y="1342"/>
                    <a:pt x="1414" y="1768"/>
                  </a:cubicBezTo>
                  <a:cubicBezTo>
                    <a:pt x="1696" y="2067"/>
                    <a:pt x="1989" y="2358"/>
                    <a:pt x="2417" y="2478"/>
                  </a:cubicBezTo>
                  <a:cubicBezTo>
                    <a:pt x="2656" y="2544"/>
                    <a:pt x="2890" y="2580"/>
                    <a:pt x="3180" y="241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3"/>
            <p:cNvSpPr/>
            <p:nvPr/>
          </p:nvSpPr>
          <p:spPr>
            <a:xfrm>
              <a:off x="5836680" y="4015800"/>
              <a:ext cx="714600" cy="534600"/>
            </a:xfrm>
            <a:custGeom>
              <a:avLst/>
              <a:gdLst/>
              <a:ahLst/>
              <a:cxnLst/>
              <a:rect l="0" t="0" r="r" b="b"/>
              <a:pathLst>
                <a:path w="1985" h="1485">
                  <a:moveTo>
                    <a:pt x="1984" y="1401"/>
                  </a:moveTo>
                  <a:lnTo>
                    <a:pt x="1984" y="1401"/>
                  </a:lnTo>
                  <a:cubicBezTo>
                    <a:pt x="1750" y="1147"/>
                    <a:pt x="1594" y="941"/>
                    <a:pt x="1399" y="778"/>
                  </a:cubicBezTo>
                  <a:cubicBezTo>
                    <a:pt x="1199" y="611"/>
                    <a:pt x="960" y="490"/>
                    <a:pt x="739" y="346"/>
                  </a:cubicBezTo>
                  <a:cubicBezTo>
                    <a:pt x="626" y="271"/>
                    <a:pt x="519" y="187"/>
                    <a:pt x="407" y="113"/>
                  </a:cubicBezTo>
                  <a:cubicBezTo>
                    <a:pt x="342" y="72"/>
                    <a:pt x="251" y="0"/>
                    <a:pt x="201" y="17"/>
                  </a:cubicBezTo>
                  <a:cubicBezTo>
                    <a:pt x="136" y="43"/>
                    <a:pt x="69" y="134"/>
                    <a:pt x="53" y="208"/>
                  </a:cubicBezTo>
                  <a:cubicBezTo>
                    <a:pt x="0" y="469"/>
                    <a:pt x="361" y="1000"/>
                    <a:pt x="599" y="1143"/>
                  </a:cubicBezTo>
                  <a:cubicBezTo>
                    <a:pt x="944" y="1354"/>
                    <a:pt x="1349" y="1329"/>
                    <a:pt x="1711" y="1462"/>
                  </a:cubicBezTo>
                  <a:cubicBezTo>
                    <a:pt x="1772" y="1484"/>
                    <a:pt x="1861" y="1431"/>
                    <a:pt x="1984" y="140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4"/>
            <p:cNvSpPr/>
            <p:nvPr/>
          </p:nvSpPr>
          <p:spPr>
            <a:xfrm>
              <a:off x="3654000" y="3897720"/>
              <a:ext cx="692640" cy="407520"/>
            </a:xfrm>
            <a:custGeom>
              <a:avLst/>
              <a:gdLst/>
              <a:ahLst/>
              <a:cxnLst/>
              <a:rect l="0" t="0" r="r" b="b"/>
              <a:pathLst>
                <a:path w="1924" h="1132">
                  <a:moveTo>
                    <a:pt x="1923" y="1011"/>
                  </a:moveTo>
                  <a:lnTo>
                    <a:pt x="1923" y="1011"/>
                  </a:lnTo>
                  <a:cubicBezTo>
                    <a:pt x="1769" y="714"/>
                    <a:pt x="1484" y="576"/>
                    <a:pt x="1204" y="434"/>
                  </a:cubicBezTo>
                  <a:cubicBezTo>
                    <a:pt x="1000" y="332"/>
                    <a:pt x="789" y="241"/>
                    <a:pt x="585" y="139"/>
                  </a:cubicBezTo>
                  <a:cubicBezTo>
                    <a:pt x="322" y="4"/>
                    <a:pt x="150" y="0"/>
                    <a:pt x="73" y="137"/>
                  </a:cubicBezTo>
                  <a:cubicBezTo>
                    <a:pt x="0" y="262"/>
                    <a:pt x="97" y="602"/>
                    <a:pt x="235" y="712"/>
                  </a:cubicBezTo>
                  <a:cubicBezTo>
                    <a:pt x="245" y="720"/>
                    <a:pt x="257" y="729"/>
                    <a:pt x="269" y="733"/>
                  </a:cubicBezTo>
                  <a:cubicBezTo>
                    <a:pt x="795" y="864"/>
                    <a:pt x="1288" y="1131"/>
                    <a:pt x="1860" y="1072"/>
                  </a:cubicBezTo>
                  <a:cubicBezTo>
                    <a:pt x="1867" y="1072"/>
                    <a:pt x="1875" y="1057"/>
                    <a:pt x="1923" y="101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5"/>
            <p:cNvSpPr/>
            <p:nvPr/>
          </p:nvSpPr>
          <p:spPr>
            <a:xfrm>
              <a:off x="5600520" y="1792800"/>
              <a:ext cx="907920" cy="349200"/>
            </a:xfrm>
            <a:custGeom>
              <a:avLst/>
              <a:gdLst/>
              <a:ahLst/>
              <a:cxnLst/>
              <a:rect l="0" t="0" r="r" b="b"/>
              <a:pathLst>
                <a:path w="2522" h="970">
                  <a:moveTo>
                    <a:pt x="2009" y="664"/>
                  </a:moveTo>
                  <a:lnTo>
                    <a:pt x="2009" y="664"/>
                  </a:lnTo>
                  <a:cubicBezTo>
                    <a:pt x="2213" y="634"/>
                    <a:pt x="2319" y="903"/>
                    <a:pt x="2521" y="761"/>
                  </a:cubicBezTo>
                  <a:cubicBezTo>
                    <a:pt x="2359" y="464"/>
                    <a:pt x="2173" y="350"/>
                    <a:pt x="1887" y="460"/>
                  </a:cubicBezTo>
                  <a:cubicBezTo>
                    <a:pt x="1667" y="543"/>
                    <a:pt x="1525" y="488"/>
                    <a:pt x="1365" y="376"/>
                  </a:cubicBezTo>
                  <a:cubicBezTo>
                    <a:pt x="1294" y="325"/>
                    <a:pt x="1213" y="284"/>
                    <a:pt x="1134" y="244"/>
                  </a:cubicBezTo>
                  <a:cubicBezTo>
                    <a:pt x="650" y="0"/>
                    <a:pt x="405" y="53"/>
                    <a:pt x="0" y="490"/>
                  </a:cubicBezTo>
                  <a:cubicBezTo>
                    <a:pt x="107" y="606"/>
                    <a:pt x="235" y="581"/>
                    <a:pt x="340" y="513"/>
                  </a:cubicBezTo>
                  <a:cubicBezTo>
                    <a:pt x="640" y="314"/>
                    <a:pt x="897" y="420"/>
                    <a:pt x="1148" y="594"/>
                  </a:cubicBezTo>
                  <a:cubicBezTo>
                    <a:pt x="1231" y="653"/>
                    <a:pt x="1316" y="710"/>
                    <a:pt x="1395" y="772"/>
                  </a:cubicBezTo>
                  <a:cubicBezTo>
                    <a:pt x="1648" y="969"/>
                    <a:pt x="1646" y="969"/>
                    <a:pt x="1891" y="759"/>
                  </a:cubicBezTo>
                  <a:cubicBezTo>
                    <a:pt x="1936" y="717"/>
                    <a:pt x="1986" y="683"/>
                    <a:pt x="2009" y="66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6"/>
            <p:cNvSpPr/>
            <p:nvPr/>
          </p:nvSpPr>
          <p:spPr>
            <a:xfrm>
              <a:off x="6590520" y="3413520"/>
              <a:ext cx="483480" cy="449280"/>
            </a:xfrm>
            <a:custGeom>
              <a:avLst/>
              <a:gdLst/>
              <a:ahLst/>
              <a:cxnLst/>
              <a:rect l="0" t="0" r="r" b="b"/>
              <a:pathLst>
                <a:path w="1343" h="1248">
                  <a:moveTo>
                    <a:pt x="245" y="0"/>
                  </a:moveTo>
                  <a:lnTo>
                    <a:pt x="245" y="0"/>
                  </a:lnTo>
                  <a:cubicBezTo>
                    <a:pt x="152" y="65"/>
                    <a:pt x="57" y="103"/>
                    <a:pt x="30" y="166"/>
                  </a:cubicBezTo>
                  <a:cubicBezTo>
                    <a:pt x="0" y="230"/>
                    <a:pt x="8" y="353"/>
                    <a:pt x="53" y="395"/>
                  </a:cubicBezTo>
                  <a:cubicBezTo>
                    <a:pt x="354" y="662"/>
                    <a:pt x="668" y="916"/>
                    <a:pt x="980" y="1169"/>
                  </a:cubicBezTo>
                  <a:cubicBezTo>
                    <a:pt x="1028" y="1207"/>
                    <a:pt x="1093" y="1241"/>
                    <a:pt x="1152" y="1245"/>
                  </a:cubicBezTo>
                  <a:cubicBezTo>
                    <a:pt x="1205" y="1247"/>
                    <a:pt x="1284" y="1222"/>
                    <a:pt x="1312" y="1183"/>
                  </a:cubicBezTo>
                  <a:cubicBezTo>
                    <a:pt x="1340" y="1145"/>
                    <a:pt x="1342" y="1041"/>
                    <a:pt x="1312" y="1022"/>
                  </a:cubicBezTo>
                  <a:cubicBezTo>
                    <a:pt x="1053" y="844"/>
                    <a:pt x="986" y="560"/>
                    <a:pt x="873" y="306"/>
                  </a:cubicBezTo>
                  <a:cubicBezTo>
                    <a:pt x="743" y="11"/>
                    <a:pt x="431" y="171"/>
                    <a:pt x="245" y="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7"/>
            <p:cNvSpPr/>
            <p:nvPr/>
          </p:nvSpPr>
          <p:spPr>
            <a:xfrm>
              <a:off x="7499520" y="2704680"/>
              <a:ext cx="918720" cy="317160"/>
            </a:xfrm>
            <a:custGeom>
              <a:avLst/>
              <a:gdLst/>
              <a:ahLst/>
              <a:cxnLst/>
              <a:rect l="0" t="0" r="r" b="b"/>
              <a:pathLst>
                <a:path w="2552" h="881">
                  <a:moveTo>
                    <a:pt x="1403" y="481"/>
                  </a:moveTo>
                  <a:lnTo>
                    <a:pt x="1403" y="481"/>
                  </a:lnTo>
                  <a:cubicBezTo>
                    <a:pt x="571" y="21"/>
                    <a:pt x="433" y="0"/>
                    <a:pt x="0" y="309"/>
                  </a:cubicBezTo>
                  <a:cubicBezTo>
                    <a:pt x="127" y="339"/>
                    <a:pt x="214" y="379"/>
                    <a:pt x="302" y="379"/>
                  </a:cubicBezTo>
                  <a:cubicBezTo>
                    <a:pt x="613" y="377"/>
                    <a:pt x="869" y="492"/>
                    <a:pt x="1111" y="668"/>
                  </a:cubicBezTo>
                  <a:cubicBezTo>
                    <a:pt x="1399" y="880"/>
                    <a:pt x="1401" y="877"/>
                    <a:pt x="1664" y="634"/>
                  </a:cubicBezTo>
                  <a:cubicBezTo>
                    <a:pt x="1802" y="507"/>
                    <a:pt x="1948" y="504"/>
                    <a:pt x="2185" y="621"/>
                  </a:cubicBezTo>
                  <a:cubicBezTo>
                    <a:pt x="2284" y="670"/>
                    <a:pt x="2383" y="718"/>
                    <a:pt x="2486" y="761"/>
                  </a:cubicBezTo>
                  <a:cubicBezTo>
                    <a:pt x="2499" y="767"/>
                    <a:pt x="2529" y="740"/>
                    <a:pt x="2551" y="729"/>
                  </a:cubicBezTo>
                  <a:cubicBezTo>
                    <a:pt x="2422" y="307"/>
                    <a:pt x="1836" y="172"/>
                    <a:pt x="1403" y="48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8"/>
            <p:cNvSpPr/>
            <p:nvPr/>
          </p:nvSpPr>
          <p:spPr>
            <a:xfrm>
              <a:off x="2994840" y="3290040"/>
              <a:ext cx="315360" cy="332280"/>
            </a:xfrm>
            <a:custGeom>
              <a:avLst/>
              <a:gdLst/>
              <a:ahLst/>
              <a:cxnLst/>
              <a:rect l="0" t="0" r="r" b="b"/>
              <a:pathLst>
                <a:path w="876" h="923">
                  <a:moveTo>
                    <a:pt x="596" y="922"/>
                  </a:moveTo>
                  <a:lnTo>
                    <a:pt x="596" y="922"/>
                  </a:lnTo>
                  <a:cubicBezTo>
                    <a:pt x="774" y="918"/>
                    <a:pt x="875" y="776"/>
                    <a:pt x="782" y="620"/>
                  </a:cubicBezTo>
                  <a:cubicBezTo>
                    <a:pt x="668" y="433"/>
                    <a:pt x="527" y="258"/>
                    <a:pt x="383" y="88"/>
                  </a:cubicBezTo>
                  <a:cubicBezTo>
                    <a:pt x="346" y="42"/>
                    <a:pt x="235" y="0"/>
                    <a:pt x="191" y="23"/>
                  </a:cubicBezTo>
                  <a:cubicBezTo>
                    <a:pt x="122" y="55"/>
                    <a:pt x="53" y="137"/>
                    <a:pt x="37" y="209"/>
                  </a:cubicBezTo>
                  <a:cubicBezTo>
                    <a:pt x="0" y="376"/>
                    <a:pt x="350" y="869"/>
                    <a:pt x="521" y="912"/>
                  </a:cubicBezTo>
                  <a:cubicBezTo>
                    <a:pt x="545" y="920"/>
                    <a:pt x="571" y="920"/>
                    <a:pt x="596" y="92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9"/>
            <p:cNvSpPr/>
            <p:nvPr/>
          </p:nvSpPr>
          <p:spPr>
            <a:xfrm>
              <a:off x="6229800" y="3087720"/>
              <a:ext cx="103680" cy="100440"/>
            </a:xfrm>
            <a:custGeom>
              <a:avLst/>
              <a:gdLst/>
              <a:ahLst/>
              <a:cxnLst/>
              <a:rect l="0" t="0" r="r" b="b"/>
              <a:pathLst>
                <a:path w="288" h="279">
                  <a:moveTo>
                    <a:pt x="265" y="278"/>
                  </a:moveTo>
                  <a:lnTo>
                    <a:pt x="265" y="278"/>
                  </a:lnTo>
                  <a:cubicBezTo>
                    <a:pt x="287" y="15"/>
                    <a:pt x="271" y="0"/>
                    <a:pt x="0" y="17"/>
                  </a:cubicBezTo>
                  <a:cubicBezTo>
                    <a:pt x="20" y="174"/>
                    <a:pt x="129" y="229"/>
                    <a:pt x="265" y="278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0"/>
            <p:cNvSpPr/>
            <p:nvPr/>
          </p:nvSpPr>
          <p:spPr>
            <a:xfrm>
              <a:off x="4424400" y="2588760"/>
              <a:ext cx="110520" cy="87120"/>
            </a:xfrm>
            <a:custGeom>
              <a:avLst/>
              <a:gdLst/>
              <a:ahLst/>
              <a:cxnLst/>
              <a:rect l="0" t="0" r="r" b="b"/>
              <a:pathLst>
                <a:path w="307" h="242">
                  <a:moveTo>
                    <a:pt x="0" y="116"/>
                  </a:moveTo>
                  <a:lnTo>
                    <a:pt x="0" y="116"/>
                  </a:lnTo>
                  <a:cubicBezTo>
                    <a:pt x="71" y="172"/>
                    <a:pt x="125" y="241"/>
                    <a:pt x="154" y="231"/>
                  </a:cubicBezTo>
                  <a:cubicBezTo>
                    <a:pt x="211" y="216"/>
                    <a:pt x="265" y="163"/>
                    <a:pt x="296" y="112"/>
                  </a:cubicBezTo>
                  <a:cubicBezTo>
                    <a:pt x="306" y="97"/>
                    <a:pt x="227" y="0"/>
                    <a:pt x="200" y="4"/>
                  </a:cubicBezTo>
                  <a:cubicBezTo>
                    <a:pt x="138" y="13"/>
                    <a:pt x="87" y="64"/>
                    <a:pt x="0" y="11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1"/>
            <p:cNvSpPr/>
            <p:nvPr/>
          </p:nvSpPr>
          <p:spPr>
            <a:xfrm>
              <a:off x="6351480" y="3192840"/>
              <a:ext cx="114840" cy="78120"/>
            </a:xfrm>
            <a:custGeom>
              <a:avLst/>
              <a:gdLst/>
              <a:ahLst/>
              <a:cxnLst/>
              <a:rect l="0" t="0" r="r" b="b"/>
              <a:pathLst>
                <a:path w="319" h="217">
                  <a:moveTo>
                    <a:pt x="0" y="108"/>
                  </a:moveTo>
                  <a:lnTo>
                    <a:pt x="0" y="108"/>
                  </a:lnTo>
                  <a:cubicBezTo>
                    <a:pt x="91" y="157"/>
                    <a:pt x="150" y="208"/>
                    <a:pt x="212" y="214"/>
                  </a:cubicBezTo>
                  <a:cubicBezTo>
                    <a:pt x="243" y="216"/>
                    <a:pt x="283" y="136"/>
                    <a:pt x="318" y="92"/>
                  </a:cubicBezTo>
                  <a:cubicBezTo>
                    <a:pt x="255" y="62"/>
                    <a:pt x="198" y="21"/>
                    <a:pt x="131" y="5"/>
                  </a:cubicBezTo>
                  <a:cubicBezTo>
                    <a:pt x="105" y="0"/>
                    <a:pt x="64" y="56"/>
                    <a:pt x="0" y="108"/>
                  </a:cubicBez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3" name="Rectangle 32"/>
          <p:cNvSpPr/>
          <p:nvPr/>
        </p:nvSpPr>
        <p:spPr>
          <a:xfrm>
            <a:off x="4065471" y="4644795"/>
            <a:ext cx="406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" charset="0"/>
                <a:ea typeface="Cormorant Garamond" charset="0"/>
                <a:cs typeface="Cormorant Garamond" charset="0"/>
              </a:rPr>
              <a:t>Far far away,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Vokalia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Consonantia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, there live the blind texts. Separated they live in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Bookmarksgrove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 right at the coast of the Semantics, a large language ocean.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ormorant Garamond Light" charset="0"/>
              <a:ea typeface="Cormorant Garamond Light" charset="0"/>
              <a:cs typeface="Cormorant Garamond Light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4" b="5495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49580" y="840921"/>
            <a:ext cx="11292840" cy="51761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30173" y="3514240"/>
            <a:ext cx="267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" charset="0"/>
                <a:ea typeface="Cormorant Garamond" charset="0"/>
                <a:cs typeface="Cormorant Garamond" charset="0"/>
              </a:rPr>
              <a:t>Far far away,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behind the word mountains, far from the countries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Vokalia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Consonantia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, there live the blind texts.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ormorant Garamond Light" charset="0"/>
              <a:ea typeface="Cormorant Garamond Light" charset="0"/>
              <a:cs typeface="Cormorant Garamond Light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6781" y="269742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mon Tuesday" charset="0"/>
              </a:rPr>
              <a:t>添加标题内容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mon Tuesday" charset="0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0" r="31620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0" b="2559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8" b="17868"/>
          <a:stretch>
            <a:fillRect/>
          </a:stretch>
        </p:blipFill>
        <p:spPr/>
      </p:pic>
      <p:cxnSp>
        <p:nvCxnSpPr>
          <p:cNvPr id="12" name="Straight Connector 11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4400" y="840921"/>
            <a:ext cx="4902200" cy="30879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916727" y="1382736"/>
            <a:ext cx="2339102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panose="00000500000000000000" charset="0"/>
              </a:rPr>
              <a:t>添加标题内容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ontserrat" panose="0000050000000000000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13744" y="2172251"/>
            <a:ext cx="32606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ormorant Garamond" charset="0"/>
                <a:ea typeface="Cormorant Garamond" charset="0"/>
                <a:cs typeface="Cormorant Garamond" charset="0"/>
              </a:rPr>
              <a:t>Far far away,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behind the word mountains, far from the countries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Vokalia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 and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Consonantia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, there live the blind texts.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ormorant Garamond Light" charset="0"/>
              <a:ea typeface="Cormorant Garamond Light" charset="0"/>
              <a:cs typeface="Cormorant Garamond Light" charset="0"/>
            </a:endParaRPr>
          </a:p>
          <a:p>
            <a:endParaRPr lang="en-US" sz="1200" dirty="0">
              <a:solidFill>
                <a:schemeClr val="bg1">
                  <a:lumMod val="50000"/>
                </a:schemeClr>
              </a:solidFill>
              <a:latin typeface="Cormorant Garamond Light" charset="0"/>
              <a:ea typeface="Cormorant Garamond Light" charset="0"/>
              <a:cs typeface="Cormorant Garamond Light" charset="0"/>
            </a:endParaRPr>
          </a:p>
          <a:p>
            <a:endParaRPr lang="en-US" sz="1200" dirty="0">
              <a:solidFill>
                <a:schemeClr val="bg1">
                  <a:lumMod val="50000"/>
                </a:schemeClr>
              </a:solidFill>
              <a:latin typeface="Cormorant Garamond Light" charset="0"/>
              <a:ea typeface="Cormorant Garamond Light" charset="0"/>
              <a:cs typeface="Cormorant Garamond Light" charset="0"/>
            </a:endParaRPr>
          </a:p>
          <a:p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Cormorant Garamond" charset="0"/>
                <a:ea typeface="Cormorant Garamond" charset="0"/>
                <a:cs typeface="Cormorant Garamond" charset="0"/>
              </a:rPr>
              <a:t>Far </a:t>
            </a:r>
            <a:r>
              <a:rPr lang="en-US" altLang="zh-CN" sz="1200" b="1" dirty="0" err="1">
                <a:solidFill>
                  <a:schemeClr val="bg1">
                    <a:lumMod val="50000"/>
                  </a:schemeClr>
                </a:solidFill>
                <a:latin typeface="Cormorant Garamond" charset="0"/>
                <a:ea typeface="Cormorant Garamond" charset="0"/>
                <a:cs typeface="Cormorant Garamond" charset="0"/>
              </a:rPr>
              <a:t>far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Cormorant Garamond" charset="0"/>
                <a:ea typeface="Cormorant Garamond" charset="0"/>
                <a:cs typeface="Cormorant Garamond" charset="0"/>
              </a:rPr>
              <a:t> away,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behind the word mountains, far from the countries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Vokalia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 and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Consonantia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, there live the blind texts. 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Cormorant Garamond Light" charset="0"/>
              <a:ea typeface="Cormorant Garamond Light" charset="0"/>
              <a:cs typeface="Cormorant Garamond Light" charset="0"/>
            </a:endParaRPr>
          </a:p>
          <a:p>
            <a:endParaRPr lang="en-US" sz="1200" dirty="0">
              <a:solidFill>
                <a:schemeClr val="bg1">
                  <a:lumMod val="50000"/>
                </a:schemeClr>
              </a:solidFill>
              <a:latin typeface="Cormorant Garamond Light" charset="0"/>
              <a:ea typeface="Cormorant Garamond Light" charset="0"/>
              <a:cs typeface="Cormorant Garamond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" b="38746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9660467" y="0"/>
            <a:ext cx="2531533" cy="601707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120563" y="4182167"/>
            <a:ext cx="1611340" cy="1323439"/>
            <a:chOff x="10120563" y="4182167"/>
            <a:chExt cx="1611340" cy="1323439"/>
          </a:xfrm>
        </p:grpSpPr>
        <p:sp>
          <p:nvSpPr>
            <p:cNvPr id="12" name="TextBox 11"/>
            <p:cNvSpPr txBox="1"/>
            <p:nvPr/>
          </p:nvSpPr>
          <p:spPr>
            <a:xfrm>
              <a:off x="10281362" y="4182167"/>
              <a:ext cx="10230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Montserrat Semi" charset="0"/>
                  <a:ea typeface="Montserrat Semi" charset="0"/>
                  <a:cs typeface="Montserrat Semi" charset="0"/>
                </a:rPr>
                <a:t>S E C T I O N</a:t>
              </a:r>
              <a:endParaRPr lang="en-US" sz="11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120563" y="4182167"/>
              <a:ext cx="161134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bg1"/>
                  </a:solidFill>
                  <a:latin typeface="Montserrat Semi" charset="0"/>
                  <a:ea typeface="Montserrat Semi" charset="0"/>
                  <a:cs typeface="Montserrat Semi" charset="0"/>
                </a:rPr>
                <a:t>0</a:t>
              </a:r>
              <a:r>
                <a:rPr lang="en-US" altLang="zh-CN" sz="8000" b="1" dirty="0">
                  <a:solidFill>
                    <a:schemeClr val="bg1"/>
                  </a:solidFill>
                  <a:latin typeface="Montserrat Semi" charset="0"/>
                  <a:ea typeface="Montserrat Semi" charset="0"/>
                  <a:cs typeface="Montserrat Semi" charset="0"/>
                </a:rPr>
                <a:t>2</a:t>
              </a:r>
              <a:r>
                <a:rPr lang="en-US" sz="8000" b="1" dirty="0">
                  <a:solidFill>
                    <a:schemeClr val="bg1"/>
                  </a:solidFill>
                  <a:latin typeface="Montserrat Semi" charset="0"/>
                  <a:ea typeface="Montserrat Semi" charset="0"/>
                  <a:cs typeface="Montserrat Semi" charset="0"/>
                </a:rPr>
                <a:t>.</a:t>
              </a:r>
              <a:endParaRPr lang="en-US" sz="8000" b="1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796367" y="840921"/>
            <a:ext cx="2599267" cy="5584372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ross 19"/>
          <p:cNvSpPr/>
          <p:nvPr/>
        </p:nvSpPr>
        <p:spPr>
          <a:xfrm>
            <a:off x="4264418" y="840921"/>
            <a:ext cx="279400" cy="279400"/>
          </a:xfrm>
          <a:prstGeom prst="plus">
            <a:avLst>
              <a:gd name="adj" fmla="val 42088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94887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49653" y="4249264"/>
            <a:ext cx="2674446" cy="1047565"/>
            <a:chOff x="1249653" y="4249264"/>
            <a:chExt cx="2674446" cy="1047565"/>
          </a:xfrm>
        </p:grpSpPr>
        <p:sp>
          <p:nvSpPr>
            <p:cNvPr id="24" name="Rectangle 23"/>
            <p:cNvSpPr/>
            <p:nvPr/>
          </p:nvSpPr>
          <p:spPr>
            <a:xfrm>
              <a:off x="1249653" y="4650498"/>
              <a:ext cx="26744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" charset="0"/>
                  <a:ea typeface="Cormorant Garamond" charset="0"/>
                  <a:cs typeface="Cormorant Garamond" charset="0"/>
                </a:rPr>
                <a:t>Far far away, 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Vokalia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 and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Consonantia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, there live the blind texts.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89091" y="4249264"/>
              <a:ext cx="14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This is awesome title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 rot="16200000">
            <a:off x="9025710" y="1980726"/>
            <a:ext cx="3801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点此替换文本</a:t>
            </a:r>
            <a:endParaRPr lang="en-US" sz="4400" spc="300" dirty="0">
              <a:solidFill>
                <a:schemeClr val="bg1"/>
              </a:solidFill>
              <a:latin typeface="Montserrat Light" panose="00000400000000000000" charset="0"/>
              <a:ea typeface="Montserrat Light" panose="00000400000000000000" charset="0"/>
              <a:cs typeface="Montserrat Light" panose="00000400000000000000" charset="0"/>
            </a:endParaRPr>
          </a:p>
        </p:txBody>
      </p:sp>
      <p:sp>
        <p:nvSpPr>
          <p:cNvPr id="19" name="TextBox 20"/>
          <p:cNvSpPr txBox="1"/>
          <p:nvPr/>
        </p:nvSpPr>
        <p:spPr>
          <a:xfrm>
            <a:off x="5932092" y="5493330"/>
            <a:ext cx="1463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as Reicht Gut Regular" pitchFamily="2" charset="0"/>
                <a:ea typeface="Montserrat Semi" charset="0"/>
                <a:cs typeface="Montserrat Semi" charset="0"/>
              </a:rPr>
              <a:t>fashion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Das Reicht Gut Regular" pitchFamily="2" charset="0"/>
              <a:ea typeface="Montserrat Semi" charset="0"/>
              <a:cs typeface="Montserrat Sem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20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9580" y="840921"/>
            <a:ext cx="11292840" cy="51761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3" b="9903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r="186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930"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r="11700"/>
          <a:stretch>
            <a:fillRect/>
          </a:stretch>
        </p:blipFill>
        <p:spPr/>
      </p:pic>
      <p:cxnSp>
        <p:nvCxnSpPr>
          <p:cNvPr id="10" name="Straight Connector 9"/>
          <p:cNvCxnSpPr/>
          <p:nvPr/>
        </p:nvCxnSpPr>
        <p:spPr>
          <a:xfrm>
            <a:off x="453476" y="6432987"/>
            <a:ext cx="24981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2278" y="6317571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rPr>
              <a:t>slide : </a:t>
            </a:r>
            <a:fld id="{62AEC829-9D8B-B04A-97F2-7EA009EEF72F}" type="slidenum">
              <a:rPr lang="en-US" sz="900" b="1">
                <a:latin typeface="Cormorant Garamond" charset="0"/>
                <a:ea typeface="Cormorant Garamond" charset="0"/>
                <a:cs typeface="Cormorant Garamond" charset="0"/>
              </a:rPr>
            </a:fld>
            <a:endParaRPr lang="en-US" sz="900" b="1" dirty="0">
              <a:latin typeface="Cormorant Garamond" charset="0"/>
              <a:ea typeface="Cormorant Garamond" charset="0"/>
              <a:cs typeface="Cormorant Garamond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2800" y="1955801"/>
            <a:ext cx="4013200" cy="333586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76319" y="2730619"/>
            <a:ext cx="2226161" cy="1786229"/>
            <a:chOff x="2976319" y="2730619"/>
            <a:chExt cx="2226161" cy="1786229"/>
          </a:xfrm>
        </p:grpSpPr>
        <p:sp>
          <p:nvSpPr>
            <p:cNvPr id="28" name="Rectangle 27"/>
            <p:cNvSpPr/>
            <p:nvPr/>
          </p:nvSpPr>
          <p:spPr>
            <a:xfrm>
              <a:off x="2976319" y="3131853"/>
              <a:ext cx="222616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" charset="0"/>
                  <a:ea typeface="Cormorant Garamond" charset="0"/>
                  <a:cs typeface="Cormorant Garamond" charset="0"/>
                </a:rPr>
                <a:t>Far far away, 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behind the word mountains, far from the countries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Vokalia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 and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Consonantia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, there live the blind texts. Separated they live in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Bookmarksgrove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 right at the coast of the Semantics, a large language ocean.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76319" y="2730619"/>
              <a:ext cx="18774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rmorant Garamond Light" charset="0"/>
                  <a:ea typeface="Cormorant Garamond Light" charset="0"/>
                  <a:cs typeface="Cormorant Garamond Light" charset="0"/>
                </a:rPr>
                <a:t>点此替换文本</a:t>
              </a:r>
              <a:endPara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 Garamond Light" charset="0"/>
                <a:ea typeface="Cormorant Garamond Light" charset="0"/>
                <a:cs typeface="Cormorant Garamond Light" charset="0"/>
              </a:endParaRPr>
            </a:p>
          </p:txBody>
        </p:sp>
      </p:grpSp>
      <p:pic>
        <p:nvPicPr>
          <p:cNvPr id="20" name="图片占位符 19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" r="221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p="http://schemas.openxmlformats.org/presentationml/2006/main">
  <p:tag name="ISPRING_ULTRA_SCORM_COURSE_ID" val="999DF091-BCEA-4DBB-A0BD-97D11E758447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OMAH PowerPoint Templat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5956</Words>
  <Application>WPS 演示</Application>
  <PresentationFormat>宽屏</PresentationFormat>
  <Paragraphs>295</Paragraphs>
  <Slides>28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0" baseType="lpstr">
      <vt:lpstr>Arial</vt:lpstr>
      <vt:lpstr>宋体</vt:lpstr>
      <vt:lpstr>Wingdings</vt:lpstr>
      <vt:lpstr>Montserrat</vt:lpstr>
      <vt:lpstr>Cormorant Garamond</vt:lpstr>
      <vt:lpstr>Hilda Sonnenschein</vt:lpstr>
      <vt:lpstr>Arial</vt:lpstr>
      <vt:lpstr>Das Reicht Gut Regular</vt:lpstr>
      <vt:lpstr>Space Age</vt:lpstr>
      <vt:lpstr>Montserrat Semi</vt:lpstr>
      <vt:lpstr>Montserrat Light</vt:lpstr>
      <vt:lpstr>魚石行書</vt:lpstr>
      <vt:lpstr>微软雅黑</vt:lpstr>
      <vt:lpstr>Raleway</vt:lpstr>
      <vt:lpstr>Cormorant Garamond Light</vt:lpstr>
      <vt:lpstr>Lemon Tuesday</vt:lpstr>
      <vt:lpstr>Calibri</vt:lpstr>
      <vt:lpstr>等线</vt:lpstr>
      <vt:lpstr>Kozuka Mincho Pr6N R</vt:lpstr>
      <vt:lpstr>Arial Unicode MS</vt:lpstr>
      <vt:lpstr>Montserrat Hairline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OMAH PowerPoint Template</dc:title>
  <dc:creator>Bagus Budiyanto</dc:creator>
  <cp:lastModifiedBy>一颗苹果</cp:lastModifiedBy>
  <cp:revision>127</cp:revision>
  <dcterms:created xsi:type="dcterms:W3CDTF">2017-01-28T03:54:00Z</dcterms:created>
  <dcterms:modified xsi:type="dcterms:W3CDTF">2021-09-07T08:29:10Z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758E37E69CCF45C19A5A182C2D16CB96</vt:lpwstr>
  </property>
  <property fmtid="{D5CDD505-2E9C-101B-9397-08002B2CF9AE}" pid="3" name="KSOProductBuildVer">
    <vt:lpwstr>2052-11.1.0.10463</vt:lpwstr>
  </property>
</Properties>
</file>