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2" r:id="rId3"/>
    <p:sldId id="264" r:id="rId4"/>
    <p:sldId id="265" r:id="rId5"/>
    <p:sldId id="282" r:id="rId6"/>
    <p:sldId id="269" r:id="rId7"/>
    <p:sldId id="281" r:id="rId8"/>
    <p:sldId id="266" r:id="rId9"/>
    <p:sldId id="280" r:id="rId10"/>
    <p:sldId id="283" r:id="rId11"/>
    <p:sldId id="284" r:id="rId12"/>
    <p:sldId id="267" r:id="rId13"/>
    <p:sldId id="285" r:id="rId14"/>
    <p:sldId id="287" r:id="rId15"/>
    <p:sldId id="286" r:id="rId16"/>
    <p:sldId id="268" r:id="rId17"/>
    <p:sldId id="288" r:id="rId18"/>
    <p:sldId id="289" r:id="rId19"/>
    <p:sldId id="263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B8A9"/>
    <a:srgbClr val="5483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34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AD82-9524-437A-B5B0-891EE9F15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3CBA-1F44-4070-AC31-BE5EBD020D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AD82-9524-437A-B5B0-891EE9F15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3CBA-1F44-4070-AC31-BE5EBD020D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AD82-9524-437A-B5B0-891EE9F15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3CBA-1F44-4070-AC31-BE5EBD020D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AD82-9524-437A-B5B0-891EE9F15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3CBA-1F44-4070-AC31-BE5EBD020D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AD82-9524-437A-B5B0-891EE9F15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3CBA-1F44-4070-AC31-BE5EBD020D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AD82-9524-437A-B5B0-891EE9F15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3CBA-1F44-4070-AC31-BE5EBD020D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AD82-9524-437A-B5B0-891EE9F15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3CBA-1F44-4070-AC31-BE5EBD020D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AD82-9524-437A-B5B0-891EE9F15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3CBA-1F44-4070-AC31-BE5EBD020D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AD82-9524-437A-B5B0-891EE9F15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3CBA-1F44-4070-AC31-BE5EBD020D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AD82-9524-437A-B5B0-891EE9F15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3CBA-1F44-4070-AC31-BE5EBD020D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AD82-9524-437A-B5B0-891EE9F15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73CBA-1F44-4070-AC31-BE5EBD020D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EAD82-9524-437A-B5B0-891EE9F15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73CBA-1F44-4070-AC31-BE5EBD020DA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16510"/>
            <a:ext cx="12192000" cy="6858000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0" y="949867"/>
            <a:ext cx="12192000" cy="5252118"/>
          </a:xfrm>
          <a:custGeom>
            <a:avLst/>
            <a:gdLst>
              <a:gd name="connsiteX0" fmla="*/ 8934027 w 12192000"/>
              <a:gd name="connsiteY0" fmla="*/ 31 h 5252118"/>
              <a:gd name="connsiteX1" fmla="*/ 9363628 w 12192000"/>
              <a:gd name="connsiteY1" fmla="*/ 65223 h 5252118"/>
              <a:gd name="connsiteX2" fmla="*/ 9519549 w 12192000"/>
              <a:gd name="connsiteY2" fmla="*/ 117177 h 5252118"/>
              <a:gd name="connsiteX3" fmla="*/ 9947330 w 12192000"/>
              <a:gd name="connsiteY3" fmla="*/ 293020 h 5252118"/>
              <a:gd name="connsiteX4" fmla="*/ 10091257 w 12192000"/>
              <a:gd name="connsiteY4" fmla="*/ 340978 h 5252118"/>
              <a:gd name="connsiteX5" fmla="*/ 10555020 w 12192000"/>
              <a:gd name="connsiteY5" fmla="*/ 444885 h 5252118"/>
              <a:gd name="connsiteX6" fmla="*/ 10706942 w 12192000"/>
              <a:gd name="connsiteY6" fmla="*/ 488846 h 5252118"/>
              <a:gd name="connsiteX7" fmla="*/ 11434571 w 12192000"/>
              <a:gd name="connsiteY7" fmla="*/ 520818 h 5252118"/>
              <a:gd name="connsiteX8" fmla="*/ 12161075 w 12192000"/>
              <a:gd name="connsiteY8" fmla="*/ 767669 h 5252118"/>
              <a:gd name="connsiteX9" fmla="*/ 12192000 w 12192000"/>
              <a:gd name="connsiteY9" fmla="*/ 792896 h 5252118"/>
              <a:gd name="connsiteX10" fmla="*/ 12192000 w 12192000"/>
              <a:gd name="connsiteY10" fmla="*/ 5252118 h 5252118"/>
              <a:gd name="connsiteX11" fmla="*/ 12109671 w 12192000"/>
              <a:gd name="connsiteY11" fmla="*/ 5173997 h 5252118"/>
              <a:gd name="connsiteX12" fmla="*/ 11818375 w 12192000"/>
              <a:gd name="connsiteY12" fmla="*/ 4896930 h 5252118"/>
              <a:gd name="connsiteX13" fmla="*/ 11734418 w 12192000"/>
              <a:gd name="connsiteY13" fmla="*/ 4817001 h 5252118"/>
              <a:gd name="connsiteX14" fmla="*/ 10858865 w 12192000"/>
              <a:gd name="connsiteY14" fmla="*/ 4157587 h 5252118"/>
              <a:gd name="connsiteX15" fmla="*/ 10706942 w 12192000"/>
              <a:gd name="connsiteY15" fmla="*/ 4121619 h 5252118"/>
              <a:gd name="connsiteX16" fmla="*/ 10107248 w 12192000"/>
              <a:gd name="connsiteY16" fmla="*/ 4133608 h 5252118"/>
              <a:gd name="connsiteX17" fmla="*/ 9867371 w 12192000"/>
              <a:gd name="connsiteY17" fmla="*/ 4233520 h 5252118"/>
              <a:gd name="connsiteX18" fmla="*/ 9743434 w 12192000"/>
              <a:gd name="connsiteY18" fmla="*/ 4285474 h 5252118"/>
              <a:gd name="connsiteX19" fmla="*/ 8048300 w 12192000"/>
              <a:gd name="connsiteY19" fmla="*/ 4309452 h 5252118"/>
              <a:gd name="connsiteX20" fmla="*/ 7980334 w 12192000"/>
              <a:gd name="connsiteY20" fmla="*/ 4293467 h 5252118"/>
              <a:gd name="connsiteX21" fmla="*/ 7916367 w 12192000"/>
              <a:gd name="connsiteY21" fmla="*/ 4237516 h 5252118"/>
              <a:gd name="connsiteX22" fmla="*/ 7772441 w 12192000"/>
              <a:gd name="connsiteY22" fmla="*/ 4117623 h 5252118"/>
              <a:gd name="connsiteX23" fmla="*/ 7592532 w 12192000"/>
              <a:gd name="connsiteY23" fmla="*/ 3925793 h 5252118"/>
              <a:gd name="connsiteX24" fmla="*/ 7508575 w 12192000"/>
              <a:gd name="connsiteY24" fmla="*/ 3825882 h 5252118"/>
              <a:gd name="connsiteX25" fmla="*/ 6369157 w 12192000"/>
              <a:gd name="connsiteY25" fmla="*/ 3174461 h 5252118"/>
              <a:gd name="connsiteX26" fmla="*/ 6205241 w 12192000"/>
              <a:gd name="connsiteY26" fmla="*/ 3170464 h 5252118"/>
              <a:gd name="connsiteX27" fmla="*/ 5729484 w 12192000"/>
              <a:gd name="connsiteY27" fmla="*/ 3186450 h 5252118"/>
              <a:gd name="connsiteX28" fmla="*/ 5601549 w 12192000"/>
              <a:gd name="connsiteY28" fmla="*/ 3194443 h 5252118"/>
              <a:gd name="connsiteX29" fmla="*/ 5097807 w 12192000"/>
              <a:gd name="connsiteY29" fmla="*/ 3254390 h 5252118"/>
              <a:gd name="connsiteX30" fmla="*/ 4925894 w 12192000"/>
              <a:gd name="connsiteY30" fmla="*/ 3270375 h 5252118"/>
              <a:gd name="connsiteX31" fmla="*/ 4741988 w 12192000"/>
              <a:gd name="connsiteY31" fmla="*/ 3342311 h 5252118"/>
              <a:gd name="connsiteX32" fmla="*/ 4558083 w 12192000"/>
              <a:gd name="connsiteY32" fmla="*/ 3414248 h 5252118"/>
              <a:gd name="connsiteX33" fmla="*/ 3398674 w 12192000"/>
              <a:gd name="connsiteY33" fmla="*/ 3550127 h 5252118"/>
              <a:gd name="connsiteX34" fmla="*/ 3266741 w 12192000"/>
              <a:gd name="connsiteY34" fmla="*/ 3566113 h 5252118"/>
              <a:gd name="connsiteX35" fmla="*/ 2551107 w 12192000"/>
              <a:gd name="connsiteY35" fmla="*/ 3889825 h 5252118"/>
              <a:gd name="connsiteX36" fmla="*/ 2443162 w 12192000"/>
              <a:gd name="connsiteY36" fmla="*/ 3969754 h 5252118"/>
              <a:gd name="connsiteX37" fmla="*/ 1195799 w 12192000"/>
              <a:gd name="connsiteY37" fmla="*/ 4089647 h 5252118"/>
              <a:gd name="connsiteX38" fmla="*/ 1031882 w 12192000"/>
              <a:gd name="connsiteY38" fmla="*/ 4029701 h 5252118"/>
              <a:gd name="connsiteX39" fmla="*/ 871964 w 12192000"/>
              <a:gd name="connsiteY39" fmla="*/ 3957765 h 5252118"/>
              <a:gd name="connsiteX40" fmla="*/ 732036 w 12192000"/>
              <a:gd name="connsiteY40" fmla="*/ 3897818 h 5252118"/>
              <a:gd name="connsiteX41" fmla="*/ 304254 w 12192000"/>
              <a:gd name="connsiteY41" fmla="*/ 3765935 h 5252118"/>
              <a:gd name="connsiteX42" fmla="*/ 172321 w 12192000"/>
              <a:gd name="connsiteY42" fmla="*/ 3721974 h 5252118"/>
              <a:gd name="connsiteX43" fmla="*/ 0 w 12192000"/>
              <a:gd name="connsiteY43" fmla="*/ 3657700 h 5252118"/>
              <a:gd name="connsiteX44" fmla="*/ 0 w 12192000"/>
              <a:gd name="connsiteY44" fmla="*/ 3455381 h 5252118"/>
              <a:gd name="connsiteX45" fmla="*/ 65189 w 12192000"/>
              <a:gd name="connsiteY45" fmla="*/ 3480064 h 5252118"/>
              <a:gd name="connsiteX46" fmla="*/ 204305 w 12192000"/>
              <a:gd name="connsiteY46" fmla="*/ 3518155 h 5252118"/>
              <a:gd name="connsiteX47" fmla="*/ 348232 w 12192000"/>
              <a:gd name="connsiteY47" fmla="*/ 3546130 h 5252118"/>
              <a:gd name="connsiteX48" fmla="*/ 660072 w 12192000"/>
              <a:gd name="connsiteY48" fmla="*/ 3594088 h 5252118"/>
              <a:gd name="connsiteX49" fmla="*/ 811995 w 12192000"/>
              <a:gd name="connsiteY49" fmla="*/ 3622063 h 5252118"/>
              <a:gd name="connsiteX50" fmla="*/ 1263764 w 12192000"/>
              <a:gd name="connsiteY50" fmla="*/ 3721974 h 5252118"/>
              <a:gd name="connsiteX51" fmla="*/ 1411688 w 12192000"/>
              <a:gd name="connsiteY51" fmla="*/ 3745953 h 5252118"/>
              <a:gd name="connsiteX52" fmla="*/ 2103336 w 12192000"/>
              <a:gd name="connsiteY52" fmla="*/ 3701992 h 5252118"/>
              <a:gd name="connsiteX53" fmla="*/ 2227272 w 12192000"/>
              <a:gd name="connsiteY53" fmla="*/ 3654034 h 5252118"/>
              <a:gd name="connsiteX54" fmla="*/ 2575095 w 12192000"/>
              <a:gd name="connsiteY54" fmla="*/ 3462205 h 5252118"/>
              <a:gd name="connsiteX55" fmla="*/ 3286731 w 12192000"/>
              <a:gd name="connsiteY55" fmla="*/ 3222418 h 5252118"/>
              <a:gd name="connsiteX56" fmla="*/ 3414666 w 12192000"/>
              <a:gd name="connsiteY56" fmla="*/ 3194443 h 5252118"/>
              <a:gd name="connsiteX57" fmla="*/ 3966384 w 12192000"/>
              <a:gd name="connsiteY57" fmla="*/ 3062560 h 5252118"/>
              <a:gd name="connsiteX58" fmla="*/ 4482121 w 12192000"/>
              <a:gd name="connsiteY58" fmla="*/ 2826769 h 5252118"/>
              <a:gd name="connsiteX59" fmla="*/ 4598062 w 12192000"/>
              <a:gd name="connsiteY59" fmla="*/ 2774816 h 5252118"/>
              <a:gd name="connsiteX60" fmla="*/ 5009852 w 12192000"/>
              <a:gd name="connsiteY60" fmla="*/ 2582986 h 5252118"/>
              <a:gd name="connsiteX61" fmla="*/ 5149780 w 12192000"/>
              <a:gd name="connsiteY61" fmla="*/ 2523039 h 5252118"/>
              <a:gd name="connsiteX62" fmla="*/ 6033329 w 12192000"/>
              <a:gd name="connsiteY62" fmla="*/ 2051458 h 5252118"/>
              <a:gd name="connsiteX63" fmla="*/ 6141274 w 12192000"/>
              <a:gd name="connsiteY63" fmla="*/ 1943554 h 5252118"/>
              <a:gd name="connsiteX64" fmla="*/ 6237225 w 12192000"/>
              <a:gd name="connsiteY64" fmla="*/ 1863625 h 5252118"/>
              <a:gd name="connsiteX65" fmla="*/ 7072798 w 12192000"/>
              <a:gd name="connsiteY65" fmla="*/ 1555898 h 5252118"/>
              <a:gd name="connsiteX66" fmla="*/ 7200733 w 12192000"/>
              <a:gd name="connsiteY66" fmla="*/ 1475969 h 5252118"/>
              <a:gd name="connsiteX67" fmla="*/ 7592532 w 12192000"/>
              <a:gd name="connsiteY67" fmla="*/ 1124282 h 5252118"/>
              <a:gd name="connsiteX68" fmla="*/ 7668494 w 12192000"/>
              <a:gd name="connsiteY68" fmla="*/ 1020374 h 5252118"/>
              <a:gd name="connsiteX69" fmla="*/ 7948351 w 12192000"/>
              <a:gd name="connsiteY69" fmla="*/ 456875 h 5252118"/>
              <a:gd name="connsiteX70" fmla="*/ 8132257 w 12192000"/>
              <a:gd name="connsiteY70" fmla="*/ 265045 h 5252118"/>
              <a:gd name="connsiteX71" fmla="*/ 8240202 w 12192000"/>
              <a:gd name="connsiteY71" fmla="*/ 181120 h 5252118"/>
              <a:gd name="connsiteX72" fmla="*/ 8934027 w 12192000"/>
              <a:gd name="connsiteY72" fmla="*/ 31 h 52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192000" h="5252118">
                <a:moveTo>
                  <a:pt x="8934027" y="31"/>
                </a:moveTo>
                <a:cubicBezTo>
                  <a:pt x="9079898" y="967"/>
                  <a:pt x="9225698" y="23260"/>
                  <a:pt x="9363628" y="65223"/>
                </a:cubicBezTo>
                <a:cubicBezTo>
                  <a:pt x="9415602" y="77212"/>
                  <a:pt x="9467575" y="97194"/>
                  <a:pt x="9519549" y="117177"/>
                </a:cubicBezTo>
                <a:cubicBezTo>
                  <a:pt x="9655479" y="185116"/>
                  <a:pt x="9799406" y="241066"/>
                  <a:pt x="9947330" y="293020"/>
                </a:cubicBezTo>
                <a:cubicBezTo>
                  <a:pt x="9995306" y="309006"/>
                  <a:pt x="10043281" y="324992"/>
                  <a:pt x="10091257" y="340978"/>
                </a:cubicBezTo>
                <a:cubicBezTo>
                  <a:pt x="10247177" y="352967"/>
                  <a:pt x="10399099" y="400925"/>
                  <a:pt x="10555020" y="444885"/>
                </a:cubicBezTo>
                <a:cubicBezTo>
                  <a:pt x="10606993" y="460871"/>
                  <a:pt x="10654969" y="476857"/>
                  <a:pt x="10706942" y="488846"/>
                </a:cubicBezTo>
                <a:cubicBezTo>
                  <a:pt x="10954816" y="584761"/>
                  <a:pt x="11210685" y="472861"/>
                  <a:pt x="11434571" y="520818"/>
                </a:cubicBezTo>
                <a:cubicBezTo>
                  <a:pt x="11644464" y="570774"/>
                  <a:pt x="11954305" y="633218"/>
                  <a:pt x="12161075" y="767669"/>
                </a:cubicBezTo>
                <a:lnTo>
                  <a:pt x="12192000" y="792896"/>
                </a:lnTo>
                <a:lnTo>
                  <a:pt x="12192000" y="5252118"/>
                </a:lnTo>
                <a:lnTo>
                  <a:pt x="12109671" y="5173997"/>
                </a:lnTo>
                <a:cubicBezTo>
                  <a:pt x="12018897" y="5087823"/>
                  <a:pt x="11915825" y="4989848"/>
                  <a:pt x="11818375" y="4896930"/>
                </a:cubicBezTo>
                <a:cubicBezTo>
                  <a:pt x="11790389" y="4868955"/>
                  <a:pt x="11762403" y="4840980"/>
                  <a:pt x="11734418" y="4817001"/>
                </a:cubicBezTo>
                <a:cubicBezTo>
                  <a:pt x="11478548" y="4541246"/>
                  <a:pt x="11198691" y="4261495"/>
                  <a:pt x="10858865" y="4157587"/>
                </a:cubicBezTo>
                <a:cubicBezTo>
                  <a:pt x="10806891" y="4141601"/>
                  <a:pt x="10758916" y="4129612"/>
                  <a:pt x="10706942" y="4121619"/>
                </a:cubicBezTo>
                <a:cubicBezTo>
                  <a:pt x="10491053" y="4117623"/>
                  <a:pt x="10267167" y="4069665"/>
                  <a:pt x="10107248" y="4133608"/>
                </a:cubicBezTo>
                <a:cubicBezTo>
                  <a:pt x="10027289" y="4165580"/>
                  <a:pt x="9947330" y="4201548"/>
                  <a:pt x="9867371" y="4233520"/>
                </a:cubicBezTo>
                <a:cubicBezTo>
                  <a:pt x="9827391" y="4249506"/>
                  <a:pt x="9787412" y="4269488"/>
                  <a:pt x="9743434" y="4285474"/>
                </a:cubicBezTo>
                <a:cubicBezTo>
                  <a:pt x="9195714" y="4581211"/>
                  <a:pt x="8604016" y="4565225"/>
                  <a:pt x="8048300" y="4309452"/>
                </a:cubicBezTo>
                <a:cubicBezTo>
                  <a:pt x="8004322" y="4301459"/>
                  <a:pt x="7980334" y="4293467"/>
                  <a:pt x="7980334" y="4293467"/>
                </a:cubicBezTo>
                <a:cubicBezTo>
                  <a:pt x="7980334" y="4293467"/>
                  <a:pt x="7956347" y="4273484"/>
                  <a:pt x="7916367" y="4237516"/>
                </a:cubicBezTo>
                <a:cubicBezTo>
                  <a:pt x="7876388" y="4205545"/>
                  <a:pt x="7824414" y="4161584"/>
                  <a:pt x="7772441" y="4117623"/>
                </a:cubicBezTo>
                <a:cubicBezTo>
                  <a:pt x="7700477" y="4061672"/>
                  <a:pt x="7644506" y="3993733"/>
                  <a:pt x="7592532" y="3925793"/>
                </a:cubicBezTo>
                <a:cubicBezTo>
                  <a:pt x="7564547" y="3893821"/>
                  <a:pt x="7536561" y="3857853"/>
                  <a:pt x="7508575" y="3825882"/>
                </a:cubicBezTo>
                <a:cubicBezTo>
                  <a:pt x="7180743" y="3526148"/>
                  <a:pt x="6844914" y="3190446"/>
                  <a:pt x="6369157" y="3174461"/>
                </a:cubicBezTo>
                <a:cubicBezTo>
                  <a:pt x="6317184" y="3170464"/>
                  <a:pt x="6261212" y="3170464"/>
                  <a:pt x="6205241" y="3170464"/>
                </a:cubicBezTo>
                <a:cubicBezTo>
                  <a:pt x="6045323" y="3170464"/>
                  <a:pt x="5881406" y="3182453"/>
                  <a:pt x="5729484" y="3186450"/>
                </a:cubicBezTo>
                <a:cubicBezTo>
                  <a:pt x="5685507" y="3186450"/>
                  <a:pt x="5645527" y="3190446"/>
                  <a:pt x="5601549" y="3194443"/>
                </a:cubicBezTo>
                <a:cubicBezTo>
                  <a:pt x="5433635" y="3210429"/>
                  <a:pt x="5269719" y="3234407"/>
                  <a:pt x="5097807" y="3254390"/>
                </a:cubicBezTo>
                <a:cubicBezTo>
                  <a:pt x="4993860" y="3262382"/>
                  <a:pt x="4925894" y="3270375"/>
                  <a:pt x="4925894" y="3270375"/>
                </a:cubicBezTo>
                <a:cubicBezTo>
                  <a:pt x="4925894" y="3270375"/>
                  <a:pt x="4833942" y="3306343"/>
                  <a:pt x="4741988" y="3342311"/>
                </a:cubicBezTo>
                <a:cubicBezTo>
                  <a:pt x="4650035" y="3378279"/>
                  <a:pt x="4558083" y="3414248"/>
                  <a:pt x="4558083" y="3414248"/>
                </a:cubicBezTo>
                <a:cubicBezTo>
                  <a:pt x="4174278" y="3606077"/>
                  <a:pt x="3790474" y="3606077"/>
                  <a:pt x="3398674" y="3550127"/>
                </a:cubicBezTo>
                <a:cubicBezTo>
                  <a:pt x="3358694" y="3554123"/>
                  <a:pt x="3314717" y="3562116"/>
                  <a:pt x="3266741" y="3566113"/>
                </a:cubicBezTo>
                <a:cubicBezTo>
                  <a:pt x="2998878" y="3598084"/>
                  <a:pt x="2762999" y="3729967"/>
                  <a:pt x="2551107" y="3889825"/>
                </a:cubicBezTo>
                <a:cubicBezTo>
                  <a:pt x="2515125" y="3913804"/>
                  <a:pt x="2479144" y="3941779"/>
                  <a:pt x="2443162" y="3969754"/>
                </a:cubicBezTo>
                <a:cubicBezTo>
                  <a:pt x="2095340" y="4245509"/>
                  <a:pt x="1599593" y="4197552"/>
                  <a:pt x="1195799" y="4089647"/>
                </a:cubicBezTo>
                <a:cubicBezTo>
                  <a:pt x="1139828" y="4073662"/>
                  <a:pt x="1083856" y="4053679"/>
                  <a:pt x="1031882" y="4029701"/>
                </a:cubicBezTo>
                <a:cubicBezTo>
                  <a:pt x="975911" y="4005722"/>
                  <a:pt x="923938" y="3981743"/>
                  <a:pt x="871964" y="3957765"/>
                </a:cubicBezTo>
                <a:cubicBezTo>
                  <a:pt x="823989" y="3937782"/>
                  <a:pt x="780011" y="3917800"/>
                  <a:pt x="732036" y="3897818"/>
                </a:cubicBezTo>
                <a:cubicBezTo>
                  <a:pt x="596105" y="3841868"/>
                  <a:pt x="452179" y="3793910"/>
                  <a:pt x="304254" y="3765935"/>
                </a:cubicBezTo>
                <a:cubicBezTo>
                  <a:pt x="260276" y="3749949"/>
                  <a:pt x="216299" y="3733963"/>
                  <a:pt x="172321" y="3721974"/>
                </a:cubicBezTo>
                <a:lnTo>
                  <a:pt x="0" y="3657700"/>
                </a:lnTo>
                <a:lnTo>
                  <a:pt x="0" y="3455381"/>
                </a:lnTo>
                <a:lnTo>
                  <a:pt x="65189" y="3480064"/>
                </a:lnTo>
                <a:cubicBezTo>
                  <a:pt x="110853" y="3494676"/>
                  <a:pt x="157329" y="3507165"/>
                  <a:pt x="204305" y="3518155"/>
                </a:cubicBezTo>
                <a:cubicBezTo>
                  <a:pt x="252281" y="3526148"/>
                  <a:pt x="300256" y="3538137"/>
                  <a:pt x="348232" y="3546130"/>
                </a:cubicBezTo>
                <a:cubicBezTo>
                  <a:pt x="452179" y="3562116"/>
                  <a:pt x="556125" y="3578102"/>
                  <a:pt x="660072" y="3594088"/>
                </a:cubicBezTo>
                <a:cubicBezTo>
                  <a:pt x="712046" y="3602081"/>
                  <a:pt x="764019" y="3614070"/>
                  <a:pt x="811995" y="3622063"/>
                </a:cubicBezTo>
                <a:cubicBezTo>
                  <a:pt x="963917" y="3658031"/>
                  <a:pt x="1111842" y="3693999"/>
                  <a:pt x="1263764" y="3721974"/>
                </a:cubicBezTo>
                <a:cubicBezTo>
                  <a:pt x="1311739" y="3733963"/>
                  <a:pt x="1363713" y="3741956"/>
                  <a:pt x="1411688" y="3745953"/>
                </a:cubicBezTo>
                <a:cubicBezTo>
                  <a:pt x="1647568" y="3781921"/>
                  <a:pt x="1887446" y="3765935"/>
                  <a:pt x="2103336" y="3701992"/>
                </a:cubicBezTo>
                <a:cubicBezTo>
                  <a:pt x="2147313" y="3690003"/>
                  <a:pt x="2187293" y="3674017"/>
                  <a:pt x="2227272" y="3654034"/>
                </a:cubicBezTo>
                <a:cubicBezTo>
                  <a:pt x="2347211" y="3602081"/>
                  <a:pt x="2463152" y="3534141"/>
                  <a:pt x="2575095" y="3462205"/>
                </a:cubicBezTo>
                <a:cubicBezTo>
                  <a:pt x="2782989" y="3318333"/>
                  <a:pt x="3054850" y="3286361"/>
                  <a:pt x="3286731" y="3222418"/>
                </a:cubicBezTo>
                <a:cubicBezTo>
                  <a:pt x="3330709" y="3214425"/>
                  <a:pt x="3370688" y="3202436"/>
                  <a:pt x="3414666" y="3194443"/>
                </a:cubicBezTo>
                <a:cubicBezTo>
                  <a:pt x="3706517" y="3122507"/>
                  <a:pt x="3966384" y="3062560"/>
                  <a:pt x="3966384" y="3062560"/>
                </a:cubicBezTo>
                <a:cubicBezTo>
                  <a:pt x="3966384" y="3062560"/>
                  <a:pt x="4206262" y="2950659"/>
                  <a:pt x="4482121" y="2826769"/>
                </a:cubicBezTo>
                <a:cubicBezTo>
                  <a:pt x="4518102" y="2810784"/>
                  <a:pt x="4558083" y="2794798"/>
                  <a:pt x="4598062" y="2774816"/>
                </a:cubicBezTo>
                <a:cubicBezTo>
                  <a:pt x="4737990" y="2710872"/>
                  <a:pt x="4873921" y="2642933"/>
                  <a:pt x="5009852" y="2582986"/>
                </a:cubicBezTo>
                <a:cubicBezTo>
                  <a:pt x="5057827" y="2563004"/>
                  <a:pt x="5101804" y="2543021"/>
                  <a:pt x="5149780" y="2523039"/>
                </a:cubicBezTo>
                <a:cubicBezTo>
                  <a:pt x="5485609" y="2423128"/>
                  <a:pt x="5773462" y="2287249"/>
                  <a:pt x="6033329" y="2051458"/>
                </a:cubicBezTo>
                <a:cubicBezTo>
                  <a:pt x="6069310" y="2015490"/>
                  <a:pt x="6105292" y="1983519"/>
                  <a:pt x="6141274" y="1943554"/>
                </a:cubicBezTo>
                <a:cubicBezTo>
                  <a:pt x="6173257" y="1911583"/>
                  <a:pt x="6189249" y="1879611"/>
                  <a:pt x="6237225" y="1863625"/>
                </a:cubicBezTo>
                <a:cubicBezTo>
                  <a:pt x="6545068" y="1815668"/>
                  <a:pt x="6816929" y="1703767"/>
                  <a:pt x="7072798" y="1555898"/>
                </a:cubicBezTo>
                <a:cubicBezTo>
                  <a:pt x="7116776" y="1531920"/>
                  <a:pt x="7156755" y="1503945"/>
                  <a:pt x="7200733" y="1475969"/>
                </a:cubicBezTo>
                <a:cubicBezTo>
                  <a:pt x="7356653" y="1384051"/>
                  <a:pt x="7484588" y="1264158"/>
                  <a:pt x="7592532" y="1124282"/>
                </a:cubicBezTo>
                <a:cubicBezTo>
                  <a:pt x="7620518" y="1092310"/>
                  <a:pt x="7644506" y="1056342"/>
                  <a:pt x="7668494" y="1020374"/>
                </a:cubicBezTo>
                <a:cubicBezTo>
                  <a:pt x="7804424" y="856520"/>
                  <a:pt x="7820416" y="616733"/>
                  <a:pt x="7948351" y="456875"/>
                </a:cubicBezTo>
                <a:cubicBezTo>
                  <a:pt x="8004322" y="388935"/>
                  <a:pt x="8068290" y="324992"/>
                  <a:pt x="8132257" y="265045"/>
                </a:cubicBezTo>
                <a:cubicBezTo>
                  <a:pt x="8168239" y="233074"/>
                  <a:pt x="8204220" y="209095"/>
                  <a:pt x="8240202" y="181120"/>
                </a:cubicBezTo>
                <a:cubicBezTo>
                  <a:pt x="8447596" y="56231"/>
                  <a:pt x="8690909" y="-1530"/>
                  <a:pt x="8934027" y="31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0" y="2051464"/>
            <a:ext cx="12192000" cy="4029283"/>
          </a:xfrm>
          <a:custGeom>
            <a:avLst/>
            <a:gdLst>
              <a:gd name="connsiteX0" fmla="*/ 0 w 12192000"/>
              <a:gd name="connsiteY0" fmla="*/ 0 h 4029283"/>
              <a:gd name="connsiteX1" fmla="*/ 18429 w 12192000"/>
              <a:gd name="connsiteY1" fmla="*/ 10889 h 4029283"/>
              <a:gd name="connsiteX2" fmla="*/ 91495 w 12192000"/>
              <a:gd name="connsiteY2" fmla="*/ 54060 h 4029283"/>
              <a:gd name="connsiteX3" fmla="*/ 441818 w 12192000"/>
              <a:gd name="connsiteY3" fmla="*/ 258725 h 4029283"/>
              <a:gd name="connsiteX4" fmla="*/ 445754 w 12192000"/>
              <a:gd name="connsiteY4" fmla="*/ 258725 h 4029283"/>
              <a:gd name="connsiteX5" fmla="*/ 449690 w 12192000"/>
              <a:gd name="connsiteY5" fmla="*/ 262661 h 4029283"/>
              <a:gd name="connsiteX6" fmla="*/ 733097 w 12192000"/>
              <a:gd name="connsiteY6" fmla="*/ 561787 h 4029283"/>
              <a:gd name="connsiteX7" fmla="*/ 1012568 w 12192000"/>
              <a:gd name="connsiteY7" fmla="*/ 864848 h 4029283"/>
              <a:gd name="connsiteX8" fmla="*/ 1292039 w 12192000"/>
              <a:gd name="connsiteY8" fmla="*/ 1167910 h 4029283"/>
              <a:gd name="connsiteX9" fmla="*/ 1567574 w 12192000"/>
              <a:gd name="connsiteY9" fmla="*/ 1474907 h 4029283"/>
              <a:gd name="connsiteX10" fmla="*/ 1571510 w 12192000"/>
              <a:gd name="connsiteY10" fmla="*/ 1482779 h 4029283"/>
              <a:gd name="connsiteX11" fmla="*/ 1571510 w 12192000"/>
              <a:gd name="connsiteY11" fmla="*/ 1486715 h 4029283"/>
              <a:gd name="connsiteX12" fmla="*/ 1685660 w 12192000"/>
              <a:gd name="connsiteY12" fmla="*/ 1730738 h 4029283"/>
              <a:gd name="connsiteX13" fmla="*/ 1795874 w 12192000"/>
              <a:gd name="connsiteY13" fmla="*/ 1974762 h 4029283"/>
              <a:gd name="connsiteX14" fmla="*/ 1799810 w 12192000"/>
              <a:gd name="connsiteY14" fmla="*/ 1982634 h 4029283"/>
              <a:gd name="connsiteX15" fmla="*/ 1799810 w 12192000"/>
              <a:gd name="connsiteY15" fmla="*/ 1986569 h 4029283"/>
              <a:gd name="connsiteX16" fmla="*/ 1862790 w 12192000"/>
              <a:gd name="connsiteY16" fmla="*/ 2458873 h 4029283"/>
              <a:gd name="connsiteX17" fmla="*/ 1922448 w 12192000"/>
              <a:gd name="connsiteY17" fmla="*/ 2906271 h 4029283"/>
              <a:gd name="connsiteX18" fmla="*/ 1923656 w 12192000"/>
              <a:gd name="connsiteY18" fmla="*/ 2915332 h 4029283"/>
              <a:gd name="connsiteX19" fmla="*/ 1917897 w 12192000"/>
              <a:gd name="connsiteY19" fmla="*/ 2907562 h 4029283"/>
              <a:gd name="connsiteX20" fmla="*/ 1925769 w 12192000"/>
              <a:gd name="connsiteY20" fmla="*/ 2931177 h 4029283"/>
              <a:gd name="connsiteX21" fmla="*/ 1924785 w 12192000"/>
              <a:gd name="connsiteY21" fmla="*/ 2923797 h 4029283"/>
              <a:gd name="connsiteX22" fmla="*/ 1923656 w 12192000"/>
              <a:gd name="connsiteY22" fmla="*/ 2915332 h 4029283"/>
              <a:gd name="connsiteX23" fmla="*/ 1961548 w 12192000"/>
              <a:gd name="connsiteY23" fmla="*/ 2966451 h 4029283"/>
              <a:gd name="connsiteX24" fmla="*/ 2152801 w 12192000"/>
              <a:gd name="connsiteY24" fmla="*/ 3224468 h 4029283"/>
              <a:gd name="connsiteX25" fmla="*/ 2156221 w 12192000"/>
              <a:gd name="connsiteY25" fmla="*/ 3229082 h 4029283"/>
              <a:gd name="connsiteX26" fmla="*/ 2150133 w 12192000"/>
              <a:gd name="connsiteY26" fmla="*/ 3226367 h 4029283"/>
              <a:gd name="connsiteX27" fmla="*/ 2165878 w 12192000"/>
              <a:gd name="connsiteY27" fmla="*/ 3242110 h 4029283"/>
              <a:gd name="connsiteX28" fmla="*/ 2162003 w 12192000"/>
              <a:gd name="connsiteY28" fmla="*/ 3236883 h 4029283"/>
              <a:gd name="connsiteX29" fmla="*/ 2156221 w 12192000"/>
              <a:gd name="connsiteY29" fmla="*/ 3229082 h 4029283"/>
              <a:gd name="connsiteX30" fmla="*/ 2330730 w 12192000"/>
              <a:gd name="connsiteY30" fmla="*/ 3306914 h 4029283"/>
              <a:gd name="connsiteX31" fmla="*/ 2688717 w 12192000"/>
              <a:gd name="connsiteY31" fmla="*/ 3466577 h 4029283"/>
              <a:gd name="connsiteX32" fmla="*/ 2693399 w 12192000"/>
              <a:gd name="connsiteY32" fmla="*/ 3468665 h 4029283"/>
              <a:gd name="connsiteX33" fmla="*/ 2677585 w 12192000"/>
              <a:gd name="connsiteY33" fmla="*/ 3470390 h 4029283"/>
              <a:gd name="connsiteX34" fmla="*/ 2697266 w 12192000"/>
              <a:gd name="connsiteY34" fmla="*/ 3470390 h 4029283"/>
              <a:gd name="connsiteX35" fmla="*/ 2693399 w 12192000"/>
              <a:gd name="connsiteY35" fmla="*/ 3468665 h 4029283"/>
              <a:gd name="connsiteX36" fmla="*/ 2749044 w 12192000"/>
              <a:gd name="connsiteY36" fmla="*/ 3462595 h 4029283"/>
              <a:gd name="connsiteX37" fmla="*/ 2894077 w 12192000"/>
              <a:gd name="connsiteY37" fmla="*/ 3446775 h 4029283"/>
              <a:gd name="connsiteX38" fmla="*/ 3110568 w 12192000"/>
              <a:gd name="connsiteY38" fmla="*/ 3423160 h 4029283"/>
              <a:gd name="connsiteX39" fmla="*/ 3543551 w 12192000"/>
              <a:gd name="connsiteY39" fmla="*/ 3371994 h 4029283"/>
              <a:gd name="connsiteX40" fmla="*/ 3547487 w 12192000"/>
              <a:gd name="connsiteY40" fmla="*/ 3371994 h 4029283"/>
              <a:gd name="connsiteX41" fmla="*/ 3704936 w 12192000"/>
              <a:gd name="connsiteY41" fmla="*/ 3371994 h 4029283"/>
              <a:gd name="connsiteX42" fmla="*/ 3842703 w 12192000"/>
              <a:gd name="connsiteY42" fmla="*/ 3375438 h 4029283"/>
              <a:gd name="connsiteX43" fmla="*/ 3847029 w 12192000"/>
              <a:gd name="connsiteY43" fmla="*/ 3375546 h 4029283"/>
              <a:gd name="connsiteX44" fmla="*/ 3842703 w 12192000"/>
              <a:gd name="connsiteY44" fmla="*/ 3387737 h 4029283"/>
              <a:gd name="connsiteX45" fmla="*/ 3862384 w 12192000"/>
              <a:gd name="connsiteY45" fmla="*/ 3375930 h 4029283"/>
              <a:gd name="connsiteX46" fmla="*/ 3859924 w 12192000"/>
              <a:gd name="connsiteY46" fmla="*/ 3375868 h 4029283"/>
              <a:gd name="connsiteX47" fmla="*/ 3847029 w 12192000"/>
              <a:gd name="connsiteY47" fmla="*/ 3375546 h 4029283"/>
              <a:gd name="connsiteX48" fmla="*/ 3871287 w 12192000"/>
              <a:gd name="connsiteY48" fmla="*/ 3307190 h 4029283"/>
              <a:gd name="connsiteX49" fmla="*/ 3929300 w 12192000"/>
              <a:gd name="connsiteY49" fmla="*/ 3143714 h 4029283"/>
              <a:gd name="connsiteX50" fmla="*/ 4011960 w 12192000"/>
              <a:gd name="connsiteY50" fmla="*/ 2895754 h 4029283"/>
              <a:gd name="connsiteX51" fmla="*/ 4177281 w 12192000"/>
              <a:gd name="connsiteY51" fmla="*/ 2399835 h 4029283"/>
              <a:gd name="connsiteX52" fmla="*/ 4177281 w 12192000"/>
              <a:gd name="connsiteY52" fmla="*/ 2403771 h 4029283"/>
              <a:gd name="connsiteX53" fmla="*/ 4189089 w 12192000"/>
              <a:gd name="connsiteY53" fmla="*/ 2081030 h 4029283"/>
              <a:gd name="connsiteX54" fmla="*/ 4204834 w 12192000"/>
              <a:gd name="connsiteY54" fmla="*/ 1758289 h 4029283"/>
              <a:gd name="connsiteX55" fmla="*/ 4204834 w 12192000"/>
              <a:gd name="connsiteY55" fmla="*/ 1750418 h 4029283"/>
              <a:gd name="connsiteX56" fmla="*/ 4212707 w 12192000"/>
              <a:gd name="connsiteY56" fmla="*/ 1742546 h 4029283"/>
              <a:gd name="connsiteX57" fmla="*/ 4661435 w 12192000"/>
              <a:gd name="connsiteY57" fmla="*/ 1345024 h 4029283"/>
              <a:gd name="connsiteX58" fmla="*/ 4669307 w 12192000"/>
              <a:gd name="connsiteY58" fmla="*/ 1337152 h 4029283"/>
              <a:gd name="connsiteX59" fmla="*/ 4681116 w 12192000"/>
              <a:gd name="connsiteY59" fmla="*/ 1337152 h 4029283"/>
              <a:gd name="connsiteX60" fmla="*/ 5377825 w 12192000"/>
              <a:gd name="connsiteY60" fmla="*/ 1376511 h 4029283"/>
              <a:gd name="connsiteX61" fmla="*/ 5385697 w 12192000"/>
              <a:gd name="connsiteY61" fmla="*/ 1376511 h 4029283"/>
              <a:gd name="connsiteX62" fmla="*/ 5393570 w 12192000"/>
              <a:gd name="connsiteY62" fmla="*/ 1380446 h 4029283"/>
              <a:gd name="connsiteX63" fmla="*/ 5901341 w 12192000"/>
              <a:gd name="connsiteY63" fmla="*/ 1655957 h 4029283"/>
              <a:gd name="connsiteX64" fmla="*/ 5893468 w 12192000"/>
              <a:gd name="connsiteY64" fmla="*/ 1655957 h 4029283"/>
              <a:gd name="connsiteX65" fmla="*/ 6478864 w 12192000"/>
              <a:gd name="connsiteY65" fmla="*/ 1887112 h 4029283"/>
              <a:gd name="connsiteX66" fmla="*/ 6501485 w 12192000"/>
              <a:gd name="connsiteY66" fmla="*/ 1896045 h 4029283"/>
              <a:gd name="connsiteX67" fmla="*/ 6491772 w 12192000"/>
              <a:gd name="connsiteY67" fmla="*/ 1896045 h 4029283"/>
              <a:gd name="connsiteX68" fmla="*/ 6511453 w 12192000"/>
              <a:gd name="connsiteY68" fmla="*/ 1899981 h 4029283"/>
              <a:gd name="connsiteX69" fmla="*/ 6501797 w 12192000"/>
              <a:gd name="connsiteY69" fmla="*/ 1896168 h 4029283"/>
              <a:gd name="connsiteX70" fmla="*/ 6501485 w 12192000"/>
              <a:gd name="connsiteY70" fmla="*/ 1896045 h 4029283"/>
              <a:gd name="connsiteX71" fmla="*/ 6634690 w 12192000"/>
              <a:gd name="connsiteY71" fmla="*/ 1896045 h 4029283"/>
              <a:gd name="connsiteX72" fmla="*/ 6924755 w 12192000"/>
              <a:gd name="connsiteY72" fmla="*/ 1896045 h 4029283"/>
              <a:gd name="connsiteX73" fmla="*/ 7141247 w 12192000"/>
              <a:gd name="connsiteY73" fmla="*/ 1896045 h 4029283"/>
              <a:gd name="connsiteX74" fmla="*/ 7251460 w 12192000"/>
              <a:gd name="connsiteY74" fmla="*/ 1892109 h 4029283"/>
              <a:gd name="connsiteX75" fmla="*/ 7306567 w 12192000"/>
              <a:gd name="connsiteY75" fmla="*/ 1892109 h 4029283"/>
              <a:gd name="connsiteX76" fmla="*/ 7318376 w 12192000"/>
              <a:gd name="connsiteY76" fmla="*/ 1892109 h 4029283"/>
              <a:gd name="connsiteX77" fmla="*/ 7326248 w 12192000"/>
              <a:gd name="connsiteY77" fmla="*/ 1892109 h 4029283"/>
              <a:gd name="connsiteX78" fmla="*/ 7338057 w 12192000"/>
              <a:gd name="connsiteY78" fmla="*/ 1896045 h 4029283"/>
              <a:gd name="connsiteX79" fmla="*/ 7361674 w 12192000"/>
              <a:gd name="connsiteY79" fmla="*/ 1899981 h 4029283"/>
              <a:gd name="connsiteX80" fmla="*/ 7373483 w 12192000"/>
              <a:gd name="connsiteY80" fmla="*/ 1903916 h 4029283"/>
              <a:gd name="connsiteX81" fmla="*/ 7582102 w 12192000"/>
              <a:gd name="connsiteY81" fmla="*/ 1974762 h 4029283"/>
              <a:gd name="connsiteX82" fmla="*/ 7786785 w 12192000"/>
              <a:gd name="connsiteY82" fmla="*/ 2045607 h 4029283"/>
              <a:gd name="connsiteX83" fmla="*/ 8174563 w 12192000"/>
              <a:gd name="connsiteY83" fmla="*/ 2183555 h 4029283"/>
              <a:gd name="connsiteX84" fmla="*/ 8181323 w 12192000"/>
              <a:gd name="connsiteY84" fmla="*/ 2185959 h 4029283"/>
              <a:gd name="connsiteX85" fmla="*/ 8168597 w 12192000"/>
              <a:gd name="connsiteY85" fmla="*/ 2187299 h 4029283"/>
              <a:gd name="connsiteX86" fmla="*/ 8196151 w 12192000"/>
              <a:gd name="connsiteY86" fmla="*/ 2191234 h 4029283"/>
              <a:gd name="connsiteX87" fmla="*/ 8189755 w 12192000"/>
              <a:gd name="connsiteY87" fmla="*/ 2188959 h 4029283"/>
              <a:gd name="connsiteX88" fmla="*/ 8181323 w 12192000"/>
              <a:gd name="connsiteY88" fmla="*/ 2185959 h 4029283"/>
              <a:gd name="connsiteX89" fmla="*/ 8267341 w 12192000"/>
              <a:gd name="connsiteY89" fmla="*/ 2176905 h 4029283"/>
              <a:gd name="connsiteX90" fmla="*/ 8467749 w 12192000"/>
              <a:gd name="connsiteY90" fmla="*/ 2155812 h 4029283"/>
              <a:gd name="connsiteX91" fmla="*/ 8471685 w 12192000"/>
              <a:gd name="connsiteY91" fmla="*/ 2155812 h 4029283"/>
              <a:gd name="connsiteX92" fmla="*/ 8475621 w 12192000"/>
              <a:gd name="connsiteY92" fmla="*/ 2155812 h 4029283"/>
              <a:gd name="connsiteX93" fmla="*/ 9058180 w 12192000"/>
              <a:gd name="connsiteY93" fmla="*/ 2171555 h 4029283"/>
              <a:gd name="connsiteX94" fmla="*/ 9073925 w 12192000"/>
              <a:gd name="connsiteY94" fmla="*/ 2171555 h 4029283"/>
              <a:gd name="connsiteX95" fmla="*/ 9085734 w 12192000"/>
              <a:gd name="connsiteY95" fmla="*/ 2179427 h 4029283"/>
              <a:gd name="connsiteX96" fmla="*/ 9695846 w 12192000"/>
              <a:gd name="connsiteY96" fmla="*/ 2494296 h 4029283"/>
              <a:gd name="connsiteX97" fmla="*/ 9711591 w 12192000"/>
              <a:gd name="connsiteY97" fmla="*/ 2502168 h 4029283"/>
              <a:gd name="connsiteX98" fmla="*/ 9719464 w 12192000"/>
              <a:gd name="connsiteY98" fmla="*/ 2513975 h 4029283"/>
              <a:gd name="connsiteX99" fmla="*/ 9935955 w 12192000"/>
              <a:gd name="connsiteY99" fmla="*/ 2828844 h 4029283"/>
              <a:gd name="connsiteX100" fmla="*/ 9932019 w 12192000"/>
              <a:gd name="connsiteY100" fmla="*/ 2824909 h 4029283"/>
              <a:gd name="connsiteX101" fmla="*/ 10246916 w 12192000"/>
              <a:gd name="connsiteY101" fmla="*/ 3206687 h 4029283"/>
              <a:gd name="connsiteX102" fmla="*/ 10235107 w 12192000"/>
              <a:gd name="connsiteY102" fmla="*/ 3198816 h 4029283"/>
              <a:gd name="connsiteX103" fmla="*/ 10368938 w 12192000"/>
              <a:gd name="connsiteY103" fmla="*/ 3305084 h 4029283"/>
              <a:gd name="connsiteX104" fmla="*/ 10498833 w 12192000"/>
              <a:gd name="connsiteY104" fmla="*/ 3415288 h 4029283"/>
              <a:gd name="connsiteX105" fmla="*/ 10530323 w 12192000"/>
              <a:gd name="connsiteY105" fmla="*/ 3450711 h 4029283"/>
              <a:gd name="connsiteX106" fmla="*/ 10546068 w 12192000"/>
              <a:gd name="connsiteY106" fmla="*/ 3466455 h 4029283"/>
              <a:gd name="connsiteX107" fmla="*/ 10550004 w 12192000"/>
              <a:gd name="connsiteY107" fmla="*/ 3470390 h 4029283"/>
              <a:gd name="connsiteX108" fmla="*/ 10553940 w 12192000"/>
              <a:gd name="connsiteY108" fmla="*/ 3474326 h 4029283"/>
              <a:gd name="connsiteX109" fmla="*/ 10620856 w 12192000"/>
              <a:gd name="connsiteY109" fmla="*/ 3517621 h 4029283"/>
              <a:gd name="connsiteX110" fmla="*/ 10762559 w 12192000"/>
              <a:gd name="connsiteY110" fmla="*/ 3604210 h 4029283"/>
              <a:gd name="connsiteX111" fmla="*/ 10908199 w 12192000"/>
              <a:gd name="connsiteY111" fmla="*/ 3686863 h 4029283"/>
              <a:gd name="connsiteX112" fmla="*/ 10982987 w 12192000"/>
              <a:gd name="connsiteY112" fmla="*/ 3730157 h 4029283"/>
              <a:gd name="connsiteX113" fmla="*/ 10986923 w 12192000"/>
              <a:gd name="connsiteY113" fmla="*/ 3734093 h 4029283"/>
              <a:gd name="connsiteX114" fmla="*/ 10990859 w 12192000"/>
              <a:gd name="connsiteY114" fmla="*/ 3734093 h 4029283"/>
              <a:gd name="connsiteX115" fmla="*/ 10994795 w 12192000"/>
              <a:gd name="connsiteY115" fmla="*/ 3738029 h 4029283"/>
              <a:gd name="connsiteX116" fmla="*/ 11006604 w 12192000"/>
              <a:gd name="connsiteY116" fmla="*/ 3745901 h 4029283"/>
              <a:gd name="connsiteX117" fmla="*/ 11014477 w 12192000"/>
              <a:gd name="connsiteY117" fmla="*/ 3749837 h 4029283"/>
              <a:gd name="connsiteX118" fmla="*/ 11030221 w 12192000"/>
              <a:gd name="connsiteY118" fmla="*/ 3757708 h 4029283"/>
              <a:gd name="connsiteX119" fmla="*/ 11049902 w 12192000"/>
              <a:gd name="connsiteY119" fmla="*/ 3765580 h 4029283"/>
              <a:gd name="connsiteX120" fmla="*/ 11207351 w 12192000"/>
              <a:gd name="connsiteY120" fmla="*/ 3820682 h 4029283"/>
              <a:gd name="connsiteX121" fmla="*/ 11364799 w 12192000"/>
              <a:gd name="connsiteY121" fmla="*/ 3867913 h 4029283"/>
              <a:gd name="connsiteX122" fmla="*/ 11360863 w 12192000"/>
              <a:gd name="connsiteY122" fmla="*/ 3867913 h 4029283"/>
              <a:gd name="connsiteX123" fmla="*/ 11707249 w 12192000"/>
              <a:gd name="connsiteY123" fmla="*/ 3926951 h 4029283"/>
              <a:gd name="connsiteX124" fmla="*/ 12051415 w 12192000"/>
              <a:gd name="connsiteY124" fmla="*/ 3989521 h 4029283"/>
              <a:gd name="connsiteX125" fmla="*/ 12045763 w 12192000"/>
              <a:gd name="connsiteY125" fmla="*/ 3989924 h 4029283"/>
              <a:gd name="connsiteX126" fmla="*/ 12053636 w 12192000"/>
              <a:gd name="connsiteY126" fmla="*/ 3989924 h 4029283"/>
              <a:gd name="connsiteX127" fmla="*/ 12051415 w 12192000"/>
              <a:gd name="connsiteY127" fmla="*/ 3989521 h 4029283"/>
              <a:gd name="connsiteX128" fmla="*/ 12192000 w 12192000"/>
              <a:gd name="connsiteY128" fmla="*/ 3979480 h 4029283"/>
              <a:gd name="connsiteX129" fmla="*/ 12192000 w 12192000"/>
              <a:gd name="connsiteY129" fmla="*/ 4011989 h 4029283"/>
              <a:gd name="connsiteX130" fmla="*/ 12053636 w 12192000"/>
              <a:gd name="connsiteY130" fmla="*/ 4029283 h 4029283"/>
              <a:gd name="connsiteX131" fmla="*/ 12049700 w 12192000"/>
              <a:gd name="connsiteY131" fmla="*/ 4029283 h 4029283"/>
              <a:gd name="connsiteX132" fmla="*/ 12045763 w 12192000"/>
              <a:gd name="connsiteY132" fmla="*/ 4029283 h 4029283"/>
              <a:gd name="connsiteX133" fmla="*/ 11699377 w 12192000"/>
              <a:gd name="connsiteY133" fmla="*/ 3982053 h 4029283"/>
              <a:gd name="connsiteX134" fmla="*/ 11352991 w 12192000"/>
              <a:gd name="connsiteY134" fmla="*/ 3930887 h 4029283"/>
              <a:gd name="connsiteX135" fmla="*/ 11349054 w 12192000"/>
              <a:gd name="connsiteY135" fmla="*/ 3930887 h 4029283"/>
              <a:gd name="connsiteX136" fmla="*/ 11183734 w 12192000"/>
              <a:gd name="connsiteY136" fmla="*/ 3887592 h 4029283"/>
              <a:gd name="connsiteX137" fmla="*/ 11022349 w 12192000"/>
              <a:gd name="connsiteY137" fmla="*/ 3836426 h 4029283"/>
              <a:gd name="connsiteX138" fmla="*/ 11002668 w 12192000"/>
              <a:gd name="connsiteY138" fmla="*/ 3828554 h 4029283"/>
              <a:gd name="connsiteX139" fmla="*/ 10979051 w 12192000"/>
              <a:gd name="connsiteY139" fmla="*/ 3816746 h 4029283"/>
              <a:gd name="connsiteX140" fmla="*/ 10967242 w 12192000"/>
              <a:gd name="connsiteY140" fmla="*/ 3812811 h 4029283"/>
              <a:gd name="connsiteX141" fmla="*/ 10951497 w 12192000"/>
              <a:gd name="connsiteY141" fmla="*/ 3801003 h 4029283"/>
              <a:gd name="connsiteX142" fmla="*/ 10947561 w 12192000"/>
              <a:gd name="connsiteY142" fmla="*/ 3797067 h 4029283"/>
              <a:gd name="connsiteX143" fmla="*/ 10939689 w 12192000"/>
              <a:gd name="connsiteY143" fmla="*/ 3793131 h 4029283"/>
              <a:gd name="connsiteX144" fmla="*/ 10868837 w 12192000"/>
              <a:gd name="connsiteY144" fmla="*/ 3753773 h 4029283"/>
              <a:gd name="connsiteX145" fmla="*/ 10723197 w 12192000"/>
              <a:gd name="connsiteY145" fmla="*/ 3675055 h 4029283"/>
              <a:gd name="connsiteX146" fmla="*/ 10573621 w 12192000"/>
              <a:gd name="connsiteY146" fmla="*/ 3592402 h 4029283"/>
              <a:gd name="connsiteX147" fmla="*/ 10498833 w 12192000"/>
              <a:gd name="connsiteY147" fmla="*/ 3545172 h 4029283"/>
              <a:gd name="connsiteX148" fmla="*/ 10487024 w 12192000"/>
              <a:gd name="connsiteY148" fmla="*/ 3537300 h 4029283"/>
              <a:gd name="connsiteX149" fmla="*/ 10479152 w 12192000"/>
              <a:gd name="connsiteY149" fmla="*/ 3525492 h 4029283"/>
              <a:gd name="connsiteX150" fmla="*/ 10463407 w 12192000"/>
              <a:gd name="connsiteY150" fmla="*/ 3509749 h 4029283"/>
              <a:gd name="connsiteX151" fmla="*/ 10435854 w 12192000"/>
              <a:gd name="connsiteY151" fmla="*/ 3482198 h 4029283"/>
              <a:gd name="connsiteX152" fmla="*/ 10180000 w 12192000"/>
              <a:gd name="connsiteY152" fmla="*/ 3277533 h 4029283"/>
              <a:gd name="connsiteX153" fmla="*/ 10172128 w 12192000"/>
              <a:gd name="connsiteY153" fmla="*/ 3273597 h 4029283"/>
              <a:gd name="connsiteX154" fmla="*/ 10168191 w 12192000"/>
              <a:gd name="connsiteY154" fmla="*/ 3269661 h 4029283"/>
              <a:gd name="connsiteX155" fmla="*/ 9853295 w 12192000"/>
              <a:gd name="connsiteY155" fmla="*/ 2895754 h 4029283"/>
              <a:gd name="connsiteX156" fmla="*/ 9849359 w 12192000"/>
              <a:gd name="connsiteY156" fmla="*/ 2891818 h 4029283"/>
              <a:gd name="connsiteX157" fmla="*/ 9636827 w 12192000"/>
              <a:gd name="connsiteY157" fmla="*/ 2593554 h 4029283"/>
              <a:gd name="connsiteX158" fmla="*/ 9633549 w 12192000"/>
              <a:gd name="connsiteY158" fmla="*/ 2588953 h 4029283"/>
              <a:gd name="connsiteX159" fmla="*/ 9648612 w 12192000"/>
              <a:gd name="connsiteY159" fmla="*/ 2596628 h 4029283"/>
              <a:gd name="connsiteX160" fmla="*/ 9624995 w 12192000"/>
              <a:gd name="connsiteY160" fmla="*/ 2576949 h 4029283"/>
              <a:gd name="connsiteX161" fmla="*/ 9628501 w 12192000"/>
              <a:gd name="connsiteY161" fmla="*/ 2581869 h 4029283"/>
              <a:gd name="connsiteX162" fmla="*/ 9633549 w 12192000"/>
              <a:gd name="connsiteY162" fmla="*/ 2588953 h 4029283"/>
              <a:gd name="connsiteX163" fmla="*/ 9444629 w 12192000"/>
              <a:gd name="connsiteY163" fmla="*/ 2492697 h 4029283"/>
              <a:gd name="connsiteX164" fmla="*/ 9063216 w 12192000"/>
              <a:gd name="connsiteY164" fmla="*/ 2298364 h 4029283"/>
              <a:gd name="connsiteX165" fmla="*/ 9045399 w 12192000"/>
              <a:gd name="connsiteY165" fmla="*/ 2289286 h 4029283"/>
              <a:gd name="connsiteX166" fmla="*/ 9058180 w 12192000"/>
              <a:gd name="connsiteY166" fmla="*/ 2289631 h 4029283"/>
              <a:gd name="connsiteX167" fmla="*/ 9030627 w 12192000"/>
              <a:gd name="connsiteY167" fmla="*/ 2281759 h 4029283"/>
              <a:gd name="connsiteX168" fmla="*/ 9040283 w 12192000"/>
              <a:gd name="connsiteY168" fmla="*/ 2286679 h 4029283"/>
              <a:gd name="connsiteX169" fmla="*/ 9045399 w 12192000"/>
              <a:gd name="connsiteY169" fmla="*/ 2289286 h 4029283"/>
              <a:gd name="connsiteX170" fmla="*/ 8481886 w 12192000"/>
              <a:gd name="connsiteY170" fmla="*/ 2274057 h 4029283"/>
              <a:gd name="connsiteX171" fmla="*/ 8483494 w 12192000"/>
              <a:gd name="connsiteY171" fmla="*/ 2273888 h 4029283"/>
              <a:gd name="connsiteX172" fmla="*/ 8475621 w 12192000"/>
              <a:gd name="connsiteY172" fmla="*/ 2273888 h 4029283"/>
              <a:gd name="connsiteX173" fmla="*/ 8481886 w 12192000"/>
              <a:gd name="connsiteY173" fmla="*/ 2274057 h 4029283"/>
              <a:gd name="connsiteX174" fmla="*/ 8384751 w 12192000"/>
              <a:gd name="connsiteY174" fmla="*/ 2284281 h 4029283"/>
              <a:gd name="connsiteX175" fmla="*/ 8184342 w 12192000"/>
              <a:gd name="connsiteY175" fmla="*/ 2305375 h 4029283"/>
              <a:gd name="connsiteX176" fmla="*/ 8168597 w 12192000"/>
              <a:gd name="connsiteY176" fmla="*/ 2305375 h 4029283"/>
              <a:gd name="connsiteX177" fmla="*/ 8156788 w 12192000"/>
              <a:gd name="connsiteY177" fmla="*/ 2301439 h 4029283"/>
              <a:gd name="connsiteX178" fmla="*/ 7747423 w 12192000"/>
              <a:gd name="connsiteY178" fmla="*/ 2151876 h 4029283"/>
              <a:gd name="connsiteX179" fmla="*/ 7546676 w 12192000"/>
              <a:gd name="connsiteY179" fmla="*/ 2077094 h 4029283"/>
              <a:gd name="connsiteX180" fmla="*/ 7341993 w 12192000"/>
              <a:gd name="connsiteY180" fmla="*/ 2006249 h 4029283"/>
              <a:gd name="connsiteX181" fmla="*/ 7330185 w 12192000"/>
              <a:gd name="connsiteY181" fmla="*/ 2002313 h 4029283"/>
              <a:gd name="connsiteX182" fmla="*/ 7326248 w 12192000"/>
              <a:gd name="connsiteY182" fmla="*/ 2002313 h 4029283"/>
              <a:gd name="connsiteX183" fmla="*/ 7318376 w 12192000"/>
              <a:gd name="connsiteY183" fmla="*/ 2002313 h 4029283"/>
              <a:gd name="connsiteX184" fmla="*/ 7306567 w 12192000"/>
              <a:gd name="connsiteY184" fmla="*/ 2002313 h 4029283"/>
              <a:gd name="connsiteX185" fmla="*/ 7251460 w 12192000"/>
              <a:gd name="connsiteY185" fmla="*/ 2002313 h 4029283"/>
              <a:gd name="connsiteX186" fmla="*/ 7141247 w 12192000"/>
              <a:gd name="connsiteY186" fmla="*/ 1998377 h 4029283"/>
              <a:gd name="connsiteX187" fmla="*/ 6924755 w 12192000"/>
              <a:gd name="connsiteY187" fmla="*/ 1998377 h 4029283"/>
              <a:gd name="connsiteX188" fmla="*/ 6491772 w 12192000"/>
              <a:gd name="connsiteY188" fmla="*/ 1998377 h 4029283"/>
              <a:gd name="connsiteX189" fmla="*/ 6479963 w 12192000"/>
              <a:gd name="connsiteY189" fmla="*/ 1998377 h 4029283"/>
              <a:gd name="connsiteX190" fmla="*/ 6472091 w 12192000"/>
              <a:gd name="connsiteY190" fmla="*/ 1994441 h 4029283"/>
              <a:gd name="connsiteX191" fmla="*/ 5861978 w 12192000"/>
              <a:gd name="connsiteY191" fmla="*/ 1734674 h 4029283"/>
              <a:gd name="connsiteX192" fmla="*/ 5858042 w 12192000"/>
              <a:gd name="connsiteY192" fmla="*/ 1734674 h 4029283"/>
              <a:gd name="connsiteX193" fmla="*/ 5854106 w 12192000"/>
              <a:gd name="connsiteY193" fmla="*/ 1734674 h 4029283"/>
              <a:gd name="connsiteX194" fmla="*/ 5362018 w 12192000"/>
              <a:gd name="connsiteY194" fmla="*/ 1447971 h 4029283"/>
              <a:gd name="connsiteX195" fmla="*/ 5359532 w 12192000"/>
              <a:gd name="connsiteY195" fmla="*/ 1446523 h 4029283"/>
              <a:gd name="connsiteX196" fmla="*/ 5369952 w 12192000"/>
              <a:gd name="connsiteY196" fmla="*/ 1447356 h 4029283"/>
              <a:gd name="connsiteX197" fmla="*/ 5354207 w 12192000"/>
              <a:gd name="connsiteY197" fmla="*/ 1443420 h 4029283"/>
              <a:gd name="connsiteX198" fmla="*/ 5359532 w 12192000"/>
              <a:gd name="connsiteY198" fmla="*/ 1446523 h 4029283"/>
              <a:gd name="connsiteX199" fmla="*/ 5142583 w 12192000"/>
              <a:gd name="connsiteY199" fmla="*/ 1429168 h 4029283"/>
              <a:gd name="connsiteX200" fmla="*/ 4691879 w 12192000"/>
              <a:gd name="connsiteY200" fmla="*/ 1393115 h 4029283"/>
              <a:gd name="connsiteX201" fmla="*/ 4690517 w 12192000"/>
              <a:gd name="connsiteY201" fmla="*/ 1393006 h 4029283"/>
              <a:gd name="connsiteX202" fmla="*/ 4700797 w 12192000"/>
              <a:gd name="connsiteY202" fmla="*/ 1384382 h 4029283"/>
              <a:gd name="connsiteX203" fmla="*/ 4681116 w 12192000"/>
              <a:gd name="connsiteY203" fmla="*/ 1392254 h 4029283"/>
              <a:gd name="connsiteX204" fmla="*/ 4690517 w 12192000"/>
              <a:gd name="connsiteY204" fmla="*/ 1393006 h 4029283"/>
              <a:gd name="connsiteX205" fmla="*/ 4619038 w 12192000"/>
              <a:gd name="connsiteY205" fmla="*/ 1452971 h 4029283"/>
              <a:gd name="connsiteX206" fmla="*/ 4260818 w 12192000"/>
              <a:gd name="connsiteY206" fmla="*/ 1753485 h 4029283"/>
              <a:gd name="connsiteX207" fmla="*/ 4243732 w 12192000"/>
              <a:gd name="connsiteY207" fmla="*/ 1767819 h 4029283"/>
              <a:gd name="connsiteX208" fmla="*/ 4244196 w 12192000"/>
              <a:gd name="connsiteY208" fmla="*/ 1758289 h 4029283"/>
              <a:gd name="connsiteX209" fmla="*/ 4236324 w 12192000"/>
              <a:gd name="connsiteY209" fmla="*/ 1774033 h 4029283"/>
              <a:gd name="connsiteX210" fmla="*/ 4243581 w 12192000"/>
              <a:gd name="connsiteY210" fmla="*/ 1767945 h 4029283"/>
              <a:gd name="connsiteX211" fmla="*/ 4243732 w 12192000"/>
              <a:gd name="connsiteY211" fmla="*/ 1767819 h 4029283"/>
              <a:gd name="connsiteX212" fmla="*/ 4241425 w 12192000"/>
              <a:gd name="connsiteY212" fmla="*/ 1815100 h 4029283"/>
              <a:gd name="connsiteX213" fmla="*/ 4228452 w 12192000"/>
              <a:gd name="connsiteY213" fmla="*/ 2081030 h 4029283"/>
              <a:gd name="connsiteX214" fmla="*/ 4208770 w 12192000"/>
              <a:gd name="connsiteY214" fmla="*/ 2403771 h 4029283"/>
              <a:gd name="connsiteX215" fmla="*/ 4208770 w 12192000"/>
              <a:gd name="connsiteY215" fmla="*/ 2407707 h 4029283"/>
              <a:gd name="connsiteX216" fmla="*/ 4043450 w 12192000"/>
              <a:gd name="connsiteY216" fmla="*/ 2903626 h 4029283"/>
              <a:gd name="connsiteX217" fmla="*/ 3960789 w 12192000"/>
              <a:gd name="connsiteY217" fmla="*/ 3151585 h 4029283"/>
              <a:gd name="connsiteX218" fmla="*/ 3882065 w 12192000"/>
              <a:gd name="connsiteY218" fmla="*/ 3403481 h 4029283"/>
              <a:gd name="connsiteX219" fmla="*/ 3878129 w 12192000"/>
              <a:gd name="connsiteY219" fmla="*/ 3415288 h 4029283"/>
              <a:gd name="connsiteX220" fmla="*/ 3862384 w 12192000"/>
              <a:gd name="connsiteY220" fmla="*/ 3415288 h 4029283"/>
              <a:gd name="connsiteX221" fmla="*/ 3704936 w 12192000"/>
              <a:gd name="connsiteY221" fmla="*/ 3419224 h 4029283"/>
              <a:gd name="connsiteX222" fmla="*/ 3567168 w 12192000"/>
              <a:gd name="connsiteY222" fmla="*/ 3419224 h 4029283"/>
              <a:gd name="connsiteX223" fmla="*/ 3551424 w 12192000"/>
              <a:gd name="connsiteY223" fmla="*/ 3419224 h 4029283"/>
              <a:gd name="connsiteX224" fmla="*/ 3118441 w 12192000"/>
              <a:gd name="connsiteY224" fmla="*/ 3486134 h 4029283"/>
              <a:gd name="connsiteX225" fmla="*/ 2901949 w 12192000"/>
              <a:gd name="connsiteY225" fmla="*/ 3513685 h 4029283"/>
              <a:gd name="connsiteX226" fmla="*/ 2685458 w 12192000"/>
              <a:gd name="connsiteY226" fmla="*/ 3541236 h 4029283"/>
              <a:gd name="connsiteX227" fmla="*/ 2677585 w 12192000"/>
              <a:gd name="connsiteY227" fmla="*/ 3545172 h 4029283"/>
              <a:gd name="connsiteX228" fmla="*/ 2665776 w 12192000"/>
              <a:gd name="connsiteY228" fmla="*/ 3541236 h 4029283"/>
              <a:gd name="connsiteX229" fmla="*/ 2110771 w 12192000"/>
              <a:gd name="connsiteY229" fmla="*/ 3312956 h 4029283"/>
              <a:gd name="connsiteX230" fmla="*/ 2102899 w 12192000"/>
              <a:gd name="connsiteY230" fmla="*/ 3309020 h 4029283"/>
              <a:gd name="connsiteX231" fmla="*/ 2095026 w 12192000"/>
              <a:gd name="connsiteY231" fmla="*/ 3297212 h 4029283"/>
              <a:gd name="connsiteX232" fmla="*/ 1839172 w 12192000"/>
              <a:gd name="connsiteY232" fmla="*/ 2970536 h 4029283"/>
              <a:gd name="connsiteX233" fmla="*/ 1831300 w 12192000"/>
              <a:gd name="connsiteY233" fmla="*/ 2958728 h 4029283"/>
              <a:gd name="connsiteX234" fmla="*/ 1831300 w 12192000"/>
              <a:gd name="connsiteY234" fmla="*/ 2946920 h 4029283"/>
              <a:gd name="connsiteX235" fmla="*/ 1768321 w 12192000"/>
              <a:gd name="connsiteY235" fmla="*/ 2474617 h 4029283"/>
              <a:gd name="connsiteX236" fmla="*/ 1706325 w 12192000"/>
              <a:gd name="connsiteY236" fmla="*/ 2009693 h 4029283"/>
              <a:gd name="connsiteX237" fmla="*/ 1705926 w 12192000"/>
              <a:gd name="connsiteY237" fmla="*/ 2006701 h 4029283"/>
              <a:gd name="connsiteX238" fmla="*/ 1709277 w 12192000"/>
              <a:gd name="connsiteY238" fmla="*/ 2014121 h 4029283"/>
              <a:gd name="connsiteX239" fmla="*/ 1705341 w 12192000"/>
              <a:gd name="connsiteY239" fmla="*/ 2002313 h 4029283"/>
              <a:gd name="connsiteX240" fmla="*/ 1705464 w 12192000"/>
              <a:gd name="connsiteY240" fmla="*/ 2003235 h 4029283"/>
              <a:gd name="connsiteX241" fmla="*/ 1705926 w 12192000"/>
              <a:gd name="connsiteY241" fmla="*/ 2006701 h 4029283"/>
              <a:gd name="connsiteX242" fmla="*/ 1672898 w 12192000"/>
              <a:gd name="connsiteY242" fmla="*/ 1933574 h 4029283"/>
              <a:gd name="connsiteX243" fmla="*/ 1599064 w 12192000"/>
              <a:gd name="connsiteY243" fmla="*/ 1770097 h 4029283"/>
              <a:gd name="connsiteX244" fmla="*/ 1492786 w 12192000"/>
              <a:gd name="connsiteY244" fmla="*/ 1526073 h 4029283"/>
              <a:gd name="connsiteX245" fmla="*/ 1496722 w 12192000"/>
              <a:gd name="connsiteY245" fmla="*/ 1537881 h 4029283"/>
              <a:gd name="connsiteX246" fmla="*/ 1229060 w 12192000"/>
              <a:gd name="connsiteY246" fmla="*/ 1223012 h 4029283"/>
              <a:gd name="connsiteX247" fmla="*/ 1095229 w 12192000"/>
              <a:gd name="connsiteY247" fmla="*/ 1065577 h 4029283"/>
              <a:gd name="connsiteX248" fmla="*/ 957461 w 12192000"/>
              <a:gd name="connsiteY248" fmla="*/ 912079 h 4029283"/>
              <a:gd name="connsiteX249" fmla="*/ 685863 w 12192000"/>
              <a:gd name="connsiteY249" fmla="*/ 605081 h 4029283"/>
              <a:gd name="connsiteX250" fmla="*/ 410328 w 12192000"/>
              <a:gd name="connsiteY250" fmla="*/ 294148 h 4029283"/>
              <a:gd name="connsiteX251" fmla="*/ 418201 w 12192000"/>
              <a:gd name="connsiteY251" fmla="*/ 298084 h 4029283"/>
              <a:gd name="connsiteX252" fmla="*/ 75750 w 12192000"/>
              <a:gd name="connsiteY252" fmla="*/ 77675 h 4029283"/>
              <a:gd name="connsiteX253" fmla="*/ 18583 w 12192000"/>
              <a:gd name="connsiteY253" fmla="*/ 41299 h 4029283"/>
              <a:gd name="connsiteX254" fmla="*/ 0 w 12192000"/>
              <a:gd name="connsiteY254" fmla="*/ 29475 h 40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4029283">
                <a:moveTo>
                  <a:pt x="0" y="0"/>
                </a:moveTo>
                <a:lnTo>
                  <a:pt x="18429" y="10889"/>
                </a:lnTo>
                <a:cubicBezTo>
                  <a:pt x="91495" y="54060"/>
                  <a:pt x="91495" y="54060"/>
                  <a:pt x="91495" y="54060"/>
                </a:cubicBezTo>
                <a:cubicBezTo>
                  <a:pt x="441818" y="258725"/>
                  <a:pt x="441818" y="258725"/>
                  <a:pt x="441818" y="258725"/>
                </a:cubicBezTo>
                <a:cubicBezTo>
                  <a:pt x="445754" y="258725"/>
                  <a:pt x="445754" y="258725"/>
                  <a:pt x="445754" y="258725"/>
                </a:cubicBezTo>
                <a:cubicBezTo>
                  <a:pt x="449690" y="262661"/>
                  <a:pt x="449690" y="262661"/>
                  <a:pt x="449690" y="262661"/>
                </a:cubicBezTo>
                <a:cubicBezTo>
                  <a:pt x="733097" y="561787"/>
                  <a:pt x="733097" y="561787"/>
                  <a:pt x="733097" y="561787"/>
                </a:cubicBezTo>
                <a:cubicBezTo>
                  <a:pt x="1012568" y="864848"/>
                  <a:pt x="1012568" y="864848"/>
                  <a:pt x="1012568" y="864848"/>
                </a:cubicBezTo>
                <a:cubicBezTo>
                  <a:pt x="1107037" y="963245"/>
                  <a:pt x="1201506" y="1065577"/>
                  <a:pt x="1292039" y="1167910"/>
                </a:cubicBezTo>
                <a:cubicBezTo>
                  <a:pt x="1567574" y="1474907"/>
                  <a:pt x="1567574" y="1474907"/>
                  <a:pt x="1567574" y="1474907"/>
                </a:cubicBezTo>
                <a:cubicBezTo>
                  <a:pt x="1571510" y="1482779"/>
                  <a:pt x="1571510" y="1482779"/>
                  <a:pt x="1571510" y="1482779"/>
                </a:cubicBezTo>
                <a:cubicBezTo>
                  <a:pt x="1571510" y="1486715"/>
                  <a:pt x="1571510" y="1486715"/>
                  <a:pt x="1571510" y="1486715"/>
                </a:cubicBezTo>
                <a:cubicBezTo>
                  <a:pt x="1685660" y="1730738"/>
                  <a:pt x="1685660" y="1730738"/>
                  <a:pt x="1685660" y="1730738"/>
                </a:cubicBezTo>
                <a:cubicBezTo>
                  <a:pt x="1795874" y="1974762"/>
                  <a:pt x="1795874" y="1974762"/>
                  <a:pt x="1795874" y="1974762"/>
                </a:cubicBezTo>
                <a:cubicBezTo>
                  <a:pt x="1799810" y="1982634"/>
                  <a:pt x="1799810" y="1982634"/>
                  <a:pt x="1799810" y="1982634"/>
                </a:cubicBezTo>
                <a:cubicBezTo>
                  <a:pt x="1799810" y="1986569"/>
                  <a:pt x="1799810" y="1986569"/>
                  <a:pt x="1799810" y="1986569"/>
                </a:cubicBezTo>
                <a:cubicBezTo>
                  <a:pt x="1862790" y="2458873"/>
                  <a:pt x="1862790" y="2458873"/>
                  <a:pt x="1862790" y="2458873"/>
                </a:cubicBezTo>
                <a:cubicBezTo>
                  <a:pt x="1902152" y="2754063"/>
                  <a:pt x="1916912" y="2864759"/>
                  <a:pt x="1922448" y="2906271"/>
                </a:cubicBezTo>
                <a:lnTo>
                  <a:pt x="1923656" y="2915332"/>
                </a:lnTo>
                <a:lnTo>
                  <a:pt x="1917897" y="2907562"/>
                </a:lnTo>
                <a:cubicBezTo>
                  <a:pt x="1917897" y="2907562"/>
                  <a:pt x="1917897" y="2907562"/>
                  <a:pt x="1925769" y="2931177"/>
                </a:cubicBezTo>
                <a:cubicBezTo>
                  <a:pt x="1925769" y="2931177"/>
                  <a:pt x="1925769" y="2931177"/>
                  <a:pt x="1924785" y="2923797"/>
                </a:cubicBezTo>
                <a:lnTo>
                  <a:pt x="1923656" y="2915332"/>
                </a:lnTo>
                <a:lnTo>
                  <a:pt x="1961548" y="2966451"/>
                </a:lnTo>
                <a:cubicBezTo>
                  <a:pt x="2084146" y="3131847"/>
                  <a:pt x="2133185" y="3198005"/>
                  <a:pt x="2152801" y="3224468"/>
                </a:cubicBezTo>
                <a:lnTo>
                  <a:pt x="2156221" y="3229082"/>
                </a:lnTo>
                <a:lnTo>
                  <a:pt x="2150133" y="3226367"/>
                </a:lnTo>
                <a:cubicBezTo>
                  <a:pt x="2150133" y="3226367"/>
                  <a:pt x="2150133" y="3226367"/>
                  <a:pt x="2165878" y="3242110"/>
                </a:cubicBezTo>
                <a:cubicBezTo>
                  <a:pt x="2165878" y="3242110"/>
                  <a:pt x="2165878" y="3242110"/>
                  <a:pt x="2162003" y="3236883"/>
                </a:cubicBezTo>
                <a:lnTo>
                  <a:pt x="2156221" y="3229082"/>
                </a:lnTo>
                <a:lnTo>
                  <a:pt x="2330730" y="3306914"/>
                </a:lnTo>
                <a:cubicBezTo>
                  <a:pt x="2592541" y="3423683"/>
                  <a:pt x="2667345" y="3457045"/>
                  <a:pt x="2688717" y="3466577"/>
                </a:cubicBezTo>
                <a:lnTo>
                  <a:pt x="2693399" y="3468665"/>
                </a:lnTo>
                <a:lnTo>
                  <a:pt x="2677585" y="3470390"/>
                </a:lnTo>
                <a:cubicBezTo>
                  <a:pt x="2677585" y="3470390"/>
                  <a:pt x="2677585" y="3470390"/>
                  <a:pt x="2697266" y="3470390"/>
                </a:cubicBezTo>
                <a:lnTo>
                  <a:pt x="2693399" y="3468665"/>
                </a:lnTo>
                <a:lnTo>
                  <a:pt x="2749044" y="3462595"/>
                </a:lnTo>
                <a:cubicBezTo>
                  <a:pt x="2894077" y="3446775"/>
                  <a:pt x="2894077" y="3446775"/>
                  <a:pt x="2894077" y="3446775"/>
                </a:cubicBezTo>
                <a:cubicBezTo>
                  <a:pt x="2964928" y="3438903"/>
                  <a:pt x="3039716" y="3434968"/>
                  <a:pt x="3110568" y="3423160"/>
                </a:cubicBezTo>
                <a:cubicBezTo>
                  <a:pt x="3543551" y="3371994"/>
                  <a:pt x="3543551" y="3371994"/>
                  <a:pt x="3543551" y="3371994"/>
                </a:cubicBezTo>
                <a:cubicBezTo>
                  <a:pt x="3547487" y="3371994"/>
                  <a:pt x="3547487" y="3371994"/>
                  <a:pt x="3547487" y="3371994"/>
                </a:cubicBezTo>
                <a:cubicBezTo>
                  <a:pt x="3704936" y="3371994"/>
                  <a:pt x="3704936" y="3371994"/>
                  <a:pt x="3704936" y="3371994"/>
                </a:cubicBezTo>
                <a:cubicBezTo>
                  <a:pt x="3783660" y="3373962"/>
                  <a:pt x="3823022" y="3374946"/>
                  <a:pt x="3842703" y="3375438"/>
                </a:cubicBezTo>
                <a:lnTo>
                  <a:pt x="3847029" y="3375546"/>
                </a:lnTo>
                <a:lnTo>
                  <a:pt x="3842703" y="3387737"/>
                </a:lnTo>
                <a:cubicBezTo>
                  <a:pt x="3842703" y="3387737"/>
                  <a:pt x="3842703" y="3387737"/>
                  <a:pt x="3862384" y="3375930"/>
                </a:cubicBezTo>
                <a:cubicBezTo>
                  <a:pt x="3862384" y="3375930"/>
                  <a:pt x="3862384" y="3375930"/>
                  <a:pt x="3859924" y="3375868"/>
                </a:cubicBezTo>
                <a:lnTo>
                  <a:pt x="3847029" y="3375546"/>
                </a:lnTo>
                <a:lnTo>
                  <a:pt x="3871287" y="3307190"/>
                </a:lnTo>
                <a:cubicBezTo>
                  <a:pt x="3929300" y="3143714"/>
                  <a:pt x="3929300" y="3143714"/>
                  <a:pt x="3929300" y="3143714"/>
                </a:cubicBezTo>
                <a:cubicBezTo>
                  <a:pt x="4011960" y="2895754"/>
                  <a:pt x="4011960" y="2895754"/>
                  <a:pt x="4011960" y="2895754"/>
                </a:cubicBezTo>
                <a:cubicBezTo>
                  <a:pt x="4067067" y="2730448"/>
                  <a:pt x="4122174" y="2565142"/>
                  <a:pt x="4177281" y="2399835"/>
                </a:cubicBezTo>
                <a:cubicBezTo>
                  <a:pt x="4177281" y="2403771"/>
                  <a:pt x="4177281" y="2403771"/>
                  <a:pt x="4177281" y="2403771"/>
                </a:cubicBezTo>
                <a:cubicBezTo>
                  <a:pt x="4189089" y="2081030"/>
                  <a:pt x="4189089" y="2081030"/>
                  <a:pt x="4189089" y="2081030"/>
                </a:cubicBezTo>
                <a:cubicBezTo>
                  <a:pt x="4204834" y="1758289"/>
                  <a:pt x="4204834" y="1758289"/>
                  <a:pt x="4204834" y="1758289"/>
                </a:cubicBezTo>
                <a:cubicBezTo>
                  <a:pt x="4204834" y="1750418"/>
                  <a:pt x="4204834" y="1750418"/>
                  <a:pt x="4204834" y="1750418"/>
                </a:cubicBezTo>
                <a:cubicBezTo>
                  <a:pt x="4212707" y="1742546"/>
                  <a:pt x="4212707" y="1742546"/>
                  <a:pt x="4212707" y="1742546"/>
                </a:cubicBezTo>
                <a:cubicBezTo>
                  <a:pt x="4661435" y="1345024"/>
                  <a:pt x="4661435" y="1345024"/>
                  <a:pt x="4661435" y="1345024"/>
                </a:cubicBezTo>
                <a:cubicBezTo>
                  <a:pt x="4669307" y="1337152"/>
                  <a:pt x="4669307" y="1337152"/>
                  <a:pt x="4669307" y="1337152"/>
                </a:cubicBezTo>
                <a:cubicBezTo>
                  <a:pt x="4681116" y="1337152"/>
                  <a:pt x="4681116" y="1337152"/>
                  <a:pt x="4681116" y="1337152"/>
                </a:cubicBezTo>
                <a:cubicBezTo>
                  <a:pt x="5377825" y="1376511"/>
                  <a:pt x="5377825" y="1376511"/>
                  <a:pt x="5377825" y="1376511"/>
                </a:cubicBezTo>
                <a:cubicBezTo>
                  <a:pt x="5385697" y="1376511"/>
                  <a:pt x="5385697" y="1376511"/>
                  <a:pt x="5385697" y="1376511"/>
                </a:cubicBezTo>
                <a:cubicBezTo>
                  <a:pt x="5393570" y="1380446"/>
                  <a:pt x="5393570" y="1380446"/>
                  <a:pt x="5393570" y="1380446"/>
                </a:cubicBezTo>
                <a:cubicBezTo>
                  <a:pt x="5901341" y="1655957"/>
                  <a:pt x="5901341" y="1655957"/>
                  <a:pt x="5901341" y="1655957"/>
                </a:cubicBezTo>
                <a:cubicBezTo>
                  <a:pt x="5893468" y="1655957"/>
                  <a:pt x="5893468" y="1655957"/>
                  <a:pt x="5893468" y="1655957"/>
                </a:cubicBezTo>
                <a:cubicBezTo>
                  <a:pt x="6279709" y="1808472"/>
                  <a:pt x="6424549" y="1865665"/>
                  <a:pt x="6478864" y="1887112"/>
                </a:cubicBezTo>
                <a:lnTo>
                  <a:pt x="6501485" y="1896045"/>
                </a:lnTo>
                <a:lnTo>
                  <a:pt x="6491772" y="1896045"/>
                </a:lnTo>
                <a:cubicBezTo>
                  <a:pt x="6491772" y="1896045"/>
                  <a:pt x="6491772" y="1896045"/>
                  <a:pt x="6511453" y="1899981"/>
                </a:cubicBezTo>
                <a:cubicBezTo>
                  <a:pt x="6511453" y="1899981"/>
                  <a:pt x="6511453" y="1899981"/>
                  <a:pt x="6501797" y="1896168"/>
                </a:cubicBezTo>
                <a:lnTo>
                  <a:pt x="6501485" y="1896045"/>
                </a:lnTo>
                <a:lnTo>
                  <a:pt x="6634690" y="1896045"/>
                </a:lnTo>
                <a:cubicBezTo>
                  <a:pt x="6924755" y="1896045"/>
                  <a:pt x="6924755" y="1896045"/>
                  <a:pt x="6924755" y="1896045"/>
                </a:cubicBezTo>
                <a:cubicBezTo>
                  <a:pt x="7141247" y="1896045"/>
                  <a:pt x="7141247" y="1896045"/>
                  <a:pt x="7141247" y="1896045"/>
                </a:cubicBezTo>
                <a:cubicBezTo>
                  <a:pt x="7251460" y="1892109"/>
                  <a:pt x="7251460" y="1892109"/>
                  <a:pt x="7251460" y="1892109"/>
                </a:cubicBezTo>
                <a:cubicBezTo>
                  <a:pt x="7306567" y="1892109"/>
                  <a:pt x="7306567" y="1892109"/>
                  <a:pt x="7306567" y="1892109"/>
                </a:cubicBezTo>
                <a:cubicBezTo>
                  <a:pt x="7318376" y="1892109"/>
                  <a:pt x="7318376" y="1892109"/>
                  <a:pt x="7318376" y="1892109"/>
                </a:cubicBezTo>
                <a:cubicBezTo>
                  <a:pt x="7326248" y="1892109"/>
                  <a:pt x="7326248" y="1892109"/>
                  <a:pt x="7326248" y="1892109"/>
                </a:cubicBezTo>
                <a:cubicBezTo>
                  <a:pt x="7330185" y="1892109"/>
                  <a:pt x="7334121" y="1896045"/>
                  <a:pt x="7338057" y="1896045"/>
                </a:cubicBezTo>
                <a:cubicBezTo>
                  <a:pt x="7345929" y="1896045"/>
                  <a:pt x="7357738" y="1899981"/>
                  <a:pt x="7361674" y="1899981"/>
                </a:cubicBezTo>
                <a:cubicBezTo>
                  <a:pt x="7373483" y="1903916"/>
                  <a:pt x="7373483" y="1903916"/>
                  <a:pt x="7373483" y="1903916"/>
                </a:cubicBezTo>
                <a:cubicBezTo>
                  <a:pt x="7444335" y="1927532"/>
                  <a:pt x="7515187" y="1951147"/>
                  <a:pt x="7582102" y="1974762"/>
                </a:cubicBezTo>
                <a:cubicBezTo>
                  <a:pt x="7786785" y="2045607"/>
                  <a:pt x="7786785" y="2045607"/>
                  <a:pt x="7786785" y="2045607"/>
                </a:cubicBezTo>
                <a:cubicBezTo>
                  <a:pt x="8042639" y="2136624"/>
                  <a:pt x="8138584" y="2170756"/>
                  <a:pt x="8174563" y="2183555"/>
                </a:cubicBezTo>
                <a:lnTo>
                  <a:pt x="8181323" y="2185959"/>
                </a:lnTo>
                <a:lnTo>
                  <a:pt x="8168597" y="2187299"/>
                </a:lnTo>
                <a:cubicBezTo>
                  <a:pt x="8168597" y="2187299"/>
                  <a:pt x="8168597" y="2187299"/>
                  <a:pt x="8196151" y="2191234"/>
                </a:cubicBezTo>
                <a:cubicBezTo>
                  <a:pt x="8196151" y="2191234"/>
                  <a:pt x="8196151" y="2191234"/>
                  <a:pt x="8189755" y="2188959"/>
                </a:cubicBezTo>
                <a:lnTo>
                  <a:pt x="8181323" y="2185959"/>
                </a:lnTo>
                <a:lnTo>
                  <a:pt x="8267341" y="2176905"/>
                </a:lnTo>
                <a:cubicBezTo>
                  <a:pt x="8467749" y="2155812"/>
                  <a:pt x="8467749" y="2155812"/>
                  <a:pt x="8467749" y="2155812"/>
                </a:cubicBezTo>
                <a:cubicBezTo>
                  <a:pt x="8471685" y="2155812"/>
                  <a:pt x="8471685" y="2155812"/>
                  <a:pt x="8471685" y="2155812"/>
                </a:cubicBezTo>
                <a:cubicBezTo>
                  <a:pt x="8475621" y="2155812"/>
                  <a:pt x="8475621" y="2155812"/>
                  <a:pt x="8475621" y="2155812"/>
                </a:cubicBezTo>
                <a:cubicBezTo>
                  <a:pt x="8672432" y="2159748"/>
                  <a:pt x="8865306" y="2167619"/>
                  <a:pt x="9058180" y="2171555"/>
                </a:cubicBezTo>
                <a:cubicBezTo>
                  <a:pt x="9073925" y="2171555"/>
                  <a:pt x="9073925" y="2171555"/>
                  <a:pt x="9073925" y="2171555"/>
                </a:cubicBezTo>
                <a:cubicBezTo>
                  <a:pt x="9085734" y="2179427"/>
                  <a:pt x="9085734" y="2179427"/>
                  <a:pt x="9085734" y="2179427"/>
                </a:cubicBezTo>
                <a:cubicBezTo>
                  <a:pt x="9695846" y="2494296"/>
                  <a:pt x="9695846" y="2494296"/>
                  <a:pt x="9695846" y="2494296"/>
                </a:cubicBezTo>
                <a:cubicBezTo>
                  <a:pt x="9711591" y="2502168"/>
                  <a:pt x="9711591" y="2502168"/>
                  <a:pt x="9711591" y="2502168"/>
                </a:cubicBezTo>
                <a:cubicBezTo>
                  <a:pt x="9719464" y="2513975"/>
                  <a:pt x="9719464" y="2513975"/>
                  <a:pt x="9719464" y="2513975"/>
                </a:cubicBezTo>
                <a:cubicBezTo>
                  <a:pt x="9935955" y="2828844"/>
                  <a:pt x="9935955" y="2828844"/>
                  <a:pt x="9935955" y="2828844"/>
                </a:cubicBezTo>
                <a:cubicBezTo>
                  <a:pt x="9932019" y="2824909"/>
                  <a:pt x="9932019" y="2824909"/>
                  <a:pt x="9932019" y="2824909"/>
                </a:cubicBezTo>
                <a:cubicBezTo>
                  <a:pt x="10246916" y="3206687"/>
                  <a:pt x="10246916" y="3206687"/>
                  <a:pt x="10246916" y="3206687"/>
                </a:cubicBezTo>
                <a:cubicBezTo>
                  <a:pt x="10235107" y="3198816"/>
                  <a:pt x="10235107" y="3198816"/>
                  <a:pt x="10235107" y="3198816"/>
                </a:cubicBezTo>
                <a:cubicBezTo>
                  <a:pt x="10282342" y="3234239"/>
                  <a:pt x="10325640" y="3269661"/>
                  <a:pt x="10368938" y="3305084"/>
                </a:cubicBezTo>
                <a:cubicBezTo>
                  <a:pt x="10412236" y="3340507"/>
                  <a:pt x="10455535" y="3375930"/>
                  <a:pt x="10498833" y="3415288"/>
                </a:cubicBezTo>
                <a:cubicBezTo>
                  <a:pt x="10510642" y="3427096"/>
                  <a:pt x="10522450" y="3438903"/>
                  <a:pt x="10530323" y="3450711"/>
                </a:cubicBezTo>
                <a:cubicBezTo>
                  <a:pt x="10538195" y="3454647"/>
                  <a:pt x="10542131" y="3466455"/>
                  <a:pt x="10546068" y="3466455"/>
                </a:cubicBezTo>
                <a:cubicBezTo>
                  <a:pt x="10546068" y="3466455"/>
                  <a:pt x="10546068" y="3466455"/>
                  <a:pt x="10550004" y="3470390"/>
                </a:cubicBezTo>
                <a:cubicBezTo>
                  <a:pt x="10550004" y="3470390"/>
                  <a:pt x="10553940" y="3474326"/>
                  <a:pt x="10553940" y="3474326"/>
                </a:cubicBezTo>
                <a:cubicBezTo>
                  <a:pt x="10573621" y="3490070"/>
                  <a:pt x="10597238" y="3505813"/>
                  <a:pt x="10620856" y="3517621"/>
                </a:cubicBezTo>
                <a:cubicBezTo>
                  <a:pt x="10664154" y="3549108"/>
                  <a:pt x="10715325" y="3576659"/>
                  <a:pt x="10762559" y="3604210"/>
                </a:cubicBezTo>
                <a:cubicBezTo>
                  <a:pt x="10908199" y="3686863"/>
                  <a:pt x="10908199" y="3686863"/>
                  <a:pt x="10908199" y="3686863"/>
                </a:cubicBezTo>
                <a:cubicBezTo>
                  <a:pt x="10931816" y="3698671"/>
                  <a:pt x="10955433" y="3714414"/>
                  <a:pt x="10982987" y="3730157"/>
                </a:cubicBezTo>
                <a:cubicBezTo>
                  <a:pt x="10986923" y="3734093"/>
                  <a:pt x="10986923" y="3734093"/>
                  <a:pt x="10986923" y="3734093"/>
                </a:cubicBezTo>
                <a:cubicBezTo>
                  <a:pt x="10990859" y="3734093"/>
                  <a:pt x="10990859" y="3734093"/>
                  <a:pt x="10990859" y="3734093"/>
                </a:cubicBezTo>
                <a:cubicBezTo>
                  <a:pt x="10994795" y="3738029"/>
                  <a:pt x="10994795" y="3738029"/>
                  <a:pt x="10994795" y="3738029"/>
                </a:cubicBezTo>
                <a:cubicBezTo>
                  <a:pt x="11006604" y="3745901"/>
                  <a:pt x="11006604" y="3745901"/>
                  <a:pt x="11006604" y="3745901"/>
                </a:cubicBezTo>
                <a:cubicBezTo>
                  <a:pt x="11014477" y="3749837"/>
                  <a:pt x="11014477" y="3749837"/>
                  <a:pt x="11014477" y="3749837"/>
                </a:cubicBezTo>
                <a:cubicBezTo>
                  <a:pt x="11018413" y="3753773"/>
                  <a:pt x="11026285" y="3757708"/>
                  <a:pt x="11030221" y="3757708"/>
                </a:cubicBezTo>
                <a:cubicBezTo>
                  <a:pt x="11038094" y="3761644"/>
                  <a:pt x="11042030" y="3765580"/>
                  <a:pt x="11049902" y="3765580"/>
                </a:cubicBezTo>
                <a:cubicBezTo>
                  <a:pt x="11101073" y="3785260"/>
                  <a:pt x="11152244" y="3804939"/>
                  <a:pt x="11207351" y="3820682"/>
                </a:cubicBezTo>
                <a:cubicBezTo>
                  <a:pt x="11258522" y="3836426"/>
                  <a:pt x="11313628" y="3852169"/>
                  <a:pt x="11364799" y="3867913"/>
                </a:cubicBezTo>
                <a:cubicBezTo>
                  <a:pt x="11360863" y="3867913"/>
                  <a:pt x="11360863" y="3867913"/>
                  <a:pt x="11360863" y="3867913"/>
                </a:cubicBezTo>
                <a:cubicBezTo>
                  <a:pt x="11707249" y="3926951"/>
                  <a:pt x="11707249" y="3926951"/>
                  <a:pt x="11707249" y="3926951"/>
                </a:cubicBezTo>
                <a:lnTo>
                  <a:pt x="12051415" y="3989521"/>
                </a:lnTo>
                <a:lnTo>
                  <a:pt x="12045763" y="3989924"/>
                </a:lnTo>
                <a:cubicBezTo>
                  <a:pt x="12045763" y="3989924"/>
                  <a:pt x="12045763" y="3989924"/>
                  <a:pt x="12053636" y="3989924"/>
                </a:cubicBezTo>
                <a:lnTo>
                  <a:pt x="12051415" y="3989521"/>
                </a:lnTo>
                <a:lnTo>
                  <a:pt x="12192000" y="3979480"/>
                </a:lnTo>
                <a:lnTo>
                  <a:pt x="12192000" y="4011989"/>
                </a:lnTo>
                <a:lnTo>
                  <a:pt x="12053636" y="4029283"/>
                </a:lnTo>
                <a:cubicBezTo>
                  <a:pt x="12049700" y="4029283"/>
                  <a:pt x="12049700" y="4029283"/>
                  <a:pt x="12049700" y="4029283"/>
                </a:cubicBezTo>
                <a:cubicBezTo>
                  <a:pt x="12045763" y="4029283"/>
                  <a:pt x="12045763" y="4029283"/>
                  <a:pt x="12045763" y="4029283"/>
                </a:cubicBezTo>
                <a:cubicBezTo>
                  <a:pt x="11931613" y="4013540"/>
                  <a:pt x="11813527" y="3997796"/>
                  <a:pt x="11699377" y="3982053"/>
                </a:cubicBezTo>
                <a:cubicBezTo>
                  <a:pt x="11352991" y="3930887"/>
                  <a:pt x="11352991" y="3930887"/>
                  <a:pt x="11352991" y="3930887"/>
                </a:cubicBezTo>
                <a:cubicBezTo>
                  <a:pt x="11349054" y="3930887"/>
                  <a:pt x="11349054" y="3930887"/>
                  <a:pt x="11349054" y="3930887"/>
                </a:cubicBezTo>
                <a:cubicBezTo>
                  <a:pt x="11293947" y="3915143"/>
                  <a:pt x="11238840" y="3903335"/>
                  <a:pt x="11183734" y="3887592"/>
                </a:cubicBezTo>
                <a:cubicBezTo>
                  <a:pt x="11132563" y="3871849"/>
                  <a:pt x="11077456" y="3856105"/>
                  <a:pt x="11022349" y="3836426"/>
                </a:cubicBezTo>
                <a:cubicBezTo>
                  <a:pt x="11014477" y="3832490"/>
                  <a:pt x="11010540" y="3828554"/>
                  <a:pt x="11002668" y="3828554"/>
                </a:cubicBezTo>
                <a:cubicBezTo>
                  <a:pt x="10994795" y="3824618"/>
                  <a:pt x="10986923" y="3820682"/>
                  <a:pt x="10979051" y="3816746"/>
                </a:cubicBezTo>
                <a:cubicBezTo>
                  <a:pt x="10975114" y="3816746"/>
                  <a:pt x="10975114" y="3816746"/>
                  <a:pt x="10967242" y="3812811"/>
                </a:cubicBezTo>
                <a:cubicBezTo>
                  <a:pt x="10963306" y="3808875"/>
                  <a:pt x="10959370" y="3804939"/>
                  <a:pt x="10951497" y="3801003"/>
                </a:cubicBezTo>
                <a:cubicBezTo>
                  <a:pt x="10951497" y="3801003"/>
                  <a:pt x="10951497" y="3801003"/>
                  <a:pt x="10947561" y="3797067"/>
                </a:cubicBezTo>
                <a:cubicBezTo>
                  <a:pt x="10939689" y="3793131"/>
                  <a:pt x="10939689" y="3793131"/>
                  <a:pt x="10939689" y="3793131"/>
                </a:cubicBezTo>
                <a:cubicBezTo>
                  <a:pt x="10920007" y="3781324"/>
                  <a:pt x="10896390" y="3765580"/>
                  <a:pt x="10868837" y="3753773"/>
                </a:cubicBezTo>
                <a:cubicBezTo>
                  <a:pt x="10723197" y="3675055"/>
                  <a:pt x="10723197" y="3675055"/>
                  <a:pt x="10723197" y="3675055"/>
                </a:cubicBezTo>
                <a:cubicBezTo>
                  <a:pt x="10672026" y="3651440"/>
                  <a:pt x="10620856" y="3623889"/>
                  <a:pt x="10573621" y="3592402"/>
                </a:cubicBezTo>
                <a:cubicBezTo>
                  <a:pt x="10550004" y="3576659"/>
                  <a:pt x="10522450" y="3564851"/>
                  <a:pt x="10498833" y="3545172"/>
                </a:cubicBezTo>
                <a:cubicBezTo>
                  <a:pt x="10494897" y="3541236"/>
                  <a:pt x="10490961" y="3537300"/>
                  <a:pt x="10487024" y="3537300"/>
                </a:cubicBezTo>
                <a:cubicBezTo>
                  <a:pt x="10479152" y="3525492"/>
                  <a:pt x="10479152" y="3525492"/>
                  <a:pt x="10479152" y="3525492"/>
                </a:cubicBezTo>
                <a:cubicBezTo>
                  <a:pt x="10467343" y="3513685"/>
                  <a:pt x="10467343" y="3513685"/>
                  <a:pt x="10463407" y="3509749"/>
                </a:cubicBezTo>
                <a:cubicBezTo>
                  <a:pt x="10455535" y="3501877"/>
                  <a:pt x="10447662" y="3490070"/>
                  <a:pt x="10435854" y="3482198"/>
                </a:cubicBezTo>
                <a:cubicBezTo>
                  <a:pt x="10357130" y="3411352"/>
                  <a:pt x="10266597" y="3344443"/>
                  <a:pt x="10180000" y="3277533"/>
                </a:cubicBezTo>
                <a:cubicBezTo>
                  <a:pt x="10172128" y="3273597"/>
                  <a:pt x="10172128" y="3273597"/>
                  <a:pt x="10172128" y="3273597"/>
                </a:cubicBezTo>
                <a:cubicBezTo>
                  <a:pt x="10168191" y="3269661"/>
                  <a:pt x="10168191" y="3269661"/>
                  <a:pt x="10168191" y="3269661"/>
                </a:cubicBezTo>
                <a:cubicBezTo>
                  <a:pt x="9853295" y="2895754"/>
                  <a:pt x="9853295" y="2895754"/>
                  <a:pt x="9853295" y="2895754"/>
                </a:cubicBezTo>
                <a:cubicBezTo>
                  <a:pt x="9849359" y="2891818"/>
                  <a:pt x="9849359" y="2891818"/>
                  <a:pt x="9849359" y="2891818"/>
                </a:cubicBezTo>
                <a:cubicBezTo>
                  <a:pt x="9709132" y="2695025"/>
                  <a:pt x="9656546" y="2621228"/>
                  <a:pt x="9636827" y="2593554"/>
                </a:cubicBezTo>
                <a:lnTo>
                  <a:pt x="9633549" y="2588953"/>
                </a:lnTo>
                <a:lnTo>
                  <a:pt x="9648612" y="2596628"/>
                </a:lnTo>
                <a:cubicBezTo>
                  <a:pt x="9648612" y="2596628"/>
                  <a:pt x="9648612" y="2596628"/>
                  <a:pt x="9624995" y="2576949"/>
                </a:cubicBezTo>
                <a:cubicBezTo>
                  <a:pt x="9624995" y="2576949"/>
                  <a:pt x="9624995" y="2576949"/>
                  <a:pt x="9628501" y="2581869"/>
                </a:cubicBezTo>
                <a:lnTo>
                  <a:pt x="9633549" y="2588953"/>
                </a:lnTo>
                <a:lnTo>
                  <a:pt x="9444629" y="2492697"/>
                </a:lnTo>
                <a:cubicBezTo>
                  <a:pt x="9208056" y="2372161"/>
                  <a:pt x="9106668" y="2320503"/>
                  <a:pt x="9063216" y="2298364"/>
                </a:cubicBezTo>
                <a:lnTo>
                  <a:pt x="9045399" y="2289286"/>
                </a:lnTo>
                <a:lnTo>
                  <a:pt x="9058180" y="2289631"/>
                </a:lnTo>
                <a:cubicBezTo>
                  <a:pt x="9058180" y="2289631"/>
                  <a:pt x="9058180" y="2289631"/>
                  <a:pt x="9030627" y="2281759"/>
                </a:cubicBezTo>
                <a:cubicBezTo>
                  <a:pt x="9030627" y="2281759"/>
                  <a:pt x="9030627" y="2281759"/>
                  <a:pt x="9040283" y="2286679"/>
                </a:cubicBezTo>
                <a:lnTo>
                  <a:pt x="9045399" y="2289286"/>
                </a:lnTo>
                <a:lnTo>
                  <a:pt x="8481886" y="2274057"/>
                </a:lnTo>
                <a:lnTo>
                  <a:pt x="8483494" y="2273888"/>
                </a:lnTo>
                <a:cubicBezTo>
                  <a:pt x="8483494" y="2273888"/>
                  <a:pt x="8483494" y="2273888"/>
                  <a:pt x="8475621" y="2273888"/>
                </a:cubicBezTo>
                <a:lnTo>
                  <a:pt x="8481886" y="2274057"/>
                </a:lnTo>
                <a:lnTo>
                  <a:pt x="8384751" y="2284281"/>
                </a:lnTo>
                <a:cubicBezTo>
                  <a:pt x="8184342" y="2305375"/>
                  <a:pt x="8184342" y="2305375"/>
                  <a:pt x="8184342" y="2305375"/>
                </a:cubicBezTo>
                <a:cubicBezTo>
                  <a:pt x="8168597" y="2305375"/>
                  <a:pt x="8168597" y="2305375"/>
                  <a:pt x="8168597" y="2305375"/>
                </a:cubicBezTo>
                <a:cubicBezTo>
                  <a:pt x="8156788" y="2301439"/>
                  <a:pt x="8156788" y="2301439"/>
                  <a:pt x="8156788" y="2301439"/>
                </a:cubicBezTo>
                <a:cubicBezTo>
                  <a:pt x="7747423" y="2151876"/>
                  <a:pt x="7747423" y="2151876"/>
                  <a:pt x="7747423" y="2151876"/>
                </a:cubicBezTo>
                <a:cubicBezTo>
                  <a:pt x="7546676" y="2077094"/>
                  <a:pt x="7546676" y="2077094"/>
                  <a:pt x="7546676" y="2077094"/>
                </a:cubicBezTo>
                <a:cubicBezTo>
                  <a:pt x="7479761" y="2053479"/>
                  <a:pt x="7408909" y="2029864"/>
                  <a:pt x="7341993" y="2006249"/>
                </a:cubicBezTo>
                <a:cubicBezTo>
                  <a:pt x="7330185" y="2002313"/>
                  <a:pt x="7330185" y="2002313"/>
                  <a:pt x="7330185" y="2002313"/>
                </a:cubicBezTo>
                <a:cubicBezTo>
                  <a:pt x="7326248" y="2002313"/>
                  <a:pt x="7326248" y="2002313"/>
                  <a:pt x="7326248" y="2002313"/>
                </a:cubicBezTo>
                <a:cubicBezTo>
                  <a:pt x="7318376" y="2002313"/>
                  <a:pt x="7318376" y="2002313"/>
                  <a:pt x="7318376" y="2002313"/>
                </a:cubicBezTo>
                <a:cubicBezTo>
                  <a:pt x="7306567" y="2002313"/>
                  <a:pt x="7306567" y="2002313"/>
                  <a:pt x="7306567" y="2002313"/>
                </a:cubicBezTo>
                <a:cubicBezTo>
                  <a:pt x="7251460" y="2002313"/>
                  <a:pt x="7251460" y="2002313"/>
                  <a:pt x="7251460" y="2002313"/>
                </a:cubicBezTo>
                <a:cubicBezTo>
                  <a:pt x="7141247" y="1998377"/>
                  <a:pt x="7141247" y="1998377"/>
                  <a:pt x="7141247" y="1998377"/>
                </a:cubicBezTo>
                <a:cubicBezTo>
                  <a:pt x="6924755" y="1998377"/>
                  <a:pt x="6924755" y="1998377"/>
                  <a:pt x="6924755" y="1998377"/>
                </a:cubicBezTo>
                <a:cubicBezTo>
                  <a:pt x="6491772" y="1998377"/>
                  <a:pt x="6491772" y="1998377"/>
                  <a:pt x="6491772" y="1998377"/>
                </a:cubicBezTo>
                <a:cubicBezTo>
                  <a:pt x="6479963" y="1998377"/>
                  <a:pt x="6479963" y="1998377"/>
                  <a:pt x="6479963" y="1998377"/>
                </a:cubicBezTo>
                <a:cubicBezTo>
                  <a:pt x="6472091" y="1994441"/>
                  <a:pt x="6472091" y="1994441"/>
                  <a:pt x="6472091" y="1994441"/>
                </a:cubicBezTo>
                <a:cubicBezTo>
                  <a:pt x="5861978" y="1734674"/>
                  <a:pt x="5861978" y="1734674"/>
                  <a:pt x="5861978" y="1734674"/>
                </a:cubicBezTo>
                <a:cubicBezTo>
                  <a:pt x="5858042" y="1734674"/>
                  <a:pt x="5858042" y="1734674"/>
                  <a:pt x="5858042" y="1734674"/>
                </a:cubicBezTo>
                <a:cubicBezTo>
                  <a:pt x="5854106" y="1734674"/>
                  <a:pt x="5854106" y="1734674"/>
                  <a:pt x="5854106" y="1734674"/>
                </a:cubicBezTo>
                <a:cubicBezTo>
                  <a:pt x="5479182" y="1516234"/>
                  <a:pt x="5385451" y="1461624"/>
                  <a:pt x="5362018" y="1447971"/>
                </a:cubicBezTo>
                <a:lnTo>
                  <a:pt x="5359532" y="1446523"/>
                </a:lnTo>
                <a:lnTo>
                  <a:pt x="5369952" y="1447356"/>
                </a:lnTo>
                <a:cubicBezTo>
                  <a:pt x="5369952" y="1447356"/>
                  <a:pt x="5369952" y="1447356"/>
                  <a:pt x="5354207" y="1443420"/>
                </a:cubicBezTo>
                <a:lnTo>
                  <a:pt x="5359532" y="1446523"/>
                </a:lnTo>
                <a:lnTo>
                  <a:pt x="5142583" y="1429168"/>
                </a:lnTo>
                <a:cubicBezTo>
                  <a:pt x="4812964" y="1402801"/>
                  <a:pt x="4718787" y="1395268"/>
                  <a:pt x="4691879" y="1393115"/>
                </a:cubicBezTo>
                <a:lnTo>
                  <a:pt x="4690517" y="1393006"/>
                </a:lnTo>
                <a:lnTo>
                  <a:pt x="4700797" y="1384382"/>
                </a:lnTo>
                <a:cubicBezTo>
                  <a:pt x="4700797" y="1384382"/>
                  <a:pt x="4700797" y="1384382"/>
                  <a:pt x="4681116" y="1392254"/>
                </a:cubicBezTo>
                <a:lnTo>
                  <a:pt x="4690517" y="1393006"/>
                </a:lnTo>
                <a:lnTo>
                  <a:pt x="4619038" y="1452971"/>
                </a:lnTo>
                <a:cubicBezTo>
                  <a:pt x="4389410" y="1645608"/>
                  <a:pt x="4297558" y="1722663"/>
                  <a:pt x="4260818" y="1753485"/>
                </a:cubicBezTo>
                <a:lnTo>
                  <a:pt x="4243732" y="1767819"/>
                </a:lnTo>
                <a:lnTo>
                  <a:pt x="4244196" y="1758289"/>
                </a:lnTo>
                <a:cubicBezTo>
                  <a:pt x="4244196" y="1758289"/>
                  <a:pt x="4244196" y="1758289"/>
                  <a:pt x="4236324" y="1774033"/>
                </a:cubicBezTo>
                <a:cubicBezTo>
                  <a:pt x="4236324" y="1774033"/>
                  <a:pt x="4236324" y="1774033"/>
                  <a:pt x="4243581" y="1767945"/>
                </a:cubicBezTo>
                <a:lnTo>
                  <a:pt x="4243732" y="1767819"/>
                </a:lnTo>
                <a:lnTo>
                  <a:pt x="4241425" y="1815100"/>
                </a:lnTo>
                <a:cubicBezTo>
                  <a:pt x="4228452" y="2081030"/>
                  <a:pt x="4228452" y="2081030"/>
                  <a:pt x="4228452" y="2081030"/>
                </a:cubicBezTo>
                <a:cubicBezTo>
                  <a:pt x="4208770" y="2403771"/>
                  <a:pt x="4208770" y="2403771"/>
                  <a:pt x="4208770" y="2403771"/>
                </a:cubicBezTo>
                <a:cubicBezTo>
                  <a:pt x="4208770" y="2407707"/>
                  <a:pt x="4208770" y="2407707"/>
                  <a:pt x="4208770" y="2407707"/>
                </a:cubicBezTo>
                <a:cubicBezTo>
                  <a:pt x="4153664" y="2573013"/>
                  <a:pt x="4098557" y="2738320"/>
                  <a:pt x="4043450" y="2903626"/>
                </a:cubicBezTo>
                <a:cubicBezTo>
                  <a:pt x="3960789" y="3151585"/>
                  <a:pt x="3960789" y="3151585"/>
                  <a:pt x="3960789" y="3151585"/>
                </a:cubicBezTo>
                <a:cubicBezTo>
                  <a:pt x="3882065" y="3403481"/>
                  <a:pt x="3882065" y="3403481"/>
                  <a:pt x="3882065" y="3403481"/>
                </a:cubicBezTo>
                <a:cubicBezTo>
                  <a:pt x="3878129" y="3415288"/>
                  <a:pt x="3878129" y="3415288"/>
                  <a:pt x="3878129" y="3415288"/>
                </a:cubicBezTo>
                <a:cubicBezTo>
                  <a:pt x="3862384" y="3415288"/>
                  <a:pt x="3862384" y="3415288"/>
                  <a:pt x="3862384" y="3415288"/>
                </a:cubicBezTo>
                <a:cubicBezTo>
                  <a:pt x="3704936" y="3419224"/>
                  <a:pt x="3704936" y="3419224"/>
                  <a:pt x="3704936" y="3419224"/>
                </a:cubicBezTo>
                <a:cubicBezTo>
                  <a:pt x="3626212" y="3419224"/>
                  <a:pt x="3586849" y="3419224"/>
                  <a:pt x="3567168" y="3419224"/>
                </a:cubicBezTo>
                <a:lnTo>
                  <a:pt x="3551424" y="3419224"/>
                </a:lnTo>
                <a:cubicBezTo>
                  <a:pt x="3118441" y="3486134"/>
                  <a:pt x="3118441" y="3486134"/>
                  <a:pt x="3118441" y="3486134"/>
                </a:cubicBezTo>
                <a:cubicBezTo>
                  <a:pt x="3047589" y="3497941"/>
                  <a:pt x="2972801" y="3505813"/>
                  <a:pt x="2901949" y="3513685"/>
                </a:cubicBezTo>
                <a:cubicBezTo>
                  <a:pt x="2685458" y="3541236"/>
                  <a:pt x="2685458" y="3541236"/>
                  <a:pt x="2685458" y="3541236"/>
                </a:cubicBezTo>
                <a:cubicBezTo>
                  <a:pt x="2677585" y="3545172"/>
                  <a:pt x="2677585" y="3545172"/>
                  <a:pt x="2677585" y="3545172"/>
                </a:cubicBezTo>
                <a:cubicBezTo>
                  <a:pt x="2665776" y="3541236"/>
                  <a:pt x="2665776" y="3541236"/>
                  <a:pt x="2665776" y="3541236"/>
                </a:cubicBezTo>
                <a:cubicBezTo>
                  <a:pt x="2110771" y="3312956"/>
                  <a:pt x="2110771" y="3312956"/>
                  <a:pt x="2110771" y="3312956"/>
                </a:cubicBezTo>
                <a:cubicBezTo>
                  <a:pt x="2102899" y="3309020"/>
                  <a:pt x="2102899" y="3309020"/>
                  <a:pt x="2102899" y="3309020"/>
                </a:cubicBezTo>
                <a:cubicBezTo>
                  <a:pt x="2095026" y="3297212"/>
                  <a:pt x="2095026" y="3297212"/>
                  <a:pt x="2095026" y="3297212"/>
                </a:cubicBezTo>
                <a:cubicBezTo>
                  <a:pt x="1839172" y="2970536"/>
                  <a:pt x="1839172" y="2970536"/>
                  <a:pt x="1839172" y="2970536"/>
                </a:cubicBezTo>
                <a:cubicBezTo>
                  <a:pt x="1831300" y="2958728"/>
                  <a:pt x="1831300" y="2958728"/>
                  <a:pt x="1831300" y="2958728"/>
                </a:cubicBezTo>
                <a:cubicBezTo>
                  <a:pt x="1831300" y="2946920"/>
                  <a:pt x="1831300" y="2946920"/>
                  <a:pt x="1831300" y="2946920"/>
                </a:cubicBezTo>
                <a:cubicBezTo>
                  <a:pt x="1768321" y="2474617"/>
                  <a:pt x="1768321" y="2474617"/>
                  <a:pt x="1768321" y="2474617"/>
                </a:cubicBezTo>
                <a:cubicBezTo>
                  <a:pt x="1721086" y="2120389"/>
                  <a:pt x="1709277" y="2031832"/>
                  <a:pt x="1706325" y="2009693"/>
                </a:cubicBezTo>
                <a:lnTo>
                  <a:pt x="1705926" y="2006701"/>
                </a:lnTo>
                <a:lnTo>
                  <a:pt x="1709277" y="2014121"/>
                </a:lnTo>
                <a:cubicBezTo>
                  <a:pt x="1709277" y="2014121"/>
                  <a:pt x="1709277" y="2014121"/>
                  <a:pt x="1705341" y="2002313"/>
                </a:cubicBezTo>
                <a:cubicBezTo>
                  <a:pt x="1705341" y="2002313"/>
                  <a:pt x="1705341" y="2002313"/>
                  <a:pt x="1705464" y="2003235"/>
                </a:cubicBezTo>
                <a:lnTo>
                  <a:pt x="1705926" y="2006701"/>
                </a:lnTo>
                <a:lnTo>
                  <a:pt x="1672898" y="1933574"/>
                </a:lnTo>
                <a:cubicBezTo>
                  <a:pt x="1599064" y="1770097"/>
                  <a:pt x="1599064" y="1770097"/>
                  <a:pt x="1599064" y="1770097"/>
                </a:cubicBezTo>
                <a:cubicBezTo>
                  <a:pt x="1492786" y="1526073"/>
                  <a:pt x="1492786" y="1526073"/>
                  <a:pt x="1492786" y="1526073"/>
                </a:cubicBezTo>
                <a:cubicBezTo>
                  <a:pt x="1496722" y="1537881"/>
                  <a:pt x="1496722" y="1537881"/>
                  <a:pt x="1496722" y="1537881"/>
                </a:cubicBezTo>
                <a:cubicBezTo>
                  <a:pt x="1229060" y="1223012"/>
                  <a:pt x="1229060" y="1223012"/>
                  <a:pt x="1229060" y="1223012"/>
                </a:cubicBezTo>
                <a:cubicBezTo>
                  <a:pt x="1095229" y="1065577"/>
                  <a:pt x="1095229" y="1065577"/>
                  <a:pt x="1095229" y="1065577"/>
                </a:cubicBezTo>
                <a:cubicBezTo>
                  <a:pt x="1051930" y="1014411"/>
                  <a:pt x="1004696" y="963245"/>
                  <a:pt x="957461" y="912079"/>
                </a:cubicBezTo>
                <a:cubicBezTo>
                  <a:pt x="685863" y="605081"/>
                  <a:pt x="685863" y="605081"/>
                  <a:pt x="685863" y="605081"/>
                </a:cubicBezTo>
                <a:cubicBezTo>
                  <a:pt x="410328" y="294148"/>
                  <a:pt x="410328" y="294148"/>
                  <a:pt x="410328" y="294148"/>
                </a:cubicBezTo>
                <a:cubicBezTo>
                  <a:pt x="418201" y="298084"/>
                  <a:pt x="418201" y="298084"/>
                  <a:pt x="418201" y="298084"/>
                </a:cubicBezTo>
                <a:cubicBezTo>
                  <a:pt x="75750" y="77675"/>
                  <a:pt x="75750" y="77675"/>
                  <a:pt x="75750" y="77675"/>
                </a:cubicBezTo>
                <a:cubicBezTo>
                  <a:pt x="54101" y="63900"/>
                  <a:pt x="35158" y="51846"/>
                  <a:pt x="18583" y="41299"/>
                </a:cubicBezTo>
                <a:lnTo>
                  <a:pt x="0" y="2947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13138" y="2101727"/>
            <a:ext cx="5582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 REPORT TEMPLATE</a:t>
            </a:r>
            <a:endParaRPr lang="zh-CN" altLang="en-US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85476" y="3719765"/>
            <a:ext cx="804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PA_文本框 2"/>
          <p:cNvSpPr txBox="1"/>
          <p:nvPr>
            <p:custDataLst>
              <p:tags r:id="rId1"/>
            </p:custDataLst>
          </p:nvPr>
        </p:nvSpPr>
        <p:spPr>
          <a:xfrm>
            <a:off x="2111139" y="2588182"/>
            <a:ext cx="7966512" cy="10050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雾霾蓝极简风工作汇报</a:t>
            </a:r>
            <a:endParaRPr lang="en-US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011655" y="4656065"/>
            <a:ext cx="2168792" cy="3978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808346" y="4681435"/>
            <a:ext cx="57531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rgbClr val="5483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en-US" altLang="zh-CN" sz="1600" dirty="0">
              <a:solidFill>
                <a:srgbClr val="5483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0" y="949867"/>
            <a:ext cx="12192000" cy="5252118"/>
          </a:xfrm>
          <a:custGeom>
            <a:avLst/>
            <a:gdLst>
              <a:gd name="connsiteX0" fmla="*/ 8934027 w 12192000"/>
              <a:gd name="connsiteY0" fmla="*/ 31 h 5252118"/>
              <a:gd name="connsiteX1" fmla="*/ 9363628 w 12192000"/>
              <a:gd name="connsiteY1" fmla="*/ 65223 h 5252118"/>
              <a:gd name="connsiteX2" fmla="*/ 9519549 w 12192000"/>
              <a:gd name="connsiteY2" fmla="*/ 117177 h 5252118"/>
              <a:gd name="connsiteX3" fmla="*/ 9947330 w 12192000"/>
              <a:gd name="connsiteY3" fmla="*/ 293020 h 5252118"/>
              <a:gd name="connsiteX4" fmla="*/ 10091257 w 12192000"/>
              <a:gd name="connsiteY4" fmla="*/ 340978 h 5252118"/>
              <a:gd name="connsiteX5" fmla="*/ 10555020 w 12192000"/>
              <a:gd name="connsiteY5" fmla="*/ 444885 h 5252118"/>
              <a:gd name="connsiteX6" fmla="*/ 10706942 w 12192000"/>
              <a:gd name="connsiteY6" fmla="*/ 488846 h 5252118"/>
              <a:gd name="connsiteX7" fmla="*/ 11434571 w 12192000"/>
              <a:gd name="connsiteY7" fmla="*/ 520818 h 5252118"/>
              <a:gd name="connsiteX8" fmla="*/ 12161075 w 12192000"/>
              <a:gd name="connsiteY8" fmla="*/ 767669 h 5252118"/>
              <a:gd name="connsiteX9" fmla="*/ 12192000 w 12192000"/>
              <a:gd name="connsiteY9" fmla="*/ 792896 h 5252118"/>
              <a:gd name="connsiteX10" fmla="*/ 12192000 w 12192000"/>
              <a:gd name="connsiteY10" fmla="*/ 5252118 h 5252118"/>
              <a:gd name="connsiteX11" fmla="*/ 12109671 w 12192000"/>
              <a:gd name="connsiteY11" fmla="*/ 5173997 h 5252118"/>
              <a:gd name="connsiteX12" fmla="*/ 11818375 w 12192000"/>
              <a:gd name="connsiteY12" fmla="*/ 4896930 h 5252118"/>
              <a:gd name="connsiteX13" fmla="*/ 11734418 w 12192000"/>
              <a:gd name="connsiteY13" fmla="*/ 4817001 h 5252118"/>
              <a:gd name="connsiteX14" fmla="*/ 10858865 w 12192000"/>
              <a:gd name="connsiteY14" fmla="*/ 4157587 h 5252118"/>
              <a:gd name="connsiteX15" fmla="*/ 10706942 w 12192000"/>
              <a:gd name="connsiteY15" fmla="*/ 4121619 h 5252118"/>
              <a:gd name="connsiteX16" fmla="*/ 10107248 w 12192000"/>
              <a:gd name="connsiteY16" fmla="*/ 4133608 h 5252118"/>
              <a:gd name="connsiteX17" fmla="*/ 9867371 w 12192000"/>
              <a:gd name="connsiteY17" fmla="*/ 4233520 h 5252118"/>
              <a:gd name="connsiteX18" fmla="*/ 9743434 w 12192000"/>
              <a:gd name="connsiteY18" fmla="*/ 4285474 h 5252118"/>
              <a:gd name="connsiteX19" fmla="*/ 8048300 w 12192000"/>
              <a:gd name="connsiteY19" fmla="*/ 4309452 h 5252118"/>
              <a:gd name="connsiteX20" fmla="*/ 7980334 w 12192000"/>
              <a:gd name="connsiteY20" fmla="*/ 4293467 h 5252118"/>
              <a:gd name="connsiteX21" fmla="*/ 7916367 w 12192000"/>
              <a:gd name="connsiteY21" fmla="*/ 4237516 h 5252118"/>
              <a:gd name="connsiteX22" fmla="*/ 7772441 w 12192000"/>
              <a:gd name="connsiteY22" fmla="*/ 4117623 h 5252118"/>
              <a:gd name="connsiteX23" fmla="*/ 7592532 w 12192000"/>
              <a:gd name="connsiteY23" fmla="*/ 3925793 h 5252118"/>
              <a:gd name="connsiteX24" fmla="*/ 7508575 w 12192000"/>
              <a:gd name="connsiteY24" fmla="*/ 3825882 h 5252118"/>
              <a:gd name="connsiteX25" fmla="*/ 6369157 w 12192000"/>
              <a:gd name="connsiteY25" fmla="*/ 3174461 h 5252118"/>
              <a:gd name="connsiteX26" fmla="*/ 6205241 w 12192000"/>
              <a:gd name="connsiteY26" fmla="*/ 3170464 h 5252118"/>
              <a:gd name="connsiteX27" fmla="*/ 5729484 w 12192000"/>
              <a:gd name="connsiteY27" fmla="*/ 3186450 h 5252118"/>
              <a:gd name="connsiteX28" fmla="*/ 5601549 w 12192000"/>
              <a:gd name="connsiteY28" fmla="*/ 3194443 h 5252118"/>
              <a:gd name="connsiteX29" fmla="*/ 5097807 w 12192000"/>
              <a:gd name="connsiteY29" fmla="*/ 3254390 h 5252118"/>
              <a:gd name="connsiteX30" fmla="*/ 4925894 w 12192000"/>
              <a:gd name="connsiteY30" fmla="*/ 3270375 h 5252118"/>
              <a:gd name="connsiteX31" fmla="*/ 4741988 w 12192000"/>
              <a:gd name="connsiteY31" fmla="*/ 3342311 h 5252118"/>
              <a:gd name="connsiteX32" fmla="*/ 4558083 w 12192000"/>
              <a:gd name="connsiteY32" fmla="*/ 3414248 h 5252118"/>
              <a:gd name="connsiteX33" fmla="*/ 3398674 w 12192000"/>
              <a:gd name="connsiteY33" fmla="*/ 3550127 h 5252118"/>
              <a:gd name="connsiteX34" fmla="*/ 3266741 w 12192000"/>
              <a:gd name="connsiteY34" fmla="*/ 3566113 h 5252118"/>
              <a:gd name="connsiteX35" fmla="*/ 2551107 w 12192000"/>
              <a:gd name="connsiteY35" fmla="*/ 3889825 h 5252118"/>
              <a:gd name="connsiteX36" fmla="*/ 2443162 w 12192000"/>
              <a:gd name="connsiteY36" fmla="*/ 3969754 h 5252118"/>
              <a:gd name="connsiteX37" fmla="*/ 1195799 w 12192000"/>
              <a:gd name="connsiteY37" fmla="*/ 4089647 h 5252118"/>
              <a:gd name="connsiteX38" fmla="*/ 1031882 w 12192000"/>
              <a:gd name="connsiteY38" fmla="*/ 4029701 h 5252118"/>
              <a:gd name="connsiteX39" fmla="*/ 871964 w 12192000"/>
              <a:gd name="connsiteY39" fmla="*/ 3957765 h 5252118"/>
              <a:gd name="connsiteX40" fmla="*/ 732036 w 12192000"/>
              <a:gd name="connsiteY40" fmla="*/ 3897818 h 5252118"/>
              <a:gd name="connsiteX41" fmla="*/ 304254 w 12192000"/>
              <a:gd name="connsiteY41" fmla="*/ 3765935 h 5252118"/>
              <a:gd name="connsiteX42" fmla="*/ 172321 w 12192000"/>
              <a:gd name="connsiteY42" fmla="*/ 3721974 h 5252118"/>
              <a:gd name="connsiteX43" fmla="*/ 0 w 12192000"/>
              <a:gd name="connsiteY43" fmla="*/ 3657700 h 5252118"/>
              <a:gd name="connsiteX44" fmla="*/ 0 w 12192000"/>
              <a:gd name="connsiteY44" fmla="*/ 3455381 h 5252118"/>
              <a:gd name="connsiteX45" fmla="*/ 65189 w 12192000"/>
              <a:gd name="connsiteY45" fmla="*/ 3480064 h 5252118"/>
              <a:gd name="connsiteX46" fmla="*/ 204305 w 12192000"/>
              <a:gd name="connsiteY46" fmla="*/ 3518155 h 5252118"/>
              <a:gd name="connsiteX47" fmla="*/ 348232 w 12192000"/>
              <a:gd name="connsiteY47" fmla="*/ 3546130 h 5252118"/>
              <a:gd name="connsiteX48" fmla="*/ 660072 w 12192000"/>
              <a:gd name="connsiteY48" fmla="*/ 3594088 h 5252118"/>
              <a:gd name="connsiteX49" fmla="*/ 811995 w 12192000"/>
              <a:gd name="connsiteY49" fmla="*/ 3622063 h 5252118"/>
              <a:gd name="connsiteX50" fmla="*/ 1263764 w 12192000"/>
              <a:gd name="connsiteY50" fmla="*/ 3721974 h 5252118"/>
              <a:gd name="connsiteX51" fmla="*/ 1411688 w 12192000"/>
              <a:gd name="connsiteY51" fmla="*/ 3745953 h 5252118"/>
              <a:gd name="connsiteX52" fmla="*/ 2103336 w 12192000"/>
              <a:gd name="connsiteY52" fmla="*/ 3701992 h 5252118"/>
              <a:gd name="connsiteX53" fmla="*/ 2227272 w 12192000"/>
              <a:gd name="connsiteY53" fmla="*/ 3654034 h 5252118"/>
              <a:gd name="connsiteX54" fmla="*/ 2575095 w 12192000"/>
              <a:gd name="connsiteY54" fmla="*/ 3462205 h 5252118"/>
              <a:gd name="connsiteX55" fmla="*/ 3286731 w 12192000"/>
              <a:gd name="connsiteY55" fmla="*/ 3222418 h 5252118"/>
              <a:gd name="connsiteX56" fmla="*/ 3414666 w 12192000"/>
              <a:gd name="connsiteY56" fmla="*/ 3194443 h 5252118"/>
              <a:gd name="connsiteX57" fmla="*/ 3966384 w 12192000"/>
              <a:gd name="connsiteY57" fmla="*/ 3062560 h 5252118"/>
              <a:gd name="connsiteX58" fmla="*/ 4482121 w 12192000"/>
              <a:gd name="connsiteY58" fmla="*/ 2826769 h 5252118"/>
              <a:gd name="connsiteX59" fmla="*/ 4598062 w 12192000"/>
              <a:gd name="connsiteY59" fmla="*/ 2774816 h 5252118"/>
              <a:gd name="connsiteX60" fmla="*/ 5009852 w 12192000"/>
              <a:gd name="connsiteY60" fmla="*/ 2582986 h 5252118"/>
              <a:gd name="connsiteX61" fmla="*/ 5149780 w 12192000"/>
              <a:gd name="connsiteY61" fmla="*/ 2523039 h 5252118"/>
              <a:gd name="connsiteX62" fmla="*/ 6033329 w 12192000"/>
              <a:gd name="connsiteY62" fmla="*/ 2051458 h 5252118"/>
              <a:gd name="connsiteX63" fmla="*/ 6141274 w 12192000"/>
              <a:gd name="connsiteY63" fmla="*/ 1943554 h 5252118"/>
              <a:gd name="connsiteX64" fmla="*/ 6237225 w 12192000"/>
              <a:gd name="connsiteY64" fmla="*/ 1863625 h 5252118"/>
              <a:gd name="connsiteX65" fmla="*/ 7072798 w 12192000"/>
              <a:gd name="connsiteY65" fmla="*/ 1555898 h 5252118"/>
              <a:gd name="connsiteX66" fmla="*/ 7200733 w 12192000"/>
              <a:gd name="connsiteY66" fmla="*/ 1475969 h 5252118"/>
              <a:gd name="connsiteX67" fmla="*/ 7592532 w 12192000"/>
              <a:gd name="connsiteY67" fmla="*/ 1124282 h 5252118"/>
              <a:gd name="connsiteX68" fmla="*/ 7668494 w 12192000"/>
              <a:gd name="connsiteY68" fmla="*/ 1020374 h 5252118"/>
              <a:gd name="connsiteX69" fmla="*/ 7948351 w 12192000"/>
              <a:gd name="connsiteY69" fmla="*/ 456875 h 5252118"/>
              <a:gd name="connsiteX70" fmla="*/ 8132257 w 12192000"/>
              <a:gd name="connsiteY70" fmla="*/ 265045 h 5252118"/>
              <a:gd name="connsiteX71" fmla="*/ 8240202 w 12192000"/>
              <a:gd name="connsiteY71" fmla="*/ 181120 h 5252118"/>
              <a:gd name="connsiteX72" fmla="*/ 8934027 w 12192000"/>
              <a:gd name="connsiteY72" fmla="*/ 31 h 52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192000" h="5252118">
                <a:moveTo>
                  <a:pt x="8934027" y="31"/>
                </a:moveTo>
                <a:cubicBezTo>
                  <a:pt x="9079898" y="967"/>
                  <a:pt x="9225698" y="23260"/>
                  <a:pt x="9363628" y="65223"/>
                </a:cubicBezTo>
                <a:cubicBezTo>
                  <a:pt x="9415602" y="77212"/>
                  <a:pt x="9467575" y="97194"/>
                  <a:pt x="9519549" y="117177"/>
                </a:cubicBezTo>
                <a:cubicBezTo>
                  <a:pt x="9655479" y="185116"/>
                  <a:pt x="9799406" y="241066"/>
                  <a:pt x="9947330" y="293020"/>
                </a:cubicBezTo>
                <a:cubicBezTo>
                  <a:pt x="9995306" y="309006"/>
                  <a:pt x="10043281" y="324992"/>
                  <a:pt x="10091257" y="340978"/>
                </a:cubicBezTo>
                <a:cubicBezTo>
                  <a:pt x="10247177" y="352967"/>
                  <a:pt x="10399099" y="400925"/>
                  <a:pt x="10555020" y="444885"/>
                </a:cubicBezTo>
                <a:cubicBezTo>
                  <a:pt x="10606993" y="460871"/>
                  <a:pt x="10654969" y="476857"/>
                  <a:pt x="10706942" y="488846"/>
                </a:cubicBezTo>
                <a:cubicBezTo>
                  <a:pt x="10954816" y="584761"/>
                  <a:pt x="11210685" y="472861"/>
                  <a:pt x="11434571" y="520818"/>
                </a:cubicBezTo>
                <a:cubicBezTo>
                  <a:pt x="11644464" y="570774"/>
                  <a:pt x="11954305" y="633218"/>
                  <a:pt x="12161075" y="767669"/>
                </a:cubicBezTo>
                <a:lnTo>
                  <a:pt x="12192000" y="792896"/>
                </a:lnTo>
                <a:lnTo>
                  <a:pt x="12192000" y="5252118"/>
                </a:lnTo>
                <a:lnTo>
                  <a:pt x="12109671" y="5173997"/>
                </a:lnTo>
                <a:cubicBezTo>
                  <a:pt x="12018897" y="5087823"/>
                  <a:pt x="11915825" y="4989848"/>
                  <a:pt x="11818375" y="4896930"/>
                </a:cubicBezTo>
                <a:cubicBezTo>
                  <a:pt x="11790389" y="4868955"/>
                  <a:pt x="11762403" y="4840980"/>
                  <a:pt x="11734418" y="4817001"/>
                </a:cubicBezTo>
                <a:cubicBezTo>
                  <a:pt x="11478548" y="4541246"/>
                  <a:pt x="11198691" y="4261495"/>
                  <a:pt x="10858865" y="4157587"/>
                </a:cubicBezTo>
                <a:cubicBezTo>
                  <a:pt x="10806891" y="4141601"/>
                  <a:pt x="10758916" y="4129612"/>
                  <a:pt x="10706942" y="4121619"/>
                </a:cubicBezTo>
                <a:cubicBezTo>
                  <a:pt x="10491053" y="4117623"/>
                  <a:pt x="10267167" y="4069665"/>
                  <a:pt x="10107248" y="4133608"/>
                </a:cubicBezTo>
                <a:cubicBezTo>
                  <a:pt x="10027289" y="4165580"/>
                  <a:pt x="9947330" y="4201548"/>
                  <a:pt x="9867371" y="4233520"/>
                </a:cubicBezTo>
                <a:cubicBezTo>
                  <a:pt x="9827391" y="4249506"/>
                  <a:pt x="9787412" y="4269488"/>
                  <a:pt x="9743434" y="4285474"/>
                </a:cubicBezTo>
                <a:cubicBezTo>
                  <a:pt x="9195714" y="4581211"/>
                  <a:pt x="8604016" y="4565225"/>
                  <a:pt x="8048300" y="4309452"/>
                </a:cubicBezTo>
                <a:cubicBezTo>
                  <a:pt x="8004322" y="4301459"/>
                  <a:pt x="7980334" y="4293467"/>
                  <a:pt x="7980334" y="4293467"/>
                </a:cubicBezTo>
                <a:cubicBezTo>
                  <a:pt x="7980334" y="4293467"/>
                  <a:pt x="7956347" y="4273484"/>
                  <a:pt x="7916367" y="4237516"/>
                </a:cubicBezTo>
                <a:cubicBezTo>
                  <a:pt x="7876388" y="4205545"/>
                  <a:pt x="7824414" y="4161584"/>
                  <a:pt x="7772441" y="4117623"/>
                </a:cubicBezTo>
                <a:cubicBezTo>
                  <a:pt x="7700477" y="4061672"/>
                  <a:pt x="7644506" y="3993733"/>
                  <a:pt x="7592532" y="3925793"/>
                </a:cubicBezTo>
                <a:cubicBezTo>
                  <a:pt x="7564547" y="3893821"/>
                  <a:pt x="7536561" y="3857853"/>
                  <a:pt x="7508575" y="3825882"/>
                </a:cubicBezTo>
                <a:cubicBezTo>
                  <a:pt x="7180743" y="3526148"/>
                  <a:pt x="6844914" y="3190446"/>
                  <a:pt x="6369157" y="3174461"/>
                </a:cubicBezTo>
                <a:cubicBezTo>
                  <a:pt x="6317184" y="3170464"/>
                  <a:pt x="6261212" y="3170464"/>
                  <a:pt x="6205241" y="3170464"/>
                </a:cubicBezTo>
                <a:cubicBezTo>
                  <a:pt x="6045323" y="3170464"/>
                  <a:pt x="5881406" y="3182453"/>
                  <a:pt x="5729484" y="3186450"/>
                </a:cubicBezTo>
                <a:cubicBezTo>
                  <a:pt x="5685507" y="3186450"/>
                  <a:pt x="5645527" y="3190446"/>
                  <a:pt x="5601549" y="3194443"/>
                </a:cubicBezTo>
                <a:cubicBezTo>
                  <a:pt x="5433635" y="3210429"/>
                  <a:pt x="5269719" y="3234407"/>
                  <a:pt x="5097807" y="3254390"/>
                </a:cubicBezTo>
                <a:cubicBezTo>
                  <a:pt x="4993860" y="3262382"/>
                  <a:pt x="4925894" y="3270375"/>
                  <a:pt x="4925894" y="3270375"/>
                </a:cubicBezTo>
                <a:cubicBezTo>
                  <a:pt x="4925894" y="3270375"/>
                  <a:pt x="4833942" y="3306343"/>
                  <a:pt x="4741988" y="3342311"/>
                </a:cubicBezTo>
                <a:cubicBezTo>
                  <a:pt x="4650035" y="3378279"/>
                  <a:pt x="4558083" y="3414248"/>
                  <a:pt x="4558083" y="3414248"/>
                </a:cubicBezTo>
                <a:cubicBezTo>
                  <a:pt x="4174278" y="3606077"/>
                  <a:pt x="3790474" y="3606077"/>
                  <a:pt x="3398674" y="3550127"/>
                </a:cubicBezTo>
                <a:cubicBezTo>
                  <a:pt x="3358694" y="3554123"/>
                  <a:pt x="3314717" y="3562116"/>
                  <a:pt x="3266741" y="3566113"/>
                </a:cubicBezTo>
                <a:cubicBezTo>
                  <a:pt x="2998878" y="3598084"/>
                  <a:pt x="2762999" y="3729967"/>
                  <a:pt x="2551107" y="3889825"/>
                </a:cubicBezTo>
                <a:cubicBezTo>
                  <a:pt x="2515125" y="3913804"/>
                  <a:pt x="2479144" y="3941779"/>
                  <a:pt x="2443162" y="3969754"/>
                </a:cubicBezTo>
                <a:cubicBezTo>
                  <a:pt x="2095340" y="4245509"/>
                  <a:pt x="1599593" y="4197552"/>
                  <a:pt x="1195799" y="4089647"/>
                </a:cubicBezTo>
                <a:cubicBezTo>
                  <a:pt x="1139828" y="4073662"/>
                  <a:pt x="1083856" y="4053679"/>
                  <a:pt x="1031882" y="4029701"/>
                </a:cubicBezTo>
                <a:cubicBezTo>
                  <a:pt x="975911" y="4005722"/>
                  <a:pt x="923938" y="3981743"/>
                  <a:pt x="871964" y="3957765"/>
                </a:cubicBezTo>
                <a:cubicBezTo>
                  <a:pt x="823989" y="3937782"/>
                  <a:pt x="780011" y="3917800"/>
                  <a:pt x="732036" y="3897818"/>
                </a:cubicBezTo>
                <a:cubicBezTo>
                  <a:pt x="596105" y="3841868"/>
                  <a:pt x="452179" y="3793910"/>
                  <a:pt x="304254" y="3765935"/>
                </a:cubicBezTo>
                <a:cubicBezTo>
                  <a:pt x="260276" y="3749949"/>
                  <a:pt x="216299" y="3733963"/>
                  <a:pt x="172321" y="3721974"/>
                </a:cubicBezTo>
                <a:lnTo>
                  <a:pt x="0" y="3657700"/>
                </a:lnTo>
                <a:lnTo>
                  <a:pt x="0" y="3455381"/>
                </a:lnTo>
                <a:lnTo>
                  <a:pt x="65189" y="3480064"/>
                </a:lnTo>
                <a:cubicBezTo>
                  <a:pt x="110853" y="3494676"/>
                  <a:pt x="157329" y="3507165"/>
                  <a:pt x="204305" y="3518155"/>
                </a:cubicBezTo>
                <a:cubicBezTo>
                  <a:pt x="252281" y="3526148"/>
                  <a:pt x="300256" y="3538137"/>
                  <a:pt x="348232" y="3546130"/>
                </a:cubicBezTo>
                <a:cubicBezTo>
                  <a:pt x="452179" y="3562116"/>
                  <a:pt x="556125" y="3578102"/>
                  <a:pt x="660072" y="3594088"/>
                </a:cubicBezTo>
                <a:cubicBezTo>
                  <a:pt x="712046" y="3602081"/>
                  <a:pt x="764019" y="3614070"/>
                  <a:pt x="811995" y="3622063"/>
                </a:cubicBezTo>
                <a:cubicBezTo>
                  <a:pt x="963917" y="3658031"/>
                  <a:pt x="1111842" y="3693999"/>
                  <a:pt x="1263764" y="3721974"/>
                </a:cubicBezTo>
                <a:cubicBezTo>
                  <a:pt x="1311739" y="3733963"/>
                  <a:pt x="1363713" y="3741956"/>
                  <a:pt x="1411688" y="3745953"/>
                </a:cubicBezTo>
                <a:cubicBezTo>
                  <a:pt x="1647568" y="3781921"/>
                  <a:pt x="1887446" y="3765935"/>
                  <a:pt x="2103336" y="3701992"/>
                </a:cubicBezTo>
                <a:cubicBezTo>
                  <a:pt x="2147313" y="3690003"/>
                  <a:pt x="2187293" y="3674017"/>
                  <a:pt x="2227272" y="3654034"/>
                </a:cubicBezTo>
                <a:cubicBezTo>
                  <a:pt x="2347211" y="3602081"/>
                  <a:pt x="2463152" y="3534141"/>
                  <a:pt x="2575095" y="3462205"/>
                </a:cubicBezTo>
                <a:cubicBezTo>
                  <a:pt x="2782989" y="3318333"/>
                  <a:pt x="3054850" y="3286361"/>
                  <a:pt x="3286731" y="3222418"/>
                </a:cubicBezTo>
                <a:cubicBezTo>
                  <a:pt x="3330709" y="3214425"/>
                  <a:pt x="3370688" y="3202436"/>
                  <a:pt x="3414666" y="3194443"/>
                </a:cubicBezTo>
                <a:cubicBezTo>
                  <a:pt x="3706517" y="3122507"/>
                  <a:pt x="3966384" y="3062560"/>
                  <a:pt x="3966384" y="3062560"/>
                </a:cubicBezTo>
                <a:cubicBezTo>
                  <a:pt x="3966384" y="3062560"/>
                  <a:pt x="4206262" y="2950659"/>
                  <a:pt x="4482121" y="2826769"/>
                </a:cubicBezTo>
                <a:cubicBezTo>
                  <a:pt x="4518102" y="2810784"/>
                  <a:pt x="4558083" y="2794798"/>
                  <a:pt x="4598062" y="2774816"/>
                </a:cubicBezTo>
                <a:cubicBezTo>
                  <a:pt x="4737990" y="2710872"/>
                  <a:pt x="4873921" y="2642933"/>
                  <a:pt x="5009852" y="2582986"/>
                </a:cubicBezTo>
                <a:cubicBezTo>
                  <a:pt x="5057827" y="2563004"/>
                  <a:pt x="5101804" y="2543021"/>
                  <a:pt x="5149780" y="2523039"/>
                </a:cubicBezTo>
                <a:cubicBezTo>
                  <a:pt x="5485609" y="2423128"/>
                  <a:pt x="5773462" y="2287249"/>
                  <a:pt x="6033329" y="2051458"/>
                </a:cubicBezTo>
                <a:cubicBezTo>
                  <a:pt x="6069310" y="2015490"/>
                  <a:pt x="6105292" y="1983519"/>
                  <a:pt x="6141274" y="1943554"/>
                </a:cubicBezTo>
                <a:cubicBezTo>
                  <a:pt x="6173257" y="1911583"/>
                  <a:pt x="6189249" y="1879611"/>
                  <a:pt x="6237225" y="1863625"/>
                </a:cubicBezTo>
                <a:cubicBezTo>
                  <a:pt x="6545068" y="1815668"/>
                  <a:pt x="6816929" y="1703767"/>
                  <a:pt x="7072798" y="1555898"/>
                </a:cubicBezTo>
                <a:cubicBezTo>
                  <a:pt x="7116776" y="1531920"/>
                  <a:pt x="7156755" y="1503945"/>
                  <a:pt x="7200733" y="1475969"/>
                </a:cubicBezTo>
                <a:cubicBezTo>
                  <a:pt x="7356653" y="1384051"/>
                  <a:pt x="7484588" y="1264158"/>
                  <a:pt x="7592532" y="1124282"/>
                </a:cubicBezTo>
                <a:cubicBezTo>
                  <a:pt x="7620518" y="1092310"/>
                  <a:pt x="7644506" y="1056342"/>
                  <a:pt x="7668494" y="1020374"/>
                </a:cubicBezTo>
                <a:cubicBezTo>
                  <a:pt x="7804424" y="856520"/>
                  <a:pt x="7820416" y="616733"/>
                  <a:pt x="7948351" y="456875"/>
                </a:cubicBezTo>
                <a:cubicBezTo>
                  <a:pt x="8004322" y="388935"/>
                  <a:pt x="8068290" y="324992"/>
                  <a:pt x="8132257" y="265045"/>
                </a:cubicBezTo>
                <a:cubicBezTo>
                  <a:pt x="8168239" y="233074"/>
                  <a:pt x="8204220" y="209095"/>
                  <a:pt x="8240202" y="181120"/>
                </a:cubicBezTo>
                <a:cubicBezTo>
                  <a:pt x="8447596" y="56231"/>
                  <a:pt x="8690909" y="-1530"/>
                  <a:pt x="8934027" y="31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0" y="2051464"/>
            <a:ext cx="12192000" cy="4029283"/>
          </a:xfrm>
          <a:custGeom>
            <a:avLst/>
            <a:gdLst>
              <a:gd name="connsiteX0" fmla="*/ 0 w 12192000"/>
              <a:gd name="connsiteY0" fmla="*/ 0 h 4029283"/>
              <a:gd name="connsiteX1" fmla="*/ 18429 w 12192000"/>
              <a:gd name="connsiteY1" fmla="*/ 10889 h 4029283"/>
              <a:gd name="connsiteX2" fmla="*/ 91495 w 12192000"/>
              <a:gd name="connsiteY2" fmla="*/ 54060 h 4029283"/>
              <a:gd name="connsiteX3" fmla="*/ 441818 w 12192000"/>
              <a:gd name="connsiteY3" fmla="*/ 258725 h 4029283"/>
              <a:gd name="connsiteX4" fmla="*/ 445754 w 12192000"/>
              <a:gd name="connsiteY4" fmla="*/ 258725 h 4029283"/>
              <a:gd name="connsiteX5" fmla="*/ 449690 w 12192000"/>
              <a:gd name="connsiteY5" fmla="*/ 262661 h 4029283"/>
              <a:gd name="connsiteX6" fmla="*/ 733097 w 12192000"/>
              <a:gd name="connsiteY6" fmla="*/ 561787 h 4029283"/>
              <a:gd name="connsiteX7" fmla="*/ 1012568 w 12192000"/>
              <a:gd name="connsiteY7" fmla="*/ 864848 h 4029283"/>
              <a:gd name="connsiteX8" fmla="*/ 1292039 w 12192000"/>
              <a:gd name="connsiteY8" fmla="*/ 1167910 h 4029283"/>
              <a:gd name="connsiteX9" fmla="*/ 1567574 w 12192000"/>
              <a:gd name="connsiteY9" fmla="*/ 1474907 h 4029283"/>
              <a:gd name="connsiteX10" fmla="*/ 1571510 w 12192000"/>
              <a:gd name="connsiteY10" fmla="*/ 1482779 h 4029283"/>
              <a:gd name="connsiteX11" fmla="*/ 1571510 w 12192000"/>
              <a:gd name="connsiteY11" fmla="*/ 1486715 h 4029283"/>
              <a:gd name="connsiteX12" fmla="*/ 1685660 w 12192000"/>
              <a:gd name="connsiteY12" fmla="*/ 1730738 h 4029283"/>
              <a:gd name="connsiteX13" fmla="*/ 1795874 w 12192000"/>
              <a:gd name="connsiteY13" fmla="*/ 1974762 h 4029283"/>
              <a:gd name="connsiteX14" fmla="*/ 1799810 w 12192000"/>
              <a:gd name="connsiteY14" fmla="*/ 1982634 h 4029283"/>
              <a:gd name="connsiteX15" fmla="*/ 1799810 w 12192000"/>
              <a:gd name="connsiteY15" fmla="*/ 1986569 h 4029283"/>
              <a:gd name="connsiteX16" fmla="*/ 1862790 w 12192000"/>
              <a:gd name="connsiteY16" fmla="*/ 2458873 h 4029283"/>
              <a:gd name="connsiteX17" fmla="*/ 1922448 w 12192000"/>
              <a:gd name="connsiteY17" fmla="*/ 2906271 h 4029283"/>
              <a:gd name="connsiteX18" fmla="*/ 1923656 w 12192000"/>
              <a:gd name="connsiteY18" fmla="*/ 2915332 h 4029283"/>
              <a:gd name="connsiteX19" fmla="*/ 1917897 w 12192000"/>
              <a:gd name="connsiteY19" fmla="*/ 2907562 h 4029283"/>
              <a:gd name="connsiteX20" fmla="*/ 1925769 w 12192000"/>
              <a:gd name="connsiteY20" fmla="*/ 2931177 h 4029283"/>
              <a:gd name="connsiteX21" fmla="*/ 1924785 w 12192000"/>
              <a:gd name="connsiteY21" fmla="*/ 2923797 h 4029283"/>
              <a:gd name="connsiteX22" fmla="*/ 1923656 w 12192000"/>
              <a:gd name="connsiteY22" fmla="*/ 2915332 h 4029283"/>
              <a:gd name="connsiteX23" fmla="*/ 1961548 w 12192000"/>
              <a:gd name="connsiteY23" fmla="*/ 2966451 h 4029283"/>
              <a:gd name="connsiteX24" fmla="*/ 2152801 w 12192000"/>
              <a:gd name="connsiteY24" fmla="*/ 3224468 h 4029283"/>
              <a:gd name="connsiteX25" fmla="*/ 2156221 w 12192000"/>
              <a:gd name="connsiteY25" fmla="*/ 3229082 h 4029283"/>
              <a:gd name="connsiteX26" fmla="*/ 2150133 w 12192000"/>
              <a:gd name="connsiteY26" fmla="*/ 3226367 h 4029283"/>
              <a:gd name="connsiteX27" fmla="*/ 2165878 w 12192000"/>
              <a:gd name="connsiteY27" fmla="*/ 3242110 h 4029283"/>
              <a:gd name="connsiteX28" fmla="*/ 2162003 w 12192000"/>
              <a:gd name="connsiteY28" fmla="*/ 3236883 h 4029283"/>
              <a:gd name="connsiteX29" fmla="*/ 2156221 w 12192000"/>
              <a:gd name="connsiteY29" fmla="*/ 3229082 h 4029283"/>
              <a:gd name="connsiteX30" fmla="*/ 2330730 w 12192000"/>
              <a:gd name="connsiteY30" fmla="*/ 3306914 h 4029283"/>
              <a:gd name="connsiteX31" fmla="*/ 2688717 w 12192000"/>
              <a:gd name="connsiteY31" fmla="*/ 3466577 h 4029283"/>
              <a:gd name="connsiteX32" fmla="*/ 2693399 w 12192000"/>
              <a:gd name="connsiteY32" fmla="*/ 3468665 h 4029283"/>
              <a:gd name="connsiteX33" fmla="*/ 2677585 w 12192000"/>
              <a:gd name="connsiteY33" fmla="*/ 3470390 h 4029283"/>
              <a:gd name="connsiteX34" fmla="*/ 2697266 w 12192000"/>
              <a:gd name="connsiteY34" fmla="*/ 3470390 h 4029283"/>
              <a:gd name="connsiteX35" fmla="*/ 2693399 w 12192000"/>
              <a:gd name="connsiteY35" fmla="*/ 3468665 h 4029283"/>
              <a:gd name="connsiteX36" fmla="*/ 2749044 w 12192000"/>
              <a:gd name="connsiteY36" fmla="*/ 3462595 h 4029283"/>
              <a:gd name="connsiteX37" fmla="*/ 2894077 w 12192000"/>
              <a:gd name="connsiteY37" fmla="*/ 3446775 h 4029283"/>
              <a:gd name="connsiteX38" fmla="*/ 3110568 w 12192000"/>
              <a:gd name="connsiteY38" fmla="*/ 3423160 h 4029283"/>
              <a:gd name="connsiteX39" fmla="*/ 3543551 w 12192000"/>
              <a:gd name="connsiteY39" fmla="*/ 3371994 h 4029283"/>
              <a:gd name="connsiteX40" fmla="*/ 3547487 w 12192000"/>
              <a:gd name="connsiteY40" fmla="*/ 3371994 h 4029283"/>
              <a:gd name="connsiteX41" fmla="*/ 3704936 w 12192000"/>
              <a:gd name="connsiteY41" fmla="*/ 3371994 h 4029283"/>
              <a:gd name="connsiteX42" fmla="*/ 3842703 w 12192000"/>
              <a:gd name="connsiteY42" fmla="*/ 3375438 h 4029283"/>
              <a:gd name="connsiteX43" fmla="*/ 3847029 w 12192000"/>
              <a:gd name="connsiteY43" fmla="*/ 3375546 h 4029283"/>
              <a:gd name="connsiteX44" fmla="*/ 3842703 w 12192000"/>
              <a:gd name="connsiteY44" fmla="*/ 3387737 h 4029283"/>
              <a:gd name="connsiteX45" fmla="*/ 3862384 w 12192000"/>
              <a:gd name="connsiteY45" fmla="*/ 3375930 h 4029283"/>
              <a:gd name="connsiteX46" fmla="*/ 3859924 w 12192000"/>
              <a:gd name="connsiteY46" fmla="*/ 3375868 h 4029283"/>
              <a:gd name="connsiteX47" fmla="*/ 3847029 w 12192000"/>
              <a:gd name="connsiteY47" fmla="*/ 3375546 h 4029283"/>
              <a:gd name="connsiteX48" fmla="*/ 3871287 w 12192000"/>
              <a:gd name="connsiteY48" fmla="*/ 3307190 h 4029283"/>
              <a:gd name="connsiteX49" fmla="*/ 3929300 w 12192000"/>
              <a:gd name="connsiteY49" fmla="*/ 3143714 h 4029283"/>
              <a:gd name="connsiteX50" fmla="*/ 4011960 w 12192000"/>
              <a:gd name="connsiteY50" fmla="*/ 2895754 h 4029283"/>
              <a:gd name="connsiteX51" fmla="*/ 4177281 w 12192000"/>
              <a:gd name="connsiteY51" fmla="*/ 2399835 h 4029283"/>
              <a:gd name="connsiteX52" fmla="*/ 4177281 w 12192000"/>
              <a:gd name="connsiteY52" fmla="*/ 2403771 h 4029283"/>
              <a:gd name="connsiteX53" fmla="*/ 4189089 w 12192000"/>
              <a:gd name="connsiteY53" fmla="*/ 2081030 h 4029283"/>
              <a:gd name="connsiteX54" fmla="*/ 4204834 w 12192000"/>
              <a:gd name="connsiteY54" fmla="*/ 1758289 h 4029283"/>
              <a:gd name="connsiteX55" fmla="*/ 4204834 w 12192000"/>
              <a:gd name="connsiteY55" fmla="*/ 1750418 h 4029283"/>
              <a:gd name="connsiteX56" fmla="*/ 4212707 w 12192000"/>
              <a:gd name="connsiteY56" fmla="*/ 1742546 h 4029283"/>
              <a:gd name="connsiteX57" fmla="*/ 4661435 w 12192000"/>
              <a:gd name="connsiteY57" fmla="*/ 1345024 h 4029283"/>
              <a:gd name="connsiteX58" fmla="*/ 4669307 w 12192000"/>
              <a:gd name="connsiteY58" fmla="*/ 1337152 h 4029283"/>
              <a:gd name="connsiteX59" fmla="*/ 4681116 w 12192000"/>
              <a:gd name="connsiteY59" fmla="*/ 1337152 h 4029283"/>
              <a:gd name="connsiteX60" fmla="*/ 5377825 w 12192000"/>
              <a:gd name="connsiteY60" fmla="*/ 1376511 h 4029283"/>
              <a:gd name="connsiteX61" fmla="*/ 5385697 w 12192000"/>
              <a:gd name="connsiteY61" fmla="*/ 1376511 h 4029283"/>
              <a:gd name="connsiteX62" fmla="*/ 5393570 w 12192000"/>
              <a:gd name="connsiteY62" fmla="*/ 1380446 h 4029283"/>
              <a:gd name="connsiteX63" fmla="*/ 5901341 w 12192000"/>
              <a:gd name="connsiteY63" fmla="*/ 1655957 h 4029283"/>
              <a:gd name="connsiteX64" fmla="*/ 5893468 w 12192000"/>
              <a:gd name="connsiteY64" fmla="*/ 1655957 h 4029283"/>
              <a:gd name="connsiteX65" fmla="*/ 6478864 w 12192000"/>
              <a:gd name="connsiteY65" fmla="*/ 1887112 h 4029283"/>
              <a:gd name="connsiteX66" fmla="*/ 6501485 w 12192000"/>
              <a:gd name="connsiteY66" fmla="*/ 1896045 h 4029283"/>
              <a:gd name="connsiteX67" fmla="*/ 6491772 w 12192000"/>
              <a:gd name="connsiteY67" fmla="*/ 1896045 h 4029283"/>
              <a:gd name="connsiteX68" fmla="*/ 6511453 w 12192000"/>
              <a:gd name="connsiteY68" fmla="*/ 1899981 h 4029283"/>
              <a:gd name="connsiteX69" fmla="*/ 6501797 w 12192000"/>
              <a:gd name="connsiteY69" fmla="*/ 1896168 h 4029283"/>
              <a:gd name="connsiteX70" fmla="*/ 6501485 w 12192000"/>
              <a:gd name="connsiteY70" fmla="*/ 1896045 h 4029283"/>
              <a:gd name="connsiteX71" fmla="*/ 6634690 w 12192000"/>
              <a:gd name="connsiteY71" fmla="*/ 1896045 h 4029283"/>
              <a:gd name="connsiteX72" fmla="*/ 6924755 w 12192000"/>
              <a:gd name="connsiteY72" fmla="*/ 1896045 h 4029283"/>
              <a:gd name="connsiteX73" fmla="*/ 7141247 w 12192000"/>
              <a:gd name="connsiteY73" fmla="*/ 1896045 h 4029283"/>
              <a:gd name="connsiteX74" fmla="*/ 7251460 w 12192000"/>
              <a:gd name="connsiteY74" fmla="*/ 1892109 h 4029283"/>
              <a:gd name="connsiteX75" fmla="*/ 7306567 w 12192000"/>
              <a:gd name="connsiteY75" fmla="*/ 1892109 h 4029283"/>
              <a:gd name="connsiteX76" fmla="*/ 7318376 w 12192000"/>
              <a:gd name="connsiteY76" fmla="*/ 1892109 h 4029283"/>
              <a:gd name="connsiteX77" fmla="*/ 7326248 w 12192000"/>
              <a:gd name="connsiteY77" fmla="*/ 1892109 h 4029283"/>
              <a:gd name="connsiteX78" fmla="*/ 7338057 w 12192000"/>
              <a:gd name="connsiteY78" fmla="*/ 1896045 h 4029283"/>
              <a:gd name="connsiteX79" fmla="*/ 7361674 w 12192000"/>
              <a:gd name="connsiteY79" fmla="*/ 1899981 h 4029283"/>
              <a:gd name="connsiteX80" fmla="*/ 7373483 w 12192000"/>
              <a:gd name="connsiteY80" fmla="*/ 1903916 h 4029283"/>
              <a:gd name="connsiteX81" fmla="*/ 7582102 w 12192000"/>
              <a:gd name="connsiteY81" fmla="*/ 1974762 h 4029283"/>
              <a:gd name="connsiteX82" fmla="*/ 7786785 w 12192000"/>
              <a:gd name="connsiteY82" fmla="*/ 2045607 h 4029283"/>
              <a:gd name="connsiteX83" fmla="*/ 8174563 w 12192000"/>
              <a:gd name="connsiteY83" fmla="*/ 2183555 h 4029283"/>
              <a:gd name="connsiteX84" fmla="*/ 8181323 w 12192000"/>
              <a:gd name="connsiteY84" fmla="*/ 2185959 h 4029283"/>
              <a:gd name="connsiteX85" fmla="*/ 8168597 w 12192000"/>
              <a:gd name="connsiteY85" fmla="*/ 2187299 h 4029283"/>
              <a:gd name="connsiteX86" fmla="*/ 8196151 w 12192000"/>
              <a:gd name="connsiteY86" fmla="*/ 2191234 h 4029283"/>
              <a:gd name="connsiteX87" fmla="*/ 8189755 w 12192000"/>
              <a:gd name="connsiteY87" fmla="*/ 2188959 h 4029283"/>
              <a:gd name="connsiteX88" fmla="*/ 8181323 w 12192000"/>
              <a:gd name="connsiteY88" fmla="*/ 2185959 h 4029283"/>
              <a:gd name="connsiteX89" fmla="*/ 8267341 w 12192000"/>
              <a:gd name="connsiteY89" fmla="*/ 2176905 h 4029283"/>
              <a:gd name="connsiteX90" fmla="*/ 8467749 w 12192000"/>
              <a:gd name="connsiteY90" fmla="*/ 2155812 h 4029283"/>
              <a:gd name="connsiteX91" fmla="*/ 8471685 w 12192000"/>
              <a:gd name="connsiteY91" fmla="*/ 2155812 h 4029283"/>
              <a:gd name="connsiteX92" fmla="*/ 8475621 w 12192000"/>
              <a:gd name="connsiteY92" fmla="*/ 2155812 h 4029283"/>
              <a:gd name="connsiteX93" fmla="*/ 9058180 w 12192000"/>
              <a:gd name="connsiteY93" fmla="*/ 2171555 h 4029283"/>
              <a:gd name="connsiteX94" fmla="*/ 9073925 w 12192000"/>
              <a:gd name="connsiteY94" fmla="*/ 2171555 h 4029283"/>
              <a:gd name="connsiteX95" fmla="*/ 9085734 w 12192000"/>
              <a:gd name="connsiteY95" fmla="*/ 2179427 h 4029283"/>
              <a:gd name="connsiteX96" fmla="*/ 9695846 w 12192000"/>
              <a:gd name="connsiteY96" fmla="*/ 2494296 h 4029283"/>
              <a:gd name="connsiteX97" fmla="*/ 9711591 w 12192000"/>
              <a:gd name="connsiteY97" fmla="*/ 2502168 h 4029283"/>
              <a:gd name="connsiteX98" fmla="*/ 9719464 w 12192000"/>
              <a:gd name="connsiteY98" fmla="*/ 2513975 h 4029283"/>
              <a:gd name="connsiteX99" fmla="*/ 9935955 w 12192000"/>
              <a:gd name="connsiteY99" fmla="*/ 2828844 h 4029283"/>
              <a:gd name="connsiteX100" fmla="*/ 9932019 w 12192000"/>
              <a:gd name="connsiteY100" fmla="*/ 2824909 h 4029283"/>
              <a:gd name="connsiteX101" fmla="*/ 10246916 w 12192000"/>
              <a:gd name="connsiteY101" fmla="*/ 3206687 h 4029283"/>
              <a:gd name="connsiteX102" fmla="*/ 10235107 w 12192000"/>
              <a:gd name="connsiteY102" fmla="*/ 3198816 h 4029283"/>
              <a:gd name="connsiteX103" fmla="*/ 10368938 w 12192000"/>
              <a:gd name="connsiteY103" fmla="*/ 3305084 h 4029283"/>
              <a:gd name="connsiteX104" fmla="*/ 10498833 w 12192000"/>
              <a:gd name="connsiteY104" fmla="*/ 3415288 h 4029283"/>
              <a:gd name="connsiteX105" fmla="*/ 10530323 w 12192000"/>
              <a:gd name="connsiteY105" fmla="*/ 3450711 h 4029283"/>
              <a:gd name="connsiteX106" fmla="*/ 10546068 w 12192000"/>
              <a:gd name="connsiteY106" fmla="*/ 3466455 h 4029283"/>
              <a:gd name="connsiteX107" fmla="*/ 10550004 w 12192000"/>
              <a:gd name="connsiteY107" fmla="*/ 3470390 h 4029283"/>
              <a:gd name="connsiteX108" fmla="*/ 10553940 w 12192000"/>
              <a:gd name="connsiteY108" fmla="*/ 3474326 h 4029283"/>
              <a:gd name="connsiteX109" fmla="*/ 10620856 w 12192000"/>
              <a:gd name="connsiteY109" fmla="*/ 3517621 h 4029283"/>
              <a:gd name="connsiteX110" fmla="*/ 10762559 w 12192000"/>
              <a:gd name="connsiteY110" fmla="*/ 3604210 h 4029283"/>
              <a:gd name="connsiteX111" fmla="*/ 10908199 w 12192000"/>
              <a:gd name="connsiteY111" fmla="*/ 3686863 h 4029283"/>
              <a:gd name="connsiteX112" fmla="*/ 10982987 w 12192000"/>
              <a:gd name="connsiteY112" fmla="*/ 3730157 h 4029283"/>
              <a:gd name="connsiteX113" fmla="*/ 10986923 w 12192000"/>
              <a:gd name="connsiteY113" fmla="*/ 3734093 h 4029283"/>
              <a:gd name="connsiteX114" fmla="*/ 10990859 w 12192000"/>
              <a:gd name="connsiteY114" fmla="*/ 3734093 h 4029283"/>
              <a:gd name="connsiteX115" fmla="*/ 10994795 w 12192000"/>
              <a:gd name="connsiteY115" fmla="*/ 3738029 h 4029283"/>
              <a:gd name="connsiteX116" fmla="*/ 11006604 w 12192000"/>
              <a:gd name="connsiteY116" fmla="*/ 3745901 h 4029283"/>
              <a:gd name="connsiteX117" fmla="*/ 11014477 w 12192000"/>
              <a:gd name="connsiteY117" fmla="*/ 3749837 h 4029283"/>
              <a:gd name="connsiteX118" fmla="*/ 11030221 w 12192000"/>
              <a:gd name="connsiteY118" fmla="*/ 3757708 h 4029283"/>
              <a:gd name="connsiteX119" fmla="*/ 11049902 w 12192000"/>
              <a:gd name="connsiteY119" fmla="*/ 3765580 h 4029283"/>
              <a:gd name="connsiteX120" fmla="*/ 11207351 w 12192000"/>
              <a:gd name="connsiteY120" fmla="*/ 3820682 h 4029283"/>
              <a:gd name="connsiteX121" fmla="*/ 11364799 w 12192000"/>
              <a:gd name="connsiteY121" fmla="*/ 3867913 h 4029283"/>
              <a:gd name="connsiteX122" fmla="*/ 11360863 w 12192000"/>
              <a:gd name="connsiteY122" fmla="*/ 3867913 h 4029283"/>
              <a:gd name="connsiteX123" fmla="*/ 11707249 w 12192000"/>
              <a:gd name="connsiteY123" fmla="*/ 3926951 h 4029283"/>
              <a:gd name="connsiteX124" fmla="*/ 12051415 w 12192000"/>
              <a:gd name="connsiteY124" fmla="*/ 3989521 h 4029283"/>
              <a:gd name="connsiteX125" fmla="*/ 12045763 w 12192000"/>
              <a:gd name="connsiteY125" fmla="*/ 3989924 h 4029283"/>
              <a:gd name="connsiteX126" fmla="*/ 12053636 w 12192000"/>
              <a:gd name="connsiteY126" fmla="*/ 3989924 h 4029283"/>
              <a:gd name="connsiteX127" fmla="*/ 12051415 w 12192000"/>
              <a:gd name="connsiteY127" fmla="*/ 3989521 h 4029283"/>
              <a:gd name="connsiteX128" fmla="*/ 12192000 w 12192000"/>
              <a:gd name="connsiteY128" fmla="*/ 3979480 h 4029283"/>
              <a:gd name="connsiteX129" fmla="*/ 12192000 w 12192000"/>
              <a:gd name="connsiteY129" fmla="*/ 4011989 h 4029283"/>
              <a:gd name="connsiteX130" fmla="*/ 12053636 w 12192000"/>
              <a:gd name="connsiteY130" fmla="*/ 4029283 h 4029283"/>
              <a:gd name="connsiteX131" fmla="*/ 12049700 w 12192000"/>
              <a:gd name="connsiteY131" fmla="*/ 4029283 h 4029283"/>
              <a:gd name="connsiteX132" fmla="*/ 12045763 w 12192000"/>
              <a:gd name="connsiteY132" fmla="*/ 4029283 h 4029283"/>
              <a:gd name="connsiteX133" fmla="*/ 11699377 w 12192000"/>
              <a:gd name="connsiteY133" fmla="*/ 3982053 h 4029283"/>
              <a:gd name="connsiteX134" fmla="*/ 11352991 w 12192000"/>
              <a:gd name="connsiteY134" fmla="*/ 3930887 h 4029283"/>
              <a:gd name="connsiteX135" fmla="*/ 11349054 w 12192000"/>
              <a:gd name="connsiteY135" fmla="*/ 3930887 h 4029283"/>
              <a:gd name="connsiteX136" fmla="*/ 11183734 w 12192000"/>
              <a:gd name="connsiteY136" fmla="*/ 3887592 h 4029283"/>
              <a:gd name="connsiteX137" fmla="*/ 11022349 w 12192000"/>
              <a:gd name="connsiteY137" fmla="*/ 3836426 h 4029283"/>
              <a:gd name="connsiteX138" fmla="*/ 11002668 w 12192000"/>
              <a:gd name="connsiteY138" fmla="*/ 3828554 h 4029283"/>
              <a:gd name="connsiteX139" fmla="*/ 10979051 w 12192000"/>
              <a:gd name="connsiteY139" fmla="*/ 3816746 h 4029283"/>
              <a:gd name="connsiteX140" fmla="*/ 10967242 w 12192000"/>
              <a:gd name="connsiteY140" fmla="*/ 3812811 h 4029283"/>
              <a:gd name="connsiteX141" fmla="*/ 10951497 w 12192000"/>
              <a:gd name="connsiteY141" fmla="*/ 3801003 h 4029283"/>
              <a:gd name="connsiteX142" fmla="*/ 10947561 w 12192000"/>
              <a:gd name="connsiteY142" fmla="*/ 3797067 h 4029283"/>
              <a:gd name="connsiteX143" fmla="*/ 10939689 w 12192000"/>
              <a:gd name="connsiteY143" fmla="*/ 3793131 h 4029283"/>
              <a:gd name="connsiteX144" fmla="*/ 10868837 w 12192000"/>
              <a:gd name="connsiteY144" fmla="*/ 3753773 h 4029283"/>
              <a:gd name="connsiteX145" fmla="*/ 10723197 w 12192000"/>
              <a:gd name="connsiteY145" fmla="*/ 3675055 h 4029283"/>
              <a:gd name="connsiteX146" fmla="*/ 10573621 w 12192000"/>
              <a:gd name="connsiteY146" fmla="*/ 3592402 h 4029283"/>
              <a:gd name="connsiteX147" fmla="*/ 10498833 w 12192000"/>
              <a:gd name="connsiteY147" fmla="*/ 3545172 h 4029283"/>
              <a:gd name="connsiteX148" fmla="*/ 10487024 w 12192000"/>
              <a:gd name="connsiteY148" fmla="*/ 3537300 h 4029283"/>
              <a:gd name="connsiteX149" fmla="*/ 10479152 w 12192000"/>
              <a:gd name="connsiteY149" fmla="*/ 3525492 h 4029283"/>
              <a:gd name="connsiteX150" fmla="*/ 10463407 w 12192000"/>
              <a:gd name="connsiteY150" fmla="*/ 3509749 h 4029283"/>
              <a:gd name="connsiteX151" fmla="*/ 10435854 w 12192000"/>
              <a:gd name="connsiteY151" fmla="*/ 3482198 h 4029283"/>
              <a:gd name="connsiteX152" fmla="*/ 10180000 w 12192000"/>
              <a:gd name="connsiteY152" fmla="*/ 3277533 h 4029283"/>
              <a:gd name="connsiteX153" fmla="*/ 10172128 w 12192000"/>
              <a:gd name="connsiteY153" fmla="*/ 3273597 h 4029283"/>
              <a:gd name="connsiteX154" fmla="*/ 10168191 w 12192000"/>
              <a:gd name="connsiteY154" fmla="*/ 3269661 h 4029283"/>
              <a:gd name="connsiteX155" fmla="*/ 9853295 w 12192000"/>
              <a:gd name="connsiteY155" fmla="*/ 2895754 h 4029283"/>
              <a:gd name="connsiteX156" fmla="*/ 9849359 w 12192000"/>
              <a:gd name="connsiteY156" fmla="*/ 2891818 h 4029283"/>
              <a:gd name="connsiteX157" fmla="*/ 9636827 w 12192000"/>
              <a:gd name="connsiteY157" fmla="*/ 2593554 h 4029283"/>
              <a:gd name="connsiteX158" fmla="*/ 9633549 w 12192000"/>
              <a:gd name="connsiteY158" fmla="*/ 2588953 h 4029283"/>
              <a:gd name="connsiteX159" fmla="*/ 9648612 w 12192000"/>
              <a:gd name="connsiteY159" fmla="*/ 2596628 h 4029283"/>
              <a:gd name="connsiteX160" fmla="*/ 9624995 w 12192000"/>
              <a:gd name="connsiteY160" fmla="*/ 2576949 h 4029283"/>
              <a:gd name="connsiteX161" fmla="*/ 9628501 w 12192000"/>
              <a:gd name="connsiteY161" fmla="*/ 2581869 h 4029283"/>
              <a:gd name="connsiteX162" fmla="*/ 9633549 w 12192000"/>
              <a:gd name="connsiteY162" fmla="*/ 2588953 h 4029283"/>
              <a:gd name="connsiteX163" fmla="*/ 9444629 w 12192000"/>
              <a:gd name="connsiteY163" fmla="*/ 2492697 h 4029283"/>
              <a:gd name="connsiteX164" fmla="*/ 9063216 w 12192000"/>
              <a:gd name="connsiteY164" fmla="*/ 2298364 h 4029283"/>
              <a:gd name="connsiteX165" fmla="*/ 9045399 w 12192000"/>
              <a:gd name="connsiteY165" fmla="*/ 2289286 h 4029283"/>
              <a:gd name="connsiteX166" fmla="*/ 9058180 w 12192000"/>
              <a:gd name="connsiteY166" fmla="*/ 2289631 h 4029283"/>
              <a:gd name="connsiteX167" fmla="*/ 9030627 w 12192000"/>
              <a:gd name="connsiteY167" fmla="*/ 2281759 h 4029283"/>
              <a:gd name="connsiteX168" fmla="*/ 9040283 w 12192000"/>
              <a:gd name="connsiteY168" fmla="*/ 2286679 h 4029283"/>
              <a:gd name="connsiteX169" fmla="*/ 9045399 w 12192000"/>
              <a:gd name="connsiteY169" fmla="*/ 2289286 h 4029283"/>
              <a:gd name="connsiteX170" fmla="*/ 8481886 w 12192000"/>
              <a:gd name="connsiteY170" fmla="*/ 2274057 h 4029283"/>
              <a:gd name="connsiteX171" fmla="*/ 8483494 w 12192000"/>
              <a:gd name="connsiteY171" fmla="*/ 2273888 h 4029283"/>
              <a:gd name="connsiteX172" fmla="*/ 8475621 w 12192000"/>
              <a:gd name="connsiteY172" fmla="*/ 2273888 h 4029283"/>
              <a:gd name="connsiteX173" fmla="*/ 8481886 w 12192000"/>
              <a:gd name="connsiteY173" fmla="*/ 2274057 h 4029283"/>
              <a:gd name="connsiteX174" fmla="*/ 8384751 w 12192000"/>
              <a:gd name="connsiteY174" fmla="*/ 2284281 h 4029283"/>
              <a:gd name="connsiteX175" fmla="*/ 8184342 w 12192000"/>
              <a:gd name="connsiteY175" fmla="*/ 2305375 h 4029283"/>
              <a:gd name="connsiteX176" fmla="*/ 8168597 w 12192000"/>
              <a:gd name="connsiteY176" fmla="*/ 2305375 h 4029283"/>
              <a:gd name="connsiteX177" fmla="*/ 8156788 w 12192000"/>
              <a:gd name="connsiteY177" fmla="*/ 2301439 h 4029283"/>
              <a:gd name="connsiteX178" fmla="*/ 7747423 w 12192000"/>
              <a:gd name="connsiteY178" fmla="*/ 2151876 h 4029283"/>
              <a:gd name="connsiteX179" fmla="*/ 7546676 w 12192000"/>
              <a:gd name="connsiteY179" fmla="*/ 2077094 h 4029283"/>
              <a:gd name="connsiteX180" fmla="*/ 7341993 w 12192000"/>
              <a:gd name="connsiteY180" fmla="*/ 2006249 h 4029283"/>
              <a:gd name="connsiteX181" fmla="*/ 7330185 w 12192000"/>
              <a:gd name="connsiteY181" fmla="*/ 2002313 h 4029283"/>
              <a:gd name="connsiteX182" fmla="*/ 7326248 w 12192000"/>
              <a:gd name="connsiteY182" fmla="*/ 2002313 h 4029283"/>
              <a:gd name="connsiteX183" fmla="*/ 7318376 w 12192000"/>
              <a:gd name="connsiteY183" fmla="*/ 2002313 h 4029283"/>
              <a:gd name="connsiteX184" fmla="*/ 7306567 w 12192000"/>
              <a:gd name="connsiteY184" fmla="*/ 2002313 h 4029283"/>
              <a:gd name="connsiteX185" fmla="*/ 7251460 w 12192000"/>
              <a:gd name="connsiteY185" fmla="*/ 2002313 h 4029283"/>
              <a:gd name="connsiteX186" fmla="*/ 7141247 w 12192000"/>
              <a:gd name="connsiteY186" fmla="*/ 1998377 h 4029283"/>
              <a:gd name="connsiteX187" fmla="*/ 6924755 w 12192000"/>
              <a:gd name="connsiteY187" fmla="*/ 1998377 h 4029283"/>
              <a:gd name="connsiteX188" fmla="*/ 6491772 w 12192000"/>
              <a:gd name="connsiteY188" fmla="*/ 1998377 h 4029283"/>
              <a:gd name="connsiteX189" fmla="*/ 6479963 w 12192000"/>
              <a:gd name="connsiteY189" fmla="*/ 1998377 h 4029283"/>
              <a:gd name="connsiteX190" fmla="*/ 6472091 w 12192000"/>
              <a:gd name="connsiteY190" fmla="*/ 1994441 h 4029283"/>
              <a:gd name="connsiteX191" fmla="*/ 5861978 w 12192000"/>
              <a:gd name="connsiteY191" fmla="*/ 1734674 h 4029283"/>
              <a:gd name="connsiteX192" fmla="*/ 5858042 w 12192000"/>
              <a:gd name="connsiteY192" fmla="*/ 1734674 h 4029283"/>
              <a:gd name="connsiteX193" fmla="*/ 5854106 w 12192000"/>
              <a:gd name="connsiteY193" fmla="*/ 1734674 h 4029283"/>
              <a:gd name="connsiteX194" fmla="*/ 5362018 w 12192000"/>
              <a:gd name="connsiteY194" fmla="*/ 1447971 h 4029283"/>
              <a:gd name="connsiteX195" fmla="*/ 5359532 w 12192000"/>
              <a:gd name="connsiteY195" fmla="*/ 1446523 h 4029283"/>
              <a:gd name="connsiteX196" fmla="*/ 5369952 w 12192000"/>
              <a:gd name="connsiteY196" fmla="*/ 1447356 h 4029283"/>
              <a:gd name="connsiteX197" fmla="*/ 5354207 w 12192000"/>
              <a:gd name="connsiteY197" fmla="*/ 1443420 h 4029283"/>
              <a:gd name="connsiteX198" fmla="*/ 5359532 w 12192000"/>
              <a:gd name="connsiteY198" fmla="*/ 1446523 h 4029283"/>
              <a:gd name="connsiteX199" fmla="*/ 5142583 w 12192000"/>
              <a:gd name="connsiteY199" fmla="*/ 1429168 h 4029283"/>
              <a:gd name="connsiteX200" fmla="*/ 4691879 w 12192000"/>
              <a:gd name="connsiteY200" fmla="*/ 1393115 h 4029283"/>
              <a:gd name="connsiteX201" fmla="*/ 4690517 w 12192000"/>
              <a:gd name="connsiteY201" fmla="*/ 1393006 h 4029283"/>
              <a:gd name="connsiteX202" fmla="*/ 4700797 w 12192000"/>
              <a:gd name="connsiteY202" fmla="*/ 1384382 h 4029283"/>
              <a:gd name="connsiteX203" fmla="*/ 4681116 w 12192000"/>
              <a:gd name="connsiteY203" fmla="*/ 1392254 h 4029283"/>
              <a:gd name="connsiteX204" fmla="*/ 4690517 w 12192000"/>
              <a:gd name="connsiteY204" fmla="*/ 1393006 h 4029283"/>
              <a:gd name="connsiteX205" fmla="*/ 4619038 w 12192000"/>
              <a:gd name="connsiteY205" fmla="*/ 1452971 h 4029283"/>
              <a:gd name="connsiteX206" fmla="*/ 4260818 w 12192000"/>
              <a:gd name="connsiteY206" fmla="*/ 1753485 h 4029283"/>
              <a:gd name="connsiteX207" fmla="*/ 4243732 w 12192000"/>
              <a:gd name="connsiteY207" fmla="*/ 1767819 h 4029283"/>
              <a:gd name="connsiteX208" fmla="*/ 4244196 w 12192000"/>
              <a:gd name="connsiteY208" fmla="*/ 1758289 h 4029283"/>
              <a:gd name="connsiteX209" fmla="*/ 4236324 w 12192000"/>
              <a:gd name="connsiteY209" fmla="*/ 1774033 h 4029283"/>
              <a:gd name="connsiteX210" fmla="*/ 4243581 w 12192000"/>
              <a:gd name="connsiteY210" fmla="*/ 1767945 h 4029283"/>
              <a:gd name="connsiteX211" fmla="*/ 4243732 w 12192000"/>
              <a:gd name="connsiteY211" fmla="*/ 1767819 h 4029283"/>
              <a:gd name="connsiteX212" fmla="*/ 4241425 w 12192000"/>
              <a:gd name="connsiteY212" fmla="*/ 1815100 h 4029283"/>
              <a:gd name="connsiteX213" fmla="*/ 4228452 w 12192000"/>
              <a:gd name="connsiteY213" fmla="*/ 2081030 h 4029283"/>
              <a:gd name="connsiteX214" fmla="*/ 4208770 w 12192000"/>
              <a:gd name="connsiteY214" fmla="*/ 2403771 h 4029283"/>
              <a:gd name="connsiteX215" fmla="*/ 4208770 w 12192000"/>
              <a:gd name="connsiteY215" fmla="*/ 2407707 h 4029283"/>
              <a:gd name="connsiteX216" fmla="*/ 4043450 w 12192000"/>
              <a:gd name="connsiteY216" fmla="*/ 2903626 h 4029283"/>
              <a:gd name="connsiteX217" fmla="*/ 3960789 w 12192000"/>
              <a:gd name="connsiteY217" fmla="*/ 3151585 h 4029283"/>
              <a:gd name="connsiteX218" fmla="*/ 3882065 w 12192000"/>
              <a:gd name="connsiteY218" fmla="*/ 3403481 h 4029283"/>
              <a:gd name="connsiteX219" fmla="*/ 3878129 w 12192000"/>
              <a:gd name="connsiteY219" fmla="*/ 3415288 h 4029283"/>
              <a:gd name="connsiteX220" fmla="*/ 3862384 w 12192000"/>
              <a:gd name="connsiteY220" fmla="*/ 3415288 h 4029283"/>
              <a:gd name="connsiteX221" fmla="*/ 3704936 w 12192000"/>
              <a:gd name="connsiteY221" fmla="*/ 3419224 h 4029283"/>
              <a:gd name="connsiteX222" fmla="*/ 3567168 w 12192000"/>
              <a:gd name="connsiteY222" fmla="*/ 3419224 h 4029283"/>
              <a:gd name="connsiteX223" fmla="*/ 3551424 w 12192000"/>
              <a:gd name="connsiteY223" fmla="*/ 3419224 h 4029283"/>
              <a:gd name="connsiteX224" fmla="*/ 3118441 w 12192000"/>
              <a:gd name="connsiteY224" fmla="*/ 3486134 h 4029283"/>
              <a:gd name="connsiteX225" fmla="*/ 2901949 w 12192000"/>
              <a:gd name="connsiteY225" fmla="*/ 3513685 h 4029283"/>
              <a:gd name="connsiteX226" fmla="*/ 2685458 w 12192000"/>
              <a:gd name="connsiteY226" fmla="*/ 3541236 h 4029283"/>
              <a:gd name="connsiteX227" fmla="*/ 2677585 w 12192000"/>
              <a:gd name="connsiteY227" fmla="*/ 3545172 h 4029283"/>
              <a:gd name="connsiteX228" fmla="*/ 2665776 w 12192000"/>
              <a:gd name="connsiteY228" fmla="*/ 3541236 h 4029283"/>
              <a:gd name="connsiteX229" fmla="*/ 2110771 w 12192000"/>
              <a:gd name="connsiteY229" fmla="*/ 3312956 h 4029283"/>
              <a:gd name="connsiteX230" fmla="*/ 2102899 w 12192000"/>
              <a:gd name="connsiteY230" fmla="*/ 3309020 h 4029283"/>
              <a:gd name="connsiteX231" fmla="*/ 2095026 w 12192000"/>
              <a:gd name="connsiteY231" fmla="*/ 3297212 h 4029283"/>
              <a:gd name="connsiteX232" fmla="*/ 1839172 w 12192000"/>
              <a:gd name="connsiteY232" fmla="*/ 2970536 h 4029283"/>
              <a:gd name="connsiteX233" fmla="*/ 1831300 w 12192000"/>
              <a:gd name="connsiteY233" fmla="*/ 2958728 h 4029283"/>
              <a:gd name="connsiteX234" fmla="*/ 1831300 w 12192000"/>
              <a:gd name="connsiteY234" fmla="*/ 2946920 h 4029283"/>
              <a:gd name="connsiteX235" fmla="*/ 1768321 w 12192000"/>
              <a:gd name="connsiteY235" fmla="*/ 2474617 h 4029283"/>
              <a:gd name="connsiteX236" fmla="*/ 1706325 w 12192000"/>
              <a:gd name="connsiteY236" fmla="*/ 2009693 h 4029283"/>
              <a:gd name="connsiteX237" fmla="*/ 1705926 w 12192000"/>
              <a:gd name="connsiteY237" fmla="*/ 2006701 h 4029283"/>
              <a:gd name="connsiteX238" fmla="*/ 1709277 w 12192000"/>
              <a:gd name="connsiteY238" fmla="*/ 2014121 h 4029283"/>
              <a:gd name="connsiteX239" fmla="*/ 1705341 w 12192000"/>
              <a:gd name="connsiteY239" fmla="*/ 2002313 h 4029283"/>
              <a:gd name="connsiteX240" fmla="*/ 1705464 w 12192000"/>
              <a:gd name="connsiteY240" fmla="*/ 2003235 h 4029283"/>
              <a:gd name="connsiteX241" fmla="*/ 1705926 w 12192000"/>
              <a:gd name="connsiteY241" fmla="*/ 2006701 h 4029283"/>
              <a:gd name="connsiteX242" fmla="*/ 1672898 w 12192000"/>
              <a:gd name="connsiteY242" fmla="*/ 1933574 h 4029283"/>
              <a:gd name="connsiteX243" fmla="*/ 1599064 w 12192000"/>
              <a:gd name="connsiteY243" fmla="*/ 1770097 h 4029283"/>
              <a:gd name="connsiteX244" fmla="*/ 1492786 w 12192000"/>
              <a:gd name="connsiteY244" fmla="*/ 1526073 h 4029283"/>
              <a:gd name="connsiteX245" fmla="*/ 1496722 w 12192000"/>
              <a:gd name="connsiteY245" fmla="*/ 1537881 h 4029283"/>
              <a:gd name="connsiteX246" fmla="*/ 1229060 w 12192000"/>
              <a:gd name="connsiteY246" fmla="*/ 1223012 h 4029283"/>
              <a:gd name="connsiteX247" fmla="*/ 1095229 w 12192000"/>
              <a:gd name="connsiteY247" fmla="*/ 1065577 h 4029283"/>
              <a:gd name="connsiteX248" fmla="*/ 957461 w 12192000"/>
              <a:gd name="connsiteY248" fmla="*/ 912079 h 4029283"/>
              <a:gd name="connsiteX249" fmla="*/ 685863 w 12192000"/>
              <a:gd name="connsiteY249" fmla="*/ 605081 h 4029283"/>
              <a:gd name="connsiteX250" fmla="*/ 410328 w 12192000"/>
              <a:gd name="connsiteY250" fmla="*/ 294148 h 4029283"/>
              <a:gd name="connsiteX251" fmla="*/ 418201 w 12192000"/>
              <a:gd name="connsiteY251" fmla="*/ 298084 h 4029283"/>
              <a:gd name="connsiteX252" fmla="*/ 75750 w 12192000"/>
              <a:gd name="connsiteY252" fmla="*/ 77675 h 4029283"/>
              <a:gd name="connsiteX253" fmla="*/ 18583 w 12192000"/>
              <a:gd name="connsiteY253" fmla="*/ 41299 h 4029283"/>
              <a:gd name="connsiteX254" fmla="*/ 0 w 12192000"/>
              <a:gd name="connsiteY254" fmla="*/ 29475 h 40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4029283">
                <a:moveTo>
                  <a:pt x="0" y="0"/>
                </a:moveTo>
                <a:lnTo>
                  <a:pt x="18429" y="10889"/>
                </a:lnTo>
                <a:cubicBezTo>
                  <a:pt x="91495" y="54060"/>
                  <a:pt x="91495" y="54060"/>
                  <a:pt x="91495" y="54060"/>
                </a:cubicBezTo>
                <a:cubicBezTo>
                  <a:pt x="441818" y="258725"/>
                  <a:pt x="441818" y="258725"/>
                  <a:pt x="441818" y="258725"/>
                </a:cubicBezTo>
                <a:cubicBezTo>
                  <a:pt x="445754" y="258725"/>
                  <a:pt x="445754" y="258725"/>
                  <a:pt x="445754" y="258725"/>
                </a:cubicBezTo>
                <a:cubicBezTo>
                  <a:pt x="449690" y="262661"/>
                  <a:pt x="449690" y="262661"/>
                  <a:pt x="449690" y="262661"/>
                </a:cubicBezTo>
                <a:cubicBezTo>
                  <a:pt x="733097" y="561787"/>
                  <a:pt x="733097" y="561787"/>
                  <a:pt x="733097" y="561787"/>
                </a:cubicBezTo>
                <a:cubicBezTo>
                  <a:pt x="1012568" y="864848"/>
                  <a:pt x="1012568" y="864848"/>
                  <a:pt x="1012568" y="864848"/>
                </a:cubicBezTo>
                <a:cubicBezTo>
                  <a:pt x="1107037" y="963245"/>
                  <a:pt x="1201506" y="1065577"/>
                  <a:pt x="1292039" y="1167910"/>
                </a:cubicBezTo>
                <a:cubicBezTo>
                  <a:pt x="1567574" y="1474907"/>
                  <a:pt x="1567574" y="1474907"/>
                  <a:pt x="1567574" y="1474907"/>
                </a:cubicBezTo>
                <a:cubicBezTo>
                  <a:pt x="1571510" y="1482779"/>
                  <a:pt x="1571510" y="1482779"/>
                  <a:pt x="1571510" y="1482779"/>
                </a:cubicBezTo>
                <a:cubicBezTo>
                  <a:pt x="1571510" y="1486715"/>
                  <a:pt x="1571510" y="1486715"/>
                  <a:pt x="1571510" y="1486715"/>
                </a:cubicBezTo>
                <a:cubicBezTo>
                  <a:pt x="1685660" y="1730738"/>
                  <a:pt x="1685660" y="1730738"/>
                  <a:pt x="1685660" y="1730738"/>
                </a:cubicBezTo>
                <a:cubicBezTo>
                  <a:pt x="1795874" y="1974762"/>
                  <a:pt x="1795874" y="1974762"/>
                  <a:pt x="1795874" y="1974762"/>
                </a:cubicBezTo>
                <a:cubicBezTo>
                  <a:pt x="1799810" y="1982634"/>
                  <a:pt x="1799810" y="1982634"/>
                  <a:pt x="1799810" y="1982634"/>
                </a:cubicBezTo>
                <a:cubicBezTo>
                  <a:pt x="1799810" y="1986569"/>
                  <a:pt x="1799810" y="1986569"/>
                  <a:pt x="1799810" y="1986569"/>
                </a:cubicBezTo>
                <a:cubicBezTo>
                  <a:pt x="1862790" y="2458873"/>
                  <a:pt x="1862790" y="2458873"/>
                  <a:pt x="1862790" y="2458873"/>
                </a:cubicBezTo>
                <a:cubicBezTo>
                  <a:pt x="1902152" y="2754063"/>
                  <a:pt x="1916912" y="2864759"/>
                  <a:pt x="1922448" y="2906271"/>
                </a:cubicBezTo>
                <a:lnTo>
                  <a:pt x="1923656" y="2915332"/>
                </a:lnTo>
                <a:lnTo>
                  <a:pt x="1917897" y="2907562"/>
                </a:lnTo>
                <a:cubicBezTo>
                  <a:pt x="1917897" y="2907562"/>
                  <a:pt x="1917897" y="2907562"/>
                  <a:pt x="1925769" y="2931177"/>
                </a:cubicBezTo>
                <a:cubicBezTo>
                  <a:pt x="1925769" y="2931177"/>
                  <a:pt x="1925769" y="2931177"/>
                  <a:pt x="1924785" y="2923797"/>
                </a:cubicBezTo>
                <a:lnTo>
                  <a:pt x="1923656" y="2915332"/>
                </a:lnTo>
                <a:lnTo>
                  <a:pt x="1961548" y="2966451"/>
                </a:lnTo>
                <a:cubicBezTo>
                  <a:pt x="2084146" y="3131847"/>
                  <a:pt x="2133185" y="3198005"/>
                  <a:pt x="2152801" y="3224468"/>
                </a:cubicBezTo>
                <a:lnTo>
                  <a:pt x="2156221" y="3229082"/>
                </a:lnTo>
                <a:lnTo>
                  <a:pt x="2150133" y="3226367"/>
                </a:lnTo>
                <a:cubicBezTo>
                  <a:pt x="2150133" y="3226367"/>
                  <a:pt x="2150133" y="3226367"/>
                  <a:pt x="2165878" y="3242110"/>
                </a:cubicBezTo>
                <a:cubicBezTo>
                  <a:pt x="2165878" y="3242110"/>
                  <a:pt x="2165878" y="3242110"/>
                  <a:pt x="2162003" y="3236883"/>
                </a:cubicBezTo>
                <a:lnTo>
                  <a:pt x="2156221" y="3229082"/>
                </a:lnTo>
                <a:lnTo>
                  <a:pt x="2330730" y="3306914"/>
                </a:lnTo>
                <a:cubicBezTo>
                  <a:pt x="2592541" y="3423683"/>
                  <a:pt x="2667345" y="3457045"/>
                  <a:pt x="2688717" y="3466577"/>
                </a:cubicBezTo>
                <a:lnTo>
                  <a:pt x="2693399" y="3468665"/>
                </a:lnTo>
                <a:lnTo>
                  <a:pt x="2677585" y="3470390"/>
                </a:lnTo>
                <a:cubicBezTo>
                  <a:pt x="2677585" y="3470390"/>
                  <a:pt x="2677585" y="3470390"/>
                  <a:pt x="2697266" y="3470390"/>
                </a:cubicBezTo>
                <a:lnTo>
                  <a:pt x="2693399" y="3468665"/>
                </a:lnTo>
                <a:lnTo>
                  <a:pt x="2749044" y="3462595"/>
                </a:lnTo>
                <a:cubicBezTo>
                  <a:pt x="2894077" y="3446775"/>
                  <a:pt x="2894077" y="3446775"/>
                  <a:pt x="2894077" y="3446775"/>
                </a:cubicBezTo>
                <a:cubicBezTo>
                  <a:pt x="2964928" y="3438903"/>
                  <a:pt x="3039716" y="3434968"/>
                  <a:pt x="3110568" y="3423160"/>
                </a:cubicBezTo>
                <a:cubicBezTo>
                  <a:pt x="3543551" y="3371994"/>
                  <a:pt x="3543551" y="3371994"/>
                  <a:pt x="3543551" y="3371994"/>
                </a:cubicBezTo>
                <a:cubicBezTo>
                  <a:pt x="3547487" y="3371994"/>
                  <a:pt x="3547487" y="3371994"/>
                  <a:pt x="3547487" y="3371994"/>
                </a:cubicBezTo>
                <a:cubicBezTo>
                  <a:pt x="3704936" y="3371994"/>
                  <a:pt x="3704936" y="3371994"/>
                  <a:pt x="3704936" y="3371994"/>
                </a:cubicBezTo>
                <a:cubicBezTo>
                  <a:pt x="3783660" y="3373962"/>
                  <a:pt x="3823022" y="3374946"/>
                  <a:pt x="3842703" y="3375438"/>
                </a:cubicBezTo>
                <a:lnTo>
                  <a:pt x="3847029" y="3375546"/>
                </a:lnTo>
                <a:lnTo>
                  <a:pt x="3842703" y="3387737"/>
                </a:lnTo>
                <a:cubicBezTo>
                  <a:pt x="3842703" y="3387737"/>
                  <a:pt x="3842703" y="3387737"/>
                  <a:pt x="3862384" y="3375930"/>
                </a:cubicBezTo>
                <a:cubicBezTo>
                  <a:pt x="3862384" y="3375930"/>
                  <a:pt x="3862384" y="3375930"/>
                  <a:pt x="3859924" y="3375868"/>
                </a:cubicBezTo>
                <a:lnTo>
                  <a:pt x="3847029" y="3375546"/>
                </a:lnTo>
                <a:lnTo>
                  <a:pt x="3871287" y="3307190"/>
                </a:lnTo>
                <a:cubicBezTo>
                  <a:pt x="3929300" y="3143714"/>
                  <a:pt x="3929300" y="3143714"/>
                  <a:pt x="3929300" y="3143714"/>
                </a:cubicBezTo>
                <a:cubicBezTo>
                  <a:pt x="4011960" y="2895754"/>
                  <a:pt x="4011960" y="2895754"/>
                  <a:pt x="4011960" y="2895754"/>
                </a:cubicBezTo>
                <a:cubicBezTo>
                  <a:pt x="4067067" y="2730448"/>
                  <a:pt x="4122174" y="2565142"/>
                  <a:pt x="4177281" y="2399835"/>
                </a:cubicBezTo>
                <a:cubicBezTo>
                  <a:pt x="4177281" y="2403771"/>
                  <a:pt x="4177281" y="2403771"/>
                  <a:pt x="4177281" y="2403771"/>
                </a:cubicBezTo>
                <a:cubicBezTo>
                  <a:pt x="4189089" y="2081030"/>
                  <a:pt x="4189089" y="2081030"/>
                  <a:pt x="4189089" y="2081030"/>
                </a:cubicBezTo>
                <a:cubicBezTo>
                  <a:pt x="4204834" y="1758289"/>
                  <a:pt x="4204834" y="1758289"/>
                  <a:pt x="4204834" y="1758289"/>
                </a:cubicBezTo>
                <a:cubicBezTo>
                  <a:pt x="4204834" y="1750418"/>
                  <a:pt x="4204834" y="1750418"/>
                  <a:pt x="4204834" y="1750418"/>
                </a:cubicBezTo>
                <a:cubicBezTo>
                  <a:pt x="4212707" y="1742546"/>
                  <a:pt x="4212707" y="1742546"/>
                  <a:pt x="4212707" y="1742546"/>
                </a:cubicBezTo>
                <a:cubicBezTo>
                  <a:pt x="4661435" y="1345024"/>
                  <a:pt x="4661435" y="1345024"/>
                  <a:pt x="4661435" y="1345024"/>
                </a:cubicBezTo>
                <a:cubicBezTo>
                  <a:pt x="4669307" y="1337152"/>
                  <a:pt x="4669307" y="1337152"/>
                  <a:pt x="4669307" y="1337152"/>
                </a:cubicBezTo>
                <a:cubicBezTo>
                  <a:pt x="4681116" y="1337152"/>
                  <a:pt x="4681116" y="1337152"/>
                  <a:pt x="4681116" y="1337152"/>
                </a:cubicBezTo>
                <a:cubicBezTo>
                  <a:pt x="5377825" y="1376511"/>
                  <a:pt x="5377825" y="1376511"/>
                  <a:pt x="5377825" y="1376511"/>
                </a:cubicBezTo>
                <a:cubicBezTo>
                  <a:pt x="5385697" y="1376511"/>
                  <a:pt x="5385697" y="1376511"/>
                  <a:pt x="5385697" y="1376511"/>
                </a:cubicBezTo>
                <a:cubicBezTo>
                  <a:pt x="5393570" y="1380446"/>
                  <a:pt x="5393570" y="1380446"/>
                  <a:pt x="5393570" y="1380446"/>
                </a:cubicBezTo>
                <a:cubicBezTo>
                  <a:pt x="5901341" y="1655957"/>
                  <a:pt x="5901341" y="1655957"/>
                  <a:pt x="5901341" y="1655957"/>
                </a:cubicBezTo>
                <a:cubicBezTo>
                  <a:pt x="5893468" y="1655957"/>
                  <a:pt x="5893468" y="1655957"/>
                  <a:pt x="5893468" y="1655957"/>
                </a:cubicBezTo>
                <a:cubicBezTo>
                  <a:pt x="6279709" y="1808472"/>
                  <a:pt x="6424549" y="1865665"/>
                  <a:pt x="6478864" y="1887112"/>
                </a:cubicBezTo>
                <a:lnTo>
                  <a:pt x="6501485" y="1896045"/>
                </a:lnTo>
                <a:lnTo>
                  <a:pt x="6491772" y="1896045"/>
                </a:lnTo>
                <a:cubicBezTo>
                  <a:pt x="6491772" y="1896045"/>
                  <a:pt x="6491772" y="1896045"/>
                  <a:pt x="6511453" y="1899981"/>
                </a:cubicBezTo>
                <a:cubicBezTo>
                  <a:pt x="6511453" y="1899981"/>
                  <a:pt x="6511453" y="1899981"/>
                  <a:pt x="6501797" y="1896168"/>
                </a:cubicBezTo>
                <a:lnTo>
                  <a:pt x="6501485" y="1896045"/>
                </a:lnTo>
                <a:lnTo>
                  <a:pt x="6634690" y="1896045"/>
                </a:lnTo>
                <a:cubicBezTo>
                  <a:pt x="6924755" y="1896045"/>
                  <a:pt x="6924755" y="1896045"/>
                  <a:pt x="6924755" y="1896045"/>
                </a:cubicBezTo>
                <a:cubicBezTo>
                  <a:pt x="7141247" y="1896045"/>
                  <a:pt x="7141247" y="1896045"/>
                  <a:pt x="7141247" y="1896045"/>
                </a:cubicBezTo>
                <a:cubicBezTo>
                  <a:pt x="7251460" y="1892109"/>
                  <a:pt x="7251460" y="1892109"/>
                  <a:pt x="7251460" y="1892109"/>
                </a:cubicBezTo>
                <a:cubicBezTo>
                  <a:pt x="7306567" y="1892109"/>
                  <a:pt x="7306567" y="1892109"/>
                  <a:pt x="7306567" y="1892109"/>
                </a:cubicBezTo>
                <a:cubicBezTo>
                  <a:pt x="7318376" y="1892109"/>
                  <a:pt x="7318376" y="1892109"/>
                  <a:pt x="7318376" y="1892109"/>
                </a:cubicBezTo>
                <a:cubicBezTo>
                  <a:pt x="7326248" y="1892109"/>
                  <a:pt x="7326248" y="1892109"/>
                  <a:pt x="7326248" y="1892109"/>
                </a:cubicBezTo>
                <a:cubicBezTo>
                  <a:pt x="7330185" y="1892109"/>
                  <a:pt x="7334121" y="1896045"/>
                  <a:pt x="7338057" y="1896045"/>
                </a:cubicBezTo>
                <a:cubicBezTo>
                  <a:pt x="7345929" y="1896045"/>
                  <a:pt x="7357738" y="1899981"/>
                  <a:pt x="7361674" y="1899981"/>
                </a:cubicBezTo>
                <a:cubicBezTo>
                  <a:pt x="7373483" y="1903916"/>
                  <a:pt x="7373483" y="1903916"/>
                  <a:pt x="7373483" y="1903916"/>
                </a:cubicBezTo>
                <a:cubicBezTo>
                  <a:pt x="7444335" y="1927532"/>
                  <a:pt x="7515187" y="1951147"/>
                  <a:pt x="7582102" y="1974762"/>
                </a:cubicBezTo>
                <a:cubicBezTo>
                  <a:pt x="7786785" y="2045607"/>
                  <a:pt x="7786785" y="2045607"/>
                  <a:pt x="7786785" y="2045607"/>
                </a:cubicBezTo>
                <a:cubicBezTo>
                  <a:pt x="8042639" y="2136624"/>
                  <a:pt x="8138584" y="2170756"/>
                  <a:pt x="8174563" y="2183555"/>
                </a:cubicBezTo>
                <a:lnTo>
                  <a:pt x="8181323" y="2185959"/>
                </a:lnTo>
                <a:lnTo>
                  <a:pt x="8168597" y="2187299"/>
                </a:lnTo>
                <a:cubicBezTo>
                  <a:pt x="8168597" y="2187299"/>
                  <a:pt x="8168597" y="2187299"/>
                  <a:pt x="8196151" y="2191234"/>
                </a:cubicBezTo>
                <a:cubicBezTo>
                  <a:pt x="8196151" y="2191234"/>
                  <a:pt x="8196151" y="2191234"/>
                  <a:pt x="8189755" y="2188959"/>
                </a:cubicBezTo>
                <a:lnTo>
                  <a:pt x="8181323" y="2185959"/>
                </a:lnTo>
                <a:lnTo>
                  <a:pt x="8267341" y="2176905"/>
                </a:lnTo>
                <a:cubicBezTo>
                  <a:pt x="8467749" y="2155812"/>
                  <a:pt x="8467749" y="2155812"/>
                  <a:pt x="8467749" y="2155812"/>
                </a:cubicBezTo>
                <a:cubicBezTo>
                  <a:pt x="8471685" y="2155812"/>
                  <a:pt x="8471685" y="2155812"/>
                  <a:pt x="8471685" y="2155812"/>
                </a:cubicBezTo>
                <a:cubicBezTo>
                  <a:pt x="8475621" y="2155812"/>
                  <a:pt x="8475621" y="2155812"/>
                  <a:pt x="8475621" y="2155812"/>
                </a:cubicBezTo>
                <a:cubicBezTo>
                  <a:pt x="8672432" y="2159748"/>
                  <a:pt x="8865306" y="2167619"/>
                  <a:pt x="9058180" y="2171555"/>
                </a:cubicBezTo>
                <a:cubicBezTo>
                  <a:pt x="9073925" y="2171555"/>
                  <a:pt x="9073925" y="2171555"/>
                  <a:pt x="9073925" y="2171555"/>
                </a:cubicBezTo>
                <a:cubicBezTo>
                  <a:pt x="9085734" y="2179427"/>
                  <a:pt x="9085734" y="2179427"/>
                  <a:pt x="9085734" y="2179427"/>
                </a:cubicBezTo>
                <a:cubicBezTo>
                  <a:pt x="9695846" y="2494296"/>
                  <a:pt x="9695846" y="2494296"/>
                  <a:pt x="9695846" y="2494296"/>
                </a:cubicBezTo>
                <a:cubicBezTo>
                  <a:pt x="9711591" y="2502168"/>
                  <a:pt x="9711591" y="2502168"/>
                  <a:pt x="9711591" y="2502168"/>
                </a:cubicBezTo>
                <a:cubicBezTo>
                  <a:pt x="9719464" y="2513975"/>
                  <a:pt x="9719464" y="2513975"/>
                  <a:pt x="9719464" y="2513975"/>
                </a:cubicBezTo>
                <a:cubicBezTo>
                  <a:pt x="9935955" y="2828844"/>
                  <a:pt x="9935955" y="2828844"/>
                  <a:pt x="9935955" y="2828844"/>
                </a:cubicBezTo>
                <a:cubicBezTo>
                  <a:pt x="9932019" y="2824909"/>
                  <a:pt x="9932019" y="2824909"/>
                  <a:pt x="9932019" y="2824909"/>
                </a:cubicBezTo>
                <a:cubicBezTo>
                  <a:pt x="10246916" y="3206687"/>
                  <a:pt x="10246916" y="3206687"/>
                  <a:pt x="10246916" y="3206687"/>
                </a:cubicBezTo>
                <a:cubicBezTo>
                  <a:pt x="10235107" y="3198816"/>
                  <a:pt x="10235107" y="3198816"/>
                  <a:pt x="10235107" y="3198816"/>
                </a:cubicBezTo>
                <a:cubicBezTo>
                  <a:pt x="10282342" y="3234239"/>
                  <a:pt x="10325640" y="3269661"/>
                  <a:pt x="10368938" y="3305084"/>
                </a:cubicBezTo>
                <a:cubicBezTo>
                  <a:pt x="10412236" y="3340507"/>
                  <a:pt x="10455535" y="3375930"/>
                  <a:pt x="10498833" y="3415288"/>
                </a:cubicBezTo>
                <a:cubicBezTo>
                  <a:pt x="10510642" y="3427096"/>
                  <a:pt x="10522450" y="3438903"/>
                  <a:pt x="10530323" y="3450711"/>
                </a:cubicBezTo>
                <a:cubicBezTo>
                  <a:pt x="10538195" y="3454647"/>
                  <a:pt x="10542131" y="3466455"/>
                  <a:pt x="10546068" y="3466455"/>
                </a:cubicBezTo>
                <a:cubicBezTo>
                  <a:pt x="10546068" y="3466455"/>
                  <a:pt x="10546068" y="3466455"/>
                  <a:pt x="10550004" y="3470390"/>
                </a:cubicBezTo>
                <a:cubicBezTo>
                  <a:pt x="10550004" y="3470390"/>
                  <a:pt x="10553940" y="3474326"/>
                  <a:pt x="10553940" y="3474326"/>
                </a:cubicBezTo>
                <a:cubicBezTo>
                  <a:pt x="10573621" y="3490070"/>
                  <a:pt x="10597238" y="3505813"/>
                  <a:pt x="10620856" y="3517621"/>
                </a:cubicBezTo>
                <a:cubicBezTo>
                  <a:pt x="10664154" y="3549108"/>
                  <a:pt x="10715325" y="3576659"/>
                  <a:pt x="10762559" y="3604210"/>
                </a:cubicBezTo>
                <a:cubicBezTo>
                  <a:pt x="10908199" y="3686863"/>
                  <a:pt x="10908199" y="3686863"/>
                  <a:pt x="10908199" y="3686863"/>
                </a:cubicBezTo>
                <a:cubicBezTo>
                  <a:pt x="10931816" y="3698671"/>
                  <a:pt x="10955433" y="3714414"/>
                  <a:pt x="10982987" y="3730157"/>
                </a:cubicBezTo>
                <a:cubicBezTo>
                  <a:pt x="10986923" y="3734093"/>
                  <a:pt x="10986923" y="3734093"/>
                  <a:pt x="10986923" y="3734093"/>
                </a:cubicBezTo>
                <a:cubicBezTo>
                  <a:pt x="10990859" y="3734093"/>
                  <a:pt x="10990859" y="3734093"/>
                  <a:pt x="10990859" y="3734093"/>
                </a:cubicBezTo>
                <a:cubicBezTo>
                  <a:pt x="10994795" y="3738029"/>
                  <a:pt x="10994795" y="3738029"/>
                  <a:pt x="10994795" y="3738029"/>
                </a:cubicBezTo>
                <a:cubicBezTo>
                  <a:pt x="11006604" y="3745901"/>
                  <a:pt x="11006604" y="3745901"/>
                  <a:pt x="11006604" y="3745901"/>
                </a:cubicBezTo>
                <a:cubicBezTo>
                  <a:pt x="11014477" y="3749837"/>
                  <a:pt x="11014477" y="3749837"/>
                  <a:pt x="11014477" y="3749837"/>
                </a:cubicBezTo>
                <a:cubicBezTo>
                  <a:pt x="11018413" y="3753773"/>
                  <a:pt x="11026285" y="3757708"/>
                  <a:pt x="11030221" y="3757708"/>
                </a:cubicBezTo>
                <a:cubicBezTo>
                  <a:pt x="11038094" y="3761644"/>
                  <a:pt x="11042030" y="3765580"/>
                  <a:pt x="11049902" y="3765580"/>
                </a:cubicBezTo>
                <a:cubicBezTo>
                  <a:pt x="11101073" y="3785260"/>
                  <a:pt x="11152244" y="3804939"/>
                  <a:pt x="11207351" y="3820682"/>
                </a:cubicBezTo>
                <a:cubicBezTo>
                  <a:pt x="11258522" y="3836426"/>
                  <a:pt x="11313628" y="3852169"/>
                  <a:pt x="11364799" y="3867913"/>
                </a:cubicBezTo>
                <a:cubicBezTo>
                  <a:pt x="11360863" y="3867913"/>
                  <a:pt x="11360863" y="3867913"/>
                  <a:pt x="11360863" y="3867913"/>
                </a:cubicBezTo>
                <a:cubicBezTo>
                  <a:pt x="11707249" y="3926951"/>
                  <a:pt x="11707249" y="3926951"/>
                  <a:pt x="11707249" y="3926951"/>
                </a:cubicBezTo>
                <a:lnTo>
                  <a:pt x="12051415" y="3989521"/>
                </a:lnTo>
                <a:lnTo>
                  <a:pt x="12045763" y="3989924"/>
                </a:lnTo>
                <a:cubicBezTo>
                  <a:pt x="12045763" y="3989924"/>
                  <a:pt x="12045763" y="3989924"/>
                  <a:pt x="12053636" y="3989924"/>
                </a:cubicBezTo>
                <a:lnTo>
                  <a:pt x="12051415" y="3989521"/>
                </a:lnTo>
                <a:lnTo>
                  <a:pt x="12192000" y="3979480"/>
                </a:lnTo>
                <a:lnTo>
                  <a:pt x="12192000" y="4011989"/>
                </a:lnTo>
                <a:lnTo>
                  <a:pt x="12053636" y="4029283"/>
                </a:lnTo>
                <a:cubicBezTo>
                  <a:pt x="12049700" y="4029283"/>
                  <a:pt x="12049700" y="4029283"/>
                  <a:pt x="12049700" y="4029283"/>
                </a:cubicBezTo>
                <a:cubicBezTo>
                  <a:pt x="12045763" y="4029283"/>
                  <a:pt x="12045763" y="4029283"/>
                  <a:pt x="12045763" y="4029283"/>
                </a:cubicBezTo>
                <a:cubicBezTo>
                  <a:pt x="11931613" y="4013540"/>
                  <a:pt x="11813527" y="3997796"/>
                  <a:pt x="11699377" y="3982053"/>
                </a:cubicBezTo>
                <a:cubicBezTo>
                  <a:pt x="11352991" y="3930887"/>
                  <a:pt x="11352991" y="3930887"/>
                  <a:pt x="11352991" y="3930887"/>
                </a:cubicBezTo>
                <a:cubicBezTo>
                  <a:pt x="11349054" y="3930887"/>
                  <a:pt x="11349054" y="3930887"/>
                  <a:pt x="11349054" y="3930887"/>
                </a:cubicBezTo>
                <a:cubicBezTo>
                  <a:pt x="11293947" y="3915143"/>
                  <a:pt x="11238840" y="3903335"/>
                  <a:pt x="11183734" y="3887592"/>
                </a:cubicBezTo>
                <a:cubicBezTo>
                  <a:pt x="11132563" y="3871849"/>
                  <a:pt x="11077456" y="3856105"/>
                  <a:pt x="11022349" y="3836426"/>
                </a:cubicBezTo>
                <a:cubicBezTo>
                  <a:pt x="11014477" y="3832490"/>
                  <a:pt x="11010540" y="3828554"/>
                  <a:pt x="11002668" y="3828554"/>
                </a:cubicBezTo>
                <a:cubicBezTo>
                  <a:pt x="10994795" y="3824618"/>
                  <a:pt x="10986923" y="3820682"/>
                  <a:pt x="10979051" y="3816746"/>
                </a:cubicBezTo>
                <a:cubicBezTo>
                  <a:pt x="10975114" y="3816746"/>
                  <a:pt x="10975114" y="3816746"/>
                  <a:pt x="10967242" y="3812811"/>
                </a:cubicBezTo>
                <a:cubicBezTo>
                  <a:pt x="10963306" y="3808875"/>
                  <a:pt x="10959370" y="3804939"/>
                  <a:pt x="10951497" y="3801003"/>
                </a:cubicBezTo>
                <a:cubicBezTo>
                  <a:pt x="10951497" y="3801003"/>
                  <a:pt x="10951497" y="3801003"/>
                  <a:pt x="10947561" y="3797067"/>
                </a:cubicBezTo>
                <a:cubicBezTo>
                  <a:pt x="10939689" y="3793131"/>
                  <a:pt x="10939689" y="3793131"/>
                  <a:pt x="10939689" y="3793131"/>
                </a:cubicBezTo>
                <a:cubicBezTo>
                  <a:pt x="10920007" y="3781324"/>
                  <a:pt x="10896390" y="3765580"/>
                  <a:pt x="10868837" y="3753773"/>
                </a:cubicBezTo>
                <a:cubicBezTo>
                  <a:pt x="10723197" y="3675055"/>
                  <a:pt x="10723197" y="3675055"/>
                  <a:pt x="10723197" y="3675055"/>
                </a:cubicBezTo>
                <a:cubicBezTo>
                  <a:pt x="10672026" y="3651440"/>
                  <a:pt x="10620856" y="3623889"/>
                  <a:pt x="10573621" y="3592402"/>
                </a:cubicBezTo>
                <a:cubicBezTo>
                  <a:pt x="10550004" y="3576659"/>
                  <a:pt x="10522450" y="3564851"/>
                  <a:pt x="10498833" y="3545172"/>
                </a:cubicBezTo>
                <a:cubicBezTo>
                  <a:pt x="10494897" y="3541236"/>
                  <a:pt x="10490961" y="3537300"/>
                  <a:pt x="10487024" y="3537300"/>
                </a:cubicBezTo>
                <a:cubicBezTo>
                  <a:pt x="10479152" y="3525492"/>
                  <a:pt x="10479152" y="3525492"/>
                  <a:pt x="10479152" y="3525492"/>
                </a:cubicBezTo>
                <a:cubicBezTo>
                  <a:pt x="10467343" y="3513685"/>
                  <a:pt x="10467343" y="3513685"/>
                  <a:pt x="10463407" y="3509749"/>
                </a:cubicBezTo>
                <a:cubicBezTo>
                  <a:pt x="10455535" y="3501877"/>
                  <a:pt x="10447662" y="3490070"/>
                  <a:pt x="10435854" y="3482198"/>
                </a:cubicBezTo>
                <a:cubicBezTo>
                  <a:pt x="10357130" y="3411352"/>
                  <a:pt x="10266597" y="3344443"/>
                  <a:pt x="10180000" y="3277533"/>
                </a:cubicBezTo>
                <a:cubicBezTo>
                  <a:pt x="10172128" y="3273597"/>
                  <a:pt x="10172128" y="3273597"/>
                  <a:pt x="10172128" y="3273597"/>
                </a:cubicBezTo>
                <a:cubicBezTo>
                  <a:pt x="10168191" y="3269661"/>
                  <a:pt x="10168191" y="3269661"/>
                  <a:pt x="10168191" y="3269661"/>
                </a:cubicBezTo>
                <a:cubicBezTo>
                  <a:pt x="9853295" y="2895754"/>
                  <a:pt x="9853295" y="2895754"/>
                  <a:pt x="9853295" y="2895754"/>
                </a:cubicBezTo>
                <a:cubicBezTo>
                  <a:pt x="9849359" y="2891818"/>
                  <a:pt x="9849359" y="2891818"/>
                  <a:pt x="9849359" y="2891818"/>
                </a:cubicBezTo>
                <a:cubicBezTo>
                  <a:pt x="9709132" y="2695025"/>
                  <a:pt x="9656546" y="2621228"/>
                  <a:pt x="9636827" y="2593554"/>
                </a:cubicBezTo>
                <a:lnTo>
                  <a:pt x="9633549" y="2588953"/>
                </a:lnTo>
                <a:lnTo>
                  <a:pt x="9648612" y="2596628"/>
                </a:lnTo>
                <a:cubicBezTo>
                  <a:pt x="9648612" y="2596628"/>
                  <a:pt x="9648612" y="2596628"/>
                  <a:pt x="9624995" y="2576949"/>
                </a:cubicBezTo>
                <a:cubicBezTo>
                  <a:pt x="9624995" y="2576949"/>
                  <a:pt x="9624995" y="2576949"/>
                  <a:pt x="9628501" y="2581869"/>
                </a:cubicBezTo>
                <a:lnTo>
                  <a:pt x="9633549" y="2588953"/>
                </a:lnTo>
                <a:lnTo>
                  <a:pt x="9444629" y="2492697"/>
                </a:lnTo>
                <a:cubicBezTo>
                  <a:pt x="9208056" y="2372161"/>
                  <a:pt x="9106668" y="2320503"/>
                  <a:pt x="9063216" y="2298364"/>
                </a:cubicBezTo>
                <a:lnTo>
                  <a:pt x="9045399" y="2289286"/>
                </a:lnTo>
                <a:lnTo>
                  <a:pt x="9058180" y="2289631"/>
                </a:lnTo>
                <a:cubicBezTo>
                  <a:pt x="9058180" y="2289631"/>
                  <a:pt x="9058180" y="2289631"/>
                  <a:pt x="9030627" y="2281759"/>
                </a:cubicBezTo>
                <a:cubicBezTo>
                  <a:pt x="9030627" y="2281759"/>
                  <a:pt x="9030627" y="2281759"/>
                  <a:pt x="9040283" y="2286679"/>
                </a:cubicBezTo>
                <a:lnTo>
                  <a:pt x="9045399" y="2289286"/>
                </a:lnTo>
                <a:lnTo>
                  <a:pt x="8481886" y="2274057"/>
                </a:lnTo>
                <a:lnTo>
                  <a:pt x="8483494" y="2273888"/>
                </a:lnTo>
                <a:cubicBezTo>
                  <a:pt x="8483494" y="2273888"/>
                  <a:pt x="8483494" y="2273888"/>
                  <a:pt x="8475621" y="2273888"/>
                </a:cubicBezTo>
                <a:lnTo>
                  <a:pt x="8481886" y="2274057"/>
                </a:lnTo>
                <a:lnTo>
                  <a:pt x="8384751" y="2284281"/>
                </a:lnTo>
                <a:cubicBezTo>
                  <a:pt x="8184342" y="2305375"/>
                  <a:pt x="8184342" y="2305375"/>
                  <a:pt x="8184342" y="2305375"/>
                </a:cubicBezTo>
                <a:cubicBezTo>
                  <a:pt x="8168597" y="2305375"/>
                  <a:pt x="8168597" y="2305375"/>
                  <a:pt x="8168597" y="2305375"/>
                </a:cubicBezTo>
                <a:cubicBezTo>
                  <a:pt x="8156788" y="2301439"/>
                  <a:pt x="8156788" y="2301439"/>
                  <a:pt x="8156788" y="2301439"/>
                </a:cubicBezTo>
                <a:cubicBezTo>
                  <a:pt x="7747423" y="2151876"/>
                  <a:pt x="7747423" y="2151876"/>
                  <a:pt x="7747423" y="2151876"/>
                </a:cubicBezTo>
                <a:cubicBezTo>
                  <a:pt x="7546676" y="2077094"/>
                  <a:pt x="7546676" y="2077094"/>
                  <a:pt x="7546676" y="2077094"/>
                </a:cubicBezTo>
                <a:cubicBezTo>
                  <a:pt x="7479761" y="2053479"/>
                  <a:pt x="7408909" y="2029864"/>
                  <a:pt x="7341993" y="2006249"/>
                </a:cubicBezTo>
                <a:cubicBezTo>
                  <a:pt x="7330185" y="2002313"/>
                  <a:pt x="7330185" y="2002313"/>
                  <a:pt x="7330185" y="2002313"/>
                </a:cubicBezTo>
                <a:cubicBezTo>
                  <a:pt x="7326248" y="2002313"/>
                  <a:pt x="7326248" y="2002313"/>
                  <a:pt x="7326248" y="2002313"/>
                </a:cubicBezTo>
                <a:cubicBezTo>
                  <a:pt x="7318376" y="2002313"/>
                  <a:pt x="7318376" y="2002313"/>
                  <a:pt x="7318376" y="2002313"/>
                </a:cubicBezTo>
                <a:cubicBezTo>
                  <a:pt x="7306567" y="2002313"/>
                  <a:pt x="7306567" y="2002313"/>
                  <a:pt x="7306567" y="2002313"/>
                </a:cubicBezTo>
                <a:cubicBezTo>
                  <a:pt x="7251460" y="2002313"/>
                  <a:pt x="7251460" y="2002313"/>
                  <a:pt x="7251460" y="2002313"/>
                </a:cubicBezTo>
                <a:cubicBezTo>
                  <a:pt x="7141247" y="1998377"/>
                  <a:pt x="7141247" y="1998377"/>
                  <a:pt x="7141247" y="1998377"/>
                </a:cubicBezTo>
                <a:cubicBezTo>
                  <a:pt x="6924755" y="1998377"/>
                  <a:pt x="6924755" y="1998377"/>
                  <a:pt x="6924755" y="1998377"/>
                </a:cubicBezTo>
                <a:cubicBezTo>
                  <a:pt x="6491772" y="1998377"/>
                  <a:pt x="6491772" y="1998377"/>
                  <a:pt x="6491772" y="1998377"/>
                </a:cubicBezTo>
                <a:cubicBezTo>
                  <a:pt x="6479963" y="1998377"/>
                  <a:pt x="6479963" y="1998377"/>
                  <a:pt x="6479963" y="1998377"/>
                </a:cubicBezTo>
                <a:cubicBezTo>
                  <a:pt x="6472091" y="1994441"/>
                  <a:pt x="6472091" y="1994441"/>
                  <a:pt x="6472091" y="1994441"/>
                </a:cubicBezTo>
                <a:cubicBezTo>
                  <a:pt x="5861978" y="1734674"/>
                  <a:pt x="5861978" y="1734674"/>
                  <a:pt x="5861978" y="1734674"/>
                </a:cubicBezTo>
                <a:cubicBezTo>
                  <a:pt x="5858042" y="1734674"/>
                  <a:pt x="5858042" y="1734674"/>
                  <a:pt x="5858042" y="1734674"/>
                </a:cubicBezTo>
                <a:cubicBezTo>
                  <a:pt x="5854106" y="1734674"/>
                  <a:pt x="5854106" y="1734674"/>
                  <a:pt x="5854106" y="1734674"/>
                </a:cubicBezTo>
                <a:cubicBezTo>
                  <a:pt x="5479182" y="1516234"/>
                  <a:pt x="5385451" y="1461624"/>
                  <a:pt x="5362018" y="1447971"/>
                </a:cubicBezTo>
                <a:lnTo>
                  <a:pt x="5359532" y="1446523"/>
                </a:lnTo>
                <a:lnTo>
                  <a:pt x="5369952" y="1447356"/>
                </a:lnTo>
                <a:cubicBezTo>
                  <a:pt x="5369952" y="1447356"/>
                  <a:pt x="5369952" y="1447356"/>
                  <a:pt x="5354207" y="1443420"/>
                </a:cubicBezTo>
                <a:lnTo>
                  <a:pt x="5359532" y="1446523"/>
                </a:lnTo>
                <a:lnTo>
                  <a:pt x="5142583" y="1429168"/>
                </a:lnTo>
                <a:cubicBezTo>
                  <a:pt x="4812964" y="1402801"/>
                  <a:pt x="4718787" y="1395268"/>
                  <a:pt x="4691879" y="1393115"/>
                </a:cubicBezTo>
                <a:lnTo>
                  <a:pt x="4690517" y="1393006"/>
                </a:lnTo>
                <a:lnTo>
                  <a:pt x="4700797" y="1384382"/>
                </a:lnTo>
                <a:cubicBezTo>
                  <a:pt x="4700797" y="1384382"/>
                  <a:pt x="4700797" y="1384382"/>
                  <a:pt x="4681116" y="1392254"/>
                </a:cubicBezTo>
                <a:lnTo>
                  <a:pt x="4690517" y="1393006"/>
                </a:lnTo>
                <a:lnTo>
                  <a:pt x="4619038" y="1452971"/>
                </a:lnTo>
                <a:cubicBezTo>
                  <a:pt x="4389410" y="1645608"/>
                  <a:pt x="4297558" y="1722663"/>
                  <a:pt x="4260818" y="1753485"/>
                </a:cubicBezTo>
                <a:lnTo>
                  <a:pt x="4243732" y="1767819"/>
                </a:lnTo>
                <a:lnTo>
                  <a:pt x="4244196" y="1758289"/>
                </a:lnTo>
                <a:cubicBezTo>
                  <a:pt x="4244196" y="1758289"/>
                  <a:pt x="4244196" y="1758289"/>
                  <a:pt x="4236324" y="1774033"/>
                </a:cubicBezTo>
                <a:cubicBezTo>
                  <a:pt x="4236324" y="1774033"/>
                  <a:pt x="4236324" y="1774033"/>
                  <a:pt x="4243581" y="1767945"/>
                </a:cubicBezTo>
                <a:lnTo>
                  <a:pt x="4243732" y="1767819"/>
                </a:lnTo>
                <a:lnTo>
                  <a:pt x="4241425" y="1815100"/>
                </a:lnTo>
                <a:cubicBezTo>
                  <a:pt x="4228452" y="2081030"/>
                  <a:pt x="4228452" y="2081030"/>
                  <a:pt x="4228452" y="2081030"/>
                </a:cubicBezTo>
                <a:cubicBezTo>
                  <a:pt x="4208770" y="2403771"/>
                  <a:pt x="4208770" y="2403771"/>
                  <a:pt x="4208770" y="2403771"/>
                </a:cubicBezTo>
                <a:cubicBezTo>
                  <a:pt x="4208770" y="2407707"/>
                  <a:pt x="4208770" y="2407707"/>
                  <a:pt x="4208770" y="2407707"/>
                </a:cubicBezTo>
                <a:cubicBezTo>
                  <a:pt x="4153664" y="2573013"/>
                  <a:pt x="4098557" y="2738320"/>
                  <a:pt x="4043450" y="2903626"/>
                </a:cubicBezTo>
                <a:cubicBezTo>
                  <a:pt x="3960789" y="3151585"/>
                  <a:pt x="3960789" y="3151585"/>
                  <a:pt x="3960789" y="3151585"/>
                </a:cubicBezTo>
                <a:cubicBezTo>
                  <a:pt x="3882065" y="3403481"/>
                  <a:pt x="3882065" y="3403481"/>
                  <a:pt x="3882065" y="3403481"/>
                </a:cubicBezTo>
                <a:cubicBezTo>
                  <a:pt x="3878129" y="3415288"/>
                  <a:pt x="3878129" y="3415288"/>
                  <a:pt x="3878129" y="3415288"/>
                </a:cubicBezTo>
                <a:cubicBezTo>
                  <a:pt x="3862384" y="3415288"/>
                  <a:pt x="3862384" y="3415288"/>
                  <a:pt x="3862384" y="3415288"/>
                </a:cubicBezTo>
                <a:cubicBezTo>
                  <a:pt x="3704936" y="3419224"/>
                  <a:pt x="3704936" y="3419224"/>
                  <a:pt x="3704936" y="3419224"/>
                </a:cubicBezTo>
                <a:cubicBezTo>
                  <a:pt x="3626212" y="3419224"/>
                  <a:pt x="3586849" y="3419224"/>
                  <a:pt x="3567168" y="3419224"/>
                </a:cubicBezTo>
                <a:lnTo>
                  <a:pt x="3551424" y="3419224"/>
                </a:lnTo>
                <a:cubicBezTo>
                  <a:pt x="3118441" y="3486134"/>
                  <a:pt x="3118441" y="3486134"/>
                  <a:pt x="3118441" y="3486134"/>
                </a:cubicBezTo>
                <a:cubicBezTo>
                  <a:pt x="3047589" y="3497941"/>
                  <a:pt x="2972801" y="3505813"/>
                  <a:pt x="2901949" y="3513685"/>
                </a:cubicBezTo>
                <a:cubicBezTo>
                  <a:pt x="2685458" y="3541236"/>
                  <a:pt x="2685458" y="3541236"/>
                  <a:pt x="2685458" y="3541236"/>
                </a:cubicBezTo>
                <a:cubicBezTo>
                  <a:pt x="2677585" y="3545172"/>
                  <a:pt x="2677585" y="3545172"/>
                  <a:pt x="2677585" y="3545172"/>
                </a:cubicBezTo>
                <a:cubicBezTo>
                  <a:pt x="2665776" y="3541236"/>
                  <a:pt x="2665776" y="3541236"/>
                  <a:pt x="2665776" y="3541236"/>
                </a:cubicBezTo>
                <a:cubicBezTo>
                  <a:pt x="2110771" y="3312956"/>
                  <a:pt x="2110771" y="3312956"/>
                  <a:pt x="2110771" y="3312956"/>
                </a:cubicBezTo>
                <a:cubicBezTo>
                  <a:pt x="2102899" y="3309020"/>
                  <a:pt x="2102899" y="3309020"/>
                  <a:pt x="2102899" y="3309020"/>
                </a:cubicBezTo>
                <a:cubicBezTo>
                  <a:pt x="2095026" y="3297212"/>
                  <a:pt x="2095026" y="3297212"/>
                  <a:pt x="2095026" y="3297212"/>
                </a:cubicBezTo>
                <a:cubicBezTo>
                  <a:pt x="1839172" y="2970536"/>
                  <a:pt x="1839172" y="2970536"/>
                  <a:pt x="1839172" y="2970536"/>
                </a:cubicBezTo>
                <a:cubicBezTo>
                  <a:pt x="1831300" y="2958728"/>
                  <a:pt x="1831300" y="2958728"/>
                  <a:pt x="1831300" y="2958728"/>
                </a:cubicBezTo>
                <a:cubicBezTo>
                  <a:pt x="1831300" y="2946920"/>
                  <a:pt x="1831300" y="2946920"/>
                  <a:pt x="1831300" y="2946920"/>
                </a:cubicBezTo>
                <a:cubicBezTo>
                  <a:pt x="1768321" y="2474617"/>
                  <a:pt x="1768321" y="2474617"/>
                  <a:pt x="1768321" y="2474617"/>
                </a:cubicBezTo>
                <a:cubicBezTo>
                  <a:pt x="1721086" y="2120389"/>
                  <a:pt x="1709277" y="2031832"/>
                  <a:pt x="1706325" y="2009693"/>
                </a:cubicBezTo>
                <a:lnTo>
                  <a:pt x="1705926" y="2006701"/>
                </a:lnTo>
                <a:lnTo>
                  <a:pt x="1709277" y="2014121"/>
                </a:lnTo>
                <a:cubicBezTo>
                  <a:pt x="1709277" y="2014121"/>
                  <a:pt x="1709277" y="2014121"/>
                  <a:pt x="1705341" y="2002313"/>
                </a:cubicBezTo>
                <a:cubicBezTo>
                  <a:pt x="1705341" y="2002313"/>
                  <a:pt x="1705341" y="2002313"/>
                  <a:pt x="1705464" y="2003235"/>
                </a:cubicBezTo>
                <a:lnTo>
                  <a:pt x="1705926" y="2006701"/>
                </a:lnTo>
                <a:lnTo>
                  <a:pt x="1672898" y="1933574"/>
                </a:lnTo>
                <a:cubicBezTo>
                  <a:pt x="1599064" y="1770097"/>
                  <a:pt x="1599064" y="1770097"/>
                  <a:pt x="1599064" y="1770097"/>
                </a:cubicBezTo>
                <a:cubicBezTo>
                  <a:pt x="1492786" y="1526073"/>
                  <a:pt x="1492786" y="1526073"/>
                  <a:pt x="1492786" y="1526073"/>
                </a:cubicBezTo>
                <a:cubicBezTo>
                  <a:pt x="1496722" y="1537881"/>
                  <a:pt x="1496722" y="1537881"/>
                  <a:pt x="1496722" y="1537881"/>
                </a:cubicBezTo>
                <a:cubicBezTo>
                  <a:pt x="1229060" y="1223012"/>
                  <a:pt x="1229060" y="1223012"/>
                  <a:pt x="1229060" y="1223012"/>
                </a:cubicBezTo>
                <a:cubicBezTo>
                  <a:pt x="1095229" y="1065577"/>
                  <a:pt x="1095229" y="1065577"/>
                  <a:pt x="1095229" y="1065577"/>
                </a:cubicBezTo>
                <a:cubicBezTo>
                  <a:pt x="1051930" y="1014411"/>
                  <a:pt x="1004696" y="963245"/>
                  <a:pt x="957461" y="912079"/>
                </a:cubicBezTo>
                <a:cubicBezTo>
                  <a:pt x="685863" y="605081"/>
                  <a:pt x="685863" y="605081"/>
                  <a:pt x="685863" y="605081"/>
                </a:cubicBezTo>
                <a:cubicBezTo>
                  <a:pt x="410328" y="294148"/>
                  <a:pt x="410328" y="294148"/>
                  <a:pt x="410328" y="294148"/>
                </a:cubicBezTo>
                <a:cubicBezTo>
                  <a:pt x="418201" y="298084"/>
                  <a:pt x="418201" y="298084"/>
                  <a:pt x="418201" y="298084"/>
                </a:cubicBezTo>
                <a:cubicBezTo>
                  <a:pt x="75750" y="77675"/>
                  <a:pt x="75750" y="77675"/>
                  <a:pt x="75750" y="77675"/>
                </a:cubicBezTo>
                <a:cubicBezTo>
                  <a:pt x="54101" y="63900"/>
                  <a:pt x="35158" y="51846"/>
                  <a:pt x="18583" y="41299"/>
                </a:cubicBezTo>
                <a:lnTo>
                  <a:pt x="0" y="2947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6767" y="596766"/>
            <a:ext cx="10998468" cy="56644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788516" y="1472420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962296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800" b="0" dirty="0">
                <a:solidFill>
                  <a:srgbClr val="5483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工作难点分析</a:t>
            </a:r>
            <a:endParaRPr lang="en-US" sz="2800" b="0" dirty="0">
              <a:solidFill>
                <a:srgbClr val="5483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任意多边形 7"/>
          <p:cNvSpPr/>
          <p:nvPr/>
        </p:nvSpPr>
        <p:spPr bwMode="auto">
          <a:xfrm>
            <a:off x="8333316" y="3494675"/>
            <a:ext cx="2252133" cy="2252133"/>
          </a:xfrm>
          <a:custGeom>
            <a:avLst/>
            <a:gdLst>
              <a:gd name="connsiteX0" fmla="*/ 1152880 w 1624223"/>
              <a:gd name="connsiteY0" fmla="*/ 258964 h 1624223"/>
              <a:gd name="connsiteX1" fmla="*/ 1279219 w 1624223"/>
              <a:gd name="connsiteY1" fmla="*/ 152947 h 1624223"/>
              <a:gd name="connsiteX2" fmla="*/ 1380149 w 1624223"/>
              <a:gd name="connsiteY2" fmla="*/ 237638 h 1624223"/>
              <a:gd name="connsiteX3" fmla="*/ 1297682 w 1624223"/>
              <a:gd name="connsiteY3" fmla="*/ 380466 h 1624223"/>
              <a:gd name="connsiteX4" fmla="*/ 1428712 w 1624223"/>
              <a:gd name="connsiteY4" fmla="*/ 607417 h 1624223"/>
              <a:gd name="connsiteX5" fmla="*/ 1593639 w 1624223"/>
              <a:gd name="connsiteY5" fmla="*/ 607413 h 1624223"/>
              <a:gd name="connsiteX6" fmla="*/ 1616518 w 1624223"/>
              <a:gd name="connsiteY6" fmla="*/ 737167 h 1624223"/>
              <a:gd name="connsiteX7" fmla="*/ 1461536 w 1624223"/>
              <a:gd name="connsiteY7" fmla="*/ 793571 h 1624223"/>
              <a:gd name="connsiteX8" fmla="*/ 1416030 w 1624223"/>
              <a:gd name="connsiteY8" fmla="*/ 1051650 h 1624223"/>
              <a:gd name="connsiteX9" fmla="*/ 1542374 w 1624223"/>
              <a:gd name="connsiteY9" fmla="*/ 1157660 h 1624223"/>
              <a:gd name="connsiteX10" fmla="*/ 1476497 w 1624223"/>
              <a:gd name="connsiteY10" fmla="*/ 1271763 h 1624223"/>
              <a:gd name="connsiteX11" fmla="*/ 1321517 w 1624223"/>
              <a:gd name="connsiteY11" fmla="*/ 1215351 h 1624223"/>
              <a:gd name="connsiteX12" fmla="*/ 1120767 w 1624223"/>
              <a:gd name="connsiteY12" fmla="*/ 1383800 h 1624223"/>
              <a:gd name="connsiteX13" fmla="*/ 1149411 w 1624223"/>
              <a:gd name="connsiteY13" fmla="*/ 1546221 h 1624223"/>
              <a:gd name="connsiteX14" fmla="*/ 1025602 w 1624223"/>
              <a:gd name="connsiteY14" fmla="*/ 1591284 h 1624223"/>
              <a:gd name="connsiteX15" fmla="*/ 943142 w 1624223"/>
              <a:gd name="connsiteY15" fmla="*/ 1448450 h 1624223"/>
              <a:gd name="connsiteX16" fmla="*/ 681081 w 1624223"/>
              <a:gd name="connsiteY16" fmla="*/ 1448450 h 1624223"/>
              <a:gd name="connsiteX17" fmla="*/ 598621 w 1624223"/>
              <a:gd name="connsiteY17" fmla="*/ 1591284 h 1624223"/>
              <a:gd name="connsiteX18" fmla="*/ 474812 w 1624223"/>
              <a:gd name="connsiteY18" fmla="*/ 1546221 h 1624223"/>
              <a:gd name="connsiteX19" fmla="*/ 503456 w 1624223"/>
              <a:gd name="connsiteY19" fmla="*/ 1383800 h 1624223"/>
              <a:gd name="connsiteX20" fmla="*/ 302706 w 1624223"/>
              <a:gd name="connsiteY20" fmla="*/ 1215351 h 1624223"/>
              <a:gd name="connsiteX21" fmla="*/ 147726 w 1624223"/>
              <a:gd name="connsiteY21" fmla="*/ 1271763 h 1624223"/>
              <a:gd name="connsiteX22" fmla="*/ 81849 w 1624223"/>
              <a:gd name="connsiteY22" fmla="*/ 1157660 h 1624223"/>
              <a:gd name="connsiteX23" fmla="*/ 208193 w 1624223"/>
              <a:gd name="connsiteY23" fmla="*/ 1051650 h 1624223"/>
              <a:gd name="connsiteX24" fmla="*/ 162687 w 1624223"/>
              <a:gd name="connsiteY24" fmla="*/ 793571 h 1624223"/>
              <a:gd name="connsiteX25" fmla="*/ 7705 w 1624223"/>
              <a:gd name="connsiteY25" fmla="*/ 737167 h 1624223"/>
              <a:gd name="connsiteX26" fmla="*/ 30584 w 1624223"/>
              <a:gd name="connsiteY26" fmla="*/ 607413 h 1624223"/>
              <a:gd name="connsiteX27" fmla="*/ 195511 w 1624223"/>
              <a:gd name="connsiteY27" fmla="*/ 607418 h 1624223"/>
              <a:gd name="connsiteX28" fmla="*/ 326541 w 1624223"/>
              <a:gd name="connsiteY28" fmla="*/ 380467 h 1624223"/>
              <a:gd name="connsiteX29" fmla="*/ 244074 w 1624223"/>
              <a:gd name="connsiteY29" fmla="*/ 237638 h 1624223"/>
              <a:gd name="connsiteX30" fmla="*/ 345004 w 1624223"/>
              <a:gd name="connsiteY30" fmla="*/ 152947 h 1624223"/>
              <a:gd name="connsiteX31" fmla="*/ 471343 w 1624223"/>
              <a:gd name="connsiteY31" fmla="*/ 258964 h 1624223"/>
              <a:gd name="connsiteX32" fmla="*/ 717599 w 1624223"/>
              <a:gd name="connsiteY32" fmla="*/ 169334 h 1624223"/>
              <a:gd name="connsiteX33" fmla="*/ 746234 w 1624223"/>
              <a:gd name="connsiteY33" fmla="*/ 6911 h 1624223"/>
              <a:gd name="connsiteX34" fmla="*/ 877989 w 1624223"/>
              <a:gd name="connsiteY34" fmla="*/ 6911 h 1624223"/>
              <a:gd name="connsiteX35" fmla="*/ 906624 w 1624223"/>
              <a:gd name="connsiteY35" fmla="*/ 169334 h 1624223"/>
              <a:gd name="connsiteX36" fmla="*/ 1152880 w 1624223"/>
              <a:gd name="connsiteY36" fmla="*/ 258964 h 162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624223" h="1624223">
                <a:moveTo>
                  <a:pt x="1152880" y="258964"/>
                </a:moveTo>
                <a:lnTo>
                  <a:pt x="1279219" y="152947"/>
                </a:lnTo>
                <a:lnTo>
                  <a:pt x="1380149" y="237638"/>
                </a:lnTo>
                <a:lnTo>
                  <a:pt x="1297682" y="380466"/>
                </a:lnTo>
                <a:cubicBezTo>
                  <a:pt x="1356321" y="446431"/>
                  <a:pt x="1400905" y="523652"/>
                  <a:pt x="1428712" y="607417"/>
                </a:cubicBezTo>
                <a:lnTo>
                  <a:pt x="1593639" y="607413"/>
                </a:lnTo>
                <a:lnTo>
                  <a:pt x="1616518" y="737167"/>
                </a:lnTo>
                <a:lnTo>
                  <a:pt x="1461536" y="793571"/>
                </a:lnTo>
                <a:cubicBezTo>
                  <a:pt x="1464055" y="881795"/>
                  <a:pt x="1448571" y="969608"/>
                  <a:pt x="1416030" y="1051650"/>
                </a:cubicBezTo>
                <a:lnTo>
                  <a:pt x="1542374" y="1157660"/>
                </a:lnTo>
                <a:lnTo>
                  <a:pt x="1476497" y="1271763"/>
                </a:lnTo>
                <a:lnTo>
                  <a:pt x="1321517" y="1215351"/>
                </a:lnTo>
                <a:cubicBezTo>
                  <a:pt x="1266737" y="1284554"/>
                  <a:pt x="1198431" y="1341869"/>
                  <a:pt x="1120767" y="1383800"/>
                </a:cubicBezTo>
                <a:lnTo>
                  <a:pt x="1149411" y="1546221"/>
                </a:lnTo>
                <a:lnTo>
                  <a:pt x="1025602" y="1591284"/>
                </a:lnTo>
                <a:lnTo>
                  <a:pt x="943142" y="1448450"/>
                </a:lnTo>
                <a:cubicBezTo>
                  <a:pt x="856695" y="1466250"/>
                  <a:pt x="767528" y="1466251"/>
                  <a:pt x="681081" y="1448450"/>
                </a:cubicBezTo>
                <a:lnTo>
                  <a:pt x="598621" y="1591284"/>
                </a:lnTo>
                <a:lnTo>
                  <a:pt x="474812" y="1546221"/>
                </a:lnTo>
                <a:lnTo>
                  <a:pt x="503456" y="1383800"/>
                </a:lnTo>
                <a:cubicBezTo>
                  <a:pt x="425792" y="1341869"/>
                  <a:pt x="357486" y="1284554"/>
                  <a:pt x="302706" y="1215351"/>
                </a:cubicBezTo>
                <a:lnTo>
                  <a:pt x="147726" y="1271763"/>
                </a:lnTo>
                <a:lnTo>
                  <a:pt x="81849" y="1157660"/>
                </a:lnTo>
                <a:lnTo>
                  <a:pt x="208193" y="1051650"/>
                </a:lnTo>
                <a:cubicBezTo>
                  <a:pt x="175652" y="969608"/>
                  <a:pt x="160168" y="881795"/>
                  <a:pt x="162687" y="793571"/>
                </a:cubicBezTo>
                <a:lnTo>
                  <a:pt x="7705" y="737167"/>
                </a:lnTo>
                <a:lnTo>
                  <a:pt x="30584" y="607413"/>
                </a:lnTo>
                <a:lnTo>
                  <a:pt x="195511" y="607418"/>
                </a:lnTo>
                <a:cubicBezTo>
                  <a:pt x="223319" y="523653"/>
                  <a:pt x="267902" y="446432"/>
                  <a:pt x="326541" y="380467"/>
                </a:cubicBezTo>
                <a:lnTo>
                  <a:pt x="244074" y="237638"/>
                </a:lnTo>
                <a:lnTo>
                  <a:pt x="345004" y="152947"/>
                </a:lnTo>
                <a:lnTo>
                  <a:pt x="471343" y="258964"/>
                </a:lnTo>
                <a:cubicBezTo>
                  <a:pt x="546488" y="212670"/>
                  <a:pt x="630278" y="182174"/>
                  <a:pt x="717599" y="169334"/>
                </a:cubicBezTo>
                <a:lnTo>
                  <a:pt x="746234" y="6911"/>
                </a:lnTo>
                <a:lnTo>
                  <a:pt x="877989" y="6911"/>
                </a:lnTo>
                <a:lnTo>
                  <a:pt x="906624" y="169334"/>
                </a:lnTo>
                <a:cubicBezTo>
                  <a:pt x="993945" y="182174"/>
                  <a:pt x="1077735" y="212670"/>
                  <a:pt x="1152880" y="258964"/>
                </a:cubicBezTo>
                <a:close/>
              </a:path>
            </a:pathLst>
          </a:custGeom>
          <a:solidFill>
            <a:srgbClr val="C8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任意多边形 8"/>
          <p:cNvSpPr/>
          <p:nvPr/>
        </p:nvSpPr>
        <p:spPr bwMode="auto">
          <a:xfrm>
            <a:off x="7023099" y="2963393"/>
            <a:ext cx="1638300" cy="1636182"/>
          </a:xfrm>
          <a:custGeom>
            <a:avLst/>
            <a:gdLst>
              <a:gd name="connsiteX0" fmla="*/ 883869 w 1181253"/>
              <a:gd name="connsiteY0" fmla="*/ 299181 h 1181253"/>
              <a:gd name="connsiteX1" fmla="*/ 1058144 w 1181253"/>
              <a:gd name="connsiteY1" fmla="*/ 246658 h 1181253"/>
              <a:gd name="connsiteX2" fmla="*/ 1122270 w 1181253"/>
              <a:gd name="connsiteY2" fmla="*/ 357729 h 1181253"/>
              <a:gd name="connsiteX3" fmla="*/ 989647 w 1181253"/>
              <a:gd name="connsiteY3" fmla="*/ 482394 h 1181253"/>
              <a:gd name="connsiteX4" fmla="*/ 989647 w 1181253"/>
              <a:gd name="connsiteY4" fmla="*/ 698860 h 1181253"/>
              <a:gd name="connsiteX5" fmla="*/ 1122270 w 1181253"/>
              <a:gd name="connsiteY5" fmla="*/ 823524 h 1181253"/>
              <a:gd name="connsiteX6" fmla="*/ 1058144 w 1181253"/>
              <a:gd name="connsiteY6" fmla="*/ 934595 h 1181253"/>
              <a:gd name="connsiteX7" fmla="*/ 883869 w 1181253"/>
              <a:gd name="connsiteY7" fmla="*/ 882072 h 1181253"/>
              <a:gd name="connsiteX8" fmla="*/ 696404 w 1181253"/>
              <a:gd name="connsiteY8" fmla="*/ 990305 h 1181253"/>
              <a:gd name="connsiteX9" fmla="*/ 654753 w 1181253"/>
              <a:gd name="connsiteY9" fmla="*/ 1167492 h 1181253"/>
              <a:gd name="connsiteX10" fmla="*/ 526500 w 1181253"/>
              <a:gd name="connsiteY10" fmla="*/ 1167492 h 1181253"/>
              <a:gd name="connsiteX11" fmla="*/ 484849 w 1181253"/>
              <a:gd name="connsiteY11" fmla="*/ 990305 h 1181253"/>
              <a:gd name="connsiteX12" fmla="*/ 297384 w 1181253"/>
              <a:gd name="connsiteY12" fmla="*/ 882072 h 1181253"/>
              <a:gd name="connsiteX13" fmla="*/ 123109 w 1181253"/>
              <a:gd name="connsiteY13" fmla="*/ 934595 h 1181253"/>
              <a:gd name="connsiteX14" fmla="*/ 58983 w 1181253"/>
              <a:gd name="connsiteY14" fmla="*/ 823524 h 1181253"/>
              <a:gd name="connsiteX15" fmla="*/ 191606 w 1181253"/>
              <a:gd name="connsiteY15" fmla="*/ 698859 h 1181253"/>
              <a:gd name="connsiteX16" fmla="*/ 191606 w 1181253"/>
              <a:gd name="connsiteY16" fmla="*/ 482393 h 1181253"/>
              <a:gd name="connsiteX17" fmla="*/ 58983 w 1181253"/>
              <a:gd name="connsiteY17" fmla="*/ 357729 h 1181253"/>
              <a:gd name="connsiteX18" fmla="*/ 123109 w 1181253"/>
              <a:gd name="connsiteY18" fmla="*/ 246658 h 1181253"/>
              <a:gd name="connsiteX19" fmla="*/ 297384 w 1181253"/>
              <a:gd name="connsiteY19" fmla="*/ 299181 h 1181253"/>
              <a:gd name="connsiteX20" fmla="*/ 484849 w 1181253"/>
              <a:gd name="connsiteY20" fmla="*/ 190948 h 1181253"/>
              <a:gd name="connsiteX21" fmla="*/ 526500 w 1181253"/>
              <a:gd name="connsiteY21" fmla="*/ 13761 h 1181253"/>
              <a:gd name="connsiteX22" fmla="*/ 654753 w 1181253"/>
              <a:gd name="connsiteY22" fmla="*/ 13761 h 1181253"/>
              <a:gd name="connsiteX23" fmla="*/ 696404 w 1181253"/>
              <a:gd name="connsiteY23" fmla="*/ 190948 h 1181253"/>
              <a:gd name="connsiteX24" fmla="*/ 883869 w 1181253"/>
              <a:gd name="connsiteY24" fmla="*/ 299181 h 118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1253" h="1181253">
                <a:moveTo>
                  <a:pt x="883869" y="299181"/>
                </a:moveTo>
                <a:lnTo>
                  <a:pt x="1058144" y="246658"/>
                </a:lnTo>
                <a:lnTo>
                  <a:pt x="1122270" y="357729"/>
                </a:lnTo>
                <a:lnTo>
                  <a:pt x="989647" y="482394"/>
                </a:lnTo>
                <a:cubicBezTo>
                  <a:pt x="1008872" y="553269"/>
                  <a:pt x="1008872" y="627985"/>
                  <a:pt x="989647" y="698860"/>
                </a:cubicBezTo>
                <a:lnTo>
                  <a:pt x="1122270" y="823524"/>
                </a:lnTo>
                <a:lnTo>
                  <a:pt x="1058144" y="934595"/>
                </a:lnTo>
                <a:lnTo>
                  <a:pt x="883869" y="882072"/>
                </a:lnTo>
                <a:cubicBezTo>
                  <a:pt x="832102" y="934158"/>
                  <a:pt x="767396" y="971517"/>
                  <a:pt x="696404" y="990305"/>
                </a:cubicBezTo>
                <a:lnTo>
                  <a:pt x="654753" y="1167492"/>
                </a:lnTo>
                <a:lnTo>
                  <a:pt x="526500" y="1167492"/>
                </a:lnTo>
                <a:lnTo>
                  <a:pt x="484849" y="990305"/>
                </a:lnTo>
                <a:cubicBezTo>
                  <a:pt x="413857" y="971517"/>
                  <a:pt x="349151" y="934158"/>
                  <a:pt x="297384" y="882072"/>
                </a:cubicBezTo>
                <a:lnTo>
                  <a:pt x="123109" y="934595"/>
                </a:lnTo>
                <a:lnTo>
                  <a:pt x="58983" y="823524"/>
                </a:lnTo>
                <a:lnTo>
                  <a:pt x="191606" y="698859"/>
                </a:lnTo>
                <a:cubicBezTo>
                  <a:pt x="172381" y="627984"/>
                  <a:pt x="172381" y="553268"/>
                  <a:pt x="191606" y="482393"/>
                </a:cubicBezTo>
                <a:lnTo>
                  <a:pt x="58983" y="357729"/>
                </a:lnTo>
                <a:lnTo>
                  <a:pt x="123109" y="246658"/>
                </a:lnTo>
                <a:lnTo>
                  <a:pt x="297384" y="299181"/>
                </a:lnTo>
                <a:cubicBezTo>
                  <a:pt x="349151" y="247095"/>
                  <a:pt x="413857" y="209736"/>
                  <a:pt x="484849" y="190948"/>
                </a:cubicBezTo>
                <a:lnTo>
                  <a:pt x="526500" y="13761"/>
                </a:lnTo>
                <a:lnTo>
                  <a:pt x="654753" y="13761"/>
                </a:lnTo>
                <a:lnTo>
                  <a:pt x="696404" y="190948"/>
                </a:lnTo>
                <a:cubicBezTo>
                  <a:pt x="767396" y="209736"/>
                  <a:pt x="832102" y="247095"/>
                  <a:pt x="883869" y="299181"/>
                </a:cubicBezTo>
                <a:close/>
              </a:path>
            </a:pathLst>
          </a:cu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任意多边形 9"/>
          <p:cNvSpPr/>
          <p:nvPr/>
        </p:nvSpPr>
        <p:spPr bwMode="auto">
          <a:xfrm>
            <a:off x="7759699" y="1653175"/>
            <a:ext cx="1964267" cy="1964267"/>
          </a:xfrm>
          <a:custGeom>
            <a:avLst/>
            <a:gdLst>
              <a:gd name="connsiteX0" fmla="*/ 866011 w 1157387"/>
              <a:gd name="connsiteY0" fmla="*/ 293137 h 1157387"/>
              <a:gd name="connsiteX1" fmla="*/ 1036765 w 1157387"/>
              <a:gd name="connsiteY1" fmla="*/ 241675 h 1157387"/>
              <a:gd name="connsiteX2" fmla="*/ 1099596 w 1157387"/>
              <a:gd name="connsiteY2" fmla="*/ 350501 h 1157387"/>
              <a:gd name="connsiteX3" fmla="*/ 969652 w 1157387"/>
              <a:gd name="connsiteY3" fmla="*/ 472647 h 1157387"/>
              <a:gd name="connsiteX4" fmla="*/ 969652 w 1157387"/>
              <a:gd name="connsiteY4" fmla="*/ 684739 h 1157387"/>
              <a:gd name="connsiteX5" fmla="*/ 1099596 w 1157387"/>
              <a:gd name="connsiteY5" fmla="*/ 806886 h 1157387"/>
              <a:gd name="connsiteX6" fmla="*/ 1036765 w 1157387"/>
              <a:gd name="connsiteY6" fmla="*/ 915712 h 1157387"/>
              <a:gd name="connsiteX7" fmla="*/ 866011 w 1157387"/>
              <a:gd name="connsiteY7" fmla="*/ 864250 h 1157387"/>
              <a:gd name="connsiteX8" fmla="*/ 682334 w 1157387"/>
              <a:gd name="connsiteY8" fmla="*/ 970296 h 1157387"/>
              <a:gd name="connsiteX9" fmla="*/ 641525 w 1157387"/>
              <a:gd name="connsiteY9" fmla="*/ 1143904 h 1157387"/>
              <a:gd name="connsiteX10" fmla="*/ 515862 w 1157387"/>
              <a:gd name="connsiteY10" fmla="*/ 1143904 h 1157387"/>
              <a:gd name="connsiteX11" fmla="*/ 475053 w 1157387"/>
              <a:gd name="connsiteY11" fmla="*/ 970296 h 1157387"/>
              <a:gd name="connsiteX12" fmla="*/ 291376 w 1157387"/>
              <a:gd name="connsiteY12" fmla="*/ 864250 h 1157387"/>
              <a:gd name="connsiteX13" fmla="*/ 120622 w 1157387"/>
              <a:gd name="connsiteY13" fmla="*/ 915712 h 1157387"/>
              <a:gd name="connsiteX14" fmla="*/ 57791 w 1157387"/>
              <a:gd name="connsiteY14" fmla="*/ 806886 h 1157387"/>
              <a:gd name="connsiteX15" fmla="*/ 187735 w 1157387"/>
              <a:gd name="connsiteY15" fmla="*/ 684740 h 1157387"/>
              <a:gd name="connsiteX16" fmla="*/ 187735 w 1157387"/>
              <a:gd name="connsiteY16" fmla="*/ 472648 h 1157387"/>
              <a:gd name="connsiteX17" fmla="*/ 57791 w 1157387"/>
              <a:gd name="connsiteY17" fmla="*/ 350501 h 1157387"/>
              <a:gd name="connsiteX18" fmla="*/ 120622 w 1157387"/>
              <a:gd name="connsiteY18" fmla="*/ 241675 h 1157387"/>
              <a:gd name="connsiteX19" fmla="*/ 291376 w 1157387"/>
              <a:gd name="connsiteY19" fmla="*/ 293137 h 1157387"/>
              <a:gd name="connsiteX20" fmla="*/ 475053 w 1157387"/>
              <a:gd name="connsiteY20" fmla="*/ 187091 h 1157387"/>
              <a:gd name="connsiteX21" fmla="*/ 515862 w 1157387"/>
              <a:gd name="connsiteY21" fmla="*/ 13483 h 1157387"/>
              <a:gd name="connsiteX22" fmla="*/ 641525 w 1157387"/>
              <a:gd name="connsiteY22" fmla="*/ 13483 h 1157387"/>
              <a:gd name="connsiteX23" fmla="*/ 682334 w 1157387"/>
              <a:gd name="connsiteY23" fmla="*/ 187091 h 1157387"/>
              <a:gd name="connsiteX24" fmla="*/ 866011 w 1157387"/>
              <a:gd name="connsiteY24" fmla="*/ 293137 h 11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57387" h="1157387">
                <a:moveTo>
                  <a:pt x="744948" y="292765"/>
                </a:moveTo>
                <a:lnTo>
                  <a:pt x="868742" y="216094"/>
                </a:lnTo>
                <a:lnTo>
                  <a:pt x="941293" y="288644"/>
                </a:lnTo>
                <a:lnTo>
                  <a:pt x="864622" y="412438"/>
                </a:lnTo>
                <a:cubicBezTo>
                  <a:pt x="894153" y="463226"/>
                  <a:pt x="909623" y="520961"/>
                  <a:pt x="909443" y="579710"/>
                </a:cubicBezTo>
                <a:lnTo>
                  <a:pt x="1037739" y="648584"/>
                </a:lnTo>
                <a:lnTo>
                  <a:pt x="1011183" y="747690"/>
                </a:lnTo>
                <a:lnTo>
                  <a:pt x="865639" y="743187"/>
                </a:lnTo>
                <a:cubicBezTo>
                  <a:pt x="836421" y="794155"/>
                  <a:pt x="794155" y="836421"/>
                  <a:pt x="743187" y="865639"/>
                </a:cubicBezTo>
                <a:lnTo>
                  <a:pt x="747690" y="1011183"/>
                </a:lnTo>
                <a:lnTo>
                  <a:pt x="648583" y="1037738"/>
                </a:lnTo>
                <a:lnTo>
                  <a:pt x="579710" y="909442"/>
                </a:lnTo>
                <a:cubicBezTo>
                  <a:pt x="520962" y="909623"/>
                  <a:pt x="463226" y="894153"/>
                  <a:pt x="412439" y="864622"/>
                </a:cubicBezTo>
                <a:lnTo>
                  <a:pt x="288645" y="941293"/>
                </a:lnTo>
                <a:lnTo>
                  <a:pt x="216094" y="868743"/>
                </a:lnTo>
                <a:lnTo>
                  <a:pt x="292765" y="744949"/>
                </a:lnTo>
                <a:cubicBezTo>
                  <a:pt x="263234" y="694161"/>
                  <a:pt x="247764" y="636426"/>
                  <a:pt x="247944" y="577677"/>
                </a:cubicBezTo>
                <a:lnTo>
                  <a:pt x="119648" y="508803"/>
                </a:lnTo>
                <a:lnTo>
                  <a:pt x="146204" y="409697"/>
                </a:lnTo>
                <a:lnTo>
                  <a:pt x="291748" y="414200"/>
                </a:lnTo>
                <a:cubicBezTo>
                  <a:pt x="320966" y="363232"/>
                  <a:pt x="363232" y="320966"/>
                  <a:pt x="414200" y="291748"/>
                </a:cubicBezTo>
                <a:lnTo>
                  <a:pt x="409697" y="146204"/>
                </a:lnTo>
                <a:lnTo>
                  <a:pt x="508804" y="119649"/>
                </a:lnTo>
                <a:lnTo>
                  <a:pt x="577677" y="247945"/>
                </a:lnTo>
                <a:cubicBezTo>
                  <a:pt x="636425" y="247764"/>
                  <a:pt x="694161" y="263234"/>
                  <a:pt x="744948" y="292765"/>
                </a:cubicBezTo>
                <a:close/>
              </a:path>
            </a:pathLst>
          </a:custGeom>
          <a:solidFill>
            <a:srgbClr val="C8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环形箭头 11"/>
          <p:cNvSpPr/>
          <p:nvPr/>
        </p:nvSpPr>
        <p:spPr bwMode="auto">
          <a:xfrm>
            <a:off x="8140700" y="3166593"/>
            <a:ext cx="2882900" cy="2880783"/>
          </a:xfrm>
          <a:prstGeom prst="circularArrow">
            <a:avLst>
              <a:gd name="adj1" fmla="val 4688"/>
              <a:gd name="adj2" fmla="val 299029"/>
              <a:gd name="adj3" fmla="val 2476760"/>
              <a:gd name="adj4" fmla="val 15948935"/>
              <a:gd name="adj5" fmla="val 546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形状 14"/>
          <p:cNvSpPr/>
          <p:nvPr/>
        </p:nvSpPr>
        <p:spPr bwMode="auto">
          <a:xfrm>
            <a:off x="6733117" y="2607793"/>
            <a:ext cx="2093383" cy="2093383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环形箭头 15"/>
          <p:cNvSpPr/>
          <p:nvPr/>
        </p:nvSpPr>
        <p:spPr bwMode="auto">
          <a:xfrm>
            <a:off x="7569200" y="1490193"/>
            <a:ext cx="2258484" cy="2256367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Oval 53"/>
          <p:cNvSpPr>
            <a:spLocks noChangeAspect="1"/>
          </p:cNvSpPr>
          <p:nvPr/>
        </p:nvSpPr>
        <p:spPr>
          <a:xfrm>
            <a:off x="1259418" y="1971675"/>
            <a:ext cx="552449" cy="552449"/>
          </a:xfrm>
          <a:prstGeom prst="ellipse">
            <a:avLst/>
          </a:prstGeom>
          <a:solidFill>
            <a:srgbClr val="C8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Oval 54"/>
          <p:cNvSpPr>
            <a:spLocks noChangeAspect="1"/>
          </p:cNvSpPr>
          <p:nvPr/>
        </p:nvSpPr>
        <p:spPr>
          <a:xfrm>
            <a:off x="1259418" y="3345199"/>
            <a:ext cx="552449" cy="550333"/>
          </a:xfrm>
          <a:prstGeom prst="ellipse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Oval 57"/>
          <p:cNvSpPr>
            <a:spLocks noChangeAspect="1"/>
          </p:cNvSpPr>
          <p:nvPr/>
        </p:nvSpPr>
        <p:spPr>
          <a:xfrm>
            <a:off x="1259418" y="4746623"/>
            <a:ext cx="552449" cy="552451"/>
          </a:xfrm>
          <a:prstGeom prst="ellipse">
            <a:avLst/>
          </a:prstGeom>
          <a:solidFill>
            <a:srgbClr val="C8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2002366" y="1980775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2002366" y="2226996"/>
            <a:ext cx="339167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文本框 42"/>
          <p:cNvSpPr txBox="1"/>
          <p:nvPr/>
        </p:nvSpPr>
        <p:spPr>
          <a:xfrm>
            <a:off x="1333244" y="2088199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文本框 42"/>
          <p:cNvSpPr txBox="1"/>
          <p:nvPr/>
        </p:nvSpPr>
        <p:spPr>
          <a:xfrm>
            <a:off x="1323084" y="3458500"/>
            <a:ext cx="425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文本框 42"/>
          <p:cNvSpPr txBox="1"/>
          <p:nvPr/>
        </p:nvSpPr>
        <p:spPr>
          <a:xfrm>
            <a:off x="1323084" y="4853571"/>
            <a:ext cx="425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1"/>
          <p:cNvSpPr txBox="1">
            <a:spLocks noChangeArrowheads="1"/>
          </p:cNvSpPr>
          <p:nvPr/>
        </p:nvSpPr>
        <p:spPr bwMode="auto">
          <a:xfrm>
            <a:off x="1997350" y="3314115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1"/>
          <p:cNvSpPr txBox="1">
            <a:spLocks noChangeArrowheads="1"/>
          </p:cNvSpPr>
          <p:nvPr/>
        </p:nvSpPr>
        <p:spPr bwMode="auto">
          <a:xfrm>
            <a:off x="1997350" y="3560336"/>
            <a:ext cx="339167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1"/>
          <p:cNvSpPr txBox="1">
            <a:spLocks noChangeArrowheads="1"/>
          </p:cNvSpPr>
          <p:nvPr/>
        </p:nvSpPr>
        <p:spPr bwMode="auto">
          <a:xfrm>
            <a:off x="1974131" y="4691988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1"/>
          <p:cNvSpPr txBox="1">
            <a:spLocks noChangeArrowheads="1"/>
          </p:cNvSpPr>
          <p:nvPr/>
        </p:nvSpPr>
        <p:spPr bwMode="auto">
          <a:xfrm>
            <a:off x="1974131" y="4938209"/>
            <a:ext cx="339167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Freeform 1120"/>
          <p:cNvSpPr>
            <a:spLocks noEditPoints="1"/>
          </p:cNvSpPr>
          <p:nvPr/>
        </p:nvSpPr>
        <p:spPr bwMode="auto">
          <a:xfrm>
            <a:off x="7505534" y="3527755"/>
            <a:ext cx="599389" cy="474476"/>
          </a:xfrm>
          <a:custGeom>
            <a:avLst/>
            <a:gdLst>
              <a:gd name="T0" fmla="*/ 2455 w 3573"/>
              <a:gd name="T1" fmla="*/ 579 h 2827"/>
              <a:gd name="T2" fmla="*/ 2600 w 3573"/>
              <a:gd name="T3" fmla="*/ 760 h 2827"/>
              <a:gd name="T4" fmla="*/ 2739 w 3573"/>
              <a:gd name="T5" fmla="*/ 1081 h 2827"/>
              <a:gd name="T6" fmla="*/ 2787 w 3573"/>
              <a:gd name="T7" fmla="*/ 1432 h 2827"/>
              <a:gd name="T8" fmla="*/ 2745 w 3573"/>
              <a:gd name="T9" fmla="*/ 1761 h 2827"/>
              <a:gd name="T10" fmla="*/ 2621 w 3573"/>
              <a:gd name="T11" fmla="*/ 2067 h 2827"/>
              <a:gd name="T12" fmla="*/ 2489 w 3573"/>
              <a:gd name="T13" fmla="*/ 2244 h 2827"/>
              <a:gd name="T14" fmla="*/ 2399 w 3573"/>
              <a:gd name="T15" fmla="*/ 2271 h 2827"/>
              <a:gd name="T16" fmla="*/ 2304 w 3573"/>
              <a:gd name="T17" fmla="*/ 2241 h 2827"/>
              <a:gd name="T18" fmla="*/ 2230 w 3573"/>
              <a:gd name="T19" fmla="*/ 2155 h 2827"/>
              <a:gd name="T20" fmla="*/ 2221 w 3573"/>
              <a:gd name="T21" fmla="*/ 2044 h 2827"/>
              <a:gd name="T22" fmla="*/ 2327 w 3573"/>
              <a:gd name="T23" fmla="*/ 1864 h 2827"/>
              <a:gd name="T24" fmla="*/ 2421 w 3573"/>
              <a:gd name="T25" fmla="*/ 1582 h 2827"/>
              <a:gd name="T26" fmla="*/ 2422 w 3573"/>
              <a:gd name="T27" fmla="*/ 1289 h 2827"/>
              <a:gd name="T28" fmla="*/ 2338 w 3573"/>
              <a:gd name="T29" fmla="*/ 1020 h 2827"/>
              <a:gd name="T30" fmla="*/ 2205 w 3573"/>
              <a:gd name="T31" fmla="*/ 815 h 2827"/>
              <a:gd name="T32" fmla="*/ 2191 w 3573"/>
              <a:gd name="T33" fmla="*/ 701 h 2827"/>
              <a:gd name="T34" fmla="*/ 2255 w 3573"/>
              <a:gd name="T35" fmla="*/ 602 h 2827"/>
              <a:gd name="T36" fmla="*/ 2350 w 3573"/>
              <a:gd name="T37" fmla="*/ 557 h 2827"/>
              <a:gd name="T38" fmla="*/ 1694 w 3573"/>
              <a:gd name="T39" fmla="*/ 195 h 2827"/>
              <a:gd name="T40" fmla="*/ 1776 w 3573"/>
              <a:gd name="T41" fmla="*/ 282 h 2827"/>
              <a:gd name="T42" fmla="*/ 1785 w 3573"/>
              <a:gd name="T43" fmla="*/ 2553 h 2827"/>
              <a:gd name="T44" fmla="*/ 1720 w 3573"/>
              <a:gd name="T45" fmla="*/ 2653 h 2827"/>
              <a:gd name="T46" fmla="*/ 1625 w 3573"/>
              <a:gd name="T47" fmla="*/ 2685 h 2827"/>
              <a:gd name="T48" fmla="*/ 1522 w 3573"/>
              <a:gd name="T49" fmla="*/ 2647 h 2827"/>
              <a:gd name="T50" fmla="*/ 99 w 3573"/>
              <a:gd name="T51" fmla="*/ 1903 h 2827"/>
              <a:gd name="T52" fmla="*/ 13 w 3573"/>
              <a:gd name="T53" fmla="*/ 1817 h 2827"/>
              <a:gd name="T54" fmla="*/ 3 w 3573"/>
              <a:gd name="T55" fmla="*/ 1078 h 2827"/>
              <a:gd name="T56" fmla="*/ 72 w 3573"/>
              <a:gd name="T57" fmla="*/ 976 h 2827"/>
              <a:gd name="T58" fmla="*/ 635 w 3573"/>
              <a:gd name="T59" fmla="*/ 949 h 2827"/>
              <a:gd name="T60" fmla="*/ 1605 w 3573"/>
              <a:gd name="T61" fmla="*/ 181 h 2827"/>
              <a:gd name="T62" fmla="*/ 2983 w 3573"/>
              <a:gd name="T63" fmla="*/ 11 h 2827"/>
              <a:gd name="T64" fmla="*/ 3118 w 3573"/>
              <a:gd name="T65" fmla="*/ 138 h 2827"/>
              <a:gd name="T66" fmla="*/ 3350 w 3573"/>
              <a:gd name="T67" fmla="*/ 499 h 2827"/>
              <a:gd name="T68" fmla="*/ 3503 w 3573"/>
              <a:gd name="T69" fmla="*/ 899 h 2827"/>
              <a:gd name="T70" fmla="*/ 3569 w 3573"/>
              <a:gd name="T71" fmla="*/ 1324 h 2827"/>
              <a:gd name="T72" fmla="*/ 3545 w 3573"/>
              <a:gd name="T73" fmla="*/ 1768 h 2827"/>
              <a:gd name="T74" fmla="*/ 3427 w 3573"/>
              <a:gd name="T75" fmla="*/ 2196 h 2827"/>
              <a:gd name="T76" fmla="*/ 3218 w 3573"/>
              <a:gd name="T77" fmla="*/ 2590 h 2827"/>
              <a:gd name="T78" fmla="*/ 3040 w 3573"/>
              <a:gd name="T79" fmla="*/ 2804 h 2827"/>
              <a:gd name="T80" fmla="*/ 2957 w 3573"/>
              <a:gd name="T81" fmla="*/ 2827 h 2827"/>
              <a:gd name="T82" fmla="*/ 2863 w 3573"/>
              <a:gd name="T83" fmla="*/ 2797 h 2827"/>
              <a:gd name="T84" fmla="*/ 2787 w 3573"/>
              <a:gd name="T85" fmla="*/ 2709 h 2827"/>
              <a:gd name="T86" fmla="*/ 2783 w 3573"/>
              <a:gd name="T87" fmla="*/ 2594 h 2827"/>
              <a:gd name="T88" fmla="*/ 2933 w 3573"/>
              <a:gd name="T89" fmla="*/ 2378 h 2827"/>
              <a:gd name="T90" fmla="*/ 3113 w 3573"/>
              <a:gd name="T91" fmla="*/ 2022 h 2827"/>
              <a:gd name="T92" fmla="*/ 3206 w 3573"/>
              <a:gd name="T93" fmla="*/ 1633 h 2827"/>
              <a:gd name="T94" fmla="*/ 3207 w 3573"/>
              <a:gd name="T95" fmla="*/ 1239 h 2827"/>
              <a:gd name="T96" fmla="*/ 3122 w 3573"/>
              <a:gd name="T97" fmla="*/ 866 h 2827"/>
              <a:gd name="T98" fmla="*/ 2957 w 3573"/>
              <a:gd name="T99" fmla="*/ 522 h 2827"/>
              <a:gd name="T100" fmla="*/ 2767 w 3573"/>
              <a:gd name="T101" fmla="*/ 269 h 2827"/>
              <a:gd name="T102" fmla="*/ 2744 w 3573"/>
              <a:gd name="T103" fmla="*/ 165 h 2827"/>
              <a:gd name="T104" fmla="*/ 2791 w 3573"/>
              <a:gd name="T105" fmla="*/ 70 h 2827"/>
              <a:gd name="T106" fmla="*/ 2878 w 3573"/>
              <a:gd name="T107" fmla="*/ 8 h 2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573" h="2827">
                <a:moveTo>
                  <a:pt x="2378" y="555"/>
                </a:moveTo>
                <a:lnTo>
                  <a:pt x="2404" y="559"/>
                </a:lnTo>
                <a:lnTo>
                  <a:pt x="2431" y="567"/>
                </a:lnTo>
                <a:lnTo>
                  <a:pt x="2455" y="579"/>
                </a:lnTo>
                <a:lnTo>
                  <a:pt x="2476" y="595"/>
                </a:lnTo>
                <a:lnTo>
                  <a:pt x="2495" y="614"/>
                </a:lnTo>
                <a:lnTo>
                  <a:pt x="2551" y="686"/>
                </a:lnTo>
                <a:lnTo>
                  <a:pt x="2600" y="760"/>
                </a:lnTo>
                <a:lnTo>
                  <a:pt x="2643" y="837"/>
                </a:lnTo>
                <a:lnTo>
                  <a:pt x="2680" y="916"/>
                </a:lnTo>
                <a:lnTo>
                  <a:pt x="2713" y="998"/>
                </a:lnTo>
                <a:lnTo>
                  <a:pt x="2739" y="1081"/>
                </a:lnTo>
                <a:lnTo>
                  <a:pt x="2761" y="1166"/>
                </a:lnTo>
                <a:lnTo>
                  <a:pt x="2775" y="1253"/>
                </a:lnTo>
                <a:lnTo>
                  <a:pt x="2784" y="1342"/>
                </a:lnTo>
                <a:lnTo>
                  <a:pt x="2787" y="1432"/>
                </a:lnTo>
                <a:lnTo>
                  <a:pt x="2785" y="1516"/>
                </a:lnTo>
                <a:lnTo>
                  <a:pt x="2776" y="1598"/>
                </a:lnTo>
                <a:lnTo>
                  <a:pt x="2763" y="1681"/>
                </a:lnTo>
                <a:lnTo>
                  <a:pt x="2745" y="1761"/>
                </a:lnTo>
                <a:lnTo>
                  <a:pt x="2722" y="1840"/>
                </a:lnTo>
                <a:lnTo>
                  <a:pt x="2693" y="1918"/>
                </a:lnTo>
                <a:lnTo>
                  <a:pt x="2660" y="1993"/>
                </a:lnTo>
                <a:lnTo>
                  <a:pt x="2621" y="2067"/>
                </a:lnTo>
                <a:lnTo>
                  <a:pt x="2578" y="2137"/>
                </a:lnTo>
                <a:lnTo>
                  <a:pt x="2529" y="2206"/>
                </a:lnTo>
                <a:lnTo>
                  <a:pt x="2510" y="2226"/>
                </a:lnTo>
                <a:lnTo>
                  <a:pt x="2489" y="2244"/>
                </a:lnTo>
                <a:lnTo>
                  <a:pt x="2464" y="2257"/>
                </a:lnTo>
                <a:lnTo>
                  <a:pt x="2438" y="2267"/>
                </a:lnTo>
                <a:lnTo>
                  <a:pt x="2411" y="2271"/>
                </a:lnTo>
                <a:lnTo>
                  <a:pt x="2399" y="2271"/>
                </a:lnTo>
                <a:lnTo>
                  <a:pt x="2374" y="2269"/>
                </a:lnTo>
                <a:lnTo>
                  <a:pt x="2349" y="2263"/>
                </a:lnTo>
                <a:lnTo>
                  <a:pt x="2326" y="2254"/>
                </a:lnTo>
                <a:lnTo>
                  <a:pt x="2304" y="2241"/>
                </a:lnTo>
                <a:lnTo>
                  <a:pt x="2284" y="2224"/>
                </a:lnTo>
                <a:lnTo>
                  <a:pt x="2263" y="2202"/>
                </a:lnTo>
                <a:lnTo>
                  <a:pt x="2244" y="2180"/>
                </a:lnTo>
                <a:lnTo>
                  <a:pt x="2230" y="2155"/>
                </a:lnTo>
                <a:lnTo>
                  <a:pt x="2220" y="2128"/>
                </a:lnTo>
                <a:lnTo>
                  <a:pt x="2216" y="2099"/>
                </a:lnTo>
                <a:lnTo>
                  <a:pt x="2216" y="2071"/>
                </a:lnTo>
                <a:lnTo>
                  <a:pt x="2221" y="2044"/>
                </a:lnTo>
                <a:lnTo>
                  <a:pt x="2232" y="2017"/>
                </a:lnTo>
                <a:lnTo>
                  <a:pt x="2247" y="1992"/>
                </a:lnTo>
                <a:lnTo>
                  <a:pt x="2290" y="1929"/>
                </a:lnTo>
                <a:lnTo>
                  <a:pt x="2327" y="1864"/>
                </a:lnTo>
                <a:lnTo>
                  <a:pt x="2360" y="1796"/>
                </a:lnTo>
                <a:lnTo>
                  <a:pt x="2386" y="1727"/>
                </a:lnTo>
                <a:lnTo>
                  <a:pt x="2407" y="1655"/>
                </a:lnTo>
                <a:lnTo>
                  <a:pt x="2421" y="1582"/>
                </a:lnTo>
                <a:lnTo>
                  <a:pt x="2429" y="1507"/>
                </a:lnTo>
                <a:lnTo>
                  <a:pt x="2433" y="1432"/>
                </a:lnTo>
                <a:lnTo>
                  <a:pt x="2431" y="1359"/>
                </a:lnTo>
                <a:lnTo>
                  <a:pt x="2422" y="1289"/>
                </a:lnTo>
                <a:lnTo>
                  <a:pt x="2409" y="1219"/>
                </a:lnTo>
                <a:lnTo>
                  <a:pt x="2390" y="1151"/>
                </a:lnTo>
                <a:lnTo>
                  <a:pt x="2366" y="1085"/>
                </a:lnTo>
                <a:lnTo>
                  <a:pt x="2338" y="1020"/>
                </a:lnTo>
                <a:lnTo>
                  <a:pt x="2304" y="957"/>
                </a:lnTo>
                <a:lnTo>
                  <a:pt x="2266" y="898"/>
                </a:lnTo>
                <a:lnTo>
                  <a:pt x="2222" y="840"/>
                </a:lnTo>
                <a:lnTo>
                  <a:pt x="2205" y="815"/>
                </a:lnTo>
                <a:lnTo>
                  <a:pt x="2194" y="788"/>
                </a:lnTo>
                <a:lnTo>
                  <a:pt x="2187" y="759"/>
                </a:lnTo>
                <a:lnTo>
                  <a:pt x="2186" y="730"/>
                </a:lnTo>
                <a:lnTo>
                  <a:pt x="2191" y="701"/>
                </a:lnTo>
                <a:lnTo>
                  <a:pt x="2199" y="674"/>
                </a:lnTo>
                <a:lnTo>
                  <a:pt x="2213" y="648"/>
                </a:lnTo>
                <a:lnTo>
                  <a:pt x="2233" y="624"/>
                </a:lnTo>
                <a:lnTo>
                  <a:pt x="2255" y="602"/>
                </a:lnTo>
                <a:lnTo>
                  <a:pt x="2276" y="585"/>
                </a:lnTo>
                <a:lnTo>
                  <a:pt x="2299" y="571"/>
                </a:lnTo>
                <a:lnTo>
                  <a:pt x="2324" y="562"/>
                </a:lnTo>
                <a:lnTo>
                  <a:pt x="2350" y="557"/>
                </a:lnTo>
                <a:lnTo>
                  <a:pt x="2378" y="555"/>
                </a:lnTo>
                <a:close/>
                <a:moveTo>
                  <a:pt x="1635" y="180"/>
                </a:moveTo>
                <a:lnTo>
                  <a:pt x="1665" y="184"/>
                </a:lnTo>
                <a:lnTo>
                  <a:pt x="1694" y="195"/>
                </a:lnTo>
                <a:lnTo>
                  <a:pt x="1720" y="210"/>
                </a:lnTo>
                <a:lnTo>
                  <a:pt x="1743" y="231"/>
                </a:lnTo>
                <a:lnTo>
                  <a:pt x="1762" y="255"/>
                </a:lnTo>
                <a:lnTo>
                  <a:pt x="1776" y="282"/>
                </a:lnTo>
                <a:lnTo>
                  <a:pt x="1785" y="310"/>
                </a:lnTo>
                <a:lnTo>
                  <a:pt x="1787" y="341"/>
                </a:lnTo>
                <a:lnTo>
                  <a:pt x="1787" y="2523"/>
                </a:lnTo>
                <a:lnTo>
                  <a:pt x="1785" y="2553"/>
                </a:lnTo>
                <a:lnTo>
                  <a:pt x="1776" y="2583"/>
                </a:lnTo>
                <a:lnTo>
                  <a:pt x="1762" y="2610"/>
                </a:lnTo>
                <a:lnTo>
                  <a:pt x="1743" y="2634"/>
                </a:lnTo>
                <a:lnTo>
                  <a:pt x="1720" y="2653"/>
                </a:lnTo>
                <a:lnTo>
                  <a:pt x="1694" y="2670"/>
                </a:lnTo>
                <a:lnTo>
                  <a:pt x="1671" y="2678"/>
                </a:lnTo>
                <a:lnTo>
                  <a:pt x="1648" y="2683"/>
                </a:lnTo>
                <a:lnTo>
                  <a:pt x="1625" y="2685"/>
                </a:lnTo>
                <a:lnTo>
                  <a:pt x="1597" y="2683"/>
                </a:lnTo>
                <a:lnTo>
                  <a:pt x="1571" y="2675"/>
                </a:lnTo>
                <a:lnTo>
                  <a:pt x="1545" y="2663"/>
                </a:lnTo>
                <a:lnTo>
                  <a:pt x="1522" y="2647"/>
                </a:lnTo>
                <a:lnTo>
                  <a:pt x="635" y="1916"/>
                </a:lnTo>
                <a:lnTo>
                  <a:pt x="163" y="1916"/>
                </a:lnTo>
                <a:lnTo>
                  <a:pt x="130" y="1912"/>
                </a:lnTo>
                <a:lnTo>
                  <a:pt x="99" y="1903"/>
                </a:lnTo>
                <a:lnTo>
                  <a:pt x="72" y="1887"/>
                </a:lnTo>
                <a:lnTo>
                  <a:pt x="48" y="1868"/>
                </a:lnTo>
                <a:lnTo>
                  <a:pt x="27" y="1844"/>
                </a:lnTo>
                <a:lnTo>
                  <a:pt x="13" y="1817"/>
                </a:lnTo>
                <a:lnTo>
                  <a:pt x="3" y="1786"/>
                </a:lnTo>
                <a:lnTo>
                  <a:pt x="0" y="1754"/>
                </a:lnTo>
                <a:lnTo>
                  <a:pt x="0" y="1111"/>
                </a:lnTo>
                <a:lnTo>
                  <a:pt x="3" y="1078"/>
                </a:lnTo>
                <a:lnTo>
                  <a:pt x="13" y="1048"/>
                </a:lnTo>
                <a:lnTo>
                  <a:pt x="27" y="1019"/>
                </a:lnTo>
                <a:lnTo>
                  <a:pt x="48" y="995"/>
                </a:lnTo>
                <a:lnTo>
                  <a:pt x="72" y="976"/>
                </a:lnTo>
                <a:lnTo>
                  <a:pt x="99" y="961"/>
                </a:lnTo>
                <a:lnTo>
                  <a:pt x="130" y="952"/>
                </a:lnTo>
                <a:lnTo>
                  <a:pt x="163" y="949"/>
                </a:lnTo>
                <a:lnTo>
                  <a:pt x="635" y="949"/>
                </a:lnTo>
                <a:lnTo>
                  <a:pt x="1522" y="216"/>
                </a:lnTo>
                <a:lnTo>
                  <a:pt x="1547" y="199"/>
                </a:lnTo>
                <a:lnTo>
                  <a:pt x="1575" y="187"/>
                </a:lnTo>
                <a:lnTo>
                  <a:pt x="1605" y="181"/>
                </a:lnTo>
                <a:lnTo>
                  <a:pt x="1635" y="180"/>
                </a:lnTo>
                <a:close/>
                <a:moveTo>
                  <a:pt x="2931" y="0"/>
                </a:moveTo>
                <a:lnTo>
                  <a:pt x="2957" y="4"/>
                </a:lnTo>
                <a:lnTo>
                  <a:pt x="2983" y="11"/>
                </a:lnTo>
                <a:lnTo>
                  <a:pt x="3007" y="22"/>
                </a:lnTo>
                <a:lnTo>
                  <a:pt x="3028" y="37"/>
                </a:lnTo>
                <a:lnTo>
                  <a:pt x="3048" y="55"/>
                </a:lnTo>
                <a:lnTo>
                  <a:pt x="3118" y="138"/>
                </a:lnTo>
                <a:lnTo>
                  <a:pt x="3183" y="224"/>
                </a:lnTo>
                <a:lnTo>
                  <a:pt x="3244" y="313"/>
                </a:lnTo>
                <a:lnTo>
                  <a:pt x="3300" y="406"/>
                </a:lnTo>
                <a:lnTo>
                  <a:pt x="3350" y="499"/>
                </a:lnTo>
                <a:lnTo>
                  <a:pt x="3396" y="597"/>
                </a:lnTo>
                <a:lnTo>
                  <a:pt x="3437" y="696"/>
                </a:lnTo>
                <a:lnTo>
                  <a:pt x="3472" y="797"/>
                </a:lnTo>
                <a:lnTo>
                  <a:pt x="3503" y="899"/>
                </a:lnTo>
                <a:lnTo>
                  <a:pt x="3528" y="1003"/>
                </a:lnTo>
                <a:lnTo>
                  <a:pt x="3548" y="1108"/>
                </a:lnTo>
                <a:lnTo>
                  <a:pt x="3562" y="1216"/>
                </a:lnTo>
                <a:lnTo>
                  <a:pt x="3569" y="1324"/>
                </a:lnTo>
                <a:lnTo>
                  <a:pt x="3573" y="1432"/>
                </a:lnTo>
                <a:lnTo>
                  <a:pt x="3569" y="1545"/>
                </a:lnTo>
                <a:lnTo>
                  <a:pt x="3561" y="1656"/>
                </a:lnTo>
                <a:lnTo>
                  <a:pt x="3545" y="1768"/>
                </a:lnTo>
                <a:lnTo>
                  <a:pt x="3524" y="1877"/>
                </a:lnTo>
                <a:lnTo>
                  <a:pt x="3497" y="1985"/>
                </a:lnTo>
                <a:lnTo>
                  <a:pt x="3465" y="2092"/>
                </a:lnTo>
                <a:lnTo>
                  <a:pt x="3427" y="2196"/>
                </a:lnTo>
                <a:lnTo>
                  <a:pt x="3382" y="2299"/>
                </a:lnTo>
                <a:lnTo>
                  <a:pt x="3333" y="2399"/>
                </a:lnTo>
                <a:lnTo>
                  <a:pt x="3278" y="2496"/>
                </a:lnTo>
                <a:lnTo>
                  <a:pt x="3218" y="2590"/>
                </a:lnTo>
                <a:lnTo>
                  <a:pt x="3153" y="2682"/>
                </a:lnTo>
                <a:lnTo>
                  <a:pt x="3082" y="2770"/>
                </a:lnTo>
                <a:lnTo>
                  <a:pt x="3062" y="2789"/>
                </a:lnTo>
                <a:lnTo>
                  <a:pt x="3040" y="2804"/>
                </a:lnTo>
                <a:lnTo>
                  <a:pt x="3017" y="2816"/>
                </a:lnTo>
                <a:lnTo>
                  <a:pt x="2991" y="2824"/>
                </a:lnTo>
                <a:lnTo>
                  <a:pt x="2965" y="2827"/>
                </a:lnTo>
                <a:lnTo>
                  <a:pt x="2957" y="2827"/>
                </a:lnTo>
                <a:lnTo>
                  <a:pt x="2932" y="2825"/>
                </a:lnTo>
                <a:lnTo>
                  <a:pt x="2907" y="2820"/>
                </a:lnTo>
                <a:lnTo>
                  <a:pt x="2884" y="2810"/>
                </a:lnTo>
                <a:lnTo>
                  <a:pt x="2863" y="2797"/>
                </a:lnTo>
                <a:lnTo>
                  <a:pt x="2843" y="2780"/>
                </a:lnTo>
                <a:lnTo>
                  <a:pt x="2822" y="2759"/>
                </a:lnTo>
                <a:lnTo>
                  <a:pt x="2801" y="2735"/>
                </a:lnTo>
                <a:lnTo>
                  <a:pt x="2787" y="2709"/>
                </a:lnTo>
                <a:lnTo>
                  <a:pt x="2779" y="2681"/>
                </a:lnTo>
                <a:lnTo>
                  <a:pt x="2774" y="2651"/>
                </a:lnTo>
                <a:lnTo>
                  <a:pt x="2775" y="2622"/>
                </a:lnTo>
                <a:lnTo>
                  <a:pt x="2783" y="2594"/>
                </a:lnTo>
                <a:lnTo>
                  <a:pt x="2795" y="2565"/>
                </a:lnTo>
                <a:lnTo>
                  <a:pt x="2812" y="2540"/>
                </a:lnTo>
                <a:lnTo>
                  <a:pt x="2876" y="2461"/>
                </a:lnTo>
                <a:lnTo>
                  <a:pt x="2933" y="2378"/>
                </a:lnTo>
                <a:lnTo>
                  <a:pt x="2986" y="2294"/>
                </a:lnTo>
                <a:lnTo>
                  <a:pt x="3034" y="2206"/>
                </a:lnTo>
                <a:lnTo>
                  <a:pt x="3076" y="2114"/>
                </a:lnTo>
                <a:lnTo>
                  <a:pt x="3113" y="2022"/>
                </a:lnTo>
                <a:lnTo>
                  <a:pt x="3145" y="1927"/>
                </a:lnTo>
                <a:lnTo>
                  <a:pt x="3171" y="1831"/>
                </a:lnTo>
                <a:lnTo>
                  <a:pt x="3191" y="1732"/>
                </a:lnTo>
                <a:lnTo>
                  <a:pt x="3206" y="1633"/>
                </a:lnTo>
                <a:lnTo>
                  <a:pt x="3215" y="1533"/>
                </a:lnTo>
                <a:lnTo>
                  <a:pt x="3218" y="1432"/>
                </a:lnTo>
                <a:lnTo>
                  <a:pt x="3215" y="1336"/>
                </a:lnTo>
                <a:lnTo>
                  <a:pt x="3207" y="1239"/>
                </a:lnTo>
                <a:lnTo>
                  <a:pt x="3194" y="1144"/>
                </a:lnTo>
                <a:lnTo>
                  <a:pt x="3175" y="1050"/>
                </a:lnTo>
                <a:lnTo>
                  <a:pt x="3152" y="957"/>
                </a:lnTo>
                <a:lnTo>
                  <a:pt x="3122" y="866"/>
                </a:lnTo>
                <a:lnTo>
                  <a:pt x="3088" y="777"/>
                </a:lnTo>
                <a:lnTo>
                  <a:pt x="3049" y="690"/>
                </a:lnTo>
                <a:lnTo>
                  <a:pt x="3005" y="604"/>
                </a:lnTo>
                <a:lnTo>
                  <a:pt x="2957" y="522"/>
                </a:lnTo>
                <a:lnTo>
                  <a:pt x="2904" y="442"/>
                </a:lnTo>
                <a:lnTo>
                  <a:pt x="2846" y="365"/>
                </a:lnTo>
                <a:lnTo>
                  <a:pt x="2784" y="290"/>
                </a:lnTo>
                <a:lnTo>
                  <a:pt x="2767" y="269"/>
                </a:lnTo>
                <a:lnTo>
                  <a:pt x="2755" y="244"/>
                </a:lnTo>
                <a:lnTo>
                  <a:pt x="2747" y="219"/>
                </a:lnTo>
                <a:lnTo>
                  <a:pt x="2743" y="191"/>
                </a:lnTo>
                <a:lnTo>
                  <a:pt x="2744" y="165"/>
                </a:lnTo>
                <a:lnTo>
                  <a:pt x="2749" y="139"/>
                </a:lnTo>
                <a:lnTo>
                  <a:pt x="2758" y="114"/>
                </a:lnTo>
                <a:lnTo>
                  <a:pt x="2772" y="90"/>
                </a:lnTo>
                <a:lnTo>
                  <a:pt x="2791" y="70"/>
                </a:lnTo>
                <a:lnTo>
                  <a:pt x="2811" y="48"/>
                </a:lnTo>
                <a:lnTo>
                  <a:pt x="2831" y="31"/>
                </a:lnTo>
                <a:lnTo>
                  <a:pt x="2854" y="18"/>
                </a:lnTo>
                <a:lnTo>
                  <a:pt x="2878" y="8"/>
                </a:lnTo>
                <a:lnTo>
                  <a:pt x="2904" y="2"/>
                </a:lnTo>
                <a:lnTo>
                  <a:pt x="293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32" name="Group 1271"/>
          <p:cNvGrpSpPr>
            <a:grpSpLocks noChangeAspect="1"/>
          </p:cNvGrpSpPr>
          <p:nvPr/>
        </p:nvGrpSpPr>
        <p:grpSpPr bwMode="auto">
          <a:xfrm>
            <a:off x="9117330" y="4305360"/>
            <a:ext cx="639907" cy="639259"/>
            <a:chOff x="5516" y="3626"/>
            <a:chExt cx="1981" cy="1979"/>
          </a:xfrm>
          <a:solidFill>
            <a:schemeClr val="bg1"/>
          </a:solidFill>
        </p:grpSpPr>
        <p:sp>
          <p:nvSpPr>
            <p:cNvPr id="33" name="Freeform 1273"/>
            <p:cNvSpPr/>
            <p:nvPr/>
          </p:nvSpPr>
          <p:spPr bwMode="auto">
            <a:xfrm>
              <a:off x="5524" y="4270"/>
              <a:ext cx="491" cy="498"/>
            </a:xfrm>
            <a:custGeom>
              <a:avLst/>
              <a:gdLst>
                <a:gd name="T0" fmla="*/ 980 w 980"/>
                <a:gd name="T1" fmla="*/ 0 h 996"/>
                <a:gd name="T2" fmla="*/ 952 w 980"/>
                <a:gd name="T3" fmla="*/ 46 h 996"/>
                <a:gd name="T4" fmla="*/ 921 w 980"/>
                <a:gd name="T5" fmla="*/ 94 h 996"/>
                <a:gd name="T6" fmla="*/ 890 w 980"/>
                <a:gd name="T7" fmla="*/ 145 h 996"/>
                <a:gd name="T8" fmla="*/ 856 w 980"/>
                <a:gd name="T9" fmla="*/ 198 h 996"/>
                <a:gd name="T10" fmla="*/ 819 w 980"/>
                <a:gd name="T11" fmla="*/ 255 h 996"/>
                <a:gd name="T12" fmla="*/ 781 w 980"/>
                <a:gd name="T13" fmla="*/ 314 h 996"/>
                <a:gd name="T14" fmla="*/ 740 w 980"/>
                <a:gd name="T15" fmla="*/ 376 h 996"/>
                <a:gd name="T16" fmla="*/ 696 w 980"/>
                <a:gd name="T17" fmla="*/ 444 h 996"/>
                <a:gd name="T18" fmla="*/ 649 w 980"/>
                <a:gd name="T19" fmla="*/ 514 h 996"/>
                <a:gd name="T20" fmla="*/ 599 w 980"/>
                <a:gd name="T21" fmla="*/ 588 h 996"/>
                <a:gd name="T22" fmla="*/ 546 w 980"/>
                <a:gd name="T23" fmla="*/ 665 h 996"/>
                <a:gd name="T24" fmla="*/ 491 w 980"/>
                <a:gd name="T25" fmla="*/ 748 h 996"/>
                <a:gd name="T26" fmla="*/ 431 w 980"/>
                <a:gd name="T27" fmla="*/ 834 h 996"/>
                <a:gd name="T28" fmla="*/ 369 w 980"/>
                <a:gd name="T29" fmla="*/ 926 h 996"/>
                <a:gd name="T30" fmla="*/ 347 w 980"/>
                <a:gd name="T31" fmla="*/ 960 h 996"/>
                <a:gd name="T32" fmla="*/ 331 w 980"/>
                <a:gd name="T33" fmla="*/ 996 h 996"/>
                <a:gd name="T34" fmla="*/ 0 w 980"/>
                <a:gd name="T35" fmla="*/ 666 h 996"/>
                <a:gd name="T36" fmla="*/ 2 w 980"/>
                <a:gd name="T37" fmla="*/ 664 h 996"/>
                <a:gd name="T38" fmla="*/ 8 w 980"/>
                <a:gd name="T39" fmla="*/ 657 h 996"/>
                <a:gd name="T40" fmla="*/ 18 w 980"/>
                <a:gd name="T41" fmla="*/ 645 h 996"/>
                <a:gd name="T42" fmla="*/ 30 w 980"/>
                <a:gd name="T43" fmla="*/ 629 h 996"/>
                <a:gd name="T44" fmla="*/ 47 w 980"/>
                <a:gd name="T45" fmla="*/ 609 h 996"/>
                <a:gd name="T46" fmla="*/ 66 w 980"/>
                <a:gd name="T47" fmla="*/ 588 h 996"/>
                <a:gd name="T48" fmla="*/ 89 w 980"/>
                <a:gd name="T49" fmla="*/ 561 h 996"/>
                <a:gd name="T50" fmla="*/ 115 w 980"/>
                <a:gd name="T51" fmla="*/ 533 h 996"/>
                <a:gd name="T52" fmla="*/ 144 w 980"/>
                <a:gd name="T53" fmla="*/ 503 h 996"/>
                <a:gd name="T54" fmla="*/ 174 w 980"/>
                <a:gd name="T55" fmla="*/ 471 h 996"/>
                <a:gd name="T56" fmla="*/ 208 w 980"/>
                <a:gd name="T57" fmla="*/ 438 h 996"/>
                <a:gd name="T58" fmla="*/ 244 w 980"/>
                <a:gd name="T59" fmla="*/ 403 h 996"/>
                <a:gd name="T60" fmla="*/ 283 w 980"/>
                <a:gd name="T61" fmla="*/ 368 h 996"/>
                <a:gd name="T62" fmla="*/ 324 w 980"/>
                <a:gd name="T63" fmla="*/ 332 h 996"/>
                <a:gd name="T64" fmla="*/ 366 w 980"/>
                <a:gd name="T65" fmla="*/ 296 h 996"/>
                <a:gd name="T66" fmla="*/ 410 w 980"/>
                <a:gd name="T67" fmla="*/ 261 h 996"/>
                <a:gd name="T68" fmla="*/ 457 w 980"/>
                <a:gd name="T69" fmla="*/ 226 h 996"/>
                <a:gd name="T70" fmla="*/ 504 w 980"/>
                <a:gd name="T71" fmla="*/ 192 h 996"/>
                <a:gd name="T72" fmla="*/ 554 w 980"/>
                <a:gd name="T73" fmla="*/ 160 h 996"/>
                <a:gd name="T74" fmla="*/ 603 w 980"/>
                <a:gd name="T75" fmla="*/ 130 h 996"/>
                <a:gd name="T76" fmla="*/ 655 w 980"/>
                <a:gd name="T77" fmla="*/ 102 h 996"/>
                <a:gd name="T78" fmla="*/ 707 w 980"/>
                <a:gd name="T79" fmla="*/ 76 h 996"/>
                <a:gd name="T80" fmla="*/ 761 w 980"/>
                <a:gd name="T81" fmla="*/ 54 h 996"/>
                <a:gd name="T82" fmla="*/ 815 w 980"/>
                <a:gd name="T83" fmla="*/ 35 h 996"/>
                <a:gd name="T84" fmla="*/ 870 w 980"/>
                <a:gd name="T85" fmla="*/ 19 h 996"/>
                <a:gd name="T86" fmla="*/ 925 w 980"/>
                <a:gd name="T87" fmla="*/ 7 h 996"/>
                <a:gd name="T88" fmla="*/ 980 w 980"/>
                <a:gd name="T89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0" h="996">
                  <a:moveTo>
                    <a:pt x="980" y="0"/>
                  </a:moveTo>
                  <a:lnTo>
                    <a:pt x="952" y="46"/>
                  </a:lnTo>
                  <a:lnTo>
                    <a:pt x="921" y="94"/>
                  </a:lnTo>
                  <a:lnTo>
                    <a:pt x="890" y="145"/>
                  </a:lnTo>
                  <a:lnTo>
                    <a:pt x="856" y="198"/>
                  </a:lnTo>
                  <a:lnTo>
                    <a:pt x="819" y="255"/>
                  </a:lnTo>
                  <a:lnTo>
                    <a:pt x="781" y="314"/>
                  </a:lnTo>
                  <a:lnTo>
                    <a:pt x="740" y="376"/>
                  </a:lnTo>
                  <a:lnTo>
                    <a:pt x="696" y="444"/>
                  </a:lnTo>
                  <a:lnTo>
                    <a:pt x="649" y="514"/>
                  </a:lnTo>
                  <a:lnTo>
                    <a:pt x="599" y="588"/>
                  </a:lnTo>
                  <a:lnTo>
                    <a:pt x="546" y="665"/>
                  </a:lnTo>
                  <a:lnTo>
                    <a:pt x="491" y="748"/>
                  </a:lnTo>
                  <a:lnTo>
                    <a:pt x="431" y="834"/>
                  </a:lnTo>
                  <a:lnTo>
                    <a:pt x="369" y="926"/>
                  </a:lnTo>
                  <a:lnTo>
                    <a:pt x="347" y="960"/>
                  </a:lnTo>
                  <a:lnTo>
                    <a:pt x="331" y="996"/>
                  </a:lnTo>
                  <a:lnTo>
                    <a:pt x="0" y="666"/>
                  </a:lnTo>
                  <a:lnTo>
                    <a:pt x="2" y="664"/>
                  </a:lnTo>
                  <a:lnTo>
                    <a:pt x="8" y="657"/>
                  </a:lnTo>
                  <a:lnTo>
                    <a:pt x="18" y="645"/>
                  </a:lnTo>
                  <a:lnTo>
                    <a:pt x="30" y="629"/>
                  </a:lnTo>
                  <a:lnTo>
                    <a:pt x="47" y="609"/>
                  </a:lnTo>
                  <a:lnTo>
                    <a:pt x="66" y="588"/>
                  </a:lnTo>
                  <a:lnTo>
                    <a:pt x="89" y="561"/>
                  </a:lnTo>
                  <a:lnTo>
                    <a:pt x="115" y="533"/>
                  </a:lnTo>
                  <a:lnTo>
                    <a:pt x="144" y="503"/>
                  </a:lnTo>
                  <a:lnTo>
                    <a:pt x="174" y="471"/>
                  </a:lnTo>
                  <a:lnTo>
                    <a:pt x="208" y="438"/>
                  </a:lnTo>
                  <a:lnTo>
                    <a:pt x="244" y="403"/>
                  </a:lnTo>
                  <a:lnTo>
                    <a:pt x="283" y="368"/>
                  </a:lnTo>
                  <a:lnTo>
                    <a:pt x="324" y="332"/>
                  </a:lnTo>
                  <a:lnTo>
                    <a:pt x="366" y="296"/>
                  </a:lnTo>
                  <a:lnTo>
                    <a:pt x="410" y="261"/>
                  </a:lnTo>
                  <a:lnTo>
                    <a:pt x="457" y="226"/>
                  </a:lnTo>
                  <a:lnTo>
                    <a:pt x="504" y="192"/>
                  </a:lnTo>
                  <a:lnTo>
                    <a:pt x="554" y="160"/>
                  </a:lnTo>
                  <a:lnTo>
                    <a:pt x="603" y="130"/>
                  </a:lnTo>
                  <a:lnTo>
                    <a:pt x="655" y="102"/>
                  </a:lnTo>
                  <a:lnTo>
                    <a:pt x="707" y="76"/>
                  </a:lnTo>
                  <a:lnTo>
                    <a:pt x="761" y="54"/>
                  </a:lnTo>
                  <a:lnTo>
                    <a:pt x="815" y="35"/>
                  </a:lnTo>
                  <a:lnTo>
                    <a:pt x="870" y="19"/>
                  </a:lnTo>
                  <a:lnTo>
                    <a:pt x="925" y="7"/>
                  </a:lnTo>
                  <a:lnTo>
                    <a:pt x="9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4" name="Freeform 1274"/>
            <p:cNvSpPr/>
            <p:nvPr/>
          </p:nvSpPr>
          <p:spPr bwMode="auto">
            <a:xfrm>
              <a:off x="6354" y="5106"/>
              <a:ext cx="498" cy="489"/>
            </a:xfrm>
            <a:custGeom>
              <a:avLst/>
              <a:gdLst>
                <a:gd name="T0" fmla="*/ 998 w 998"/>
                <a:gd name="T1" fmla="*/ 0 h 979"/>
                <a:gd name="T2" fmla="*/ 990 w 998"/>
                <a:gd name="T3" fmla="*/ 55 h 979"/>
                <a:gd name="T4" fmla="*/ 978 w 998"/>
                <a:gd name="T5" fmla="*/ 111 h 979"/>
                <a:gd name="T6" fmla="*/ 963 w 998"/>
                <a:gd name="T7" fmla="*/ 165 h 979"/>
                <a:gd name="T8" fmla="*/ 943 w 998"/>
                <a:gd name="T9" fmla="*/ 220 h 979"/>
                <a:gd name="T10" fmla="*/ 920 w 998"/>
                <a:gd name="T11" fmla="*/ 273 h 979"/>
                <a:gd name="T12" fmla="*/ 895 w 998"/>
                <a:gd name="T13" fmla="*/ 326 h 979"/>
                <a:gd name="T14" fmla="*/ 867 w 998"/>
                <a:gd name="T15" fmla="*/ 377 h 979"/>
                <a:gd name="T16" fmla="*/ 837 w 998"/>
                <a:gd name="T17" fmla="*/ 427 h 979"/>
                <a:gd name="T18" fmla="*/ 804 w 998"/>
                <a:gd name="T19" fmla="*/ 477 h 979"/>
                <a:gd name="T20" fmla="*/ 770 w 998"/>
                <a:gd name="T21" fmla="*/ 524 h 979"/>
                <a:gd name="T22" fmla="*/ 736 w 998"/>
                <a:gd name="T23" fmla="*/ 570 h 979"/>
                <a:gd name="T24" fmla="*/ 700 w 998"/>
                <a:gd name="T25" fmla="*/ 614 h 979"/>
                <a:gd name="T26" fmla="*/ 665 w 998"/>
                <a:gd name="T27" fmla="*/ 657 h 979"/>
                <a:gd name="T28" fmla="*/ 629 w 998"/>
                <a:gd name="T29" fmla="*/ 698 h 979"/>
                <a:gd name="T30" fmla="*/ 594 w 998"/>
                <a:gd name="T31" fmla="*/ 736 h 979"/>
                <a:gd name="T32" fmla="*/ 559 w 998"/>
                <a:gd name="T33" fmla="*/ 771 h 979"/>
                <a:gd name="T34" fmla="*/ 525 w 998"/>
                <a:gd name="T35" fmla="*/ 805 h 979"/>
                <a:gd name="T36" fmla="*/ 494 w 998"/>
                <a:gd name="T37" fmla="*/ 837 h 979"/>
                <a:gd name="T38" fmla="*/ 463 w 998"/>
                <a:gd name="T39" fmla="*/ 866 h 979"/>
                <a:gd name="T40" fmla="*/ 434 w 998"/>
                <a:gd name="T41" fmla="*/ 891 h 979"/>
                <a:gd name="T42" fmla="*/ 409 w 998"/>
                <a:gd name="T43" fmla="*/ 914 h 979"/>
                <a:gd name="T44" fmla="*/ 386 w 998"/>
                <a:gd name="T45" fmla="*/ 933 h 979"/>
                <a:gd name="T46" fmla="*/ 367 w 998"/>
                <a:gd name="T47" fmla="*/ 949 h 979"/>
                <a:gd name="T48" fmla="*/ 351 w 998"/>
                <a:gd name="T49" fmla="*/ 962 h 979"/>
                <a:gd name="T50" fmla="*/ 340 w 998"/>
                <a:gd name="T51" fmla="*/ 972 h 979"/>
                <a:gd name="T52" fmla="*/ 333 w 998"/>
                <a:gd name="T53" fmla="*/ 978 h 979"/>
                <a:gd name="T54" fmla="*/ 330 w 998"/>
                <a:gd name="T55" fmla="*/ 979 h 979"/>
                <a:gd name="T56" fmla="*/ 0 w 998"/>
                <a:gd name="T57" fmla="*/ 649 h 979"/>
                <a:gd name="T58" fmla="*/ 35 w 998"/>
                <a:gd name="T59" fmla="*/ 633 h 979"/>
                <a:gd name="T60" fmla="*/ 70 w 998"/>
                <a:gd name="T61" fmla="*/ 612 h 979"/>
                <a:gd name="T62" fmla="*/ 161 w 998"/>
                <a:gd name="T63" fmla="*/ 549 h 979"/>
                <a:gd name="T64" fmla="*/ 248 w 998"/>
                <a:gd name="T65" fmla="*/ 490 h 979"/>
                <a:gd name="T66" fmla="*/ 330 w 998"/>
                <a:gd name="T67" fmla="*/ 433 h 979"/>
                <a:gd name="T68" fmla="*/ 409 w 998"/>
                <a:gd name="T69" fmla="*/ 381 h 979"/>
                <a:gd name="T70" fmla="*/ 483 w 998"/>
                <a:gd name="T71" fmla="*/ 332 h 979"/>
                <a:gd name="T72" fmla="*/ 553 w 998"/>
                <a:gd name="T73" fmla="*/ 285 h 979"/>
                <a:gd name="T74" fmla="*/ 619 w 998"/>
                <a:gd name="T75" fmla="*/ 241 h 979"/>
                <a:gd name="T76" fmla="*/ 682 w 998"/>
                <a:gd name="T77" fmla="*/ 200 h 979"/>
                <a:gd name="T78" fmla="*/ 743 w 998"/>
                <a:gd name="T79" fmla="*/ 162 h 979"/>
                <a:gd name="T80" fmla="*/ 799 w 998"/>
                <a:gd name="T81" fmla="*/ 125 h 979"/>
                <a:gd name="T82" fmla="*/ 853 w 998"/>
                <a:gd name="T83" fmla="*/ 92 h 979"/>
                <a:gd name="T84" fmla="*/ 903 w 998"/>
                <a:gd name="T85" fmla="*/ 59 h 979"/>
                <a:gd name="T86" fmla="*/ 952 w 998"/>
                <a:gd name="T87" fmla="*/ 29 h 979"/>
                <a:gd name="T88" fmla="*/ 998 w 998"/>
                <a:gd name="T8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8" h="979">
                  <a:moveTo>
                    <a:pt x="998" y="0"/>
                  </a:moveTo>
                  <a:lnTo>
                    <a:pt x="990" y="55"/>
                  </a:lnTo>
                  <a:lnTo>
                    <a:pt x="978" y="111"/>
                  </a:lnTo>
                  <a:lnTo>
                    <a:pt x="963" y="165"/>
                  </a:lnTo>
                  <a:lnTo>
                    <a:pt x="943" y="220"/>
                  </a:lnTo>
                  <a:lnTo>
                    <a:pt x="920" y="273"/>
                  </a:lnTo>
                  <a:lnTo>
                    <a:pt x="895" y="326"/>
                  </a:lnTo>
                  <a:lnTo>
                    <a:pt x="867" y="377"/>
                  </a:lnTo>
                  <a:lnTo>
                    <a:pt x="837" y="427"/>
                  </a:lnTo>
                  <a:lnTo>
                    <a:pt x="804" y="477"/>
                  </a:lnTo>
                  <a:lnTo>
                    <a:pt x="770" y="524"/>
                  </a:lnTo>
                  <a:lnTo>
                    <a:pt x="736" y="570"/>
                  </a:lnTo>
                  <a:lnTo>
                    <a:pt x="700" y="614"/>
                  </a:lnTo>
                  <a:lnTo>
                    <a:pt x="665" y="657"/>
                  </a:lnTo>
                  <a:lnTo>
                    <a:pt x="629" y="698"/>
                  </a:lnTo>
                  <a:lnTo>
                    <a:pt x="594" y="736"/>
                  </a:lnTo>
                  <a:lnTo>
                    <a:pt x="559" y="771"/>
                  </a:lnTo>
                  <a:lnTo>
                    <a:pt x="525" y="805"/>
                  </a:lnTo>
                  <a:lnTo>
                    <a:pt x="494" y="837"/>
                  </a:lnTo>
                  <a:lnTo>
                    <a:pt x="463" y="866"/>
                  </a:lnTo>
                  <a:lnTo>
                    <a:pt x="434" y="891"/>
                  </a:lnTo>
                  <a:lnTo>
                    <a:pt x="409" y="914"/>
                  </a:lnTo>
                  <a:lnTo>
                    <a:pt x="386" y="933"/>
                  </a:lnTo>
                  <a:lnTo>
                    <a:pt x="367" y="949"/>
                  </a:lnTo>
                  <a:lnTo>
                    <a:pt x="351" y="962"/>
                  </a:lnTo>
                  <a:lnTo>
                    <a:pt x="340" y="972"/>
                  </a:lnTo>
                  <a:lnTo>
                    <a:pt x="333" y="978"/>
                  </a:lnTo>
                  <a:lnTo>
                    <a:pt x="330" y="979"/>
                  </a:lnTo>
                  <a:lnTo>
                    <a:pt x="0" y="649"/>
                  </a:lnTo>
                  <a:lnTo>
                    <a:pt x="35" y="633"/>
                  </a:lnTo>
                  <a:lnTo>
                    <a:pt x="70" y="612"/>
                  </a:lnTo>
                  <a:lnTo>
                    <a:pt x="161" y="549"/>
                  </a:lnTo>
                  <a:lnTo>
                    <a:pt x="248" y="490"/>
                  </a:lnTo>
                  <a:lnTo>
                    <a:pt x="330" y="433"/>
                  </a:lnTo>
                  <a:lnTo>
                    <a:pt x="409" y="381"/>
                  </a:lnTo>
                  <a:lnTo>
                    <a:pt x="483" y="332"/>
                  </a:lnTo>
                  <a:lnTo>
                    <a:pt x="553" y="285"/>
                  </a:lnTo>
                  <a:lnTo>
                    <a:pt x="619" y="241"/>
                  </a:lnTo>
                  <a:lnTo>
                    <a:pt x="682" y="200"/>
                  </a:lnTo>
                  <a:lnTo>
                    <a:pt x="743" y="162"/>
                  </a:lnTo>
                  <a:lnTo>
                    <a:pt x="799" y="125"/>
                  </a:lnTo>
                  <a:lnTo>
                    <a:pt x="853" y="92"/>
                  </a:lnTo>
                  <a:lnTo>
                    <a:pt x="903" y="59"/>
                  </a:lnTo>
                  <a:lnTo>
                    <a:pt x="952" y="29"/>
                  </a:lnTo>
                  <a:lnTo>
                    <a:pt x="9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5" name="Freeform 1275"/>
            <p:cNvSpPr/>
            <p:nvPr/>
          </p:nvSpPr>
          <p:spPr bwMode="auto">
            <a:xfrm>
              <a:off x="5516" y="4987"/>
              <a:ext cx="618" cy="618"/>
            </a:xfrm>
            <a:custGeom>
              <a:avLst/>
              <a:gdLst>
                <a:gd name="T0" fmla="*/ 496 w 1237"/>
                <a:gd name="T1" fmla="*/ 0 h 1235"/>
                <a:gd name="T2" fmla="*/ 532 w 1237"/>
                <a:gd name="T3" fmla="*/ 36 h 1235"/>
                <a:gd name="T4" fmla="*/ 502 w 1237"/>
                <a:gd name="T5" fmla="*/ 104 h 1235"/>
                <a:gd name="T6" fmla="*/ 474 w 1237"/>
                <a:gd name="T7" fmla="*/ 173 h 1235"/>
                <a:gd name="T8" fmla="*/ 447 w 1237"/>
                <a:gd name="T9" fmla="*/ 248 h 1235"/>
                <a:gd name="T10" fmla="*/ 423 w 1237"/>
                <a:gd name="T11" fmla="*/ 324 h 1235"/>
                <a:gd name="T12" fmla="*/ 403 w 1237"/>
                <a:gd name="T13" fmla="*/ 401 h 1235"/>
                <a:gd name="T14" fmla="*/ 375 w 1237"/>
                <a:gd name="T15" fmla="*/ 522 h 1235"/>
                <a:gd name="T16" fmla="*/ 353 w 1237"/>
                <a:gd name="T17" fmla="*/ 644 h 1235"/>
                <a:gd name="T18" fmla="*/ 335 w 1237"/>
                <a:gd name="T19" fmla="*/ 767 h 1235"/>
                <a:gd name="T20" fmla="*/ 323 w 1237"/>
                <a:gd name="T21" fmla="*/ 890 h 1235"/>
                <a:gd name="T22" fmla="*/ 320 w 1237"/>
                <a:gd name="T23" fmla="*/ 915 h 1235"/>
                <a:gd name="T24" fmla="*/ 423 w 1237"/>
                <a:gd name="T25" fmla="*/ 906 h 1235"/>
                <a:gd name="T26" fmla="*/ 526 w 1237"/>
                <a:gd name="T27" fmla="*/ 893 h 1235"/>
                <a:gd name="T28" fmla="*/ 647 w 1237"/>
                <a:gd name="T29" fmla="*/ 874 h 1235"/>
                <a:gd name="T30" fmla="*/ 766 w 1237"/>
                <a:gd name="T31" fmla="*/ 849 h 1235"/>
                <a:gd name="T32" fmla="*/ 885 w 1237"/>
                <a:gd name="T33" fmla="*/ 820 h 1235"/>
                <a:gd name="T34" fmla="*/ 1002 w 1237"/>
                <a:gd name="T35" fmla="*/ 784 h 1235"/>
                <a:gd name="T36" fmla="*/ 1060 w 1237"/>
                <a:gd name="T37" fmla="*/ 763 h 1235"/>
                <a:gd name="T38" fmla="*/ 1117 w 1237"/>
                <a:gd name="T39" fmla="*/ 740 h 1235"/>
                <a:gd name="T40" fmla="*/ 1173 w 1237"/>
                <a:gd name="T41" fmla="*/ 717 h 1235"/>
                <a:gd name="T42" fmla="*/ 1200 w 1237"/>
                <a:gd name="T43" fmla="*/ 704 h 1235"/>
                <a:gd name="T44" fmla="*/ 1237 w 1237"/>
                <a:gd name="T45" fmla="*/ 740 h 1235"/>
                <a:gd name="T46" fmla="*/ 1194 w 1237"/>
                <a:gd name="T47" fmla="*/ 797 h 1235"/>
                <a:gd name="T48" fmla="*/ 1147 w 1237"/>
                <a:gd name="T49" fmla="*/ 851 h 1235"/>
                <a:gd name="T50" fmla="*/ 1095 w 1237"/>
                <a:gd name="T51" fmla="*/ 901 h 1235"/>
                <a:gd name="T52" fmla="*/ 1041 w 1237"/>
                <a:gd name="T53" fmla="*/ 947 h 1235"/>
                <a:gd name="T54" fmla="*/ 983 w 1237"/>
                <a:gd name="T55" fmla="*/ 989 h 1235"/>
                <a:gd name="T56" fmla="*/ 922 w 1237"/>
                <a:gd name="T57" fmla="*/ 1027 h 1235"/>
                <a:gd name="T58" fmla="*/ 858 w 1237"/>
                <a:gd name="T59" fmla="*/ 1062 h 1235"/>
                <a:gd name="T60" fmla="*/ 794 w 1237"/>
                <a:gd name="T61" fmla="*/ 1094 h 1235"/>
                <a:gd name="T62" fmla="*/ 728 w 1237"/>
                <a:gd name="T63" fmla="*/ 1123 h 1235"/>
                <a:gd name="T64" fmla="*/ 661 w 1237"/>
                <a:gd name="T65" fmla="*/ 1147 h 1235"/>
                <a:gd name="T66" fmla="*/ 594 w 1237"/>
                <a:gd name="T67" fmla="*/ 1169 h 1235"/>
                <a:gd name="T68" fmla="*/ 491 w 1237"/>
                <a:gd name="T69" fmla="*/ 1196 h 1235"/>
                <a:gd name="T70" fmla="*/ 386 w 1237"/>
                <a:gd name="T71" fmla="*/ 1217 h 1235"/>
                <a:gd name="T72" fmla="*/ 280 w 1237"/>
                <a:gd name="T73" fmla="*/ 1229 h 1235"/>
                <a:gd name="T74" fmla="*/ 174 w 1237"/>
                <a:gd name="T75" fmla="*/ 1235 h 1235"/>
                <a:gd name="T76" fmla="*/ 151 w 1237"/>
                <a:gd name="T77" fmla="*/ 1235 h 1235"/>
                <a:gd name="T78" fmla="*/ 128 w 1237"/>
                <a:gd name="T79" fmla="*/ 1233 h 1235"/>
                <a:gd name="T80" fmla="*/ 106 w 1237"/>
                <a:gd name="T81" fmla="*/ 1228 h 1235"/>
                <a:gd name="T82" fmla="*/ 80 w 1237"/>
                <a:gd name="T83" fmla="*/ 1217 h 1235"/>
                <a:gd name="T84" fmla="*/ 57 w 1237"/>
                <a:gd name="T85" fmla="*/ 1201 h 1235"/>
                <a:gd name="T86" fmla="*/ 36 w 1237"/>
                <a:gd name="T87" fmla="*/ 1182 h 1235"/>
                <a:gd name="T88" fmla="*/ 21 w 1237"/>
                <a:gd name="T89" fmla="*/ 1159 h 1235"/>
                <a:gd name="T90" fmla="*/ 8 w 1237"/>
                <a:gd name="T91" fmla="*/ 1134 h 1235"/>
                <a:gd name="T92" fmla="*/ 1 w 1237"/>
                <a:gd name="T93" fmla="*/ 1106 h 1235"/>
                <a:gd name="T94" fmla="*/ 0 w 1237"/>
                <a:gd name="T95" fmla="*/ 1073 h 1235"/>
                <a:gd name="T96" fmla="*/ 0 w 1237"/>
                <a:gd name="T97" fmla="*/ 1041 h 1235"/>
                <a:gd name="T98" fmla="*/ 6 w 1237"/>
                <a:gd name="T99" fmla="*/ 947 h 1235"/>
                <a:gd name="T100" fmla="*/ 18 w 1237"/>
                <a:gd name="T101" fmla="*/ 855 h 1235"/>
                <a:gd name="T102" fmla="*/ 35 w 1237"/>
                <a:gd name="T103" fmla="*/ 762 h 1235"/>
                <a:gd name="T104" fmla="*/ 57 w 1237"/>
                <a:gd name="T105" fmla="*/ 671 h 1235"/>
                <a:gd name="T106" fmla="*/ 85 w 1237"/>
                <a:gd name="T107" fmla="*/ 582 h 1235"/>
                <a:gd name="T108" fmla="*/ 115 w 1237"/>
                <a:gd name="T109" fmla="*/ 501 h 1235"/>
                <a:gd name="T110" fmla="*/ 150 w 1237"/>
                <a:gd name="T111" fmla="*/ 421 h 1235"/>
                <a:gd name="T112" fmla="*/ 190 w 1237"/>
                <a:gd name="T113" fmla="*/ 345 h 1235"/>
                <a:gd name="T114" fmla="*/ 235 w 1237"/>
                <a:gd name="T115" fmla="*/ 270 h 1235"/>
                <a:gd name="T116" fmla="*/ 285 w 1237"/>
                <a:gd name="T117" fmla="*/ 200 h 1235"/>
                <a:gd name="T118" fmla="*/ 331 w 1237"/>
                <a:gd name="T119" fmla="*/ 144 h 1235"/>
                <a:gd name="T120" fmla="*/ 382 w 1237"/>
                <a:gd name="T121" fmla="*/ 92 h 1235"/>
                <a:gd name="T122" fmla="*/ 438 w 1237"/>
                <a:gd name="T123" fmla="*/ 44 h 1235"/>
                <a:gd name="T124" fmla="*/ 496 w 1237"/>
                <a:gd name="T125" fmla="*/ 0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7" h="1235">
                  <a:moveTo>
                    <a:pt x="496" y="0"/>
                  </a:moveTo>
                  <a:lnTo>
                    <a:pt x="532" y="36"/>
                  </a:lnTo>
                  <a:lnTo>
                    <a:pt x="502" y="104"/>
                  </a:lnTo>
                  <a:lnTo>
                    <a:pt x="474" y="173"/>
                  </a:lnTo>
                  <a:lnTo>
                    <a:pt x="447" y="248"/>
                  </a:lnTo>
                  <a:lnTo>
                    <a:pt x="423" y="324"/>
                  </a:lnTo>
                  <a:lnTo>
                    <a:pt x="403" y="401"/>
                  </a:lnTo>
                  <a:lnTo>
                    <a:pt x="375" y="522"/>
                  </a:lnTo>
                  <a:lnTo>
                    <a:pt x="353" y="644"/>
                  </a:lnTo>
                  <a:lnTo>
                    <a:pt x="335" y="767"/>
                  </a:lnTo>
                  <a:lnTo>
                    <a:pt x="323" y="890"/>
                  </a:lnTo>
                  <a:lnTo>
                    <a:pt x="320" y="915"/>
                  </a:lnTo>
                  <a:lnTo>
                    <a:pt x="423" y="906"/>
                  </a:lnTo>
                  <a:lnTo>
                    <a:pt x="526" y="893"/>
                  </a:lnTo>
                  <a:lnTo>
                    <a:pt x="647" y="874"/>
                  </a:lnTo>
                  <a:lnTo>
                    <a:pt x="766" y="849"/>
                  </a:lnTo>
                  <a:lnTo>
                    <a:pt x="885" y="820"/>
                  </a:lnTo>
                  <a:lnTo>
                    <a:pt x="1002" y="784"/>
                  </a:lnTo>
                  <a:lnTo>
                    <a:pt x="1060" y="763"/>
                  </a:lnTo>
                  <a:lnTo>
                    <a:pt x="1117" y="740"/>
                  </a:lnTo>
                  <a:lnTo>
                    <a:pt x="1173" y="717"/>
                  </a:lnTo>
                  <a:lnTo>
                    <a:pt x="1200" y="704"/>
                  </a:lnTo>
                  <a:lnTo>
                    <a:pt x="1237" y="740"/>
                  </a:lnTo>
                  <a:lnTo>
                    <a:pt x="1194" y="797"/>
                  </a:lnTo>
                  <a:lnTo>
                    <a:pt x="1147" y="851"/>
                  </a:lnTo>
                  <a:lnTo>
                    <a:pt x="1095" y="901"/>
                  </a:lnTo>
                  <a:lnTo>
                    <a:pt x="1041" y="947"/>
                  </a:lnTo>
                  <a:lnTo>
                    <a:pt x="983" y="989"/>
                  </a:lnTo>
                  <a:lnTo>
                    <a:pt x="922" y="1027"/>
                  </a:lnTo>
                  <a:lnTo>
                    <a:pt x="858" y="1062"/>
                  </a:lnTo>
                  <a:lnTo>
                    <a:pt x="794" y="1094"/>
                  </a:lnTo>
                  <a:lnTo>
                    <a:pt x="728" y="1123"/>
                  </a:lnTo>
                  <a:lnTo>
                    <a:pt x="661" y="1147"/>
                  </a:lnTo>
                  <a:lnTo>
                    <a:pt x="594" y="1169"/>
                  </a:lnTo>
                  <a:lnTo>
                    <a:pt x="491" y="1196"/>
                  </a:lnTo>
                  <a:lnTo>
                    <a:pt x="386" y="1217"/>
                  </a:lnTo>
                  <a:lnTo>
                    <a:pt x="280" y="1229"/>
                  </a:lnTo>
                  <a:lnTo>
                    <a:pt x="174" y="1235"/>
                  </a:lnTo>
                  <a:lnTo>
                    <a:pt x="151" y="1235"/>
                  </a:lnTo>
                  <a:lnTo>
                    <a:pt x="128" y="1233"/>
                  </a:lnTo>
                  <a:lnTo>
                    <a:pt x="106" y="1228"/>
                  </a:lnTo>
                  <a:lnTo>
                    <a:pt x="80" y="1217"/>
                  </a:lnTo>
                  <a:lnTo>
                    <a:pt x="57" y="1201"/>
                  </a:lnTo>
                  <a:lnTo>
                    <a:pt x="36" y="1182"/>
                  </a:lnTo>
                  <a:lnTo>
                    <a:pt x="21" y="1159"/>
                  </a:lnTo>
                  <a:lnTo>
                    <a:pt x="8" y="1134"/>
                  </a:lnTo>
                  <a:lnTo>
                    <a:pt x="1" y="1106"/>
                  </a:lnTo>
                  <a:lnTo>
                    <a:pt x="0" y="1073"/>
                  </a:lnTo>
                  <a:lnTo>
                    <a:pt x="0" y="1041"/>
                  </a:lnTo>
                  <a:lnTo>
                    <a:pt x="6" y="947"/>
                  </a:lnTo>
                  <a:lnTo>
                    <a:pt x="18" y="855"/>
                  </a:lnTo>
                  <a:lnTo>
                    <a:pt x="35" y="762"/>
                  </a:lnTo>
                  <a:lnTo>
                    <a:pt x="57" y="671"/>
                  </a:lnTo>
                  <a:lnTo>
                    <a:pt x="85" y="582"/>
                  </a:lnTo>
                  <a:lnTo>
                    <a:pt x="115" y="501"/>
                  </a:lnTo>
                  <a:lnTo>
                    <a:pt x="150" y="421"/>
                  </a:lnTo>
                  <a:lnTo>
                    <a:pt x="190" y="345"/>
                  </a:lnTo>
                  <a:lnTo>
                    <a:pt x="235" y="270"/>
                  </a:lnTo>
                  <a:lnTo>
                    <a:pt x="285" y="200"/>
                  </a:lnTo>
                  <a:lnTo>
                    <a:pt x="331" y="144"/>
                  </a:lnTo>
                  <a:lnTo>
                    <a:pt x="382" y="92"/>
                  </a:lnTo>
                  <a:lnTo>
                    <a:pt x="438" y="44"/>
                  </a:lnTo>
                  <a:lnTo>
                    <a:pt x="4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6" name="Freeform 1276"/>
            <p:cNvSpPr>
              <a:spLocks noEditPoints="1"/>
            </p:cNvSpPr>
            <p:nvPr/>
          </p:nvSpPr>
          <p:spPr bwMode="auto">
            <a:xfrm>
              <a:off x="5766" y="3626"/>
              <a:ext cx="1731" cy="1729"/>
            </a:xfrm>
            <a:custGeom>
              <a:avLst/>
              <a:gdLst>
                <a:gd name="T0" fmla="*/ 1977 w 3461"/>
                <a:gd name="T1" fmla="*/ 939 h 3456"/>
                <a:gd name="T2" fmla="*/ 1837 w 3461"/>
                <a:gd name="T3" fmla="*/ 996 h 3456"/>
                <a:gd name="T4" fmla="*/ 1719 w 3461"/>
                <a:gd name="T5" fmla="*/ 1101 h 3456"/>
                <a:gd name="T6" fmla="*/ 1646 w 3461"/>
                <a:gd name="T7" fmla="*/ 1235 h 3456"/>
                <a:gd name="T8" fmla="*/ 1621 w 3461"/>
                <a:gd name="T9" fmla="*/ 1382 h 3456"/>
                <a:gd name="T10" fmla="*/ 1646 w 3461"/>
                <a:gd name="T11" fmla="*/ 1529 h 3456"/>
                <a:gd name="T12" fmla="*/ 1719 w 3461"/>
                <a:gd name="T13" fmla="*/ 1665 h 3456"/>
                <a:gd name="T14" fmla="*/ 1837 w 3461"/>
                <a:gd name="T15" fmla="*/ 1770 h 3456"/>
                <a:gd name="T16" fmla="*/ 1977 w 3461"/>
                <a:gd name="T17" fmla="*/ 1826 h 3456"/>
                <a:gd name="T18" fmla="*/ 2127 w 3461"/>
                <a:gd name="T19" fmla="*/ 1835 h 3456"/>
                <a:gd name="T20" fmla="*/ 2270 w 3461"/>
                <a:gd name="T21" fmla="*/ 1794 h 3456"/>
                <a:gd name="T22" fmla="*/ 2399 w 3461"/>
                <a:gd name="T23" fmla="*/ 1705 h 3456"/>
                <a:gd name="T24" fmla="*/ 2488 w 3461"/>
                <a:gd name="T25" fmla="*/ 1577 h 3456"/>
                <a:gd name="T26" fmla="*/ 2529 w 3461"/>
                <a:gd name="T27" fmla="*/ 1433 h 3456"/>
                <a:gd name="T28" fmla="*/ 2521 w 3461"/>
                <a:gd name="T29" fmla="*/ 1283 h 3456"/>
                <a:gd name="T30" fmla="*/ 2464 w 3461"/>
                <a:gd name="T31" fmla="*/ 1143 h 3456"/>
                <a:gd name="T32" fmla="*/ 2359 w 3461"/>
                <a:gd name="T33" fmla="*/ 1026 h 3456"/>
                <a:gd name="T34" fmla="*/ 2225 w 3461"/>
                <a:gd name="T35" fmla="*/ 952 h 3456"/>
                <a:gd name="T36" fmla="*/ 2076 w 3461"/>
                <a:gd name="T37" fmla="*/ 928 h 3456"/>
                <a:gd name="T38" fmla="*/ 3351 w 3461"/>
                <a:gd name="T39" fmla="*/ 2 h 3456"/>
                <a:gd name="T40" fmla="*/ 3421 w 3461"/>
                <a:gd name="T41" fmla="*/ 40 h 3456"/>
                <a:gd name="T42" fmla="*/ 3459 w 3461"/>
                <a:gd name="T43" fmla="*/ 111 h 3456"/>
                <a:gd name="T44" fmla="*/ 3457 w 3461"/>
                <a:gd name="T45" fmla="*/ 256 h 3456"/>
                <a:gd name="T46" fmla="*/ 3444 w 3461"/>
                <a:gd name="T47" fmla="*/ 471 h 3456"/>
                <a:gd name="T48" fmla="*/ 3416 w 3461"/>
                <a:gd name="T49" fmla="*/ 722 h 3456"/>
                <a:gd name="T50" fmla="*/ 3372 w 3461"/>
                <a:gd name="T51" fmla="*/ 997 h 3456"/>
                <a:gd name="T52" fmla="*/ 3304 w 3461"/>
                <a:gd name="T53" fmla="*/ 1283 h 3456"/>
                <a:gd name="T54" fmla="*/ 3210 w 3461"/>
                <a:gd name="T55" fmla="*/ 1569 h 3456"/>
                <a:gd name="T56" fmla="*/ 3083 w 3461"/>
                <a:gd name="T57" fmla="*/ 1845 h 3456"/>
                <a:gd name="T58" fmla="*/ 2922 w 3461"/>
                <a:gd name="T59" fmla="*/ 2094 h 3456"/>
                <a:gd name="T60" fmla="*/ 2738 w 3461"/>
                <a:gd name="T61" fmla="*/ 2296 h 3456"/>
                <a:gd name="T62" fmla="*/ 2592 w 3461"/>
                <a:gd name="T63" fmla="*/ 2431 h 3456"/>
                <a:gd name="T64" fmla="*/ 2457 w 3461"/>
                <a:gd name="T65" fmla="*/ 2538 h 3456"/>
                <a:gd name="T66" fmla="*/ 2318 w 3461"/>
                <a:gd name="T67" fmla="*/ 2635 h 3456"/>
                <a:gd name="T68" fmla="*/ 2156 w 3461"/>
                <a:gd name="T69" fmla="*/ 2738 h 3456"/>
                <a:gd name="T70" fmla="*/ 2003 w 3461"/>
                <a:gd name="T71" fmla="*/ 2833 h 3456"/>
                <a:gd name="T72" fmla="*/ 1849 w 3461"/>
                <a:gd name="T73" fmla="*/ 2931 h 3456"/>
                <a:gd name="T74" fmla="*/ 1665 w 3461"/>
                <a:gd name="T75" fmla="*/ 3049 h 3456"/>
                <a:gd name="T76" fmla="*/ 1449 w 3461"/>
                <a:gd name="T77" fmla="*/ 3193 h 3456"/>
                <a:gd name="T78" fmla="*/ 1193 w 3461"/>
                <a:gd name="T79" fmla="*/ 3366 h 3456"/>
                <a:gd name="T80" fmla="*/ 1048 w 3461"/>
                <a:gd name="T81" fmla="*/ 3453 h 3456"/>
                <a:gd name="T82" fmla="*/ 969 w 3461"/>
                <a:gd name="T83" fmla="*/ 3445 h 3456"/>
                <a:gd name="T84" fmla="*/ 40 w 3461"/>
                <a:gd name="T85" fmla="*/ 2534 h 3456"/>
                <a:gd name="T86" fmla="*/ 3 w 3461"/>
                <a:gd name="T87" fmla="*/ 2463 h 3456"/>
                <a:gd name="T88" fmla="*/ 11 w 3461"/>
                <a:gd name="T89" fmla="*/ 2383 h 3456"/>
                <a:gd name="T90" fmla="*/ 152 w 3461"/>
                <a:gd name="T91" fmla="*/ 2175 h 3456"/>
                <a:gd name="T92" fmla="*/ 315 w 3461"/>
                <a:gd name="T93" fmla="*/ 1934 h 3456"/>
                <a:gd name="T94" fmla="*/ 449 w 3461"/>
                <a:gd name="T95" fmla="*/ 1729 h 3456"/>
                <a:gd name="T96" fmla="*/ 560 w 3461"/>
                <a:gd name="T97" fmla="*/ 1556 h 3456"/>
                <a:gd name="T98" fmla="*/ 653 w 3461"/>
                <a:gd name="T99" fmla="*/ 1409 h 3456"/>
                <a:gd name="T100" fmla="*/ 755 w 3461"/>
                <a:gd name="T101" fmla="*/ 1246 h 3456"/>
                <a:gd name="T102" fmla="*/ 855 w 3461"/>
                <a:gd name="T103" fmla="*/ 1094 h 3456"/>
                <a:gd name="T104" fmla="*/ 953 w 3461"/>
                <a:gd name="T105" fmla="*/ 957 h 3456"/>
                <a:gd name="T106" fmla="*/ 1068 w 3461"/>
                <a:gd name="T107" fmla="*/ 822 h 3456"/>
                <a:gd name="T108" fmla="*/ 1215 w 3461"/>
                <a:gd name="T109" fmla="*/ 667 h 3456"/>
                <a:gd name="T110" fmla="*/ 1442 w 3461"/>
                <a:gd name="T111" fmla="*/ 480 h 3456"/>
                <a:gd name="T112" fmla="*/ 1704 w 3461"/>
                <a:gd name="T113" fmla="*/ 332 h 3456"/>
                <a:gd name="T114" fmla="*/ 1983 w 3461"/>
                <a:gd name="T115" fmla="*/ 217 h 3456"/>
                <a:gd name="T116" fmla="*/ 2272 w 3461"/>
                <a:gd name="T117" fmla="*/ 131 h 3456"/>
                <a:gd name="T118" fmla="*/ 2556 w 3461"/>
                <a:gd name="T119" fmla="*/ 72 h 3456"/>
                <a:gd name="T120" fmla="*/ 2824 w 3461"/>
                <a:gd name="T121" fmla="*/ 34 h 3456"/>
                <a:gd name="T122" fmla="*/ 3065 w 3461"/>
                <a:gd name="T123" fmla="*/ 11 h 3456"/>
                <a:gd name="T124" fmla="*/ 3265 w 3461"/>
                <a:gd name="T125" fmla="*/ 1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61" h="3456">
                  <a:moveTo>
                    <a:pt x="2076" y="928"/>
                  </a:moveTo>
                  <a:lnTo>
                    <a:pt x="2026" y="931"/>
                  </a:lnTo>
                  <a:lnTo>
                    <a:pt x="1977" y="939"/>
                  </a:lnTo>
                  <a:lnTo>
                    <a:pt x="1928" y="952"/>
                  </a:lnTo>
                  <a:lnTo>
                    <a:pt x="1881" y="972"/>
                  </a:lnTo>
                  <a:lnTo>
                    <a:pt x="1837" y="996"/>
                  </a:lnTo>
                  <a:lnTo>
                    <a:pt x="1794" y="1026"/>
                  </a:lnTo>
                  <a:lnTo>
                    <a:pt x="1754" y="1061"/>
                  </a:lnTo>
                  <a:lnTo>
                    <a:pt x="1719" y="1101"/>
                  </a:lnTo>
                  <a:lnTo>
                    <a:pt x="1689" y="1143"/>
                  </a:lnTo>
                  <a:lnTo>
                    <a:pt x="1665" y="1188"/>
                  </a:lnTo>
                  <a:lnTo>
                    <a:pt x="1646" y="1235"/>
                  </a:lnTo>
                  <a:lnTo>
                    <a:pt x="1632" y="1283"/>
                  </a:lnTo>
                  <a:lnTo>
                    <a:pt x="1624" y="1333"/>
                  </a:lnTo>
                  <a:lnTo>
                    <a:pt x="1621" y="1382"/>
                  </a:lnTo>
                  <a:lnTo>
                    <a:pt x="1624" y="1433"/>
                  </a:lnTo>
                  <a:lnTo>
                    <a:pt x="1632" y="1481"/>
                  </a:lnTo>
                  <a:lnTo>
                    <a:pt x="1646" y="1529"/>
                  </a:lnTo>
                  <a:lnTo>
                    <a:pt x="1665" y="1577"/>
                  </a:lnTo>
                  <a:lnTo>
                    <a:pt x="1689" y="1622"/>
                  </a:lnTo>
                  <a:lnTo>
                    <a:pt x="1719" y="1665"/>
                  </a:lnTo>
                  <a:lnTo>
                    <a:pt x="1754" y="1705"/>
                  </a:lnTo>
                  <a:lnTo>
                    <a:pt x="1794" y="1740"/>
                  </a:lnTo>
                  <a:lnTo>
                    <a:pt x="1837" y="1770"/>
                  </a:lnTo>
                  <a:lnTo>
                    <a:pt x="1881" y="1794"/>
                  </a:lnTo>
                  <a:lnTo>
                    <a:pt x="1928" y="1813"/>
                  </a:lnTo>
                  <a:lnTo>
                    <a:pt x="1977" y="1826"/>
                  </a:lnTo>
                  <a:lnTo>
                    <a:pt x="2026" y="1835"/>
                  </a:lnTo>
                  <a:lnTo>
                    <a:pt x="2076" y="1837"/>
                  </a:lnTo>
                  <a:lnTo>
                    <a:pt x="2127" y="1835"/>
                  </a:lnTo>
                  <a:lnTo>
                    <a:pt x="2175" y="1826"/>
                  </a:lnTo>
                  <a:lnTo>
                    <a:pt x="2225" y="1813"/>
                  </a:lnTo>
                  <a:lnTo>
                    <a:pt x="2270" y="1794"/>
                  </a:lnTo>
                  <a:lnTo>
                    <a:pt x="2316" y="1770"/>
                  </a:lnTo>
                  <a:lnTo>
                    <a:pt x="2359" y="1740"/>
                  </a:lnTo>
                  <a:lnTo>
                    <a:pt x="2399" y="1705"/>
                  </a:lnTo>
                  <a:lnTo>
                    <a:pt x="2434" y="1665"/>
                  </a:lnTo>
                  <a:lnTo>
                    <a:pt x="2464" y="1622"/>
                  </a:lnTo>
                  <a:lnTo>
                    <a:pt x="2488" y="1577"/>
                  </a:lnTo>
                  <a:lnTo>
                    <a:pt x="2507" y="1529"/>
                  </a:lnTo>
                  <a:lnTo>
                    <a:pt x="2521" y="1481"/>
                  </a:lnTo>
                  <a:lnTo>
                    <a:pt x="2529" y="1433"/>
                  </a:lnTo>
                  <a:lnTo>
                    <a:pt x="2532" y="1382"/>
                  </a:lnTo>
                  <a:lnTo>
                    <a:pt x="2529" y="1333"/>
                  </a:lnTo>
                  <a:lnTo>
                    <a:pt x="2521" y="1283"/>
                  </a:lnTo>
                  <a:lnTo>
                    <a:pt x="2507" y="1235"/>
                  </a:lnTo>
                  <a:lnTo>
                    <a:pt x="2488" y="1188"/>
                  </a:lnTo>
                  <a:lnTo>
                    <a:pt x="2464" y="1143"/>
                  </a:lnTo>
                  <a:lnTo>
                    <a:pt x="2434" y="1101"/>
                  </a:lnTo>
                  <a:lnTo>
                    <a:pt x="2399" y="1061"/>
                  </a:lnTo>
                  <a:lnTo>
                    <a:pt x="2359" y="1026"/>
                  </a:lnTo>
                  <a:lnTo>
                    <a:pt x="2316" y="996"/>
                  </a:lnTo>
                  <a:lnTo>
                    <a:pt x="2270" y="972"/>
                  </a:lnTo>
                  <a:lnTo>
                    <a:pt x="2225" y="952"/>
                  </a:lnTo>
                  <a:lnTo>
                    <a:pt x="2175" y="939"/>
                  </a:lnTo>
                  <a:lnTo>
                    <a:pt x="2127" y="931"/>
                  </a:lnTo>
                  <a:lnTo>
                    <a:pt x="2076" y="928"/>
                  </a:lnTo>
                  <a:close/>
                  <a:moveTo>
                    <a:pt x="3322" y="0"/>
                  </a:moveTo>
                  <a:lnTo>
                    <a:pt x="3325" y="0"/>
                  </a:lnTo>
                  <a:lnTo>
                    <a:pt x="3351" y="2"/>
                  </a:lnTo>
                  <a:lnTo>
                    <a:pt x="3377" y="10"/>
                  </a:lnTo>
                  <a:lnTo>
                    <a:pt x="3401" y="23"/>
                  </a:lnTo>
                  <a:lnTo>
                    <a:pt x="3421" y="40"/>
                  </a:lnTo>
                  <a:lnTo>
                    <a:pt x="3438" y="60"/>
                  </a:lnTo>
                  <a:lnTo>
                    <a:pt x="3451" y="86"/>
                  </a:lnTo>
                  <a:lnTo>
                    <a:pt x="3459" y="111"/>
                  </a:lnTo>
                  <a:lnTo>
                    <a:pt x="3461" y="139"/>
                  </a:lnTo>
                  <a:lnTo>
                    <a:pt x="3460" y="194"/>
                  </a:lnTo>
                  <a:lnTo>
                    <a:pt x="3457" y="256"/>
                  </a:lnTo>
                  <a:lnTo>
                    <a:pt x="3454" y="323"/>
                  </a:lnTo>
                  <a:lnTo>
                    <a:pt x="3450" y="395"/>
                  </a:lnTo>
                  <a:lnTo>
                    <a:pt x="3444" y="471"/>
                  </a:lnTo>
                  <a:lnTo>
                    <a:pt x="3437" y="552"/>
                  </a:lnTo>
                  <a:lnTo>
                    <a:pt x="3427" y="635"/>
                  </a:lnTo>
                  <a:lnTo>
                    <a:pt x="3416" y="722"/>
                  </a:lnTo>
                  <a:lnTo>
                    <a:pt x="3404" y="811"/>
                  </a:lnTo>
                  <a:lnTo>
                    <a:pt x="3389" y="903"/>
                  </a:lnTo>
                  <a:lnTo>
                    <a:pt x="3372" y="997"/>
                  </a:lnTo>
                  <a:lnTo>
                    <a:pt x="3351" y="1091"/>
                  </a:lnTo>
                  <a:lnTo>
                    <a:pt x="3329" y="1187"/>
                  </a:lnTo>
                  <a:lnTo>
                    <a:pt x="3304" y="1283"/>
                  </a:lnTo>
                  <a:lnTo>
                    <a:pt x="3275" y="1380"/>
                  </a:lnTo>
                  <a:lnTo>
                    <a:pt x="3244" y="1475"/>
                  </a:lnTo>
                  <a:lnTo>
                    <a:pt x="3210" y="1569"/>
                  </a:lnTo>
                  <a:lnTo>
                    <a:pt x="3171" y="1663"/>
                  </a:lnTo>
                  <a:lnTo>
                    <a:pt x="3129" y="1755"/>
                  </a:lnTo>
                  <a:lnTo>
                    <a:pt x="3083" y="1845"/>
                  </a:lnTo>
                  <a:lnTo>
                    <a:pt x="3033" y="1932"/>
                  </a:lnTo>
                  <a:lnTo>
                    <a:pt x="2980" y="2015"/>
                  </a:lnTo>
                  <a:lnTo>
                    <a:pt x="2922" y="2094"/>
                  </a:lnTo>
                  <a:lnTo>
                    <a:pt x="2859" y="2172"/>
                  </a:lnTo>
                  <a:lnTo>
                    <a:pt x="2793" y="2243"/>
                  </a:lnTo>
                  <a:lnTo>
                    <a:pt x="2738" y="2296"/>
                  </a:lnTo>
                  <a:lnTo>
                    <a:pt x="2686" y="2346"/>
                  </a:lnTo>
                  <a:lnTo>
                    <a:pt x="2638" y="2390"/>
                  </a:lnTo>
                  <a:lnTo>
                    <a:pt x="2592" y="2431"/>
                  </a:lnTo>
                  <a:lnTo>
                    <a:pt x="2546" y="2469"/>
                  </a:lnTo>
                  <a:lnTo>
                    <a:pt x="2501" y="2504"/>
                  </a:lnTo>
                  <a:lnTo>
                    <a:pt x="2457" y="2538"/>
                  </a:lnTo>
                  <a:lnTo>
                    <a:pt x="2412" y="2571"/>
                  </a:lnTo>
                  <a:lnTo>
                    <a:pt x="2366" y="2603"/>
                  </a:lnTo>
                  <a:lnTo>
                    <a:pt x="2318" y="2635"/>
                  </a:lnTo>
                  <a:lnTo>
                    <a:pt x="2267" y="2668"/>
                  </a:lnTo>
                  <a:lnTo>
                    <a:pt x="2214" y="2702"/>
                  </a:lnTo>
                  <a:lnTo>
                    <a:pt x="2156" y="2738"/>
                  </a:lnTo>
                  <a:lnTo>
                    <a:pt x="2094" y="2777"/>
                  </a:lnTo>
                  <a:lnTo>
                    <a:pt x="2050" y="2804"/>
                  </a:lnTo>
                  <a:lnTo>
                    <a:pt x="2003" y="2833"/>
                  </a:lnTo>
                  <a:lnTo>
                    <a:pt x="1955" y="2865"/>
                  </a:lnTo>
                  <a:lnTo>
                    <a:pt x="1903" y="2897"/>
                  </a:lnTo>
                  <a:lnTo>
                    <a:pt x="1849" y="2931"/>
                  </a:lnTo>
                  <a:lnTo>
                    <a:pt x="1791" y="2969"/>
                  </a:lnTo>
                  <a:lnTo>
                    <a:pt x="1729" y="3007"/>
                  </a:lnTo>
                  <a:lnTo>
                    <a:pt x="1665" y="3049"/>
                  </a:lnTo>
                  <a:lnTo>
                    <a:pt x="1597" y="3094"/>
                  </a:lnTo>
                  <a:lnTo>
                    <a:pt x="1525" y="3142"/>
                  </a:lnTo>
                  <a:lnTo>
                    <a:pt x="1449" y="3193"/>
                  </a:lnTo>
                  <a:lnTo>
                    <a:pt x="1368" y="3247"/>
                  </a:lnTo>
                  <a:lnTo>
                    <a:pt x="1283" y="3304"/>
                  </a:lnTo>
                  <a:lnTo>
                    <a:pt x="1193" y="3366"/>
                  </a:lnTo>
                  <a:lnTo>
                    <a:pt x="1099" y="3431"/>
                  </a:lnTo>
                  <a:lnTo>
                    <a:pt x="1074" y="3445"/>
                  </a:lnTo>
                  <a:lnTo>
                    <a:pt x="1048" y="3453"/>
                  </a:lnTo>
                  <a:lnTo>
                    <a:pt x="1021" y="3456"/>
                  </a:lnTo>
                  <a:lnTo>
                    <a:pt x="994" y="3454"/>
                  </a:lnTo>
                  <a:lnTo>
                    <a:pt x="969" y="3445"/>
                  </a:lnTo>
                  <a:lnTo>
                    <a:pt x="946" y="3433"/>
                  </a:lnTo>
                  <a:lnTo>
                    <a:pt x="924" y="3415"/>
                  </a:lnTo>
                  <a:lnTo>
                    <a:pt x="40" y="2534"/>
                  </a:lnTo>
                  <a:lnTo>
                    <a:pt x="23" y="2512"/>
                  </a:lnTo>
                  <a:lnTo>
                    <a:pt x="10" y="2488"/>
                  </a:lnTo>
                  <a:lnTo>
                    <a:pt x="3" y="2463"/>
                  </a:lnTo>
                  <a:lnTo>
                    <a:pt x="0" y="2436"/>
                  </a:lnTo>
                  <a:lnTo>
                    <a:pt x="3" y="2408"/>
                  </a:lnTo>
                  <a:lnTo>
                    <a:pt x="11" y="2383"/>
                  </a:lnTo>
                  <a:lnTo>
                    <a:pt x="25" y="2359"/>
                  </a:lnTo>
                  <a:lnTo>
                    <a:pt x="90" y="2265"/>
                  </a:lnTo>
                  <a:lnTo>
                    <a:pt x="152" y="2175"/>
                  </a:lnTo>
                  <a:lnTo>
                    <a:pt x="210" y="2090"/>
                  </a:lnTo>
                  <a:lnTo>
                    <a:pt x="264" y="2010"/>
                  </a:lnTo>
                  <a:lnTo>
                    <a:pt x="315" y="1934"/>
                  </a:lnTo>
                  <a:lnTo>
                    <a:pt x="362" y="1861"/>
                  </a:lnTo>
                  <a:lnTo>
                    <a:pt x="407" y="1794"/>
                  </a:lnTo>
                  <a:lnTo>
                    <a:pt x="449" y="1729"/>
                  </a:lnTo>
                  <a:lnTo>
                    <a:pt x="489" y="1668"/>
                  </a:lnTo>
                  <a:lnTo>
                    <a:pt x="525" y="1610"/>
                  </a:lnTo>
                  <a:lnTo>
                    <a:pt x="560" y="1556"/>
                  </a:lnTo>
                  <a:lnTo>
                    <a:pt x="593" y="1504"/>
                  </a:lnTo>
                  <a:lnTo>
                    <a:pt x="624" y="1456"/>
                  </a:lnTo>
                  <a:lnTo>
                    <a:pt x="653" y="1409"/>
                  </a:lnTo>
                  <a:lnTo>
                    <a:pt x="681" y="1365"/>
                  </a:lnTo>
                  <a:lnTo>
                    <a:pt x="718" y="1303"/>
                  </a:lnTo>
                  <a:lnTo>
                    <a:pt x="755" y="1246"/>
                  </a:lnTo>
                  <a:lnTo>
                    <a:pt x="790" y="1193"/>
                  </a:lnTo>
                  <a:lnTo>
                    <a:pt x="822" y="1142"/>
                  </a:lnTo>
                  <a:lnTo>
                    <a:pt x="855" y="1094"/>
                  </a:lnTo>
                  <a:lnTo>
                    <a:pt x="886" y="1048"/>
                  </a:lnTo>
                  <a:lnTo>
                    <a:pt x="919" y="1002"/>
                  </a:lnTo>
                  <a:lnTo>
                    <a:pt x="953" y="957"/>
                  </a:lnTo>
                  <a:lnTo>
                    <a:pt x="989" y="914"/>
                  </a:lnTo>
                  <a:lnTo>
                    <a:pt x="1027" y="868"/>
                  </a:lnTo>
                  <a:lnTo>
                    <a:pt x="1068" y="822"/>
                  </a:lnTo>
                  <a:lnTo>
                    <a:pt x="1112" y="773"/>
                  </a:lnTo>
                  <a:lnTo>
                    <a:pt x="1161" y="722"/>
                  </a:lnTo>
                  <a:lnTo>
                    <a:pt x="1215" y="667"/>
                  </a:lnTo>
                  <a:lnTo>
                    <a:pt x="1287" y="601"/>
                  </a:lnTo>
                  <a:lnTo>
                    <a:pt x="1363" y="538"/>
                  </a:lnTo>
                  <a:lnTo>
                    <a:pt x="1442" y="480"/>
                  </a:lnTo>
                  <a:lnTo>
                    <a:pt x="1527" y="427"/>
                  </a:lnTo>
                  <a:lnTo>
                    <a:pt x="1613" y="378"/>
                  </a:lnTo>
                  <a:lnTo>
                    <a:pt x="1704" y="332"/>
                  </a:lnTo>
                  <a:lnTo>
                    <a:pt x="1794" y="290"/>
                  </a:lnTo>
                  <a:lnTo>
                    <a:pt x="1889" y="252"/>
                  </a:lnTo>
                  <a:lnTo>
                    <a:pt x="1983" y="217"/>
                  </a:lnTo>
                  <a:lnTo>
                    <a:pt x="2080" y="186"/>
                  </a:lnTo>
                  <a:lnTo>
                    <a:pt x="2175" y="157"/>
                  </a:lnTo>
                  <a:lnTo>
                    <a:pt x="2272" y="131"/>
                  </a:lnTo>
                  <a:lnTo>
                    <a:pt x="2367" y="110"/>
                  </a:lnTo>
                  <a:lnTo>
                    <a:pt x="2463" y="89"/>
                  </a:lnTo>
                  <a:lnTo>
                    <a:pt x="2556" y="72"/>
                  </a:lnTo>
                  <a:lnTo>
                    <a:pt x="2648" y="57"/>
                  </a:lnTo>
                  <a:lnTo>
                    <a:pt x="2737" y="45"/>
                  </a:lnTo>
                  <a:lnTo>
                    <a:pt x="2824" y="34"/>
                  </a:lnTo>
                  <a:lnTo>
                    <a:pt x="2909" y="24"/>
                  </a:lnTo>
                  <a:lnTo>
                    <a:pt x="2988" y="17"/>
                  </a:lnTo>
                  <a:lnTo>
                    <a:pt x="3065" y="11"/>
                  </a:lnTo>
                  <a:lnTo>
                    <a:pt x="3137" y="6"/>
                  </a:lnTo>
                  <a:lnTo>
                    <a:pt x="3204" y="3"/>
                  </a:lnTo>
                  <a:lnTo>
                    <a:pt x="3265" y="1"/>
                  </a:lnTo>
                  <a:lnTo>
                    <a:pt x="33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37" name="Freeform 1171"/>
          <p:cNvSpPr/>
          <p:nvPr/>
        </p:nvSpPr>
        <p:spPr bwMode="auto">
          <a:xfrm>
            <a:off x="8500948" y="2469328"/>
            <a:ext cx="516051" cy="386994"/>
          </a:xfrm>
          <a:custGeom>
            <a:avLst/>
            <a:gdLst>
              <a:gd name="T0" fmla="*/ 6189 w 6231"/>
              <a:gd name="T1" fmla="*/ 0 h 4673"/>
              <a:gd name="T2" fmla="*/ 6206 w 6231"/>
              <a:gd name="T3" fmla="*/ 6 h 4673"/>
              <a:gd name="T4" fmla="*/ 6219 w 6231"/>
              <a:gd name="T5" fmla="*/ 17 h 4673"/>
              <a:gd name="T6" fmla="*/ 6229 w 6231"/>
              <a:gd name="T7" fmla="*/ 34 h 4673"/>
              <a:gd name="T8" fmla="*/ 6231 w 6231"/>
              <a:gd name="T9" fmla="*/ 53 h 4673"/>
              <a:gd name="T10" fmla="*/ 6223 w 6231"/>
              <a:gd name="T11" fmla="*/ 72 h 4673"/>
              <a:gd name="T12" fmla="*/ 3477 w 6231"/>
              <a:gd name="T13" fmla="*/ 4603 h 4673"/>
              <a:gd name="T14" fmla="*/ 3455 w 6231"/>
              <a:gd name="T15" fmla="*/ 4631 h 4673"/>
              <a:gd name="T16" fmla="*/ 3428 w 6231"/>
              <a:gd name="T17" fmla="*/ 4652 h 4673"/>
              <a:gd name="T18" fmla="*/ 3398 w 6231"/>
              <a:gd name="T19" fmla="*/ 4665 h 4673"/>
              <a:gd name="T20" fmla="*/ 3366 w 6231"/>
              <a:gd name="T21" fmla="*/ 4673 h 4673"/>
              <a:gd name="T22" fmla="*/ 3332 w 6231"/>
              <a:gd name="T23" fmla="*/ 4673 h 4673"/>
              <a:gd name="T24" fmla="*/ 3300 w 6231"/>
              <a:gd name="T25" fmla="*/ 4664 h 4673"/>
              <a:gd name="T26" fmla="*/ 3269 w 6231"/>
              <a:gd name="T27" fmla="*/ 4648 h 4673"/>
              <a:gd name="T28" fmla="*/ 2513 w 6231"/>
              <a:gd name="T29" fmla="*/ 4132 h 4673"/>
              <a:gd name="T30" fmla="*/ 1745 w 6231"/>
              <a:gd name="T31" fmla="*/ 4641 h 4673"/>
              <a:gd name="T32" fmla="*/ 1717 w 6231"/>
              <a:gd name="T33" fmla="*/ 4654 h 4673"/>
              <a:gd name="T34" fmla="*/ 1690 w 6231"/>
              <a:gd name="T35" fmla="*/ 4656 h 4673"/>
              <a:gd name="T36" fmla="*/ 1664 w 6231"/>
              <a:gd name="T37" fmla="*/ 4650 h 4673"/>
              <a:gd name="T38" fmla="*/ 1639 w 6231"/>
              <a:gd name="T39" fmla="*/ 4639 h 4673"/>
              <a:gd name="T40" fmla="*/ 1621 w 6231"/>
              <a:gd name="T41" fmla="*/ 4618 h 4673"/>
              <a:gd name="T42" fmla="*/ 1609 w 6231"/>
              <a:gd name="T43" fmla="*/ 4595 h 4673"/>
              <a:gd name="T44" fmla="*/ 1603 w 6231"/>
              <a:gd name="T45" fmla="*/ 4565 h 4673"/>
              <a:gd name="T46" fmla="*/ 1603 w 6231"/>
              <a:gd name="T47" fmla="*/ 3511 h 4673"/>
              <a:gd name="T48" fmla="*/ 5090 w 6231"/>
              <a:gd name="T49" fmla="*/ 905 h 4673"/>
              <a:gd name="T50" fmla="*/ 972 w 6231"/>
              <a:gd name="T51" fmla="*/ 3077 h 4673"/>
              <a:gd name="T52" fmla="*/ 64 w 6231"/>
              <a:gd name="T53" fmla="*/ 2459 h 4673"/>
              <a:gd name="T54" fmla="*/ 36 w 6231"/>
              <a:gd name="T55" fmla="*/ 2434 h 4673"/>
              <a:gd name="T56" fmla="*/ 15 w 6231"/>
              <a:gd name="T57" fmla="*/ 2404 h 4673"/>
              <a:gd name="T58" fmla="*/ 4 w 6231"/>
              <a:gd name="T59" fmla="*/ 2370 h 4673"/>
              <a:gd name="T60" fmla="*/ 0 w 6231"/>
              <a:gd name="T61" fmla="*/ 2335 h 4673"/>
              <a:gd name="T62" fmla="*/ 0 w 6231"/>
              <a:gd name="T63" fmla="*/ 2335 h 4673"/>
              <a:gd name="T64" fmla="*/ 4 w 6231"/>
              <a:gd name="T65" fmla="*/ 2301 h 4673"/>
              <a:gd name="T66" fmla="*/ 17 w 6231"/>
              <a:gd name="T67" fmla="*/ 2269 h 4673"/>
              <a:gd name="T68" fmla="*/ 36 w 6231"/>
              <a:gd name="T69" fmla="*/ 2241 h 4673"/>
              <a:gd name="T70" fmla="*/ 62 w 6231"/>
              <a:gd name="T71" fmla="*/ 2216 h 4673"/>
              <a:gd name="T72" fmla="*/ 96 w 6231"/>
              <a:gd name="T73" fmla="*/ 2199 h 4673"/>
              <a:gd name="T74" fmla="*/ 6168 w 6231"/>
              <a:gd name="T75" fmla="*/ 4 h 4673"/>
              <a:gd name="T76" fmla="*/ 6189 w 6231"/>
              <a:gd name="T77" fmla="*/ 0 h 4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31" h="4673">
                <a:moveTo>
                  <a:pt x="6189" y="0"/>
                </a:moveTo>
                <a:lnTo>
                  <a:pt x="6206" y="6"/>
                </a:lnTo>
                <a:lnTo>
                  <a:pt x="6219" y="17"/>
                </a:lnTo>
                <a:lnTo>
                  <a:pt x="6229" y="34"/>
                </a:lnTo>
                <a:lnTo>
                  <a:pt x="6231" y="53"/>
                </a:lnTo>
                <a:lnTo>
                  <a:pt x="6223" y="72"/>
                </a:lnTo>
                <a:lnTo>
                  <a:pt x="3477" y="4603"/>
                </a:lnTo>
                <a:lnTo>
                  <a:pt x="3455" y="4631"/>
                </a:lnTo>
                <a:lnTo>
                  <a:pt x="3428" y="4652"/>
                </a:lnTo>
                <a:lnTo>
                  <a:pt x="3398" y="4665"/>
                </a:lnTo>
                <a:lnTo>
                  <a:pt x="3366" y="4673"/>
                </a:lnTo>
                <a:lnTo>
                  <a:pt x="3332" y="4673"/>
                </a:lnTo>
                <a:lnTo>
                  <a:pt x="3300" y="4664"/>
                </a:lnTo>
                <a:lnTo>
                  <a:pt x="3269" y="4648"/>
                </a:lnTo>
                <a:lnTo>
                  <a:pt x="2513" y="4132"/>
                </a:lnTo>
                <a:lnTo>
                  <a:pt x="1745" y="4641"/>
                </a:lnTo>
                <a:lnTo>
                  <a:pt x="1717" y="4654"/>
                </a:lnTo>
                <a:lnTo>
                  <a:pt x="1690" y="4656"/>
                </a:lnTo>
                <a:lnTo>
                  <a:pt x="1664" y="4650"/>
                </a:lnTo>
                <a:lnTo>
                  <a:pt x="1639" y="4639"/>
                </a:lnTo>
                <a:lnTo>
                  <a:pt x="1621" y="4618"/>
                </a:lnTo>
                <a:lnTo>
                  <a:pt x="1609" y="4595"/>
                </a:lnTo>
                <a:lnTo>
                  <a:pt x="1603" y="4565"/>
                </a:lnTo>
                <a:lnTo>
                  <a:pt x="1603" y="3511"/>
                </a:lnTo>
                <a:lnTo>
                  <a:pt x="5090" y="905"/>
                </a:lnTo>
                <a:lnTo>
                  <a:pt x="972" y="3077"/>
                </a:lnTo>
                <a:lnTo>
                  <a:pt x="64" y="2459"/>
                </a:lnTo>
                <a:lnTo>
                  <a:pt x="36" y="2434"/>
                </a:lnTo>
                <a:lnTo>
                  <a:pt x="15" y="2404"/>
                </a:lnTo>
                <a:lnTo>
                  <a:pt x="4" y="2370"/>
                </a:lnTo>
                <a:lnTo>
                  <a:pt x="0" y="2335"/>
                </a:lnTo>
                <a:lnTo>
                  <a:pt x="0" y="2335"/>
                </a:lnTo>
                <a:lnTo>
                  <a:pt x="4" y="2301"/>
                </a:lnTo>
                <a:lnTo>
                  <a:pt x="17" y="2269"/>
                </a:lnTo>
                <a:lnTo>
                  <a:pt x="36" y="2241"/>
                </a:lnTo>
                <a:lnTo>
                  <a:pt x="62" y="2216"/>
                </a:lnTo>
                <a:lnTo>
                  <a:pt x="96" y="2199"/>
                </a:lnTo>
                <a:lnTo>
                  <a:pt x="6168" y="4"/>
                </a:lnTo>
                <a:lnTo>
                  <a:pt x="618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20" grpId="0" animBg="1"/>
      <p:bldP spid="20" grpId="1" animBg="1"/>
      <p:bldP spid="20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0" y="949867"/>
            <a:ext cx="12192000" cy="5252118"/>
          </a:xfrm>
          <a:custGeom>
            <a:avLst/>
            <a:gdLst>
              <a:gd name="connsiteX0" fmla="*/ 8934027 w 12192000"/>
              <a:gd name="connsiteY0" fmla="*/ 31 h 5252118"/>
              <a:gd name="connsiteX1" fmla="*/ 9363628 w 12192000"/>
              <a:gd name="connsiteY1" fmla="*/ 65223 h 5252118"/>
              <a:gd name="connsiteX2" fmla="*/ 9519549 w 12192000"/>
              <a:gd name="connsiteY2" fmla="*/ 117177 h 5252118"/>
              <a:gd name="connsiteX3" fmla="*/ 9947330 w 12192000"/>
              <a:gd name="connsiteY3" fmla="*/ 293020 h 5252118"/>
              <a:gd name="connsiteX4" fmla="*/ 10091257 w 12192000"/>
              <a:gd name="connsiteY4" fmla="*/ 340978 h 5252118"/>
              <a:gd name="connsiteX5" fmla="*/ 10555020 w 12192000"/>
              <a:gd name="connsiteY5" fmla="*/ 444885 h 5252118"/>
              <a:gd name="connsiteX6" fmla="*/ 10706942 w 12192000"/>
              <a:gd name="connsiteY6" fmla="*/ 488846 h 5252118"/>
              <a:gd name="connsiteX7" fmla="*/ 11434571 w 12192000"/>
              <a:gd name="connsiteY7" fmla="*/ 520818 h 5252118"/>
              <a:gd name="connsiteX8" fmla="*/ 12161075 w 12192000"/>
              <a:gd name="connsiteY8" fmla="*/ 767669 h 5252118"/>
              <a:gd name="connsiteX9" fmla="*/ 12192000 w 12192000"/>
              <a:gd name="connsiteY9" fmla="*/ 792896 h 5252118"/>
              <a:gd name="connsiteX10" fmla="*/ 12192000 w 12192000"/>
              <a:gd name="connsiteY10" fmla="*/ 5252118 h 5252118"/>
              <a:gd name="connsiteX11" fmla="*/ 12109671 w 12192000"/>
              <a:gd name="connsiteY11" fmla="*/ 5173997 h 5252118"/>
              <a:gd name="connsiteX12" fmla="*/ 11818375 w 12192000"/>
              <a:gd name="connsiteY12" fmla="*/ 4896930 h 5252118"/>
              <a:gd name="connsiteX13" fmla="*/ 11734418 w 12192000"/>
              <a:gd name="connsiteY13" fmla="*/ 4817001 h 5252118"/>
              <a:gd name="connsiteX14" fmla="*/ 10858865 w 12192000"/>
              <a:gd name="connsiteY14" fmla="*/ 4157587 h 5252118"/>
              <a:gd name="connsiteX15" fmla="*/ 10706942 w 12192000"/>
              <a:gd name="connsiteY15" fmla="*/ 4121619 h 5252118"/>
              <a:gd name="connsiteX16" fmla="*/ 10107248 w 12192000"/>
              <a:gd name="connsiteY16" fmla="*/ 4133608 h 5252118"/>
              <a:gd name="connsiteX17" fmla="*/ 9867371 w 12192000"/>
              <a:gd name="connsiteY17" fmla="*/ 4233520 h 5252118"/>
              <a:gd name="connsiteX18" fmla="*/ 9743434 w 12192000"/>
              <a:gd name="connsiteY18" fmla="*/ 4285474 h 5252118"/>
              <a:gd name="connsiteX19" fmla="*/ 8048300 w 12192000"/>
              <a:gd name="connsiteY19" fmla="*/ 4309452 h 5252118"/>
              <a:gd name="connsiteX20" fmla="*/ 7980334 w 12192000"/>
              <a:gd name="connsiteY20" fmla="*/ 4293467 h 5252118"/>
              <a:gd name="connsiteX21" fmla="*/ 7916367 w 12192000"/>
              <a:gd name="connsiteY21" fmla="*/ 4237516 h 5252118"/>
              <a:gd name="connsiteX22" fmla="*/ 7772441 w 12192000"/>
              <a:gd name="connsiteY22" fmla="*/ 4117623 h 5252118"/>
              <a:gd name="connsiteX23" fmla="*/ 7592532 w 12192000"/>
              <a:gd name="connsiteY23" fmla="*/ 3925793 h 5252118"/>
              <a:gd name="connsiteX24" fmla="*/ 7508575 w 12192000"/>
              <a:gd name="connsiteY24" fmla="*/ 3825882 h 5252118"/>
              <a:gd name="connsiteX25" fmla="*/ 6369157 w 12192000"/>
              <a:gd name="connsiteY25" fmla="*/ 3174461 h 5252118"/>
              <a:gd name="connsiteX26" fmla="*/ 6205241 w 12192000"/>
              <a:gd name="connsiteY26" fmla="*/ 3170464 h 5252118"/>
              <a:gd name="connsiteX27" fmla="*/ 5729484 w 12192000"/>
              <a:gd name="connsiteY27" fmla="*/ 3186450 h 5252118"/>
              <a:gd name="connsiteX28" fmla="*/ 5601549 w 12192000"/>
              <a:gd name="connsiteY28" fmla="*/ 3194443 h 5252118"/>
              <a:gd name="connsiteX29" fmla="*/ 5097807 w 12192000"/>
              <a:gd name="connsiteY29" fmla="*/ 3254390 h 5252118"/>
              <a:gd name="connsiteX30" fmla="*/ 4925894 w 12192000"/>
              <a:gd name="connsiteY30" fmla="*/ 3270375 h 5252118"/>
              <a:gd name="connsiteX31" fmla="*/ 4741988 w 12192000"/>
              <a:gd name="connsiteY31" fmla="*/ 3342311 h 5252118"/>
              <a:gd name="connsiteX32" fmla="*/ 4558083 w 12192000"/>
              <a:gd name="connsiteY32" fmla="*/ 3414248 h 5252118"/>
              <a:gd name="connsiteX33" fmla="*/ 3398674 w 12192000"/>
              <a:gd name="connsiteY33" fmla="*/ 3550127 h 5252118"/>
              <a:gd name="connsiteX34" fmla="*/ 3266741 w 12192000"/>
              <a:gd name="connsiteY34" fmla="*/ 3566113 h 5252118"/>
              <a:gd name="connsiteX35" fmla="*/ 2551107 w 12192000"/>
              <a:gd name="connsiteY35" fmla="*/ 3889825 h 5252118"/>
              <a:gd name="connsiteX36" fmla="*/ 2443162 w 12192000"/>
              <a:gd name="connsiteY36" fmla="*/ 3969754 h 5252118"/>
              <a:gd name="connsiteX37" fmla="*/ 1195799 w 12192000"/>
              <a:gd name="connsiteY37" fmla="*/ 4089647 h 5252118"/>
              <a:gd name="connsiteX38" fmla="*/ 1031882 w 12192000"/>
              <a:gd name="connsiteY38" fmla="*/ 4029701 h 5252118"/>
              <a:gd name="connsiteX39" fmla="*/ 871964 w 12192000"/>
              <a:gd name="connsiteY39" fmla="*/ 3957765 h 5252118"/>
              <a:gd name="connsiteX40" fmla="*/ 732036 w 12192000"/>
              <a:gd name="connsiteY40" fmla="*/ 3897818 h 5252118"/>
              <a:gd name="connsiteX41" fmla="*/ 304254 w 12192000"/>
              <a:gd name="connsiteY41" fmla="*/ 3765935 h 5252118"/>
              <a:gd name="connsiteX42" fmla="*/ 172321 w 12192000"/>
              <a:gd name="connsiteY42" fmla="*/ 3721974 h 5252118"/>
              <a:gd name="connsiteX43" fmla="*/ 0 w 12192000"/>
              <a:gd name="connsiteY43" fmla="*/ 3657700 h 5252118"/>
              <a:gd name="connsiteX44" fmla="*/ 0 w 12192000"/>
              <a:gd name="connsiteY44" fmla="*/ 3455381 h 5252118"/>
              <a:gd name="connsiteX45" fmla="*/ 65189 w 12192000"/>
              <a:gd name="connsiteY45" fmla="*/ 3480064 h 5252118"/>
              <a:gd name="connsiteX46" fmla="*/ 204305 w 12192000"/>
              <a:gd name="connsiteY46" fmla="*/ 3518155 h 5252118"/>
              <a:gd name="connsiteX47" fmla="*/ 348232 w 12192000"/>
              <a:gd name="connsiteY47" fmla="*/ 3546130 h 5252118"/>
              <a:gd name="connsiteX48" fmla="*/ 660072 w 12192000"/>
              <a:gd name="connsiteY48" fmla="*/ 3594088 h 5252118"/>
              <a:gd name="connsiteX49" fmla="*/ 811995 w 12192000"/>
              <a:gd name="connsiteY49" fmla="*/ 3622063 h 5252118"/>
              <a:gd name="connsiteX50" fmla="*/ 1263764 w 12192000"/>
              <a:gd name="connsiteY50" fmla="*/ 3721974 h 5252118"/>
              <a:gd name="connsiteX51" fmla="*/ 1411688 w 12192000"/>
              <a:gd name="connsiteY51" fmla="*/ 3745953 h 5252118"/>
              <a:gd name="connsiteX52" fmla="*/ 2103336 w 12192000"/>
              <a:gd name="connsiteY52" fmla="*/ 3701992 h 5252118"/>
              <a:gd name="connsiteX53" fmla="*/ 2227272 w 12192000"/>
              <a:gd name="connsiteY53" fmla="*/ 3654034 h 5252118"/>
              <a:gd name="connsiteX54" fmla="*/ 2575095 w 12192000"/>
              <a:gd name="connsiteY54" fmla="*/ 3462205 h 5252118"/>
              <a:gd name="connsiteX55" fmla="*/ 3286731 w 12192000"/>
              <a:gd name="connsiteY55" fmla="*/ 3222418 h 5252118"/>
              <a:gd name="connsiteX56" fmla="*/ 3414666 w 12192000"/>
              <a:gd name="connsiteY56" fmla="*/ 3194443 h 5252118"/>
              <a:gd name="connsiteX57" fmla="*/ 3966384 w 12192000"/>
              <a:gd name="connsiteY57" fmla="*/ 3062560 h 5252118"/>
              <a:gd name="connsiteX58" fmla="*/ 4482121 w 12192000"/>
              <a:gd name="connsiteY58" fmla="*/ 2826769 h 5252118"/>
              <a:gd name="connsiteX59" fmla="*/ 4598062 w 12192000"/>
              <a:gd name="connsiteY59" fmla="*/ 2774816 h 5252118"/>
              <a:gd name="connsiteX60" fmla="*/ 5009852 w 12192000"/>
              <a:gd name="connsiteY60" fmla="*/ 2582986 h 5252118"/>
              <a:gd name="connsiteX61" fmla="*/ 5149780 w 12192000"/>
              <a:gd name="connsiteY61" fmla="*/ 2523039 h 5252118"/>
              <a:gd name="connsiteX62" fmla="*/ 6033329 w 12192000"/>
              <a:gd name="connsiteY62" fmla="*/ 2051458 h 5252118"/>
              <a:gd name="connsiteX63" fmla="*/ 6141274 w 12192000"/>
              <a:gd name="connsiteY63" fmla="*/ 1943554 h 5252118"/>
              <a:gd name="connsiteX64" fmla="*/ 6237225 w 12192000"/>
              <a:gd name="connsiteY64" fmla="*/ 1863625 h 5252118"/>
              <a:gd name="connsiteX65" fmla="*/ 7072798 w 12192000"/>
              <a:gd name="connsiteY65" fmla="*/ 1555898 h 5252118"/>
              <a:gd name="connsiteX66" fmla="*/ 7200733 w 12192000"/>
              <a:gd name="connsiteY66" fmla="*/ 1475969 h 5252118"/>
              <a:gd name="connsiteX67" fmla="*/ 7592532 w 12192000"/>
              <a:gd name="connsiteY67" fmla="*/ 1124282 h 5252118"/>
              <a:gd name="connsiteX68" fmla="*/ 7668494 w 12192000"/>
              <a:gd name="connsiteY68" fmla="*/ 1020374 h 5252118"/>
              <a:gd name="connsiteX69" fmla="*/ 7948351 w 12192000"/>
              <a:gd name="connsiteY69" fmla="*/ 456875 h 5252118"/>
              <a:gd name="connsiteX70" fmla="*/ 8132257 w 12192000"/>
              <a:gd name="connsiteY70" fmla="*/ 265045 h 5252118"/>
              <a:gd name="connsiteX71" fmla="*/ 8240202 w 12192000"/>
              <a:gd name="connsiteY71" fmla="*/ 181120 h 5252118"/>
              <a:gd name="connsiteX72" fmla="*/ 8934027 w 12192000"/>
              <a:gd name="connsiteY72" fmla="*/ 31 h 52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192000" h="5252118">
                <a:moveTo>
                  <a:pt x="8934027" y="31"/>
                </a:moveTo>
                <a:cubicBezTo>
                  <a:pt x="9079898" y="967"/>
                  <a:pt x="9225698" y="23260"/>
                  <a:pt x="9363628" y="65223"/>
                </a:cubicBezTo>
                <a:cubicBezTo>
                  <a:pt x="9415602" y="77212"/>
                  <a:pt x="9467575" y="97194"/>
                  <a:pt x="9519549" y="117177"/>
                </a:cubicBezTo>
                <a:cubicBezTo>
                  <a:pt x="9655479" y="185116"/>
                  <a:pt x="9799406" y="241066"/>
                  <a:pt x="9947330" y="293020"/>
                </a:cubicBezTo>
                <a:cubicBezTo>
                  <a:pt x="9995306" y="309006"/>
                  <a:pt x="10043281" y="324992"/>
                  <a:pt x="10091257" y="340978"/>
                </a:cubicBezTo>
                <a:cubicBezTo>
                  <a:pt x="10247177" y="352967"/>
                  <a:pt x="10399099" y="400925"/>
                  <a:pt x="10555020" y="444885"/>
                </a:cubicBezTo>
                <a:cubicBezTo>
                  <a:pt x="10606993" y="460871"/>
                  <a:pt x="10654969" y="476857"/>
                  <a:pt x="10706942" y="488846"/>
                </a:cubicBezTo>
                <a:cubicBezTo>
                  <a:pt x="10954816" y="584761"/>
                  <a:pt x="11210685" y="472861"/>
                  <a:pt x="11434571" y="520818"/>
                </a:cubicBezTo>
                <a:cubicBezTo>
                  <a:pt x="11644464" y="570774"/>
                  <a:pt x="11954305" y="633218"/>
                  <a:pt x="12161075" y="767669"/>
                </a:cubicBezTo>
                <a:lnTo>
                  <a:pt x="12192000" y="792896"/>
                </a:lnTo>
                <a:lnTo>
                  <a:pt x="12192000" y="5252118"/>
                </a:lnTo>
                <a:lnTo>
                  <a:pt x="12109671" y="5173997"/>
                </a:lnTo>
                <a:cubicBezTo>
                  <a:pt x="12018897" y="5087823"/>
                  <a:pt x="11915825" y="4989848"/>
                  <a:pt x="11818375" y="4896930"/>
                </a:cubicBezTo>
                <a:cubicBezTo>
                  <a:pt x="11790389" y="4868955"/>
                  <a:pt x="11762403" y="4840980"/>
                  <a:pt x="11734418" y="4817001"/>
                </a:cubicBezTo>
                <a:cubicBezTo>
                  <a:pt x="11478548" y="4541246"/>
                  <a:pt x="11198691" y="4261495"/>
                  <a:pt x="10858865" y="4157587"/>
                </a:cubicBezTo>
                <a:cubicBezTo>
                  <a:pt x="10806891" y="4141601"/>
                  <a:pt x="10758916" y="4129612"/>
                  <a:pt x="10706942" y="4121619"/>
                </a:cubicBezTo>
                <a:cubicBezTo>
                  <a:pt x="10491053" y="4117623"/>
                  <a:pt x="10267167" y="4069665"/>
                  <a:pt x="10107248" y="4133608"/>
                </a:cubicBezTo>
                <a:cubicBezTo>
                  <a:pt x="10027289" y="4165580"/>
                  <a:pt x="9947330" y="4201548"/>
                  <a:pt x="9867371" y="4233520"/>
                </a:cubicBezTo>
                <a:cubicBezTo>
                  <a:pt x="9827391" y="4249506"/>
                  <a:pt x="9787412" y="4269488"/>
                  <a:pt x="9743434" y="4285474"/>
                </a:cubicBezTo>
                <a:cubicBezTo>
                  <a:pt x="9195714" y="4581211"/>
                  <a:pt x="8604016" y="4565225"/>
                  <a:pt x="8048300" y="4309452"/>
                </a:cubicBezTo>
                <a:cubicBezTo>
                  <a:pt x="8004322" y="4301459"/>
                  <a:pt x="7980334" y="4293467"/>
                  <a:pt x="7980334" y="4293467"/>
                </a:cubicBezTo>
                <a:cubicBezTo>
                  <a:pt x="7980334" y="4293467"/>
                  <a:pt x="7956347" y="4273484"/>
                  <a:pt x="7916367" y="4237516"/>
                </a:cubicBezTo>
                <a:cubicBezTo>
                  <a:pt x="7876388" y="4205545"/>
                  <a:pt x="7824414" y="4161584"/>
                  <a:pt x="7772441" y="4117623"/>
                </a:cubicBezTo>
                <a:cubicBezTo>
                  <a:pt x="7700477" y="4061672"/>
                  <a:pt x="7644506" y="3993733"/>
                  <a:pt x="7592532" y="3925793"/>
                </a:cubicBezTo>
                <a:cubicBezTo>
                  <a:pt x="7564547" y="3893821"/>
                  <a:pt x="7536561" y="3857853"/>
                  <a:pt x="7508575" y="3825882"/>
                </a:cubicBezTo>
                <a:cubicBezTo>
                  <a:pt x="7180743" y="3526148"/>
                  <a:pt x="6844914" y="3190446"/>
                  <a:pt x="6369157" y="3174461"/>
                </a:cubicBezTo>
                <a:cubicBezTo>
                  <a:pt x="6317184" y="3170464"/>
                  <a:pt x="6261212" y="3170464"/>
                  <a:pt x="6205241" y="3170464"/>
                </a:cubicBezTo>
                <a:cubicBezTo>
                  <a:pt x="6045323" y="3170464"/>
                  <a:pt x="5881406" y="3182453"/>
                  <a:pt x="5729484" y="3186450"/>
                </a:cubicBezTo>
                <a:cubicBezTo>
                  <a:pt x="5685507" y="3186450"/>
                  <a:pt x="5645527" y="3190446"/>
                  <a:pt x="5601549" y="3194443"/>
                </a:cubicBezTo>
                <a:cubicBezTo>
                  <a:pt x="5433635" y="3210429"/>
                  <a:pt x="5269719" y="3234407"/>
                  <a:pt x="5097807" y="3254390"/>
                </a:cubicBezTo>
                <a:cubicBezTo>
                  <a:pt x="4993860" y="3262382"/>
                  <a:pt x="4925894" y="3270375"/>
                  <a:pt x="4925894" y="3270375"/>
                </a:cubicBezTo>
                <a:cubicBezTo>
                  <a:pt x="4925894" y="3270375"/>
                  <a:pt x="4833942" y="3306343"/>
                  <a:pt x="4741988" y="3342311"/>
                </a:cubicBezTo>
                <a:cubicBezTo>
                  <a:pt x="4650035" y="3378279"/>
                  <a:pt x="4558083" y="3414248"/>
                  <a:pt x="4558083" y="3414248"/>
                </a:cubicBezTo>
                <a:cubicBezTo>
                  <a:pt x="4174278" y="3606077"/>
                  <a:pt x="3790474" y="3606077"/>
                  <a:pt x="3398674" y="3550127"/>
                </a:cubicBezTo>
                <a:cubicBezTo>
                  <a:pt x="3358694" y="3554123"/>
                  <a:pt x="3314717" y="3562116"/>
                  <a:pt x="3266741" y="3566113"/>
                </a:cubicBezTo>
                <a:cubicBezTo>
                  <a:pt x="2998878" y="3598084"/>
                  <a:pt x="2762999" y="3729967"/>
                  <a:pt x="2551107" y="3889825"/>
                </a:cubicBezTo>
                <a:cubicBezTo>
                  <a:pt x="2515125" y="3913804"/>
                  <a:pt x="2479144" y="3941779"/>
                  <a:pt x="2443162" y="3969754"/>
                </a:cubicBezTo>
                <a:cubicBezTo>
                  <a:pt x="2095340" y="4245509"/>
                  <a:pt x="1599593" y="4197552"/>
                  <a:pt x="1195799" y="4089647"/>
                </a:cubicBezTo>
                <a:cubicBezTo>
                  <a:pt x="1139828" y="4073662"/>
                  <a:pt x="1083856" y="4053679"/>
                  <a:pt x="1031882" y="4029701"/>
                </a:cubicBezTo>
                <a:cubicBezTo>
                  <a:pt x="975911" y="4005722"/>
                  <a:pt x="923938" y="3981743"/>
                  <a:pt x="871964" y="3957765"/>
                </a:cubicBezTo>
                <a:cubicBezTo>
                  <a:pt x="823989" y="3937782"/>
                  <a:pt x="780011" y="3917800"/>
                  <a:pt x="732036" y="3897818"/>
                </a:cubicBezTo>
                <a:cubicBezTo>
                  <a:pt x="596105" y="3841868"/>
                  <a:pt x="452179" y="3793910"/>
                  <a:pt x="304254" y="3765935"/>
                </a:cubicBezTo>
                <a:cubicBezTo>
                  <a:pt x="260276" y="3749949"/>
                  <a:pt x="216299" y="3733963"/>
                  <a:pt x="172321" y="3721974"/>
                </a:cubicBezTo>
                <a:lnTo>
                  <a:pt x="0" y="3657700"/>
                </a:lnTo>
                <a:lnTo>
                  <a:pt x="0" y="3455381"/>
                </a:lnTo>
                <a:lnTo>
                  <a:pt x="65189" y="3480064"/>
                </a:lnTo>
                <a:cubicBezTo>
                  <a:pt x="110853" y="3494676"/>
                  <a:pt x="157329" y="3507165"/>
                  <a:pt x="204305" y="3518155"/>
                </a:cubicBezTo>
                <a:cubicBezTo>
                  <a:pt x="252281" y="3526148"/>
                  <a:pt x="300256" y="3538137"/>
                  <a:pt x="348232" y="3546130"/>
                </a:cubicBezTo>
                <a:cubicBezTo>
                  <a:pt x="452179" y="3562116"/>
                  <a:pt x="556125" y="3578102"/>
                  <a:pt x="660072" y="3594088"/>
                </a:cubicBezTo>
                <a:cubicBezTo>
                  <a:pt x="712046" y="3602081"/>
                  <a:pt x="764019" y="3614070"/>
                  <a:pt x="811995" y="3622063"/>
                </a:cubicBezTo>
                <a:cubicBezTo>
                  <a:pt x="963917" y="3658031"/>
                  <a:pt x="1111842" y="3693999"/>
                  <a:pt x="1263764" y="3721974"/>
                </a:cubicBezTo>
                <a:cubicBezTo>
                  <a:pt x="1311739" y="3733963"/>
                  <a:pt x="1363713" y="3741956"/>
                  <a:pt x="1411688" y="3745953"/>
                </a:cubicBezTo>
                <a:cubicBezTo>
                  <a:pt x="1647568" y="3781921"/>
                  <a:pt x="1887446" y="3765935"/>
                  <a:pt x="2103336" y="3701992"/>
                </a:cubicBezTo>
                <a:cubicBezTo>
                  <a:pt x="2147313" y="3690003"/>
                  <a:pt x="2187293" y="3674017"/>
                  <a:pt x="2227272" y="3654034"/>
                </a:cubicBezTo>
                <a:cubicBezTo>
                  <a:pt x="2347211" y="3602081"/>
                  <a:pt x="2463152" y="3534141"/>
                  <a:pt x="2575095" y="3462205"/>
                </a:cubicBezTo>
                <a:cubicBezTo>
                  <a:pt x="2782989" y="3318333"/>
                  <a:pt x="3054850" y="3286361"/>
                  <a:pt x="3286731" y="3222418"/>
                </a:cubicBezTo>
                <a:cubicBezTo>
                  <a:pt x="3330709" y="3214425"/>
                  <a:pt x="3370688" y="3202436"/>
                  <a:pt x="3414666" y="3194443"/>
                </a:cubicBezTo>
                <a:cubicBezTo>
                  <a:pt x="3706517" y="3122507"/>
                  <a:pt x="3966384" y="3062560"/>
                  <a:pt x="3966384" y="3062560"/>
                </a:cubicBezTo>
                <a:cubicBezTo>
                  <a:pt x="3966384" y="3062560"/>
                  <a:pt x="4206262" y="2950659"/>
                  <a:pt x="4482121" y="2826769"/>
                </a:cubicBezTo>
                <a:cubicBezTo>
                  <a:pt x="4518102" y="2810784"/>
                  <a:pt x="4558083" y="2794798"/>
                  <a:pt x="4598062" y="2774816"/>
                </a:cubicBezTo>
                <a:cubicBezTo>
                  <a:pt x="4737990" y="2710872"/>
                  <a:pt x="4873921" y="2642933"/>
                  <a:pt x="5009852" y="2582986"/>
                </a:cubicBezTo>
                <a:cubicBezTo>
                  <a:pt x="5057827" y="2563004"/>
                  <a:pt x="5101804" y="2543021"/>
                  <a:pt x="5149780" y="2523039"/>
                </a:cubicBezTo>
                <a:cubicBezTo>
                  <a:pt x="5485609" y="2423128"/>
                  <a:pt x="5773462" y="2287249"/>
                  <a:pt x="6033329" y="2051458"/>
                </a:cubicBezTo>
                <a:cubicBezTo>
                  <a:pt x="6069310" y="2015490"/>
                  <a:pt x="6105292" y="1983519"/>
                  <a:pt x="6141274" y="1943554"/>
                </a:cubicBezTo>
                <a:cubicBezTo>
                  <a:pt x="6173257" y="1911583"/>
                  <a:pt x="6189249" y="1879611"/>
                  <a:pt x="6237225" y="1863625"/>
                </a:cubicBezTo>
                <a:cubicBezTo>
                  <a:pt x="6545068" y="1815668"/>
                  <a:pt x="6816929" y="1703767"/>
                  <a:pt x="7072798" y="1555898"/>
                </a:cubicBezTo>
                <a:cubicBezTo>
                  <a:pt x="7116776" y="1531920"/>
                  <a:pt x="7156755" y="1503945"/>
                  <a:pt x="7200733" y="1475969"/>
                </a:cubicBezTo>
                <a:cubicBezTo>
                  <a:pt x="7356653" y="1384051"/>
                  <a:pt x="7484588" y="1264158"/>
                  <a:pt x="7592532" y="1124282"/>
                </a:cubicBezTo>
                <a:cubicBezTo>
                  <a:pt x="7620518" y="1092310"/>
                  <a:pt x="7644506" y="1056342"/>
                  <a:pt x="7668494" y="1020374"/>
                </a:cubicBezTo>
                <a:cubicBezTo>
                  <a:pt x="7804424" y="856520"/>
                  <a:pt x="7820416" y="616733"/>
                  <a:pt x="7948351" y="456875"/>
                </a:cubicBezTo>
                <a:cubicBezTo>
                  <a:pt x="8004322" y="388935"/>
                  <a:pt x="8068290" y="324992"/>
                  <a:pt x="8132257" y="265045"/>
                </a:cubicBezTo>
                <a:cubicBezTo>
                  <a:pt x="8168239" y="233074"/>
                  <a:pt x="8204220" y="209095"/>
                  <a:pt x="8240202" y="181120"/>
                </a:cubicBezTo>
                <a:cubicBezTo>
                  <a:pt x="8447596" y="56231"/>
                  <a:pt x="8690909" y="-1530"/>
                  <a:pt x="8934027" y="31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0" y="2051464"/>
            <a:ext cx="12192000" cy="4029283"/>
          </a:xfrm>
          <a:custGeom>
            <a:avLst/>
            <a:gdLst>
              <a:gd name="connsiteX0" fmla="*/ 0 w 12192000"/>
              <a:gd name="connsiteY0" fmla="*/ 0 h 4029283"/>
              <a:gd name="connsiteX1" fmla="*/ 18429 w 12192000"/>
              <a:gd name="connsiteY1" fmla="*/ 10889 h 4029283"/>
              <a:gd name="connsiteX2" fmla="*/ 91495 w 12192000"/>
              <a:gd name="connsiteY2" fmla="*/ 54060 h 4029283"/>
              <a:gd name="connsiteX3" fmla="*/ 441818 w 12192000"/>
              <a:gd name="connsiteY3" fmla="*/ 258725 h 4029283"/>
              <a:gd name="connsiteX4" fmla="*/ 445754 w 12192000"/>
              <a:gd name="connsiteY4" fmla="*/ 258725 h 4029283"/>
              <a:gd name="connsiteX5" fmla="*/ 449690 w 12192000"/>
              <a:gd name="connsiteY5" fmla="*/ 262661 h 4029283"/>
              <a:gd name="connsiteX6" fmla="*/ 733097 w 12192000"/>
              <a:gd name="connsiteY6" fmla="*/ 561787 h 4029283"/>
              <a:gd name="connsiteX7" fmla="*/ 1012568 w 12192000"/>
              <a:gd name="connsiteY7" fmla="*/ 864848 h 4029283"/>
              <a:gd name="connsiteX8" fmla="*/ 1292039 w 12192000"/>
              <a:gd name="connsiteY8" fmla="*/ 1167910 h 4029283"/>
              <a:gd name="connsiteX9" fmla="*/ 1567574 w 12192000"/>
              <a:gd name="connsiteY9" fmla="*/ 1474907 h 4029283"/>
              <a:gd name="connsiteX10" fmla="*/ 1571510 w 12192000"/>
              <a:gd name="connsiteY10" fmla="*/ 1482779 h 4029283"/>
              <a:gd name="connsiteX11" fmla="*/ 1571510 w 12192000"/>
              <a:gd name="connsiteY11" fmla="*/ 1486715 h 4029283"/>
              <a:gd name="connsiteX12" fmla="*/ 1685660 w 12192000"/>
              <a:gd name="connsiteY12" fmla="*/ 1730738 h 4029283"/>
              <a:gd name="connsiteX13" fmla="*/ 1795874 w 12192000"/>
              <a:gd name="connsiteY13" fmla="*/ 1974762 h 4029283"/>
              <a:gd name="connsiteX14" fmla="*/ 1799810 w 12192000"/>
              <a:gd name="connsiteY14" fmla="*/ 1982634 h 4029283"/>
              <a:gd name="connsiteX15" fmla="*/ 1799810 w 12192000"/>
              <a:gd name="connsiteY15" fmla="*/ 1986569 h 4029283"/>
              <a:gd name="connsiteX16" fmla="*/ 1862790 w 12192000"/>
              <a:gd name="connsiteY16" fmla="*/ 2458873 h 4029283"/>
              <a:gd name="connsiteX17" fmla="*/ 1922448 w 12192000"/>
              <a:gd name="connsiteY17" fmla="*/ 2906271 h 4029283"/>
              <a:gd name="connsiteX18" fmla="*/ 1923656 w 12192000"/>
              <a:gd name="connsiteY18" fmla="*/ 2915332 h 4029283"/>
              <a:gd name="connsiteX19" fmla="*/ 1917897 w 12192000"/>
              <a:gd name="connsiteY19" fmla="*/ 2907562 h 4029283"/>
              <a:gd name="connsiteX20" fmla="*/ 1925769 w 12192000"/>
              <a:gd name="connsiteY20" fmla="*/ 2931177 h 4029283"/>
              <a:gd name="connsiteX21" fmla="*/ 1924785 w 12192000"/>
              <a:gd name="connsiteY21" fmla="*/ 2923797 h 4029283"/>
              <a:gd name="connsiteX22" fmla="*/ 1923656 w 12192000"/>
              <a:gd name="connsiteY22" fmla="*/ 2915332 h 4029283"/>
              <a:gd name="connsiteX23" fmla="*/ 1961548 w 12192000"/>
              <a:gd name="connsiteY23" fmla="*/ 2966451 h 4029283"/>
              <a:gd name="connsiteX24" fmla="*/ 2152801 w 12192000"/>
              <a:gd name="connsiteY24" fmla="*/ 3224468 h 4029283"/>
              <a:gd name="connsiteX25" fmla="*/ 2156221 w 12192000"/>
              <a:gd name="connsiteY25" fmla="*/ 3229082 h 4029283"/>
              <a:gd name="connsiteX26" fmla="*/ 2150133 w 12192000"/>
              <a:gd name="connsiteY26" fmla="*/ 3226367 h 4029283"/>
              <a:gd name="connsiteX27" fmla="*/ 2165878 w 12192000"/>
              <a:gd name="connsiteY27" fmla="*/ 3242110 h 4029283"/>
              <a:gd name="connsiteX28" fmla="*/ 2162003 w 12192000"/>
              <a:gd name="connsiteY28" fmla="*/ 3236883 h 4029283"/>
              <a:gd name="connsiteX29" fmla="*/ 2156221 w 12192000"/>
              <a:gd name="connsiteY29" fmla="*/ 3229082 h 4029283"/>
              <a:gd name="connsiteX30" fmla="*/ 2330730 w 12192000"/>
              <a:gd name="connsiteY30" fmla="*/ 3306914 h 4029283"/>
              <a:gd name="connsiteX31" fmla="*/ 2688717 w 12192000"/>
              <a:gd name="connsiteY31" fmla="*/ 3466577 h 4029283"/>
              <a:gd name="connsiteX32" fmla="*/ 2693399 w 12192000"/>
              <a:gd name="connsiteY32" fmla="*/ 3468665 h 4029283"/>
              <a:gd name="connsiteX33" fmla="*/ 2677585 w 12192000"/>
              <a:gd name="connsiteY33" fmla="*/ 3470390 h 4029283"/>
              <a:gd name="connsiteX34" fmla="*/ 2697266 w 12192000"/>
              <a:gd name="connsiteY34" fmla="*/ 3470390 h 4029283"/>
              <a:gd name="connsiteX35" fmla="*/ 2693399 w 12192000"/>
              <a:gd name="connsiteY35" fmla="*/ 3468665 h 4029283"/>
              <a:gd name="connsiteX36" fmla="*/ 2749044 w 12192000"/>
              <a:gd name="connsiteY36" fmla="*/ 3462595 h 4029283"/>
              <a:gd name="connsiteX37" fmla="*/ 2894077 w 12192000"/>
              <a:gd name="connsiteY37" fmla="*/ 3446775 h 4029283"/>
              <a:gd name="connsiteX38" fmla="*/ 3110568 w 12192000"/>
              <a:gd name="connsiteY38" fmla="*/ 3423160 h 4029283"/>
              <a:gd name="connsiteX39" fmla="*/ 3543551 w 12192000"/>
              <a:gd name="connsiteY39" fmla="*/ 3371994 h 4029283"/>
              <a:gd name="connsiteX40" fmla="*/ 3547487 w 12192000"/>
              <a:gd name="connsiteY40" fmla="*/ 3371994 h 4029283"/>
              <a:gd name="connsiteX41" fmla="*/ 3704936 w 12192000"/>
              <a:gd name="connsiteY41" fmla="*/ 3371994 h 4029283"/>
              <a:gd name="connsiteX42" fmla="*/ 3842703 w 12192000"/>
              <a:gd name="connsiteY42" fmla="*/ 3375438 h 4029283"/>
              <a:gd name="connsiteX43" fmla="*/ 3847029 w 12192000"/>
              <a:gd name="connsiteY43" fmla="*/ 3375546 h 4029283"/>
              <a:gd name="connsiteX44" fmla="*/ 3842703 w 12192000"/>
              <a:gd name="connsiteY44" fmla="*/ 3387737 h 4029283"/>
              <a:gd name="connsiteX45" fmla="*/ 3862384 w 12192000"/>
              <a:gd name="connsiteY45" fmla="*/ 3375930 h 4029283"/>
              <a:gd name="connsiteX46" fmla="*/ 3859924 w 12192000"/>
              <a:gd name="connsiteY46" fmla="*/ 3375868 h 4029283"/>
              <a:gd name="connsiteX47" fmla="*/ 3847029 w 12192000"/>
              <a:gd name="connsiteY47" fmla="*/ 3375546 h 4029283"/>
              <a:gd name="connsiteX48" fmla="*/ 3871287 w 12192000"/>
              <a:gd name="connsiteY48" fmla="*/ 3307190 h 4029283"/>
              <a:gd name="connsiteX49" fmla="*/ 3929300 w 12192000"/>
              <a:gd name="connsiteY49" fmla="*/ 3143714 h 4029283"/>
              <a:gd name="connsiteX50" fmla="*/ 4011960 w 12192000"/>
              <a:gd name="connsiteY50" fmla="*/ 2895754 h 4029283"/>
              <a:gd name="connsiteX51" fmla="*/ 4177281 w 12192000"/>
              <a:gd name="connsiteY51" fmla="*/ 2399835 h 4029283"/>
              <a:gd name="connsiteX52" fmla="*/ 4177281 w 12192000"/>
              <a:gd name="connsiteY52" fmla="*/ 2403771 h 4029283"/>
              <a:gd name="connsiteX53" fmla="*/ 4189089 w 12192000"/>
              <a:gd name="connsiteY53" fmla="*/ 2081030 h 4029283"/>
              <a:gd name="connsiteX54" fmla="*/ 4204834 w 12192000"/>
              <a:gd name="connsiteY54" fmla="*/ 1758289 h 4029283"/>
              <a:gd name="connsiteX55" fmla="*/ 4204834 w 12192000"/>
              <a:gd name="connsiteY55" fmla="*/ 1750418 h 4029283"/>
              <a:gd name="connsiteX56" fmla="*/ 4212707 w 12192000"/>
              <a:gd name="connsiteY56" fmla="*/ 1742546 h 4029283"/>
              <a:gd name="connsiteX57" fmla="*/ 4661435 w 12192000"/>
              <a:gd name="connsiteY57" fmla="*/ 1345024 h 4029283"/>
              <a:gd name="connsiteX58" fmla="*/ 4669307 w 12192000"/>
              <a:gd name="connsiteY58" fmla="*/ 1337152 h 4029283"/>
              <a:gd name="connsiteX59" fmla="*/ 4681116 w 12192000"/>
              <a:gd name="connsiteY59" fmla="*/ 1337152 h 4029283"/>
              <a:gd name="connsiteX60" fmla="*/ 5377825 w 12192000"/>
              <a:gd name="connsiteY60" fmla="*/ 1376511 h 4029283"/>
              <a:gd name="connsiteX61" fmla="*/ 5385697 w 12192000"/>
              <a:gd name="connsiteY61" fmla="*/ 1376511 h 4029283"/>
              <a:gd name="connsiteX62" fmla="*/ 5393570 w 12192000"/>
              <a:gd name="connsiteY62" fmla="*/ 1380446 h 4029283"/>
              <a:gd name="connsiteX63" fmla="*/ 5901341 w 12192000"/>
              <a:gd name="connsiteY63" fmla="*/ 1655957 h 4029283"/>
              <a:gd name="connsiteX64" fmla="*/ 5893468 w 12192000"/>
              <a:gd name="connsiteY64" fmla="*/ 1655957 h 4029283"/>
              <a:gd name="connsiteX65" fmla="*/ 6478864 w 12192000"/>
              <a:gd name="connsiteY65" fmla="*/ 1887112 h 4029283"/>
              <a:gd name="connsiteX66" fmla="*/ 6501485 w 12192000"/>
              <a:gd name="connsiteY66" fmla="*/ 1896045 h 4029283"/>
              <a:gd name="connsiteX67" fmla="*/ 6491772 w 12192000"/>
              <a:gd name="connsiteY67" fmla="*/ 1896045 h 4029283"/>
              <a:gd name="connsiteX68" fmla="*/ 6511453 w 12192000"/>
              <a:gd name="connsiteY68" fmla="*/ 1899981 h 4029283"/>
              <a:gd name="connsiteX69" fmla="*/ 6501797 w 12192000"/>
              <a:gd name="connsiteY69" fmla="*/ 1896168 h 4029283"/>
              <a:gd name="connsiteX70" fmla="*/ 6501485 w 12192000"/>
              <a:gd name="connsiteY70" fmla="*/ 1896045 h 4029283"/>
              <a:gd name="connsiteX71" fmla="*/ 6634690 w 12192000"/>
              <a:gd name="connsiteY71" fmla="*/ 1896045 h 4029283"/>
              <a:gd name="connsiteX72" fmla="*/ 6924755 w 12192000"/>
              <a:gd name="connsiteY72" fmla="*/ 1896045 h 4029283"/>
              <a:gd name="connsiteX73" fmla="*/ 7141247 w 12192000"/>
              <a:gd name="connsiteY73" fmla="*/ 1896045 h 4029283"/>
              <a:gd name="connsiteX74" fmla="*/ 7251460 w 12192000"/>
              <a:gd name="connsiteY74" fmla="*/ 1892109 h 4029283"/>
              <a:gd name="connsiteX75" fmla="*/ 7306567 w 12192000"/>
              <a:gd name="connsiteY75" fmla="*/ 1892109 h 4029283"/>
              <a:gd name="connsiteX76" fmla="*/ 7318376 w 12192000"/>
              <a:gd name="connsiteY76" fmla="*/ 1892109 h 4029283"/>
              <a:gd name="connsiteX77" fmla="*/ 7326248 w 12192000"/>
              <a:gd name="connsiteY77" fmla="*/ 1892109 h 4029283"/>
              <a:gd name="connsiteX78" fmla="*/ 7338057 w 12192000"/>
              <a:gd name="connsiteY78" fmla="*/ 1896045 h 4029283"/>
              <a:gd name="connsiteX79" fmla="*/ 7361674 w 12192000"/>
              <a:gd name="connsiteY79" fmla="*/ 1899981 h 4029283"/>
              <a:gd name="connsiteX80" fmla="*/ 7373483 w 12192000"/>
              <a:gd name="connsiteY80" fmla="*/ 1903916 h 4029283"/>
              <a:gd name="connsiteX81" fmla="*/ 7582102 w 12192000"/>
              <a:gd name="connsiteY81" fmla="*/ 1974762 h 4029283"/>
              <a:gd name="connsiteX82" fmla="*/ 7786785 w 12192000"/>
              <a:gd name="connsiteY82" fmla="*/ 2045607 h 4029283"/>
              <a:gd name="connsiteX83" fmla="*/ 8174563 w 12192000"/>
              <a:gd name="connsiteY83" fmla="*/ 2183555 h 4029283"/>
              <a:gd name="connsiteX84" fmla="*/ 8181323 w 12192000"/>
              <a:gd name="connsiteY84" fmla="*/ 2185959 h 4029283"/>
              <a:gd name="connsiteX85" fmla="*/ 8168597 w 12192000"/>
              <a:gd name="connsiteY85" fmla="*/ 2187299 h 4029283"/>
              <a:gd name="connsiteX86" fmla="*/ 8196151 w 12192000"/>
              <a:gd name="connsiteY86" fmla="*/ 2191234 h 4029283"/>
              <a:gd name="connsiteX87" fmla="*/ 8189755 w 12192000"/>
              <a:gd name="connsiteY87" fmla="*/ 2188959 h 4029283"/>
              <a:gd name="connsiteX88" fmla="*/ 8181323 w 12192000"/>
              <a:gd name="connsiteY88" fmla="*/ 2185959 h 4029283"/>
              <a:gd name="connsiteX89" fmla="*/ 8267341 w 12192000"/>
              <a:gd name="connsiteY89" fmla="*/ 2176905 h 4029283"/>
              <a:gd name="connsiteX90" fmla="*/ 8467749 w 12192000"/>
              <a:gd name="connsiteY90" fmla="*/ 2155812 h 4029283"/>
              <a:gd name="connsiteX91" fmla="*/ 8471685 w 12192000"/>
              <a:gd name="connsiteY91" fmla="*/ 2155812 h 4029283"/>
              <a:gd name="connsiteX92" fmla="*/ 8475621 w 12192000"/>
              <a:gd name="connsiteY92" fmla="*/ 2155812 h 4029283"/>
              <a:gd name="connsiteX93" fmla="*/ 9058180 w 12192000"/>
              <a:gd name="connsiteY93" fmla="*/ 2171555 h 4029283"/>
              <a:gd name="connsiteX94" fmla="*/ 9073925 w 12192000"/>
              <a:gd name="connsiteY94" fmla="*/ 2171555 h 4029283"/>
              <a:gd name="connsiteX95" fmla="*/ 9085734 w 12192000"/>
              <a:gd name="connsiteY95" fmla="*/ 2179427 h 4029283"/>
              <a:gd name="connsiteX96" fmla="*/ 9695846 w 12192000"/>
              <a:gd name="connsiteY96" fmla="*/ 2494296 h 4029283"/>
              <a:gd name="connsiteX97" fmla="*/ 9711591 w 12192000"/>
              <a:gd name="connsiteY97" fmla="*/ 2502168 h 4029283"/>
              <a:gd name="connsiteX98" fmla="*/ 9719464 w 12192000"/>
              <a:gd name="connsiteY98" fmla="*/ 2513975 h 4029283"/>
              <a:gd name="connsiteX99" fmla="*/ 9935955 w 12192000"/>
              <a:gd name="connsiteY99" fmla="*/ 2828844 h 4029283"/>
              <a:gd name="connsiteX100" fmla="*/ 9932019 w 12192000"/>
              <a:gd name="connsiteY100" fmla="*/ 2824909 h 4029283"/>
              <a:gd name="connsiteX101" fmla="*/ 10246916 w 12192000"/>
              <a:gd name="connsiteY101" fmla="*/ 3206687 h 4029283"/>
              <a:gd name="connsiteX102" fmla="*/ 10235107 w 12192000"/>
              <a:gd name="connsiteY102" fmla="*/ 3198816 h 4029283"/>
              <a:gd name="connsiteX103" fmla="*/ 10368938 w 12192000"/>
              <a:gd name="connsiteY103" fmla="*/ 3305084 h 4029283"/>
              <a:gd name="connsiteX104" fmla="*/ 10498833 w 12192000"/>
              <a:gd name="connsiteY104" fmla="*/ 3415288 h 4029283"/>
              <a:gd name="connsiteX105" fmla="*/ 10530323 w 12192000"/>
              <a:gd name="connsiteY105" fmla="*/ 3450711 h 4029283"/>
              <a:gd name="connsiteX106" fmla="*/ 10546068 w 12192000"/>
              <a:gd name="connsiteY106" fmla="*/ 3466455 h 4029283"/>
              <a:gd name="connsiteX107" fmla="*/ 10550004 w 12192000"/>
              <a:gd name="connsiteY107" fmla="*/ 3470390 h 4029283"/>
              <a:gd name="connsiteX108" fmla="*/ 10553940 w 12192000"/>
              <a:gd name="connsiteY108" fmla="*/ 3474326 h 4029283"/>
              <a:gd name="connsiteX109" fmla="*/ 10620856 w 12192000"/>
              <a:gd name="connsiteY109" fmla="*/ 3517621 h 4029283"/>
              <a:gd name="connsiteX110" fmla="*/ 10762559 w 12192000"/>
              <a:gd name="connsiteY110" fmla="*/ 3604210 h 4029283"/>
              <a:gd name="connsiteX111" fmla="*/ 10908199 w 12192000"/>
              <a:gd name="connsiteY111" fmla="*/ 3686863 h 4029283"/>
              <a:gd name="connsiteX112" fmla="*/ 10982987 w 12192000"/>
              <a:gd name="connsiteY112" fmla="*/ 3730157 h 4029283"/>
              <a:gd name="connsiteX113" fmla="*/ 10986923 w 12192000"/>
              <a:gd name="connsiteY113" fmla="*/ 3734093 h 4029283"/>
              <a:gd name="connsiteX114" fmla="*/ 10990859 w 12192000"/>
              <a:gd name="connsiteY114" fmla="*/ 3734093 h 4029283"/>
              <a:gd name="connsiteX115" fmla="*/ 10994795 w 12192000"/>
              <a:gd name="connsiteY115" fmla="*/ 3738029 h 4029283"/>
              <a:gd name="connsiteX116" fmla="*/ 11006604 w 12192000"/>
              <a:gd name="connsiteY116" fmla="*/ 3745901 h 4029283"/>
              <a:gd name="connsiteX117" fmla="*/ 11014477 w 12192000"/>
              <a:gd name="connsiteY117" fmla="*/ 3749837 h 4029283"/>
              <a:gd name="connsiteX118" fmla="*/ 11030221 w 12192000"/>
              <a:gd name="connsiteY118" fmla="*/ 3757708 h 4029283"/>
              <a:gd name="connsiteX119" fmla="*/ 11049902 w 12192000"/>
              <a:gd name="connsiteY119" fmla="*/ 3765580 h 4029283"/>
              <a:gd name="connsiteX120" fmla="*/ 11207351 w 12192000"/>
              <a:gd name="connsiteY120" fmla="*/ 3820682 h 4029283"/>
              <a:gd name="connsiteX121" fmla="*/ 11364799 w 12192000"/>
              <a:gd name="connsiteY121" fmla="*/ 3867913 h 4029283"/>
              <a:gd name="connsiteX122" fmla="*/ 11360863 w 12192000"/>
              <a:gd name="connsiteY122" fmla="*/ 3867913 h 4029283"/>
              <a:gd name="connsiteX123" fmla="*/ 11707249 w 12192000"/>
              <a:gd name="connsiteY123" fmla="*/ 3926951 h 4029283"/>
              <a:gd name="connsiteX124" fmla="*/ 12051415 w 12192000"/>
              <a:gd name="connsiteY124" fmla="*/ 3989521 h 4029283"/>
              <a:gd name="connsiteX125" fmla="*/ 12045763 w 12192000"/>
              <a:gd name="connsiteY125" fmla="*/ 3989924 h 4029283"/>
              <a:gd name="connsiteX126" fmla="*/ 12053636 w 12192000"/>
              <a:gd name="connsiteY126" fmla="*/ 3989924 h 4029283"/>
              <a:gd name="connsiteX127" fmla="*/ 12051415 w 12192000"/>
              <a:gd name="connsiteY127" fmla="*/ 3989521 h 4029283"/>
              <a:gd name="connsiteX128" fmla="*/ 12192000 w 12192000"/>
              <a:gd name="connsiteY128" fmla="*/ 3979480 h 4029283"/>
              <a:gd name="connsiteX129" fmla="*/ 12192000 w 12192000"/>
              <a:gd name="connsiteY129" fmla="*/ 4011989 h 4029283"/>
              <a:gd name="connsiteX130" fmla="*/ 12053636 w 12192000"/>
              <a:gd name="connsiteY130" fmla="*/ 4029283 h 4029283"/>
              <a:gd name="connsiteX131" fmla="*/ 12049700 w 12192000"/>
              <a:gd name="connsiteY131" fmla="*/ 4029283 h 4029283"/>
              <a:gd name="connsiteX132" fmla="*/ 12045763 w 12192000"/>
              <a:gd name="connsiteY132" fmla="*/ 4029283 h 4029283"/>
              <a:gd name="connsiteX133" fmla="*/ 11699377 w 12192000"/>
              <a:gd name="connsiteY133" fmla="*/ 3982053 h 4029283"/>
              <a:gd name="connsiteX134" fmla="*/ 11352991 w 12192000"/>
              <a:gd name="connsiteY134" fmla="*/ 3930887 h 4029283"/>
              <a:gd name="connsiteX135" fmla="*/ 11349054 w 12192000"/>
              <a:gd name="connsiteY135" fmla="*/ 3930887 h 4029283"/>
              <a:gd name="connsiteX136" fmla="*/ 11183734 w 12192000"/>
              <a:gd name="connsiteY136" fmla="*/ 3887592 h 4029283"/>
              <a:gd name="connsiteX137" fmla="*/ 11022349 w 12192000"/>
              <a:gd name="connsiteY137" fmla="*/ 3836426 h 4029283"/>
              <a:gd name="connsiteX138" fmla="*/ 11002668 w 12192000"/>
              <a:gd name="connsiteY138" fmla="*/ 3828554 h 4029283"/>
              <a:gd name="connsiteX139" fmla="*/ 10979051 w 12192000"/>
              <a:gd name="connsiteY139" fmla="*/ 3816746 h 4029283"/>
              <a:gd name="connsiteX140" fmla="*/ 10967242 w 12192000"/>
              <a:gd name="connsiteY140" fmla="*/ 3812811 h 4029283"/>
              <a:gd name="connsiteX141" fmla="*/ 10951497 w 12192000"/>
              <a:gd name="connsiteY141" fmla="*/ 3801003 h 4029283"/>
              <a:gd name="connsiteX142" fmla="*/ 10947561 w 12192000"/>
              <a:gd name="connsiteY142" fmla="*/ 3797067 h 4029283"/>
              <a:gd name="connsiteX143" fmla="*/ 10939689 w 12192000"/>
              <a:gd name="connsiteY143" fmla="*/ 3793131 h 4029283"/>
              <a:gd name="connsiteX144" fmla="*/ 10868837 w 12192000"/>
              <a:gd name="connsiteY144" fmla="*/ 3753773 h 4029283"/>
              <a:gd name="connsiteX145" fmla="*/ 10723197 w 12192000"/>
              <a:gd name="connsiteY145" fmla="*/ 3675055 h 4029283"/>
              <a:gd name="connsiteX146" fmla="*/ 10573621 w 12192000"/>
              <a:gd name="connsiteY146" fmla="*/ 3592402 h 4029283"/>
              <a:gd name="connsiteX147" fmla="*/ 10498833 w 12192000"/>
              <a:gd name="connsiteY147" fmla="*/ 3545172 h 4029283"/>
              <a:gd name="connsiteX148" fmla="*/ 10487024 w 12192000"/>
              <a:gd name="connsiteY148" fmla="*/ 3537300 h 4029283"/>
              <a:gd name="connsiteX149" fmla="*/ 10479152 w 12192000"/>
              <a:gd name="connsiteY149" fmla="*/ 3525492 h 4029283"/>
              <a:gd name="connsiteX150" fmla="*/ 10463407 w 12192000"/>
              <a:gd name="connsiteY150" fmla="*/ 3509749 h 4029283"/>
              <a:gd name="connsiteX151" fmla="*/ 10435854 w 12192000"/>
              <a:gd name="connsiteY151" fmla="*/ 3482198 h 4029283"/>
              <a:gd name="connsiteX152" fmla="*/ 10180000 w 12192000"/>
              <a:gd name="connsiteY152" fmla="*/ 3277533 h 4029283"/>
              <a:gd name="connsiteX153" fmla="*/ 10172128 w 12192000"/>
              <a:gd name="connsiteY153" fmla="*/ 3273597 h 4029283"/>
              <a:gd name="connsiteX154" fmla="*/ 10168191 w 12192000"/>
              <a:gd name="connsiteY154" fmla="*/ 3269661 h 4029283"/>
              <a:gd name="connsiteX155" fmla="*/ 9853295 w 12192000"/>
              <a:gd name="connsiteY155" fmla="*/ 2895754 h 4029283"/>
              <a:gd name="connsiteX156" fmla="*/ 9849359 w 12192000"/>
              <a:gd name="connsiteY156" fmla="*/ 2891818 h 4029283"/>
              <a:gd name="connsiteX157" fmla="*/ 9636827 w 12192000"/>
              <a:gd name="connsiteY157" fmla="*/ 2593554 h 4029283"/>
              <a:gd name="connsiteX158" fmla="*/ 9633549 w 12192000"/>
              <a:gd name="connsiteY158" fmla="*/ 2588953 h 4029283"/>
              <a:gd name="connsiteX159" fmla="*/ 9648612 w 12192000"/>
              <a:gd name="connsiteY159" fmla="*/ 2596628 h 4029283"/>
              <a:gd name="connsiteX160" fmla="*/ 9624995 w 12192000"/>
              <a:gd name="connsiteY160" fmla="*/ 2576949 h 4029283"/>
              <a:gd name="connsiteX161" fmla="*/ 9628501 w 12192000"/>
              <a:gd name="connsiteY161" fmla="*/ 2581869 h 4029283"/>
              <a:gd name="connsiteX162" fmla="*/ 9633549 w 12192000"/>
              <a:gd name="connsiteY162" fmla="*/ 2588953 h 4029283"/>
              <a:gd name="connsiteX163" fmla="*/ 9444629 w 12192000"/>
              <a:gd name="connsiteY163" fmla="*/ 2492697 h 4029283"/>
              <a:gd name="connsiteX164" fmla="*/ 9063216 w 12192000"/>
              <a:gd name="connsiteY164" fmla="*/ 2298364 h 4029283"/>
              <a:gd name="connsiteX165" fmla="*/ 9045399 w 12192000"/>
              <a:gd name="connsiteY165" fmla="*/ 2289286 h 4029283"/>
              <a:gd name="connsiteX166" fmla="*/ 9058180 w 12192000"/>
              <a:gd name="connsiteY166" fmla="*/ 2289631 h 4029283"/>
              <a:gd name="connsiteX167" fmla="*/ 9030627 w 12192000"/>
              <a:gd name="connsiteY167" fmla="*/ 2281759 h 4029283"/>
              <a:gd name="connsiteX168" fmla="*/ 9040283 w 12192000"/>
              <a:gd name="connsiteY168" fmla="*/ 2286679 h 4029283"/>
              <a:gd name="connsiteX169" fmla="*/ 9045399 w 12192000"/>
              <a:gd name="connsiteY169" fmla="*/ 2289286 h 4029283"/>
              <a:gd name="connsiteX170" fmla="*/ 8481886 w 12192000"/>
              <a:gd name="connsiteY170" fmla="*/ 2274057 h 4029283"/>
              <a:gd name="connsiteX171" fmla="*/ 8483494 w 12192000"/>
              <a:gd name="connsiteY171" fmla="*/ 2273888 h 4029283"/>
              <a:gd name="connsiteX172" fmla="*/ 8475621 w 12192000"/>
              <a:gd name="connsiteY172" fmla="*/ 2273888 h 4029283"/>
              <a:gd name="connsiteX173" fmla="*/ 8481886 w 12192000"/>
              <a:gd name="connsiteY173" fmla="*/ 2274057 h 4029283"/>
              <a:gd name="connsiteX174" fmla="*/ 8384751 w 12192000"/>
              <a:gd name="connsiteY174" fmla="*/ 2284281 h 4029283"/>
              <a:gd name="connsiteX175" fmla="*/ 8184342 w 12192000"/>
              <a:gd name="connsiteY175" fmla="*/ 2305375 h 4029283"/>
              <a:gd name="connsiteX176" fmla="*/ 8168597 w 12192000"/>
              <a:gd name="connsiteY176" fmla="*/ 2305375 h 4029283"/>
              <a:gd name="connsiteX177" fmla="*/ 8156788 w 12192000"/>
              <a:gd name="connsiteY177" fmla="*/ 2301439 h 4029283"/>
              <a:gd name="connsiteX178" fmla="*/ 7747423 w 12192000"/>
              <a:gd name="connsiteY178" fmla="*/ 2151876 h 4029283"/>
              <a:gd name="connsiteX179" fmla="*/ 7546676 w 12192000"/>
              <a:gd name="connsiteY179" fmla="*/ 2077094 h 4029283"/>
              <a:gd name="connsiteX180" fmla="*/ 7341993 w 12192000"/>
              <a:gd name="connsiteY180" fmla="*/ 2006249 h 4029283"/>
              <a:gd name="connsiteX181" fmla="*/ 7330185 w 12192000"/>
              <a:gd name="connsiteY181" fmla="*/ 2002313 h 4029283"/>
              <a:gd name="connsiteX182" fmla="*/ 7326248 w 12192000"/>
              <a:gd name="connsiteY182" fmla="*/ 2002313 h 4029283"/>
              <a:gd name="connsiteX183" fmla="*/ 7318376 w 12192000"/>
              <a:gd name="connsiteY183" fmla="*/ 2002313 h 4029283"/>
              <a:gd name="connsiteX184" fmla="*/ 7306567 w 12192000"/>
              <a:gd name="connsiteY184" fmla="*/ 2002313 h 4029283"/>
              <a:gd name="connsiteX185" fmla="*/ 7251460 w 12192000"/>
              <a:gd name="connsiteY185" fmla="*/ 2002313 h 4029283"/>
              <a:gd name="connsiteX186" fmla="*/ 7141247 w 12192000"/>
              <a:gd name="connsiteY186" fmla="*/ 1998377 h 4029283"/>
              <a:gd name="connsiteX187" fmla="*/ 6924755 w 12192000"/>
              <a:gd name="connsiteY187" fmla="*/ 1998377 h 4029283"/>
              <a:gd name="connsiteX188" fmla="*/ 6491772 w 12192000"/>
              <a:gd name="connsiteY188" fmla="*/ 1998377 h 4029283"/>
              <a:gd name="connsiteX189" fmla="*/ 6479963 w 12192000"/>
              <a:gd name="connsiteY189" fmla="*/ 1998377 h 4029283"/>
              <a:gd name="connsiteX190" fmla="*/ 6472091 w 12192000"/>
              <a:gd name="connsiteY190" fmla="*/ 1994441 h 4029283"/>
              <a:gd name="connsiteX191" fmla="*/ 5861978 w 12192000"/>
              <a:gd name="connsiteY191" fmla="*/ 1734674 h 4029283"/>
              <a:gd name="connsiteX192" fmla="*/ 5858042 w 12192000"/>
              <a:gd name="connsiteY192" fmla="*/ 1734674 h 4029283"/>
              <a:gd name="connsiteX193" fmla="*/ 5854106 w 12192000"/>
              <a:gd name="connsiteY193" fmla="*/ 1734674 h 4029283"/>
              <a:gd name="connsiteX194" fmla="*/ 5362018 w 12192000"/>
              <a:gd name="connsiteY194" fmla="*/ 1447971 h 4029283"/>
              <a:gd name="connsiteX195" fmla="*/ 5359532 w 12192000"/>
              <a:gd name="connsiteY195" fmla="*/ 1446523 h 4029283"/>
              <a:gd name="connsiteX196" fmla="*/ 5369952 w 12192000"/>
              <a:gd name="connsiteY196" fmla="*/ 1447356 h 4029283"/>
              <a:gd name="connsiteX197" fmla="*/ 5354207 w 12192000"/>
              <a:gd name="connsiteY197" fmla="*/ 1443420 h 4029283"/>
              <a:gd name="connsiteX198" fmla="*/ 5359532 w 12192000"/>
              <a:gd name="connsiteY198" fmla="*/ 1446523 h 4029283"/>
              <a:gd name="connsiteX199" fmla="*/ 5142583 w 12192000"/>
              <a:gd name="connsiteY199" fmla="*/ 1429168 h 4029283"/>
              <a:gd name="connsiteX200" fmla="*/ 4691879 w 12192000"/>
              <a:gd name="connsiteY200" fmla="*/ 1393115 h 4029283"/>
              <a:gd name="connsiteX201" fmla="*/ 4690517 w 12192000"/>
              <a:gd name="connsiteY201" fmla="*/ 1393006 h 4029283"/>
              <a:gd name="connsiteX202" fmla="*/ 4700797 w 12192000"/>
              <a:gd name="connsiteY202" fmla="*/ 1384382 h 4029283"/>
              <a:gd name="connsiteX203" fmla="*/ 4681116 w 12192000"/>
              <a:gd name="connsiteY203" fmla="*/ 1392254 h 4029283"/>
              <a:gd name="connsiteX204" fmla="*/ 4690517 w 12192000"/>
              <a:gd name="connsiteY204" fmla="*/ 1393006 h 4029283"/>
              <a:gd name="connsiteX205" fmla="*/ 4619038 w 12192000"/>
              <a:gd name="connsiteY205" fmla="*/ 1452971 h 4029283"/>
              <a:gd name="connsiteX206" fmla="*/ 4260818 w 12192000"/>
              <a:gd name="connsiteY206" fmla="*/ 1753485 h 4029283"/>
              <a:gd name="connsiteX207" fmla="*/ 4243732 w 12192000"/>
              <a:gd name="connsiteY207" fmla="*/ 1767819 h 4029283"/>
              <a:gd name="connsiteX208" fmla="*/ 4244196 w 12192000"/>
              <a:gd name="connsiteY208" fmla="*/ 1758289 h 4029283"/>
              <a:gd name="connsiteX209" fmla="*/ 4236324 w 12192000"/>
              <a:gd name="connsiteY209" fmla="*/ 1774033 h 4029283"/>
              <a:gd name="connsiteX210" fmla="*/ 4243581 w 12192000"/>
              <a:gd name="connsiteY210" fmla="*/ 1767945 h 4029283"/>
              <a:gd name="connsiteX211" fmla="*/ 4243732 w 12192000"/>
              <a:gd name="connsiteY211" fmla="*/ 1767819 h 4029283"/>
              <a:gd name="connsiteX212" fmla="*/ 4241425 w 12192000"/>
              <a:gd name="connsiteY212" fmla="*/ 1815100 h 4029283"/>
              <a:gd name="connsiteX213" fmla="*/ 4228452 w 12192000"/>
              <a:gd name="connsiteY213" fmla="*/ 2081030 h 4029283"/>
              <a:gd name="connsiteX214" fmla="*/ 4208770 w 12192000"/>
              <a:gd name="connsiteY214" fmla="*/ 2403771 h 4029283"/>
              <a:gd name="connsiteX215" fmla="*/ 4208770 w 12192000"/>
              <a:gd name="connsiteY215" fmla="*/ 2407707 h 4029283"/>
              <a:gd name="connsiteX216" fmla="*/ 4043450 w 12192000"/>
              <a:gd name="connsiteY216" fmla="*/ 2903626 h 4029283"/>
              <a:gd name="connsiteX217" fmla="*/ 3960789 w 12192000"/>
              <a:gd name="connsiteY217" fmla="*/ 3151585 h 4029283"/>
              <a:gd name="connsiteX218" fmla="*/ 3882065 w 12192000"/>
              <a:gd name="connsiteY218" fmla="*/ 3403481 h 4029283"/>
              <a:gd name="connsiteX219" fmla="*/ 3878129 w 12192000"/>
              <a:gd name="connsiteY219" fmla="*/ 3415288 h 4029283"/>
              <a:gd name="connsiteX220" fmla="*/ 3862384 w 12192000"/>
              <a:gd name="connsiteY220" fmla="*/ 3415288 h 4029283"/>
              <a:gd name="connsiteX221" fmla="*/ 3704936 w 12192000"/>
              <a:gd name="connsiteY221" fmla="*/ 3419224 h 4029283"/>
              <a:gd name="connsiteX222" fmla="*/ 3567168 w 12192000"/>
              <a:gd name="connsiteY222" fmla="*/ 3419224 h 4029283"/>
              <a:gd name="connsiteX223" fmla="*/ 3551424 w 12192000"/>
              <a:gd name="connsiteY223" fmla="*/ 3419224 h 4029283"/>
              <a:gd name="connsiteX224" fmla="*/ 3118441 w 12192000"/>
              <a:gd name="connsiteY224" fmla="*/ 3486134 h 4029283"/>
              <a:gd name="connsiteX225" fmla="*/ 2901949 w 12192000"/>
              <a:gd name="connsiteY225" fmla="*/ 3513685 h 4029283"/>
              <a:gd name="connsiteX226" fmla="*/ 2685458 w 12192000"/>
              <a:gd name="connsiteY226" fmla="*/ 3541236 h 4029283"/>
              <a:gd name="connsiteX227" fmla="*/ 2677585 w 12192000"/>
              <a:gd name="connsiteY227" fmla="*/ 3545172 h 4029283"/>
              <a:gd name="connsiteX228" fmla="*/ 2665776 w 12192000"/>
              <a:gd name="connsiteY228" fmla="*/ 3541236 h 4029283"/>
              <a:gd name="connsiteX229" fmla="*/ 2110771 w 12192000"/>
              <a:gd name="connsiteY229" fmla="*/ 3312956 h 4029283"/>
              <a:gd name="connsiteX230" fmla="*/ 2102899 w 12192000"/>
              <a:gd name="connsiteY230" fmla="*/ 3309020 h 4029283"/>
              <a:gd name="connsiteX231" fmla="*/ 2095026 w 12192000"/>
              <a:gd name="connsiteY231" fmla="*/ 3297212 h 4029283"/>
              <a:gd name="connsiteX232" fmla="*/ 1839172 w 12192000"/>
              <a:gd name="connsiteY232" fmla="*/ 2970536 h 4029283"/>
              <a:gd name="connsiteX233" fmla="*/ 1831300 w 12192000"/>
              <a:gd name="connsiteY233" fmla="*/ 2958728 h 4029283"/>
              <a:gd name="connsiteX234" fmla="*/ 1831300 w 12192000"/>
              <a:gd name="connsiteY234" fmla="*/ 2946920 h 4029283"/>
              <a:gd name="connsiteX235" fmla="*/ 1768321 w 12192000"/>
              <a:gd name="connsiteY235" fmla="*/ 2474617 h 4029283"/>
              <a:gd name="connsiteX236" fmla="*/ 1706325 w 12192000"/>
              <a:gd name="connsiteY236" fmla="*/ 2009693 h 4029283"/>
              <a:gd name="connsiteX237" fmla="*/ 1705926 w 12192000"/>
              <a:gd name="connsiteY237" fmla="*/ 2006701 h 4029283"/>
              <a:gd name="connsiteX238" fmla="*/ 1709277 w 12192000"/>
              <a:gd name="connsiteY238" fmla="*/ 2014121 h 4029283"/>
              <a:gd name="connsiteX239" fmla="*/ 1705341 w 12192000"/>
              <a:gd name="connsiteY239" fmla="*/ 2002313 h 4029283"/>
              <a:gd name="connsiteX240" fmla="*/ 1705464 w 12192000"/>
              <a:gd name="connsiteY240" fmla="*/ 2003235 h 4029283"/>
              <a:gd name="connsiteX241" fmla="*/ 1705926 w 12192000"/>
              <a:gd name="connsiteY241" fmla="*/ 2006701 h 4029283"/>
              <a:gd name="connsiteX242" fmla="*/ 1672898 w 12192000"/>
              <a:gd name="connsiteY242" fmla="*/ 1933574 h 4029283"/>
              <a:gd name="connsiteX243" fmla="*/ 1599064 w 12192000"/>
              <a:gd name="connsiteY243" fmla="*/ 1770097 h 4029283"/>
              <a:gd name="connsiteX244" fmla="*/ 1492786 w 12192000"/>
              <a:gd name="connsiteY244" fmla="*/ 1526073 h 4029283"/>
              <a:gd name="connsiteX245" fmla="*/ 1496722 w 12192000"/>
              <a:gd name="connsiteY245" fmla="*/ 1537881 h 4029283"/>
              <a:gd name="connsiteX246" fmla="*/ 1229060 w 12192000"/>
              <a:gd name="connsiteY246" fmla="*/ 1223012 h 4029283"/>
              <a:gd name="connsiteX247" fmla="*/ 1095229 w 12192000"/>
              <a:gd name="connsiteY247" fmla="*/ 1065577 h 4029283"/>
              <a:gd name="connsiteX248" fmla="*/ 957461 w 12192000"/>
              <a:gd name="connsiteY248" fmla="*/ 912079 h 4029283"/>
              <a:gd name="connsiteX249" fmla="*/ 685863 w 12192000"/>
              <a:gd name="connsiteY249" fmla="*/ 605081 h 4029283"/>
              <a:gd name="connsiteX250" fmla="*/ 410328 w 12192000"/>
              <a:gd name="connsiteY250" fmla="*/ 294148 h 4029283"/>
              <a:gd name="connsiteX251" fmla="*/ 418201 w 12192000"/>
              <a:gd name="connsiteY251" fmla="*/ 298084 h 4029283"/>
              <a:gd name="connsiteX252" fmla="*/ 75750 w 12192000"/>
              <a:gd name="connsiteY252" fmla="*/ 77675 h 4029283"/>
              <a:gd name="connsiteX253" fmla="*/ 18583 w 12192000"/>
              <a:gd name="connsiteY253" fmla="*/ 41299 h 4029283"/>
              <a:gd name="connsiteX254" fmla="*/ 0 w 12192000"/>
              <a:gd name="connsiteY254" fmla="*/ 29475 h 40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4029283">
                <a:moveTo>
                  <a:pt x="0" y="0"/>
                </a:moveTo>
                <a:lnTo>
                  <a:pt x="18429" y="10889"/>
                </a:lnTo>
                <a:cubicBezTo>
                  <a:pt x="91495" y="54060"/>
                  <a:pt x="91495" y="54060"/>
                  <a:pt x="91495" y="54060"/>
                </a:cubicBezTo>
                <a:cubicBezTo>
                  <a:pt x="441818" y="258725"/>
                  <a:pt x="441818" y="258725"/>
                  <a:pt x="441818" y="258725"/>
                </a:cubicBezTo>
                <a:cubicBezTo>
                  <a:pt x="445754" y="258725"/>
                  <a:pt x="445754" y="258725"/>
                  <a:pt x="445754" y="258725"/>
                </a:cubicBezTo>
                <a:cubicBezTo>
                  <a:pt x="449690" y="262661"/>
                  <a:pt x="449690" y="262661"/>
                  <a:pt x="449690" y="262661"/>
                </a:cubicBezTo>
                <a:cubicBezTo>
                  <a:pt x="733097" y="561787"/>
                  <a:pt x="733097" y="561787"/>
                  <a:pt x="733097" y="561787"/>
                </a:cubicBezTo>
                <a:cubicBezTo>
                  <a:pt x="1012568" y="864848"/>
                  <a:pt x="1012568" y="864848"/>
                  <a:pt x="1012568" y="864848"/>
                </a:cubicBezTo>
                <a:cubicBezTo>
                  <a:pt x="1107037" y="963245"/>
                  <a:pt x="1201506" y="1065577"/>
                  <a:pt x="1292039" y="1167910"/>
                </a:cubicBezTo>
                <a:cubicBezTo>
                  <a:pt x="1567574" y="1474907"/>
                  <a:pt x="1567574" y="1474907"/>
                  <a:pt x="1567574" y="1474907"/>
                </a:cubicBezTo>
                <a:cubicBezTo>
                  <a:pt x="1571510" y="1482779"/>
                  <a:pt x="1571510" y="1482779"/>
                  <a:pt x="1571510" y="1482779"/>
                </a:cubicBezTo>
                <a:cubicBezTo>
                  <a:pt x="1571510" y="1486715"/>
                  <a:pt x="1571510" y="1486715"/>
                  <a:pt x="1571510" y="1486715"/>
                </a:cubicBezTo>
                <a:cubicBezTo>
                  <a:pt x="1685660" y="1730738"/>
                  <a:pt x="1685660" y="1730738"/>
                  <a:pt x="1685660" y="1730738"/>
                </a:cubicBezTo>
                <a:cubicBezTo>
                  <a:pt x="1795874" y="1974762"/>
                  <a:pt x="1795874" y="1974762"/>
                  <a:pt x="1795874" y="1974762"/>
                </a:cubicBezTo>
                <a:cubicBezTo>
                  <a:pt x="1799810" y="1982634"/>
                  <a:pt x="1799810" y="1982634"/>
                  <a:pt x="1799810" y="1982634"/>
                </a:cubicBezTo>
                <a:cubicBezTo>
                  <a:pt x="1799810" y="1986569"/>
                  <a:pt x="1799810" y="1986569"/>
                  <a:pt x="1799810" y="1986569"/>
                </a:cubicBezTo>
                <a:cubicBezTo>
                  <a:pt x="1862790" y="2458873"/>
                  <a:pt x="1862790" y="2458873"/>
                  <a:pt x="1862790" y="2458873"/>
                </a:cubicBezTo>
                <a:cubicBezTo>
                  <a:pt x="1902152" y="2754063"/>
                  <a:pt x="1916912" y="2864759"/>
                  <a:pt x="1922448" y="2906271"/>
                </a:cubicBezTo>
                <a:lnTo>
                  <a:pt x="1923656" y="2915332"/>
                </a:lnTo>
                <a:lnTo>
                  <a:pt x="1917897" y="2907562"/>
                </a:lnTo>
                <a:cubicBezTo>
                  <a:pt x="1917897" y="2907562"/>
                  <a:pt x="1917897" y="2907562"/>
                  <a:pt x="1925769" y="2931177"/>
                </a:cubicBezTo>
                <a:cubicBezTo>
                  <a:pt x="1925769" y="2931177"/>
                  <a:pt x="1925769" y="2931177"/>
                  <a:pt x="1924785" y="2923797"/>
                </a:cubicBezTo>
                <a:lnTo>
                  <a:pt x="1923656" y="2915332"/>
                </a:lnTo>
                <a:lnTo>
                  <a:pt x="1961548" y="2966451"/>
                </a:lnTo>
                <a:cubicBezTo>
                  <a:pt x="2084146" y="3131847"/>
                  <a:pt x="2133185" y="3198005"/>
                  <a:pt x="2152801" y="3224468"/>
                </a:cubicBezTo>
                <a:lnTo>
                  <a:pt x="2156221" y="3229082"/>
                </a:lnTo>
                <a:lnTo>
                  <a:pt x="2150133" y="3226367"/>
                </a:lnTo>
                <a:cubicBezTo>
                  <a:pt x="2150133" y="3226367"/>
                  <a:pt x="2150133" y="3226367"/>
                  <a:pt x="2165878" y="3242110"/>
                </a:cubicBezTo>
                <a:cubicBezTo>
                  <a:pt x="2165878" y="3242110"/>
                  <a:pt x="2165878" y="3242110"/>
                  <a:pt x="2162003" y="3236883"/>
                </a:cubicBezTo>
                <a:lnTo>
                  <a:pt x="2156221" y="3229082"/>
                </a:lnTo>
                <a:lnTo>
                  <a:pt x="2330730" y="3306914"/>
                </a:lnTo>
                <a:cubicBezTo>
                  <a:pt x="2592541" y="3423683"/>
                  <a:pt x="2667345" y="3457045"/>
                  <a:pt x="2688717" y="3466577"/>
                </a:cubicBezTo>
                <a:lnTo>
                  <a:pt x="2693399" y="3468665"/>
                </a:lnTo>
                <a:lnTo>
                  <a:pt x="2677585" y="3470390"/>
                </a:lnTo>
                <a:cubicBezTo>
                  <a:pt x="2677585" y="3470390"/>
                  <a:pt x="2677585" y="3470390"/>
                  <a:pt x="2697266" y="3470390"/>
                </a:cubicBezTo>
                <a:lnTo>
                  <a:pt x="2693399" y="3468665"/>
                </a:lnTo>
                <a:lnTo>
                  <a:pt x="2749044" y="3462595"/>
                </a:lnTo>
                <a:cubicBezTo>
                  <a:pt x="2894077" y="3446775"/>
                  <a:pt x="2894077" y="3446775"/>
                  <a:pt x="2894077" y="3446775"/>
                </a:cubicBezTo>
                <a:cubicBezTo>
                  <a:pt x="2964928" y="3438903"/>
                  <a:pt x="3039716" y="3434968"/>
                  <a:pt x="3110568" y="3423160"/>
                </a:cubicBezTo>
                <a:cubicBezTo>
                  <a:pt x="3543551" y="3371994"/>
                  <a:pt x="3543551" y="3371994"/>
                  <a:pt x="3543551" y="3371994"/>
                </a:cubicBezTo>
                <a:cubicBezTo>
                  <a:pt x="3547487" y="3371994"/>
                  <a:pt x="3547487" y="3371994"/>
                  <a:pt x="3547487" y="3371994"/>
                </a:cubicBezTo>
                <a:cubicBezTo>
                  <a:pt x="3704936" y="3371994"/>
                  <a:pt x="3704936" y="3371994"/>
                  <a:pt x="3704936" y="3371994"/>
                </a:cubicBezTo>
                <a:cubicBezTo>
                  <a:pt x="3783660" y="3373962"/>
                  <a:pt x="3823022" y="3374946"/>
                  <a:pt x="3842703" y="3375438"/>
                </a:cubicBezTo>
                <a:lnTo>
                  <a:pt x="3847029" y="3375546"/>
                </a:lnTo>
                <a:lnTo>
                  <a:pt x="3842703" y="3387737"/>
                </a:lnTo>
                <a:cubicBezTo>
                  <a:pt x="3842703" y="3387737"/>
                  <a:pt x="3842703" y="3387737"/>
                  <a:pt x="3862384" y="3375930"/>
                </a:cubicBezTo>
                <a:cubicBezTo>
                  <a:pt x="3862384" y="3375930"/>
                  <a:pt x="3862384" y="3375930"/>
                  <a:pt x="3859924" y="3375868"/>
                </a:cubicBezTo>
                <a:lnTo>
                  <a:pt x="3847029" y="3375546"/>
                </a:lnTo>
                <a:lnTo>
                  <a:pt x="3871287" y="3307190"/>
                </a:lnTo>
                <a:cubicBezTo>
                  <a:pt x="3929300" y="3143714"/>
                  <a:pt x="3929300" y="3143714"/>
                  <a:pt x="3929300" y="3143714"/>
                </a:cubicBezTo>
                <a:cubicBezTo>
                  <a:pt x="4011960" y="2895754"/>
                  <a:pt x="4011960" y="2895754"/>
                  <a:pt x="4011960" y="2895754"/>
                </a:cubicBezTo>
                <a:cubicBezTo>
                  <a:pt x="4067067" y="2730448"/>
                  <a:pt x="4122174" y="2565142"/>
                  <a:pt x="4177281" y="2399835"/>
                </a:cubicBezTo>
                <a:cubicBezTo>
                  <a:pt x="4177281" y="2403771"/>
                  <a:pt x="4177281" y="2403771"/>
                  <a:pt x="4177281" y="2403771"/>
                </a:cubicBezTo>
                <a:cubicBezTo>
                  <a:pt x="4189089" y="2081030"/>
                  <a:pt x="4189089" y="2081030"/>
                  <a:pt x="4189089" y="2081030"/>
                </a:cubicBezTo>
                <a:cubicBezTo>
                  <a:pt x="4204834" y="1758289"/>
                  <a:pt x="4204834" y="1758289"/>
                  <a:pt x="4204834" y="1758289"/>
                </a:cubicBezTo>
                <a:cubicBezTo>
                  <a:pt x="4204834" y="1750418"/>
                  <a:pt x="4204834" y="1750418"/>
                  <a:pt x="4204834" y="1750418"/>
                </a:cubicBezTo>
                <a:cubicBezTo>
                  <a:pt x="4212707" y="1742546"/>
                  <a:pt x="4212707" y="1742546"/>
                  <a:pt x="4212707" y="1742546"/>
                </a:cubicBezTo>
                <a:cubicBezTo>
                  <a:pt x="4661435" y="1345024"/>
                  <a:pt x="4661435" y="1345024"/>
                  <a:pt x="4661435" y="1345024"/>
                </a:cubicBezTo>
                <a:cubicBezTo>
                  <a:pt x="4669307" y="1337152"/>
                  <a:pt x="4669307" y="1337152"/>
                  <a:pt x="4669307" y="1337152"/>
                </a:cubicBezTo>
                <a:cubicBezTo>
                  <a:pt x="4681116" y="1337152"/>
                  <a:pt x="4681116" y="1337152"/>
                  <a:pt x="4681116" y="1337152"/>
                </a:cubicBezTo>
                <a:cubicBezTo>
                  <a:pt x="5377825" y="1376511"/>
                  <a:pt x="5377825" y="1376511"/>
                  <a:pt x="5377825" y="1376511"/>
                </a:cubicBezTo>
                <a:cubicBezTo>
                  <a:pt x="5385697" y="1376511"/>
                  <a:pt x="5385697" y="1376511"/>
                  <a:pt x="5385697" y="1376511"/>
                </a:cubicBezTo>
                <a:cubicBezTo>
                  <a:pt x="5393570" y="1380446"/>
                  <a:pt x="5393570" y="1380446"/>
                  <a:pt x="5393570" y="1380446"/>
                </a:cubicBezTo>
                <a:cubicBezTo>
                  <a:pt x="5901341" y="1655957"/>
                  <a:pt x="5901341" y="1655957"/>
                  <a:pt x="5901341" y="1655957"/>
                </a:cubicBezTo>
                <a:cubicBezTo>
                  <a:pt x="5893468" y="1655957"/>
                  <a:pt x="5893468" y="1655957"/>
                  <a:pt x="5893468" y="1655957"/>
                </a:cubicBezTo>
                <a:cubicBezTo>
                  <a:pt x="6279709" y="1808472"/>
                  <a:pt x="6424549" y="1865665"/>
                  <a:pt x="6478864" y="1887112"/>
                </a:cubicBezTo>
                <a:lnTo>
                  <a:pt x="6501485" y="1896045"/>
                </a:lnTo>
                <a:lnTo>
                  <a:pt x="6491772" y="1896045"/>
                </a:lnTo>
                <a:cubicBezTo>
                  <a:pt x="6491772" y="1896045"/>
                  <a:pt x="6491772" y="1896045"/>
                  <a:pt x="6511453" y="1899981"/>
                </a:cubicBezTo>
                <a:cubicBezTo>
                  <a:pt x="6511453" y="1899981"/>
                  <a:pt x="6511453" y="1899981"/>
                  <a:pt x="6501797" y="1896168"/>
                </a:cubicBezTo>
                <a:lnTo>
                  <a:pt x="6501485" y="1896045"/>
                </a:lnTo>
                <a:lnTo>
                  <a:pt x="6634690" y="1896045"/>
                </a:lnTo>
                <a:cubicBezTo>
                  <a:pt x="6924755" y="1896045"/>
                  <a:pt x="6924755" y="1896045"/>
                  <a:pt x="6924755" y="1896045"/>
                </a:cubicBezTo>
                <a:cubicBezTo>
                  <a:pt x="7141247" y="1896045"/>
                  <a:pt x="7141247" y="1896045"/>
                  <a:pt x="7141247" y="1896045"/>
                </a:cubicBezTo>
                <a:cubicBezTo>
                  <a:pt x="7251460" y="1892109"/>
                  <a:pt x="7251460" y="1892109"/>
                  <a:pt x="7251460" y="1892109"/>
                </a:cubicBezTo>
                <a:cubicBezTo>
                  <a:pt x="7306567" y="1892109"/>
                  <a:pt x="7306567" y="1892109"/>
                  <a:pt x="7306567" y="1892109"/>
                </a:cubicBezTo>
                <a:cubicBezTo>
                  <a:pt x="7318376" y="1892109"/>
                  <a:pt x="7318376" y="1892109"/>
                  <a:pt x="7318376" y="1892109"/>
                </a:cubicBezTo>
                <a:cubicBezTo>
                  <a:pt x="7326248" y="1892109"/>
                  <a:pt x="7326248" y="1892109"/>
                  <a:pt x="7326248" y="1892109"/>
                </a:cubicBezTo>
                <a:cubicBezTo>
                  <a:pt x="7330185" y="1892109"/>
                  <a:pt x="7334121" y="1896045"/>
                  <a:pt x="7338057" y="1896045"/>
                </a:cubicBezTo>
                <a:cubicBezTo>
                  <a:pt x="7345929" y="1896045"/>
                  <a:pt x="7357738" y="1899981"/>
                  <a:pt x="7361674" y="1899981"/>
                </a:cubicBezTo>
                <a:cubicBezTo>
                  <a:pt x="7373483" y="1903916"/>
                  <a:pt x="7373483" y="1903916"/>
                  <a:pt x="7373483" y="1903916"/>
                </a:cubicBezTo>
                <a:cubicBezTo>
                  <a:pt x="7444335" y="1927532"/>
                  <a:pt x="7515187" y="1951147"/>
                  <a:pt x="7582102" y="1974762"/>
                </a:cubicBezTo>
                <a:cubicBezTo>
                  <a:pt x="7786785" y="2045607"/>
                  <a:pt x="7786785" y="2045607"/>
                  <a:pt x="7786785" y="2045607"/>
                </a:cubicBezTo>
                <a:cubicBezTo>
                  <a:pt x="8042639" y="2136624"/>
                  <a:pt x="8138584" y="2170756"/>
                  <a:pt x="8174563" y="2183555"/>
                </a:cubicBezTo>
                <a:lnTo>
                  <a:pt x="8181323" y="2185959"/>
                </a:lnTo>
                <a:lnTo>
                  <a:pt x="8168597" y="2187299"/>
                </a:lnTo>
                <a:cubicBezTo>
                  <a:pt x="8168597" y="2187299"/>
                  <a:pt x="8168597" y="2187299"/>
                  <a:pt x="8196151" y="2191234"/>
                </a:cubicBezTo>
                <a:cubicBezTo>
                  <a:pt x="8196151" y="2191234"/>
                  <a:pt x="8196151" y="2191234"/>
                  <a:pt x="8189755" y="2188959"/>
                </a:cubicBezTo>
                <a:lnTo>
                  <a:pt x="8181323" y="2185959"/>
                </a:lnTo>
                <a:lnTo>
                  <a:pt x="8267341" y="2176905"/>
                </a:lnTo>
                <a:cubicBezTo>
                  <a:pt x="8467749" y="2155812"/>
                  <a:pt x="8467749" y="2155812"/>
                  <a:pt x="8467749" y="2155812"/>
                </a:cubicBezTo>
                <a:cubicBezTo>
                  <a:pt x="8471685" y="2155812"/>
                  <a:pt x="8471685" y="2155812"/>
                  <a:pt x="8471685" y="2155812"/>
                </a:cubicBezTo>
                <a:cubicBezTo>
                  <a:pt x="8475621" y="2155812"/>
                  <a:pt x="8475621" y="2155812"/>
                  <a:pt x="8475621" y="2155812"/>
                </a:cubicBezTo>
                <a:cubicBezTo>
                  <a:pt x="8672432" y="2159748"/>
                  <a:pt x="8865306" y="2167619"/>
                  <a:pt x="9058180" y="2171555"/>
                </a:cubicBezTo>
                <a:cubicBezTo>
                  <a:pt x="9073925" y="2171555"/>
                  <a:pt x="9073925" y="2171555"/>
                  <a:pt x="9073925" y="2171555"/>
                </a:cubicBezTo>
                <a:cubicBezTo>
                  <a:pt x="9085734" y="2179427"/>
                  <a:pt x="9085734" y="2179427"/>
                  <a:pt x="9085734" y="2179427"/>
                </a:cubicBezTo>
                <a:cubicBezTo>
                  <a:pt x="9695846" y="2494296"/>
                  <a:pt x="9695846" y="2494296"/>
                  <a:pt x="9695846" y="2494296"/>
                </a:cubicBezTo>
                <a:cubicBezTo>
                  <a:pt x="9711591" y="2502168"/>
                  <a:pt x="9711591" y="2502168"/>
                  <a:pt x="9711591" y="2502168"/>
                </a:cubicBezTo>
                <a:cubicBezTo>
                  <a:pt x="9719464" y="2513975"/>
                  <a:pt x="9719464" y="2513975"/>
                  <a:pt x="9719464" y="2513975"/>
                </a:cubicBezTo>
                <a:cubicBezTo>
                  <a:pt x="9935955" y="2828844"/>
                  <a:pt x="9935955" y="2828844"/>
                  <a:pt x="9935955" y="2828844"/>
                </a:cubicBezTo>
                <a:cubicBezTo>
                  <a:pt x="9932019" y="2824909"/>
                  <a:pt x="9932019" y="2824909"/>
                  <a:pt x="9932019" y="2824909"/>
                </a:cubicBezTo>
                <a:cubicBezTo>
                  <a:pt x="10246916" y="3206687"/>
                  <a:pt x="10246916" y="3206687"/>
                  <a:pt x="10246916" y="3206687"/>
                </a:cubicBezTo>
                <a:cubicBezTo>
                  <a:pt x="10235107" y="3198816"/>
                  <a:pt x="10235107" y="3198816"/>
                  <a:pt x="10235107" y="3198816"/>
                </a:cubicBezTo>
                <a:cubicBezTo>
                  <a:pt x="10282342" y="3234239"/>
                  <a:pt x="10325640" y="3269661"/>
                  <a:pt x="10368938" y="3305084"/>
                </a:cubicBezTo>
                <a:cubicBezTo>
                  <a:pt x="10412236" y="3340507"/>
                  <a:pt x="10455535" y="3375930"/>
                  <a:pt x="10498833" y="3415288"/>
                </a:cubicBezTo>
                <a:cubicBezTo>
                  <a:pt x="10510642" y="3427096"/>
                  <a:pt x="10522450" y="3438903"/>
                  <a:pt x="10530323" y="3450711"/>
                </a:cubicBezTo>
                <a:cubicBezTo>
                  <a:pt x="10538195" y="3454647"/>
                  <a:pt x="10542131" y="3466455"/>
                  <a:pt x="10546068" y="3466455"/>
                </a:cubicBezTo>
                <a:cubicBezTo>
                  <a:pt x="10546068" y="3466455"/>
                  <a:pt x="10546068" y="3466455"/>
                  <a:pt x="10550004" y="3470390"/>
                </a:cubicBezTo>
                <a:cubicBezTo>
                  <a:pt x="10550004" y="3470390"/>
                  <a:pt x="10553940" y="3474326"/>
                  <a:pt x="10553940" y="3474326"/>
                </a:cubicBezTo>
                <a:cubicBezTo>
                  <a:pt x="10573621" y="3490070"/>
                  <a:pt x="10597238" y="3505813"/>
                  <a:pt x="10620856" y="3517621"/>
                </a:cubicBezTo>
                <a:cubicBezTo>
                  <a:pt x="10664154" y="3549108"/>
                  <a:pt x="10715325" y="3576659"/>
                  <a:pt x="10762559" y="3604210"/>
                </a:cubicBezTo>
                <a:cubicBezTo>
                  <a:pt x="10908199" y="3686863"/>
                  <a:pt x="10908199" y="3686863"/>
                  <a:pt x="10908199" y="3686863"/>
                </a:cubicBezTo>
                <a:cubicBezTo>
                  <a:pt x="10931816" y="3698671"/>
                  <a:pt x="10955433" y="3714414"/>
                  <a:pt x="10982987" y="3730157"/>
                </a:cubicBezTo>
                <a:cubicBezTo>
                  <a:pt x="10986923" y="3734093"/>
                  <a:pt x="10986923" y="3734093"/>
                  <a:pt x="10986923" y="3734093"/>
                </a:cubicBezTo>
                <a:cubicBezTo>
                  <a:pt x="10990859" y="3734093"/>
                  <a:pt x="10990859" y="3734093"/>
                  <a:pt x="10990859" y="3734093"/>
                </a:cubicBezTo>
                <a:cubicBezTo>
                  <a:pt x="10994795" y="3738029"/>
                  <a:pt x="10994795" y="3738029"/>
                  <a:pt x="10994795" y="3738029"/>
                </a:cubicBezTo>
                <a:cubicBezTo>
                  <a:pt x="11006604" y="3745901"/>
                  <a:pt x="11006604" y="3745901"/>
                  <a:pt x="11006604" y="3745901"/>
                </a:cubicBezTo>
                <a:cubicBezTo>
                  <a:pt x="11014477" y="3749837"/>
                  <a:pt x="11014477" y="3749837"/>
                  <a:pt x="11014477" y="3749837"/>
                </a:cubicBezTo>
                <a:cubicBezTo>
                  <a:pt x="11018413" y="3753773"/>
                  <a:pt x="11026285" y="3757708"/>
                  <a:pt x="11030221" y="3757708"/>
                </a:cubicBezTo>
                <a:cubicBezTo>
                  <a:pt x="11038094" y="3761644"/>
                  <a:pt x="11042030" y="3765580"/>
                  <a:pt x="11049902" y="3765580"/>
                </a:cubicBezTo>
                <a:cubicBezTo>
                  <a:pt x="11101073" y="3785260"/>
                  <a:pt x="11152244" y="3804939"/>
                  <a:pt x="11207351" y="3820682"/>
                </a:cubicBezTo>
                <a:cubicBezTo>
                  <a:pt x="11258522" y="3836426"/>
                  <a:pt x="11313628" y="3852169"/>
                  <a:pt x="11364799" y="3867913"/>
                </a:cubicBezTo>
                <a:cubicBezTo>
                  <a:pt x="11360863" y="3867913"/>
                  <a:pt x="11360863" y="3867913"/>
                  <a:pt x="11360863" y="3867913"/>
                </a:cubicBezTo>
                <a:cubicBezTo>
                  <a:pt x="11707249" y="3926951"/>
                  <a:pt x="11707249" y="3926951"/>
                  <a:pt x="11707249" y="3926951"/>
                </a:cubicBezTo>
                <a:lnTo>
                  <a:pt x="12051415" y="3989521"/>
                </a:lnTo>
                <a:lnTo>
                  <a:pt x="12045763" y="3989924"/>
                </a:lnTo>
                <a:cubicBezTo>
                  <a:pt x="12045763" y="3989924"/>
                  <a:pt x="12045763" y="3989924"/>
                  <a:pt x="12053636" y="3989924"/>
                </a:cubicBezTo>
                <a:lnTo>
                  <a:pt x="12051415" y="3989521"/>
                </a:lnTo>
                <a:lnTo>
                  <a:pt x="12192000" y="3979480"/>
                </a:lnTo>
                <a:lnTo>
                  <a:pt x="12192000" y="4011989"/>
                </a:lnTo>
                <a:lnTo>
                  <a:pt x="12053636" y="4029283"/>
                </a:lnTo>
                <a:cubicBezTo>
                  <a:pt x="12049700" y="4029283"/>
                  <a:pt x="12049700" y="4029283"/>
                  <a:pt x="12049700" y="4029283"/>
                </a:cubicBezTo>
                <a:cubicBezTo>
                  <a:pt x="12045763" y="4029283"/>
                  <a:pt x="12045763" y="4029283"/>
                  <a:pt x="12045763" y="4029283"/>
                </a:cubicBezTo>
                <a:cubicBezTo>
                  <a:pt x="11931613" y="4013540"/>
                  <a:pt x="11813527" y="3997796"/>
                  <a:pt x="11699377" y="3982053"/>
                </a:cubicBezTo>
                <a:cubicBezTo>
                  <a:pt x="11352991" y="3930887"/>
                  <a:pt x="11352991" y="3930887"/>
                  <a:pt x="11352991" y="3930887"/>
                </a:cubicBezTo>
                <a:cubicBezTo>
                  <a:pt x="11349054" y="3930887"/>
                  <a:pt x="11349054" y="3930887"/>
                  <a:pt x="11349054" y="3930887"/>
                </a:cubicBezTo>
                <a:cubicBezTo>
                  <a:pt x="11293947" y="3915143"/>
                  <a:pt x="11238840" y="3903335"/>
                  <a:pt x="11183734" y="3887592"/>
                </a:cubicBezTo>
                <a:cubicBezTo>
                  <a:pt x="11132563" y="3871849"/>
                  <a:pt x="11077456" y="3856105"/>
                  <a:pt x="11022349" y="3836426"/>
                </a:cubicBezTo>
                <a:cubicBezTo>
                  <a:pt x="11014477" y="3832490"/>
                  <a:pt x="11010540" y="3828554"/>
                  <a:pt x="11002668" y="3828554"/>
                </a:cubicBezTo>
                <a:cubicBezTo>
                  <a:pt x="10994795" y="3824618"/>
                  <a:pt x="10986923" y="3820682"/>
                  <a:pt x="10979051" y="3816746"/>
                </a:cubicBezTo>
                <a:cubicBezTo>
                  <a:pt x="10975114" y="3816746"/>
                  <a:pt x="10975114" y="3816746"/>
                  <a:pt x="10967242" y="3812811"/>
                </a:cubicBezTo>
                <a:cubicBezTo>
                  <a:pt x="10963306" y="3808875"/>
                  <a:pt x="10959370" y="3804939"/>
                  <a:pt x="10951497" y="3801003"/>
                </a:cubicBezTo>
                <a:cubicBezTo>
                  <a:pt x="10951497" y="3801003"/>
                  <a:pt x="10951497" y="3801003"/>
                  <a:pt x="10947561" y="3797067"/>
                </a:cubicBezTo>
                <a:cubicBezTo>
                  <a:pt x="10939689" y="3793131"/>
                  <a:pt x="10939689" y="3793131"/>
                  <a:pt x="10939689" y="3793131"/>
                </a:cubicBezTo>
                <a:cubicBezTo>
                  <a:pt x="10920007" y="3781324"/>
                  <a:pt x="10896390" y="3765580"/>
                  <a:pt x="10868837" y="3753773"/>
                </a:cubicBezTo>
                <a:cubicBezTo>
                  <a:pt x="10723197" y="3675055"/>
                  <a:pt x="10723197" y="3675055"/>
                  <a:pt x="10723197" y="3675055"/>
                </a:cubicBezTo>
                <a:cubicBezTo>
                  <a:pt x="10672026" y="3651440"/>
                  <a:pt x="10620856" y="3623889"/>
                  <a:pt x="10573621" y="3592402"/>
                </a:cubicBezTo>
                <a:cubicBezTo>
                  <a:pt x="10550004" y="3576659"/>
                  <a:pt x="10522450" y="3564851"/>
                  <a:pt x="10498833" y="3545172"/>
                </a:cubicBezTo>
                <a:cubicBezTo>
                  <a:pt x="10494897" y="3541236"/>
                  <a:pt x="10490961" y="3537300"/>
                  <a:pt x="10487024" y="3537300"/>
                </a:cubicBezTo>
                <a:cubicBezTo>
                  <a:pt x="10479152" y="3525492"/>
                  <a:pt x="10479152" y="3525492"/>
                  <a:pt x="10479152" y="3525492"/>
                </a:cubicBezTo>
                <a:cubicBezTo>
                  <a:pt x="10467343" y="3513685"/>
                  <a:pt x="10467343" y="3513685"/>
                  <a:pt x="10463407" y="3509749"/>
                </a:cubicBezTo>
                <a:cubicBezTo>
                  <a:pt x="10455535" y="3501877"/>
                  <a:pt x="10447662" y="3490070"/>
                  <a:pt x="10435854" y="3482198"/>
                </a:cubicBezTo>
                <a:cubicBezTo>
                  <a:pt x="10357130" y="3411352"/>
                  <a:pt x="10266597" y="3344443"/>
                  <a:pt x="10180000" y="3277533"/>
                </a:cubicBezTo>
                <a:cubicBezTo>
                  <a:pt x="10172128" y="3273597"/>
                  <a:pt x="10172128" y="3273597"/>
                  <a:pt x="10172128" y="3273597"/>
                </a:cubicBezTo>
                <a:cubicBezTo>
                  <a:pt x="10168191" y="3269661"/>
                  <a:pt x="10168191" y="3269661"/>
                  <a:pt x="10168191" y="3269661"/>
                </a:cubicBezTo>
                <a:cubicBezTo>
                  <a:pt x="9853295" y="2895754"/>
                  <a:pt x="9853295" y="2895754"/>
                  <a:pt x="9853295" y="2895754"/>
                </a:cubicBezTo>
                <a:cubicBezTo>
                  <a:pt x="9849359" y="2891818"/>
                  <a:pt x="9849359" y="2891818"/>
                  <a:pt x="9849359" y="2891818"/>
                </a:cubicBezTo>
                <a:cubicBezTo>
                  <a:pt x="9709132" y="2695025"/>
                  <a:pt x="9656546" y="2621228"/>
                  <a:pt x="9636827" y="2593554"/>
                </a:cubicBezTo>
                <a:lnTo>
                  <a:pt x="9633549" y="2588953"/>
                </a:lnTo>
                <a:lnTo>
                  <a:pt x="9648612" y="2596628"/>
                </a:lnTo>
                <a:cubicBezTo>
                  <a:pt x="9648612" y="2596628"/>
                  <a:pt x="9648612" y="2596628"/>
                  <a:pt x="9624995" y="2576949"/>
                </a:cubicBezTo>
                <a:cubicBezTo>
                  <a:pt x="9624995" y="2576949"/>
                  <a:pt x="9624995" y="2576949"/>
                  <a:pt x="9628501" y="2581869"/>
                </a:cubicBezTo>
                <a:lnTo>
                  <a:pt x="9633549" y="2588953"/>
                </a:lnTo>
                <a:lnTo>
                  <a:pt x="9444629" y="2492697"/>
                </a:lnTo>
                <a:cubicBezTo>
                  <a:pt x="9208056" y="2372161"/>
                  <a:pt x="9106668" y="2320503"/>
                  <a:pt x="9063216" y="2298364"/>
                </a:cubicBezTo>
                <a:lnTo>
                  <a:pt x="9045399" y="2289286"/>
                </a:lnTo>
                <a:lnTo>
                  <a:pt x="9058180" y="2289631"/>
                </a:lnTo>
                <a:cubicBezTo>
                  <a:pt x="9058180" y="2289631"/>
                  <a:pt x="9058180" y="2289631"/>
                  <a:pt x="9030627" y="2281759"/>
                </a:cubicBezTo>
                <a:cubicBezTo>
                  <a:pt x="9030627" y="2281759"/>
                  <a:pt x="9030627" y="2281759"/>
                  <a:pt x="9040283" y="2286679"/>
                </a:cubicBezTo>
                <a:lnTo>
                  <a:pt x="9045399" y="2289286"/>
                </a:lnTo>
                <a:lnTo>
                  <a:pt x="8481886" y="2274057"/>
                </a:lnTo>
                <a:lnTo>
                  <a:pt x="8483494" y="2273888"/>
                </a:lnTo>
                <a:cubicBezTo>
                  <a:pt x="8483494" y="2273888"/>
                  <a:pt x="8483494" y="2273888"/>
                  <a:pt x="8475621" y="2273888"/>
                </a:cubicBezTo>
                <a:lnTo>
                  <a:pt x="8481886" y="2274057"/>
                </a:lnTo>
                <a:lnTo>
                  <a:pt x="8384751" y="2284281"/>
                </a:lnTo>
                <a:cubicBezTo>
                  <a:pt x="8184342" y="2305375"/>
                  <a:pt x="8184342" y="2305375"/>
                  <a:pt x="8184342" y="2305375"/>
                </a:cubicBezTo>
                <a:cubicBezTo>
                  <a:pt x="8168597" y="2305375"/>
                  <a:pt x="8168597" y="2305375"/>
                  <a:pt x="8168597" y="2305375"/>
                </a:cubicBezTo>
                <a:cubicBezTo>
                  <a:pt x="8156788" y="2301439"/>
                  <a:pt x="8156788" y="2301439"/>
                  <a:pt x="8156788" y="2301439"/>
                </a:cubicBezTo>
                <a:cubicBezTo>
                  <a:pt x="7747423" y="2151876"/>
                  <a:pt x="7747423" y="2151876"/>
                  <a:pt x="7747423" y="2151876"/>
                </a:cubicBezTo>
                <a:cubicBezTo>
                  <a:pt x="7546676" y="2077094"/>
                  <a:pt x="7546676" y="2077094"/>
                  <a:pt x="7546676" y="2077094"/>
                </a:cubicBezTo>
                <a:cubicBezTo>
                  <a:pt x="7479761" y="2053479"/>
                  <a:pt x="7408909" y="2029864"/>
                  <a:pt x="7341993" y="2006249"/>
                </a:cubicBezTo>
                <a:cubicBezTo>
                  <a:pt x="7330185" y="2002313"/>
                  <a:pt x="7330185" y="2002313"/>
                  <a:pt x="7330185" y="2002313"/>
                </a:cubicBezTo>
                <a:cubicBezTo>
                  <a:pt x="7326248" y="2002313"/>
                  <a:pt x="7326248" y="2002313"/>
                  <a:pt x="7326248" y="2002313"/>
                </a:cubicBezTo>
                <a:cubicBezTo>
                  <a:pt x="7318376" y="2002313"/>
                  <a:pt x="7318376" y="2002313"/>
                  <a:pt x="7318376" y="2002313"/>
                </a:cubicBezTo>
                <a:cubicBezTo>
                  <a:pt x="7306567" y="2002313"/>
                  <a:pt x="7306567" y="2002313"/>
                  <a:pt x="7306567" y="2002313"/>
                </a:cubicBezTo>
                <a:cubicBezTo>
                  <a:pt x="7251460" y="2002313"/>
                  <a:pt x="7251460" y="2002313"/>
                  <a:pt x="7251460" y="2002313"/>
                </a:cubicBezTo>
                <a:cubicBezTo>
                  <a:pt x="7141247" y="1998377"/>
                  <a:pt x="7141247" y="1998377"/>
                  <a:pt x="7141247" y="1998377"/>
                </a:cubicBezTo>
                <a:cubicBezTo>
                  <a:pt x="6924755" y="1998377"/>
                  <a:pt x="6924755" y="1998377"/>
                  <a:pt x="6924755" y="1998377"/>
                </a:cubicBezTo>
                <a:cubicBezTo>
                  <a:pt x="6491772" y="1998377"/>
                  <a:pt x="6491772" y="1998377"/>
                  <a:pt x="6491772" y="1998377"/>
                </a:cubicBezTo>
                <a:cubicBezTo>
                  <a:pt x="6479963" y="1998377"/>
                  <a:pt x="6479963" y="1998377"/>
                  <a:pt x="6479963" y="1998377"/>
                </a:cubicBezTo>
                <a:cubicBezTo>
                  <a:pt x="6472091" y="1994441"/>
                  <a:pt x="6472091" y="1994441"/>
                  <a:pt x="6472091" y="1994441"/>
                </a:cubicBezTo>
                <a:cubicBezTo>
                  <a:pt x="5861978" y="1734674"/>
                  <a:pt x="5861978" y="1734674"/>
                  <a:pt x="5861978" y="1734674"/>
                </a:cubicBezTo>
                <a:cubicBezTo>
                  <a:pt x="5858042" y="1734674"/>
                  <a:pt x="5858042" y="1734674"/>
                  <a:pt x="5858042" y="1734674"/>
                </a:cubicBezTo>
                <a:cubicBezTo>
                  <a:pt x="5854106" y="1734674"/>
                  <a:pt x="5854106" y="1734674"/>
                  <a:pt x="5854106" y="1734674"/>
                </a:cubicBezTo>
                <a:cubicBezTo>
                  <a:pt x="5479182" y="1516234"/>
                  <a:pt x="5385451" y="1461624"/>
                  <a:pt x="5362018" y="1447971"/>
                </a:cubicBezTo>
                <a:lnTo>
                  <a:pt x="5359532" y="1446523"/>
                </a:lnTo>
                <a:lnTo>
                  <a:pt x="5369952" y="1447356"/>
                </a:lnTo>
                <a:cubicBezTo>
                  <a:pt x="5369952" y="1447356"/>
                  <a:pt x="5369952" y="1447356"/>
                  <a:pt x="5354207" y="1443420"/>
                </a:cubicBezTo>
                <a:lnTo>
                  <a:pt x="5359532" y="1446523"/>
                </a:lnTo>
                <a:lnTo>
                  <a:pt x="5142583" y="1429168"/>
                </a:lnTo>
                <a:cubicBezTo>
                  <a:pt x="4812964" y="1402801"/>
                  <a:pt x="4718787" y="1395268"/>
                  <a:pt x="4691879" y="1393115"/>
                </a:cubicBezTo>
                <a:lnTo>
                  <a:pt x="4690517" y="1393006"/>
                </a:lnTo>
                <a:lnTo>
                  <a:pt x="4700797" y="1384382"/>
                </a:lnTo>
                <a:cubicBezTo>
                  <a:pt x="4700797" y="1384382"/>
                  <a:pt x="4700797" y="1384382"/>
                  <a:pt x="4681116" y="1392254"/>
                </a:cubicBezTo>
                <a:lnTo>
                  <a:pt x="4690517" y="1393006"/>
                </a:lnTo>
                <a:lnTo>
                  <a:pt x="4619038" y="1452971"/>
                </a:lnTo>
                <a:cubicBezTo>
                  <a:pt x="4389410" y="1645608"/>
                  <a:pt x="4297558" y="1722663"/>
                  <a:pt x="4260818" y="1753485"/>
                </a:cubicBezTo>
                <a:lnTo>
                  <a:pt x="4243732" y="1767819"/>
                </a:lnTo>
                <a:lnTo>
                  <a:pt x="4244196" y="1758289"/>
                </a:lnTo>
                <a:cubicBezTo>
                  <a:pt x="4244196" y="1758289"/>
                  <a:pt x="4244196" y="1758289"/>
                  <a:pt x="4236324" y="1774033"/>
                </a:cubicBezTo>
                <a:cubicBezTo>
                  <a:pt x="4236324" y="1774033"/>
                  <a:pt x="4236324" y="1774033"/>
                  <a:pt x="4243581" y="1767945"/>
                </a:cubicBezTo>
                <a:lnTo>
                  <a:pt x="4243732" y="1767819"/>
                </a:lnTo>
                <a:lnTo>
                  <a:pt x="4241425" y="1815100"/>
                </a:lnTo>
                <a:cubicBezTo>
                  <a:pt x="4228452" y="2081030"/>
                  <a:pt x="4228452" y="2081030"/>
                  <a:pt x="4228452" y="2081030"/>
                </a:cubicBezTo>
                <a:cubicBezTo>
                  <a:pt x="4208770" y="2403771"/>
                  <a:pt x="4208770" y="2403771"/>
                  <a:pt x="4208770" y="2403771"/>
                </a:cubicBezTo>
                <a:cubicBezTo>
                  <a:pt x="4208770" y="2407707"/>
                  <a:pt x="4208770" y="2407707"/>
                  <a:pt x="4208770" y="2407707"/>
                </a:cubicBezTo>
                <a:cubicBezTo>
                  <a:pt x="4153664" y="2573013"/>
                  <a:pt x="4098557" y="2738320"/>
                  <a:pt x="4043450" y="2903626"/>
                </a:cubicBezTo>
                <a:cubicBezTo>
                  <a:pt x="3960789" y="3151585"/>
                  <a:pt x="3960789" y="3151585"/>
                  <a:pt x="3960789" y="3151585"/>
                </a:cubicBezTo>
                <a:cubicBezTo>
                  <a:pt x="3882065" y="3403481"/>
                  <a:pt x="3882065" y="3403481"/>
                  <a:pt x="3882065" y="3403481"/>
                </a:cubicBezTo>
                <a:cubicBezTo>
                  <a:pt x="3878129" y="3415288"/>
                  <a:pt x="3878129" y="3415288"/>
                  <a:pt x="3878129" y="3415288"/>
                </a:cubicBezTo>
                <a:cubicBezTo>
                  <a:pt x="3862384" y="3415288"/>
                  <a:pt x="3862384" y="3415288"/>
                  <a:pt x="3862384" y="3415288"/>
                </a:cubicBezTo>
                <a:cubicBezTo>
                  <a:pt x="3704936" y="3419224"/>
                  <a:pt x="3704936" y="3419224"/>
                  <a:pt x="3704936" y="3419224"/>
                </a:cubicBezTo>
                <a:cubicBezTo>
                  <a:pt x="3626212" y="3419224"/>
                  <a:pt x="3586849" y="3419224"/>
                  <a:pt x="3567168" y="3419224"/>
                </a:cubicBezTo>
                <a:lnTo>
                  <a:pt x="3551424" y="3419224"/>
                </a:lnTo>
                <a:cubicBezTo>
                  <a:pt x="3118441" y="3486134"/>
                  <a:pt x="3118441" y="3486134"/>
                  <a:pt x="3118441" y="3486134"/>
                </a:cubicBezTo>
                <a:cubicBezTo>
                  <a:pt x="3047589" y="3497941"/>
                  <a:pt x="2972801" y="3505813"/>
                  <a:pt x="2901949" y="3513685"/>
                </a:cubicBezTo>
                <a:cubicBezTo>
                  <a:pt x="2685458" y="3541236"/>
                  <a:pt x="2685458" y="3541236"/>
                  <a:pt x="2685458" y="3541236"/>
                </a:cubicBezTo>
                <a:cubicBezTo>
                  <a:pt x="2677585" y="3545172"/>
                  <a:pt x="2677585" y="3545172"/>
                  <a:pt x="2677585" y="3545172"/>
                </a:cubicBezTo>
                <a:cubicBezTo>
                  <a:pt x="2665776" y="3541236"/>
                  <a:pt x="2665776" y="3541236"/>
                  <a:pt x="2665776" y="3541236"/>
                </a:cubicBezTo>
                <a:cubicBezTo>
                  <a:pt x="2110771" y="3312956"/>
                  <a:pt x="2110771" y="3312956"/>
                  <a:pt x="2110771" y="3312956"/>
                </a:cubicBezTo>
                <a:cubicBezTo>
                  <a:pt x="2102899" y="3309020"/>
                  <a:pt x="2102899" y="3309020"/>
                  <a:pt x="2102899" y="3309020"/>
                </a:cubicBezTo>
                <a:cubicBezTo>
                  <a:pt x="2095026" y="3297212"/>
                  <a:pt x="2095026" y="3297212"/>
                  <a:pt x="2095026" y="3297212"/>
                </a:cubicBezTo>
                <a:cubicBezTo>
                  <a:pt x="1839172" y="2970536"/>
                  <a:pt x="1839172" y="2970536"/>
                  <a:pt x="1839172" y="2970536"/>
                </a:cubicBezTo>
                <a:cubicBezTo>
                  <a:pt x="1831300" y="2958728"/>
                  <a:pt x="1831300" y="2958728"/>
                  <a:pt x="1831300" y="2958728"/>
                </a:cubicBezTo>
                <a:cubicBezTo>
                  <a:pt x="1831300" y="2946920"/>
                  <a:pt x="1831300" y="2946920"/>
                  <a:pt x="1831300" y="2946920"/>
                </a:cubicBezTo>
                <a:cubicBezTo>
                  <a:pt x="1768321" y="2474617"/>
                  <a:pt x="1768321" y="2474617"/>
                  <a:pt x="1768321" y="2474617"/>
                </a:cubicBezTo>
                <a:cubicBezTo>
                  <a:pt x="1721086" y="2120389"/>
                  <a:pt x="1709277" y="2031832"/>
                  <a:pt x="1706325" y="2009693"/>
                </a:cubicBezTo>
                <a:lnTo>
                  <a:pt x="1705926" y="2006701"/>
                </a:lnTo>
                <a:lnTo>
                  <a:pt x="1709277" y="2014121"/>
                </a:lnTo>
                <a:cubicBezTo>
                  <a:pt x="1709277" y="2014121"/>
                  <a:pt x="1709277" y="2014121"/>
                  <a:pt x="1705341" y="2002313"/>
                </a:cubicBezTo>
                <a:cubicBezTo>
                  <a:pt x="1705341" y="2002313"/>
                  <a:pt x="1705341" y="2002313"/>
                  <a:pt x="1705464" y="2003235"/>
                </a:cubicBezTo>
                <a:lnTo>
                  <a:pt x="1705926" y="2006701"/>
                </a:lnTo>
                <a:lnTo>
                  <a:pt x="1672898" y="1933574"/>
                </a:lnTo>
                <a:cubicBezTo>
                  <a:pt x="1599064" y="1770097"/>
                  <a:pt x="1599064" y="1770097"/>
                  <a:pt x="1599064" y="1770097"/>
                </a:cubicBezTo>
                <a:cubicBezTo>
                  <a:pt x="1492786" y="1526073"/>
                  <a:pt x="1492786" y="1526073"/>
                  <a:pt x="1492786" y="1526073"/>
                </a:cubicBezTo>
                <a:cubicBezTo>
                  <a:pt x="1496722" y="1537881"/>
                  <a:pt x="1496722" y="1537881"/>
                  <a:pt x="1496722" y="1537881"/>
                </a:cubicBezTo>
                <a:cubicBezTo>
                  <a:pt x="1229060" y="1223012"/>
                  <a:pt x="1229060" y="1223012"/>
                  <a:pt x="1229060" y="1223012"/>
                </a:cubicBezTo>
                <a:cubicBezTo>
                  <a:pt x="1095229" y="1065577"/>
                  <a:pt x="1095229" y="1065577"/>
                  <a:pt x="1095229" y="1065577"/>
                </a:cubicBezTo>
                <a:cubicBezTo>
                  <a:pt x="1051930" y="1014411"/>
                  <a:pt x="1004696" y="963245"/>
                  <a:pt x="957461" y="912079"/>
                </a:cubicBezTo>
                <a:cubicBezTo>
                  <a:pt x="685863" y="605081"/>
                  <a:pt x="685863" y="605081"/>
                  <a:pt x="685863" y="605081"/>
                </a:cubicBezTo>
                <a:cubicBezTo>
                  <a:pt x="410328" y="294148"/>
                  <a:pt x="410328" y="294148"/>
                  <a:pt x="410328" y="294148"/>
                </a:cubicBezTo>
                <a:cubicBezTo>
                  <a:pt x="418201" y="298084"/>
                  <a:pt x="418201" y="298084"/>
                  <a:pt x="418201" y="298084"/>
                </a:cubicBezTo>
                <a:cubicBezTo>
                  <a:pt x="75750" y="77675"/>
                  <a:pt x="75750" y="77675"/>
                  <a:pt x="75750" y="77675"/>
                </a:cubicBezTo>
                <a:cubicBezTo>
                  <a:pt x="54101" y="63900"/>
                  <a:pt x="35158" y="51846"/>
                  <a:pt x="18583" y="41299"/>
                </a:cubicBezTo>
                <a:lnTo>
                  <a:pt x="0" y="2947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13138" y="2101727"/>
            <a:ext cx="5582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85476" y="3719765"/>
            <a:ext cx="804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PA_文本框 2"/>
          <p:cNvSpPr txBox="1"/>
          <p:nvPr>
            <p:custDataLst>
              <p:tags r:id="rId1"/>
            </p:custDataLst>
          </p:nvPr>
        </p:nvSpPr>
        <p:spPr>
          <a:xfrm>
            <a:off x="2111139" y="2588182"/>
            <a:ext cx="7966512" cy="10050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市场状况概述</a:t>
            </a:r>
            <a:endParaRPr lang="zh-CN" altLang="en-US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011655" y="4656065"/>
            <a:ext cx="2168792" cy="3978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465233" y="4691060"/>
            <a:ext cx="12724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dirty="0">
                <a:solidFill>
                  <a:srgbClr val="5483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PART.03</a:t>
            </a:r>
            <a:endParaRPr lang="zh-CN" altLang="en-US" sz="1600" dirty="0">
              <a:solidFill>
                <a:srgbClr val="5483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0" y="949867"/>
            <a:ext cx="12192000" cy="5252118"/>
          </a:xfrm>
          <a:custGeom>
            <a:avLst/>
            <a:gdLst>
              <a:gd name="connsiteX0" fmla="*/ 8934027 w 12192000"/>
              <a:gd name="connsiteY0" fmla="*/ 31 h 5252118"/>
              <a:gd name="connsiteX1" fmla="*/ 9363628 w 12192000"/>
              <a:gd name="connsiteY1" fmla="*/ 65223 h 5252118"/>
              <a:gd name="connsiteX2" fmla="*/ 9519549 w 12192000"/>
              <a:gd name="connsiteY2" fmla="*/ 117177 h 5252118"/>
              <a:gd name="connsiteX3" fmla="*/ 9947330 w 12192000"/>
              <a:gd name="connsiteY3" fmla="*/ 293020 h 5252118"/>
              <a:gd name="connsiteX4" fmla="*/ 10091257 w 12192000"/>
              <a:gd name="connsiteY4" fmla="*/ 340978 h 5252118"/>
              <a:gd name="connsiteX5" fmla="*/ 10555020 w 12192000"/>
              <a:gd name="connsiteY5" fmla="*/ 444885 h 5252118"/>
              <a:gd name="connsiteX6" fmla="*/ 10706942 w 12192000"/>
              <a:gd name="connsiteY6" fmla="*/ 488846 h 5252118"/>
              <a:gd name="connsiteX7" fmla="*/ 11434571 w 12192000"/>
              <a:gd name="connsiteY7" fmla="*/ 520818 h 5252118"/>
              <a:gd name="connsiteX8" fmla="*/ 12161075 w 12192000"/>
              <a:gd name="connsiteY8" fmla="*/ 767669 h 5252118"/>
              <a:gd name="connsiteX9" fmla="*/ 12192000 w 12192000"/>
              <a:gd name="connsiteY9" fmla="*/ 792896 h 5252118"/>
              <a:gd name="connsiteX10" fmla="*/ 12192000 w 12192000"/>
              <a:gd name="connsiteY10" fmla="*/ 5252118 h 5252118"/>
              <a:gd name="connsiteX11" fmla="*/ 12109671 w 12192000"/>
              <a:gd name="connsiteY11" fmla="*/ 5173997 h 5252118"/>
              <a:gd name="connsiteX12" fmla="*/ 11818375 w 12192000"/>
              <a:gd name="connsiteY12" fmla="*/ 4896930 h 5252118"/>
              <a:gd name="connsiteX13" fmla="*/ 11734418 w 12192000"/>
              <a:gd name="connsiteY13" fmla="*/ 4817001 h 5252118"/>
              <a:gd name="connsiteX14" fmla="*/ 10858865 w 12192000"/>
              <a:gd name="connsiteY14" fmla="*/ 4157587 h 5252118"/>
              <a:gd name="connsiteX15" fmla="*/ 10706942 w 12192000"/>
              <a:gd name="connsiteY15" fmla="*/ 4121619 h 5252118"/>
              <a:gd name="connsiteX16" fmla="*/ 10107248 w 12192000"/>
              <a:gd name="connsiteY16" fmla="*/ 4133608 h 5252118"/>
              <a:gd name="connsiteX17" fmla="*/ 9867371 w 12192000"/>
              <a:gd name="connsiteY17" fmla="*/ 4233520 h 5252118"/>
              <a:gd name="connsiteX18" fmla="*/ 9743434 w 12192000"/>
              <a:gd name="connsiteY18" fmla="*/ 4285474 h 5252118"/>
              <a:gd name="connsiteX19" fmla="*/ 8048300 w 12192000"/>
              <a:gd name="connsiteY19" fmla="*/ 4309452 h 5252118"/>
              <a:gd name="connsiteX20" fmla="*/ 7980334 w 12192000"/>
              <a:gd name="connsiteY20" fmla="*/ 4293467 h 5252118"/>
              <a:gd name="connsiteX21" fmla="*/ 7916367 w 12192000"/>
              <a:gd name="connsiteY21" fmla="*/ 4237516 h 5252118"/>
              <a:gd name="connsiteX22" fmla="*/ 7772441 w 12192000"/>
              <a:gd name="connsiteY22" fmla="*/ 4117623 h 5252118"/>
              <a:gd name="connsiteX23" fmla="*/ 7592532 w 12192000"/>
              <a:gd name="connsiteY23" fmla="*/ 3925793 h 5252118"/>
              <a:gd name="connsiteX24" fmla="*/ 7508575 w 12192000"/>
              <a:gd name="connsiteY24" fmla="*/ 3825882 h 5252118"/>
              <a:gd name="connsiteX25" fmla="*/ 6369157 w 12192000"/>
              <a:gd name="connsiteY25" fmla="*/ 3174461 h 5252118"/>
              <a:gd name="connsiteX26" fmla="*/ 6205241 w 12192000"/>
              <a:gd name="connsiteY26" fmla="*/ 3170464 h 5252118"/>
              <a:gd name="connsiteX27" fmla="*/ 5729484 w 12192000"/>
              <a:gd name="connsiteY27" fmla="*/ 3186450 h 5252118"/>
              <a:gd name="connsiteX28" fmla="*/ 5601549 w 12192000"/>
              <a:gd name="connsiteY28" fmla="*/ 3194443 h 5252118"/>
              <a:gd name="connsiteX29" fmla="*/ 5097807 w 12192000"/>
              <a:gd name="connsiteY29" fmla="*/ 3254390 h 5252118"/>
              <a:gd name="connsiteX30" fmla="*/ 4925894 w 12192000"/>
              <a:gd name="connsiteY30" fmla="*/ 3270375 h 5252118"/>
              <a:gd name="connsiteX31" fmla="*/ 4741988 w 12192000"/>
              <a:gd name="connsiteY31" fmla="*/ 3342311 h 5252118"/>
              <a:gd name="connsiteX32" fmla="*/ 4558083 w 12192000"/>
              <a:gd name="connsiteY32" fmla="*/ 3414248 h 5252118"/>
              <a:gd name="connsiteX33" fmla="*/ 3398674 w 12192000"/>
              <a:gd name="connsiteY33" fmla="*/ 3550127 h 5252118"/>
              <a:gd name="connsiteX34" fmla="*/ 3266741 w 12192000"/>
              <a:gd name="connsiteY34" fmla="*/ 3566113 h 5252118"/>
              <a:gd name="connsiteX35" fmla="*/ 2551107 w 12192000"/>
              <a:gd name="connsiteY35" fmla="*/ 3889825 h 5252118"/>
              <a:gd name="connsiteX36" fmla="*/ 2443162 w 12192000"/>
              <a:gd name="connsiteY36" fmla="*/ 3969754 h 5252118"/>
              <a:gd name="connsiteX37" fmla="*/ 1195799 w 12192000"/>
              <a:gd name="connsiteY37" fmla="*/ 4089647 h 5252118"/>
              <a:gd name="connsiteX38" fmla="*/ 1031882 w 12192000"/>
              <a:gd name="connsiteY38" fmla="*/ 4029701 h 5252118"/>
              <a:gd name="connsiteX39" fmla="*/ 871964 w 12192000"/>
              <a:gd name="connsiteY39" fmla="*/ 3957765 h 5252118"/>
              <a:gd name="connsiteX40" fmla="*/ 732036 w 12192000"/>
              <a:gd name="connsiteY40" fmla="*/ 3897818 h 5252118"/>
              <a:gd name="connsiteX41" fmla="*/ 304254 w 12192000"/>
              <a:gd name="connsiteY41" fmla="*/ 3765935 h 5252118"/>
              <a:gd name="connsiteX42" fmla="*/ 172321 w 12192000"/>
              <a:gd name="connsiteY42" fmla="*/ 3721974 h 5252118"/>
              <a:gd name="connsiteX43" fmla="*/ 0 w 12192000"/>
              <a:gd name="connsiteY43" fmla="*/ 3657700 h 5252118"/>
              <a:gd name="connsiteX44" fmla="*/ 0 w 12192000"/>
              <a:gd name="connsiteY44" fmla="*/ 3455381 h 5252118"/>
              <a:gd name="connsiteX45" fmla="*/ 65189 w 12192000"/>
              <a:gd name="connsiteY45" fmla="*/ 3480064 h 5252118"/>
              <a:gd name="connsiteX46" fmla="*/ 204305 w 12192000"/>
              <a:gd name="connsiteY46" fmla="*/ 3518155 h 5252118"/>
              <a:gd name="connsiteX47" fmla="*/ 348232 w 12192000"/>
              <a:gd name="connsiteY47" fmla="*/ 3546130 h 5252118"/>
              <a:gd name="connsiteX48" fmla="*/ 660072 w 12192000"/>
              <a:gd name="connsiteY48" fmla="*/ 3594088 h 5252118"/>
              <a:gd name="connsiteX49" fmla="*/ 811995 w 12192000"/>
              <a:gd name="connsiteY49" fmla="*/ 3622063 h 5252118"/>
              <a:gd name="connsiteX50" fmla="*/ 1263764 w 12192000"/>
              <a:gd name="connsiteY50" fmla="*/ 3721974 h 5252118"/>
              <a:gd name="connsiteX51" fmla="*/ 1411688 w 12192000"/>
              <a:gd name="connsiteY51" fmla="*/ 3745953 h 5252118"/>
              <a:gd name="connsiteX52" fmla="*/ 2103336 w 12192000"/>
              <a:gd name="connsiteY52" fmla="*/ 3701992 h 5252118"/>
              <a:gd name="connsiteX53" fmla="*/ 2227272 w 12192000"/>
              <a:gd name="connsiteY53" fmla="*/ 3654034 h 5252118"/>
              <a:gd name="connsiteX54" fmla="*/ 2575095 w 12192000"/>
              <a:gd name="connsiteY54" fmla="*/ 3462205 h 5252118"/>
              <a:gd name="connsiteX55" fmla="*/ 3286731 w 12192000"/>
              <a:gd name="connsiteY55" fmla="*/ 3222418 h 5252118"/>
              <a:gd name="connsiteX56" fmla="*/ 3414666 w 12192000"/>
              <a:gd name="connsiteY56" fmla="*/ 3194443 h 5252118"/>
              <a:gd name="connsiteX57" fmla="*/ 3966384 w 12192000"/>
              <a:gd name="connsiteY57" fmla="*/ 3062560 h 5252118"/>
              <a:gd name="connsiteX58" fmla="*/ 4482121 w 12192000"/>
              <a:gd name="connsiteY58" fmla="*/ 2826769 h 5252118"/>
              <a:gd name="connsiteX59" fmla="*/ 4598062 w 12192000"/>
              <a:gd name="connsiteY59" fmla="*/ 2774816 h 5252118"/>
              <a:gd name="connsiteX60" fmla="*/ 5009852 w 12192000"/>
              <a:gd name="connsiteY60" fmla="*/ 2582986 h 5252118"/>
              <a:gd name="connsiteX61" fmla="*/ 5149780 w 12192000"/>
              <a:gd name="connsiteY61" fmla="*/ 2523039 h 5252118"/>
              <a:gd name="connsiteX62" fmla="*/ 6033329 w 12192000"/>
              <a:gd name="connsiteY62" fmla="*/ 2051458 h 5252118"/>
              <a:gd name="connsiteX63" fmla="*/ 6141274 w 12192000"/>
              <a:gd name="connsiteY63" fmla="*/ 1943554 h 5252118"/>
              <a:gd name="connsiteX64" fmla="*/ 6237225 w 12192000"/>
              <a:gd name="connsiteY64" fmla="*/ 1863625 h 5252118"/>
              <a:gd name="connsiteX65" fmla="*/ 7072798 w 12192000"/>
              <a:gd name="connsiteY65" fmla="*/ 1555898 h 5252118"/>
              <a:gd name="connsiteX66" fmla="*/ 7200733 w 12192000"/>
              <a:gd name="connsiteY66" fmla="*/ 1475969 h 5252118"/>
              <a:gd name="connsiteX67" fmla="*/ 7592532 w 12192000"/>
              <a:gd name="connsiteY67" fmla="*/ 1124282 h 5252118"/>
              <a:gd name="connsiteX68" fmla="*/ 7668494 w 12192000"/>
              <a:gd name="connsiteY68" fmla="*/ 1020374 h 5252118"/>
              <a:gd name="connsiteX69" fmla="*/ 7948351 w 12192000"/>
              <a:gd name="connsiteY69" fmla="*/ 456875 h 5252118"/>
              <a:gd name="connsiteX70" fmla="*/ 8132257 w 12192000"/>
              <a:gd name="connsiteY70" fmla="*/ 265045 h 5252118"/>
              <a:gd name="connsiteX71" fmla="*/ 8240202 w 12192000"/>
              <a:gd name="connsiteY71" fmla="*/ 181120 h 5252118"/>
              <a:gd name="connsiteX72" fmla="*/ 8934027 w 12192000"/>
              <a:gd name="connsiteY72" fmla="*/ 31 h 52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192000" h="5252118">
                <a:moveTo>
                  <a:pt x="8934027" y="31"/>
                </a:moveTo>
                <a:cubicBezTo>
                  <a:pt x="9079898" y="967"/>
                  <a:pt x="9225698" y="23260"/>
                  <a:pt x="9363628" y="65223"/>
                </a:cubicBezTo>
                <a:cubicBezTo>
                  <a:pt x="9415602" y="77212"/>
                  <a:pt x="9467575" y="97194"/>
                  <a:pt x="9519549" y="117177"/>
                </a:cubicBezTo>
                <a:cubicBezTo>
                  <a:pt x="9655479" y="185116"/>
                  <a:pt x="9799406" y="241066"/>
                  <a:pt x="9947330" y="293020"/>
                </a:cubicBezTo>
                <a:cubicBezTo>
                  <a:pt x="9995306" y="309006"/>
                  <a:pt x="10043281" y="324992"/>
                  <a:pt x="10091257" y="340978"/>
                </a:cubicBezTo>
                <a:cubicBezTo>
                  <a:pt x="10247177" y="352967"/>
                  <a:pt x="10399099" y="400925"/>
                  <a:pt x="10555020" y="444885"/>
                </a:cubicBezTo>
                <a:cubicBezTo>
                  <a:pt x="10606993" y="460871"/>
                  <a:pt x="10654969" y="476857"/>
                  <a:pt x="10706942" y="488846"/>
                </a:cubicBezTo>
                <a:cubicBezTo>
                  <a:pt x="10954816" y="584761"/>
                  <a:pt x="11210685" y="472861"/>
                  <a:pt x="11434571" y="520818"/>
                </a:cubicBezTo>
                <a:cubicBezTo>
                  <a:pt x="11644464" y="570774"/>
                  <a:pt x="11954305" y="633218"/>
                  <a:pt x="12161075" y="767669"/>
                </a:cubicBezTo>
                <a:lnTo>
                  <a:pt x="12192000" y="792896"/>
                </a:lnTo>
                <a:lnTo>
                  <a:pt x="12192000" y="5252118"/>
                </a:lnTo>
                <a:lnTo>
                  <a:pt x="12109671" y="5173997"/>
                </a:lnTo>
                <a:cubicBezTo>
                  <a:pt x="12018897" y="5087823"/>
                  <a:pt x="11915825" y="4989848"/>
                  <a:pt x="11818375" y="4896930"/>
                </a:cubicBezTo>
                <a:cubicBezTo>
                  <a:pt x="11790389" y="4868955"/>
                  <a:pt x="11762403" y="4840980"/>
                  <a:pt x="11734418" y="4817001"/>
                </a:cubicBezTo>
                <a:cubicBezTo>
                  <a:pt x="11478548" y="4541246"/>
                  <a:pt x="11198691" y="4261495"/>
                  <a:pt x="10858865" y="4157587"/>
                </a:cubicBezTo>
                <a:cubicBezTo>
                  <a:pt x="10806891" y="4141601"/>
                  <a:pt x="10758916" y="4129612"/>
                  <a:pt x="10706942" y="4121619"/>
                </a:cubicBezTo>
                <a:cubicBezTo>
                  <a:pt x="10491053" y="4117623"/>
                  <a:pt x="10267167" y="4069665"/>
                  <a:pt x="10107248" y="4133608"/>
                </a:cubicBezTo>
                <a:cubicBezTo>
                  <a:pt x="10027289" y="4165580"/>
                  <a:pt x="9947330" y="4201548"/>
                  <a:pt x="9867371" y="4233520"/>
                </a:cubicBezTo>
                <a:cubicBezTo>
                  <a:pt x="9827391" y="4249506"/>
                  <a:pt x="9787412" y="4269488"/>
                  <a:pt x="9743434" y="4285474"/>
                </a:cubicBezTo>
                <a:cubicBezTo>
                  <a:pt x="9195714" y="4581211"/>
                  <a:pt x="8604016" y="4565225"/>
                  <a:pt x="8048300" y="4309452"/>
                </a:cubicBezTo>
                <a:cubicBezTo>
                  <a:pt x="8004322" y="4301459"/>
                  <a:pt x="7980334" y="4293467"/>
                  <a:pt x="7980334" y="4293467"/>
                </a:cubicBezTo>
                <a:cubicBezTo>
                  <a:pt x="7980334" y="4293467"/>
                  <a:pt x="7956347" y="4273484"/>
                  <a:pt x="7916367" y="4237516"/>
                </a:cubicBezTo>
                <a:cubicBezTo>
                  <a:pt x="7876388" y="4205545"/>
                  <a:pt x="7824414" y="4161584"/>
                  <a:pt x="7772441" y="4117623"/>
                </a:cubicBezTo>
                <a:cubicBezTo>
                  <a:pt x="7700477" y="4061672"/>
                  <a:pt x="7644506" y="3993733"/>
                  <a:pt x="7592532" y="3925793"/>
                </a:cubicBezTo>
                <a:cubicBezTo>
                  <a:pt x="7564547" y="3893821"/>
                  <a:pt x="7536561" y="3857853"/>
                  <a:pt x="7508575" y="3825882"/>
                </a:cubicBezTo>
                <a:cubicBezTo>
                  <a:pt x="7180743" y="3526148"/>
                  <a:pt x="6844914" y="3190446"/>
                  <a:pt x="6369157" y="3174461"/>
                </a:cubicBezTo>
                <a:cubicBezTo>
                  <a:pt x="6317184" y="3170464"/>
                  <a:pt x="6261212" y="3170464"/>
                  <a:pt x="6205241" y="3170464"/>
                </a:cubicBezTo>
                <a:cubicBezTo>
                  <a:pt x="6045323" y="3170464"/>
                  <a:pt x="5881406" y="3182453"/>
                  <a:pt x="5729484" y="3186450"/>
                </a:cubicBezTo>
                <a:cubicBezTo>
                  <a:pt x="5685507" y="3186450"/>
                  <a:pt x="5645527" y="3190446"/>
                  <a:pt x="5601549" y="3194443"/>
                </a:cubicBezTo>
                <a:cubicBezTo>
                  <a:pt x="5433635" y="3210429"/>
                  <a:pt x="5269719" y="3234407"/>
                  <a:pt x="5097807" y="3254390"/>
                </a:cubicBezTo>
                <a:cubicBezTo>
                  <a:pt x="4993860" y="3262382"/>
                  <a:pt x="4925894" y="3270375"/>
                  <a:pt x="4925894" y="3270375"/>
                </a:cubicBezTo>
                <a:cubicBezTo>
                  <a:pt x="4925894" y="3270375"/>
                  <a:pt x="4833942" y="3306343"/>
                  <a:pt x="4741988" y="3342311"/>
                </a:cubicBezTo>
                <a:cubicBezTo>
                  <a:pt x="4650035" y="3378279"/>
                  <a:pt x="4558083" y="3414248"/>
                  <a:pt x="4558083" y="3414248"/>
                </a:cubicBezTo>
                <a:cubicBezTo>
                  <a:pt x="4174278" y="3606077"/>
                  <a:pt x="3790474" y="3606077"/>
                  <a:pt x="3398674" y="3550127"/>
                </a:cubicBezTo>
                <a:cubicBezTo>
                  <a:pt x="3358694" y="3554123"/>
                  <a:pt x="3314717" y="3562116"/>
                  <a:pt x="3266741" y="3566113"/>
                </a:cubicBezTo>
                <a:cubicBezTo>
                  <a:pt x="2998878" y="3598084"/>
                  <a:pt x="2762999" y="3729967"/>
                  <a:pt x="2551107" y="3889825"/>
                </a:cubicBezTo>
                <a:cubicBezTo>
                  <a:pt x="2515125" y="3913804"/>
                  <a:pt x="2479144" y="3941779"/>
                  <a:pt x="2443162" y="3969754"/>
                </a:cubicBezTo>
                <a:cubicBezTo>
                  <a:pt x="2095340" y="4245509"/>
                  <a:pt x="1599593" y="4197552"/>
                  <a:pt x="1195799" y="4089647"/>
                </a:cubicBezTo>
                <a:cubicBezTo>
                  <a:pt x="1139828" y="4073662"/>
                  <a:pt x="1083856" y="4053679"/>
                  <a:pt x="1031882" y="4029701"/>
                </a:cubicBezTo>
                <a:cubicBezTo>
                  <a:pt x="975911" y="4005722"/>
                  <a:pt x="923938" y="3981743"/>
                  <a:pt x="871964" y="3957765"/>
                </a:cubicBezTo>
                <a:cubicBezTo>
                  <a:pt x="823989" y="3937782"/>
                  <a:pt x="780011" y="3917800"/>
                  <a:pt x="732036" y="3897818"/>
                </a:cubicBezTo>
                <a:cubicBezTo>
                  <a:pt x="596105" y="3841868"/>
                  <a:pt x="452179" y="3793910"/>
                  <a:pt x="304254" y="3765935"/>
                </a:cubicBezTo>
                <a:cubicBezTo>
                  <a:pt x="260276" y="3749949"/>
                  <a:pt x="216299" y="3733963"/>
                  <a:pt x="172321" y="3721974"/>
                </a:cubicBezTo>
                <a:lnTo>
                  <a:pt x="0" y="3657700"/>
                </a:lnTo>
                <a:lnTo>
                  <a:pt x="0" y="3455381"/>
                </a:lnTo>
                <a:lnTo>
                  <a:pt x="65189" y="3480064"/>
                </a:lnTo>
                <a:cubicBezTo>
                  <a:pt x="110853" y="3494676"/>
                  <a:pt x="157329" y="3507165"/>
                  <a:pt x="204305" y="3518155"/>
                </a:cubicBezTo>
                <a:cubicBezTo>
                  <a:pt x="252281" y="3526148"/>
                  <a:pt x="300256" y="3538137"/>
                  <a:pt x="348232" y="3546130"/>
                </a:cubicBezTo>
                <a:cubicBezTo>
                  <a:pt x="452179" y="3562116"/>
                  <a:pt x="556125" y="3578102"/>
                  <a:pt x="660072" y="3594088"/>
                </a:cubicBezTo>
                <a:cubicBezTo>
                  <a:pt x="712046" y="3602081"/>
                  <a:pt x="764019" y="3614070"/>
                  <a:pt x="811995" y="3622063"/>
                </a:cubicBezTo>
                <a:cubicBezTo>
                  <a:pt x="963917" y="3658031"/>
                  <a:pt x="1111842" y="3693999"/>
                  <a:pt x="1263764" y="3721974"/>
                </a:cubicBezTo>
                <a:cubicBezTo>
                  <a:pt x="1311739" y="3733963"/>
                  <a:pt x="1363713" y="3741956"/>
                  <a:pt x="1411688" y="3745953"/>
                </a:cubicBezTo>
                <a:cubicBezTo>
                  <a:pt x="1647568" y="3781921"/>
                  <a:pt x="1887446" y="3765935"/>
                  <a:pt x="2103336" y="3701992"/>
                </a:cubicBezTo>
                <a:cubicBezTo>
                  <a:pt x="2147313" y="3690003"/>
                  <a:pt x="2187293" y="3674017"/>
                  <a:pt x="2227272" y="3654034"/>
                </a:cubicBezTo>
                <a:cubicBezTo>
                  <a:pt x="2347211" y="3602081"/>
                  <a:pt x="2463152" y="3534141"/>
                  <a:pt x="2575095" y="3462205"/>
                </a:cubicBezTo>
                <a:cubicBezTo>
                  <a:pt x="2782989" y="3318333"/>
                  <a:pt x="3054850" y="3286361"/>
                  <a:pt x="3286731" y="3222418"/>
                </a:cubicBezTo>
                <a:cubicBezTo>
                  <a:pt x="3330709" y="3214425"/>
                  <a:pt x="3370688" y="3202436"/>
                  <a:pt x="3414666" y="3194443"/>
                </a:cubicBezTo>
                <a:cubicBezTo>
                  <a:pt x="3706517" y="3122507"/>
                  <a:pt x="3966384" y="3062560"/>
                  <a:pt x="3966384" y="3062560"/>
                </a:cubicBezTo>
                <a:cubicBezTo>
                  <a:pt x="3966384" y="3062560"/>
                  <a:pt x="4206262" y="2950659"/>
                  <a:pt x="4482121" y="2826769"/>
                </a:cubicBezTo>
                <a:cubicBezTo>
                  <a:pt x="4518102" y="2810784"/>
                  <a:pt x="4558083" y="2794798"/>
                  <a:pt x="4598062" y="2774816"/>
                </a:cubicBezTo>
                <a:cubicBezTo>
                  <a:pt x="4737990" y="2710872"/>
                  <a:pt x="4873921" y="2642933"/>
                  <a:pt x="5009852" y="2582986"/>
                </a:cubicBezTo>
                <a:cubicBezTo>
                  <a:pt x="5057827" y="2563004"/>
                  <a:pt x="5101804" y="2543021"/>
                  <a:pt x="5149780" y="2523039"/>
                </a:cubicBezTo>
                <a:cubicBezTo>
                  <a:pt x="5485609" y="2423128"/>
                  <a:pt x="5773462" y="2287249"/>
                  <a:pt x="6033329" y="2051458"/>
                </a:cubicBezTo>
                <a:cubicBezTo>
                  <a:pt x="6069310" y="2015490"/>
                  <a:pt x="6105292" y="1983519"/>
                  <a:pt x="6141274" y="1943554"/>
                </a:cubicBezTo>
                <a:cubicBezTo>
                  <a:pt x="6173257" y="1911583"/>
                  <a:pt x="6189249" y="1879611"/>
                  <a:pt x="6237225" y="1863625"/>
                </a:cubicBezTo>
                <a:cubicBezTo>
                  <a:pt x="6545068" y="1815668"/>
                  <a:pt x="6816929" y="1703767"/>
                  <a:pt x="7072798" y="1555898"/>
                </a:cubicBezTo>
                <a:cubicBezTo>
                  <a:pt x="7116776" y="1531920"/>
                  <a:pt x="7156755" y="1503945"/>
                  <a:pt x="7200733" y="1475969"/>
                </a:cubicBezTo>
                <a:cubicBezTo>
                  <a:pt x="7356653" y="1384051"/>
                  <a:pt x="7484588" y="1264158"/>
                  <a:pt x="7592532" y="1124282"/>
                </a:cubicBezTo>
                <a:cubicBezTo>
                  <a:pt x="7620518" y="1092310"/>
                  <a:pt x="7644506" y="1056342"/>
                  <a:pt x="7668494" y="1020374"/>
                </a:cubicBezTo>
                <a:cubicBezTo>
                  <a:pt x="7804424" y="856520"/>
                  <a:pt x="7820416" y="616733"/>
                  <a:pt x="7948351" y="456875"/>
                </a:cubicBezTo>
                <a:cubicBezTo>
                  <a:pt x="8004322" y="388935"/>
                  <a:pt x="8068290" y="324992"/>
                  <a:pt x="8132257" y="265045"/>
                </a:cubicBezTo>
                <a:cubicBezTo>
                  <a:pt x="8168239" y="233074"/>
                  <a:pt x="8204220" y="209095"/>
                  <a:pt x="8240202" y="181120"/>
                </a:cubicBezTo>
                <a:cubicBezTo>
                  <a:pt x="8447596" y="56231"/>
                  <a:pt x="8690909" y="-1530"/>
                  <a:pt x="8934027" y="31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0" y="2051464"/>
            <a:ext cx="12192000" cy="4029283"/>
          </a:xfrm>
          <a:custGeom>
            <a:avLst/>
            <a:gdLst>
              <a:gd name="connsiteX0" fmla="*/ 0 w 12192000"/>
              <a:gd name="connsiteY0" fmla="*/ 0 h 4029283"/>
              <a:gd name="connsiteX1" fmla="*/ 18429 w 12192000"/>
              <a:gd name="connsiteY1" fmla="*/ 10889 h 4029283"/>
              <a:gd name="connsiteX2" fmla="*/ 91495 w 12192000"/>
              <a:gd name="connsiteY2" fmla="*/ 54060 h 4029283"/>
              <a:gd name="connsiteX3" fmla="*/ 441818 w 12192000"/>
              <a:gd name="connsiteY3" fmla="*/ 258725 h 4029283"/>
              <a:gd name="connsiteX4" fmla="*/ 445754 w 12192000"/>
              <a:gd name="connsiteY4" fmla="*/ 258725 h 4029283"/>
              <a:gd name="connsiteX5" fmla="*/ 449690 w 12192000"/>
              <a:gd name="connsiteY5" fmla="*/ 262661 h 4029283"/>
              <a:gd name="connsiteX6" fmla="*/ 733097 w 12192000"/>
              <a:gd name="connsiteY6" fmla="*/ 561787 h 4029283"/>
              <a:gd name="connsiteX7" fmla="*/ 1012568 w 12192000"/>
              <a:gd name="connsiteY7" fmla="*/ 864848 h 4029283"/>
              <a:gd name="connsiteX8" fmla="*/ 1292039 w 12192000"/>
              <a:gd name="connsiteY8" fmla="*/ 1167910 h 4029283"/>
              <a:gd name="connsiteX9" fmla="*/ 1567574 w 12192000"/>
              <a:gd name="connsiteY9" fmla="*/ 1474907 h 4029283"/>
              <a:gd name="connsiteX10" fmla="*/ 1571510 w 12192000"/>
              <a:gd name="connsiteY10" fmla="*/ 1482779 h 4029283"/>
              <a:gd name="connsiteX11" fmla="*/ 1571510 w 12192000"/>
              <a:gd name="connsiteY11" fmla="*/ 1486715 h 4029283"/>
              <a:gd name="connsiteX12" fmla="*/ 1685660 w 12192000"/>
              <a:gd name="connsiteY12" fmla="*/ 1730738 h 4029283"/>
              <a:gd name="connsiteX13" fmla="*/ 1795874 w 12192000"/>
              <a:gd name="connsiteY13" fmla="*/ 1974762 h 4029283"/>
              <a:gd name="connsiteX14" fmla="*/ 1799810 w 12192000"/>
              <a:gd name="connsiteY14" fmla="*/ 1982634 h 4029283"/>
              <a:gd name="connsiteX15" fmla="*/ 1799810 w 12192000"/>
              <a:gd name="connsiteY15" fmla="*/ 1986569 h 4029283"/>
              <a:gd name="connsiteX16" fmla="*/ 1862790 w 12192000"/>
              <a:gd name="connsiteY16" fmla="*/ 2458873 h 4029283"/>
              <a:gd name="connsiteX17" fmla="*/ 1922448 w 12192000"/>
              <a:gd name="connsiteY17" fmla="*/ 2906271 h 4029283"/>
              <a:gd name="connsiteX18" fmla="*/ 1923656 w 12192000"/>
              <a:gd name="connsiteY18" fmla="*/ 2915332 h 4029283"/>
              <a:gd name="connsiteX19" fmla="*/ 1917897 w 12192000"/>
              <a:gd name="connsiteY19" fmla="*/ 2907562 h 4029283"/>
              <a:gd name="connsiteX20" fmla="*/ 1925769 w 12192000"/>
              <a:gd name="connsiteY20" fmla="*/ 2931177 h 4029283"/>
              <a:gd name="connsiteX21" fmla="*/ 1924785 w 12192000"/>
              <a:gd name="connsiteY21" fmla="*/ 2923797 h 4029283"/>
              <a:gd name="connsiteX22" fmla="*/ 1923656 w 12192000"/>
              <a:gd name="connsiteY22" fmla="*/ 2915332 h 4029283"/>
              <a:gd name="connsiteX23" fmla="*/ 1961548 w 12192000"/>
              <a:gd name="connsiteY23" fmla="*/ 2966451 h 4029283"/>
              <a:gd name="connsiteX24" fmla="*/ 2152801 w 12192000"/>
              <a:gd name="connsiteY24" fmla="*/ 3224468 h 4029283"/>
              <a:gd name="connsiteX25" fmla="*/ 2156221 w 12192000"/>
              <a:gd name="connsiteY25" fmla="*/ 3229082 h 4029283"/>
              <a:gd name="connsiteX26" fmla="*/ 2150133 w 12192000"/>
              <a:gd name="connsiteY26" fmla="*/ 3226367 h 4029283"/>
              <a:gd name="connsiteX27" fmla="*/ 2165878 w 12192000"/>
              <a:gd name="connsiteY27" fmla="*/ 3242110 h 4029283"/>
              <a:gd name="connsiteX28" fmla="*/ 2162003 w 12192000"/>
              <a:gd name="connsiteY28" fmla="*/ 3236883 h 4029283"/>
              <a:gd name="connsiteX29" fmla="*/ 2156221 w 12192000"/>
              <a:gd name="connsiteY29" fmla="*/ 3229082 h 4029283"/>
              <a:gd name="connsiteX30" fmla="*/ 2330730 w 12192000"/>
              <a:gd name="connsiteY30" fmla="*/ 3306914 h 4029283"/>
              <a:gd name="connsiteX31" fmla="*/ 2688717 w 12192000"/>
              <a:gd name="connsiteY31" fmla="*/ 3466577 h 4029283"/>
              <a:gd name="connsiteX32" fmla="*/ 2693399 w 12192000"/>
              <a:gd name="connsiteY32" fmla="*/ 3468665 h 4029283"/>
              <a:gd name="connsiteX33" fmla="*/ 2677585 w 12192000"/>
              <a:gd name="connsiteY33" fmla="*/ 3470390 h 4029283"/>
              <a:gd name="connsiteX34" fmla="*/ 2697266 w 12192000"/>
              <a:gd name="connsiteY34" fmla="*/ 3470390 h 4029283"/>
              <a:gd name="connsiteX35" fmla="*/ 2693399 w 12192000"/>
              <a:gd name="connsiteY35" fmla="*/ 3468665 h 4029283"/>
              <a:gd name="connsiteX36" fmla="*/ 2749044 w 12192000"/>
              <a:gd name="connsiteY36" fmla="*/ 3462595 h 4029283"/>
              <a:gd name="connsiteX37" fmla="*/ 2894077 w 12192000"/>
              <a:gd name="connsiteY37" fmla="*/ 3446775 h 4029283"/>
              <a:gd name="connsiteX38" fmla="*/ 3110568 w 12192000"/>
              <a:gd name="connsiteY38" fmla="*/ 3423160 h 4029283"/>
              <a:gd name="connsiteX39" fmla="*/ 3543551 w 12192000"/>
              <a:gd name="connsiteY39" fmla="*/ 3371994 h 4029283"/>
              <a:gd name="connsiteX40" fmla="*/ 3547487 w 12192000"/>
              <a:gd name="connsiteY40" fmla="*/ 3371994 h 4029283"/>
              <a:gd name="connsiteX41" fmla="*/ 3704936 w 12192000"/>
              <a:gd name="connsiteY41" fmla="*/ 3371994 h 4029283"/>
              <a:gd name="connsiteX42" fmla="*/ 3842703 w 12192000"/>
              <a:gd name="connsiteY42" fmla="*/ 3375438 h 4029283"/>
              <a:gd name="connsiteX43" fmla="*/ 3847029 w 12192000"/>
              <a:gd name="connsiteY43" fmla="*/ 3375546 h 4029283"/>
              <a:gd name="connsiteX44" fmla="*/ 3842703 w 12192000"/>
              <a:gd name="connsiteY44" fmla="*/ 3387737 h 4029283"/>
              <a:gd name="connsiteX45" fmla="*/ 3862384 w 12192000"/>
              <a:gd name="connsiteY45" fmla="*/ 3375930 h 4029283"/>
              <a:gd name="connsiteX46" fmla="*/ 3859924 w 12192000"/>
              <a:gd name="connsiteY46" fmla="*/ 3375868 h 4029283"/>
              <a:gd name="connsiteX47" fmla="*/ 3847029 w 12192000"/>
              <a:gd name="connsiteY47" fmla="*/ 3375546 h 4029283"/>
              <a:gd name="connsiteX48" fmla="*/ 3871287 w 12192000"/>
              <a:gd name="connsiteY48" fmla="*/ 3307190 h 4029283"/>
              <a:gd name="connsiteX49" fmla="*/ 3929300 w 12192000"/>
              <a:gd name="connsiteY49" fmla="*/ 3143714 h 4029283"/>
              <a:gd name="connsiteX50" fmla="*/ 4011960 w 12192000"/>
              <a:gd name="connsiteY50" fmla="*/ 2895754 h 4029283"/>
              <a:gd name="connsiteX51" fmla="*/ 4177281 w 12192000"/>
              <a:gd name="connsiteY51" fmla="*/ 2399835 h 4029283"/>
              <a:gd name="connsiteX52" fmla="*/ 4177281 w 12192000"/>
              <a:gd name="connsiteY52" fmla="*/ 2403771 h 4029283"/>
              <a:gd name="connsiteX53" fmla="*/ 4189089 w 12192000"/>
              <a:gd name="connsiteY53" fmla="*/ 2081030 h 4029283"/>
              <a:gd name="connsiteX54" fmla="*/ 4204834 w 12192000"/>
              <a:gd name="connsiteY54" fmla="*/ 1758289 h 4029283"/>
              <a:gd name="connsiteX55" fmla="*/ 4204834 w 12192000"/>
              <a:gd name="connsiteY55" fmla="*/ 1750418 h 4029283"/>
              <a:gd name="connsiteX56" fmla="*/ 4212707 w 12192000"/>
              <a:gd name="connsiteY56" fmla="*/ 1742546 h 4029283"/>
              <a:gd name="connsiteX57" fmla="*/ 4661435 w 12192000"/>
              <a:gd name="connsiteY57" fmla="*/ 1345024 h 4029283"/>
              <a:gd name="connsiteX58" fmla="*/ 4669307 w 12192000"/>
              <a:gd name="connsiteY58" fmla="*/ 1337152 h 4029283"/>
              <a:gd name="connsiteX59" fmla="*/ 4681116 w 12192000"/>
              <a:gd name="connsiteY59" fmla="*/ 1337152 h 4029283"/>
              <a:gd name="connsiteX60" fmla="*/ 5377825 w 12192000"/>
              <a:gd name="connsiteY60" fmla="*/ 1376511 h 4029283"/>
              <a:gd name="connsiteX61" fmla="*/ 5385697 w 12192000"/>
              <a:gd name="connsiteY61" fmla="*/ 1376511 h 4029283"/>
              <a:gd name="connsiteX62" fmla="*/ 5393570 w 12192000"/>
              <a:gd name="connsiteY62" fmla="*/ 1380446 h 4029283"/>
              <a:gd name="connsiteX63" fmla="*/ 5901341 w 12192000"/>
              <a:gd name="connsiteY63" fmla="*/ 1655957 h 4029283"/>
              <a:gd name="connsiteX64" fmla="*/ 5893468 w 12192000"/>
              <a:gd name="connsiteY64" fmla="*/ 1655957 h 4029283"/>
              <a:gd name="connsiteX65" fmla="*/ 6478864 w 12192000"/>
              <a:gd name="connsiteY65" fmla="*/ 1887112 h 4029283"/>
              <a:gd name="connsiteX66" fmla="*/ 6501485 w 12192000"/>
              <a:gd name="connsiteY66" fmla="*/ 1896045 h 4029283"/>
              <a:gd name="connsiteX67" fmla="*/ 6491772 w 12192000"/>
              <a:gd name="connsiteY67" fmla="*/ 1896045 h 4029283"/>
              <a:gd name="connsiteX68" fmla="*/ 6511453 w 12192000"/>
              <a:gd name="connsiteY68" fmla="*/ 1899981 h 4029283"/>
              <a:gd name="connsiteX69" fmla="*/ 6501797 w 12192000"/>
              <a:gd name="connsiteY69" fmla="*/ 1896168 h 4029283"/>
              <a:gd name="connsiteX70" fmla="*/ 6501485 w 12192000"/>
              <a:gd name="connsiteY70" fmla="*/ 1896045 h 4029283"/>
              <a:gd name="connsiteX71" fmla="*/ 6634690 w 12192000"/>
              <a:gd name="connsiteY71" fmla="*/ 1896045 h 4029283"/>
              <a:gd name="connsiteX72" fmla="*/ 6924755 w 12192000"/>
              <a:gd name="connsiteY72" fmla="*/ 1896045 h 4029283"/>
              <a:gd name="connsiteX73" fmla="*/ 7141247 w 12192000"/>
              <a:gd name="connsiteY73" fmla="*/ 1896045 h 4029283"/>
              <a:gd name="connsiteX74" fmla="*/ 7251460 w 12192000"/>
              <a:gd name="connsiteY74" fmla="*/ 1892109 h 4029283"/>
              <a:gd name="connsiteX75" fmla="*/ 7306567 w 12192000"/>
              <a:gd name="connsiteY75" fmla="*/ 1892109 h 4029283"/>
              <a:gd name="connsiteX76" fmla="*/ 7318376 w 12192000"/>
              <a:gd name="connsiteY76" fmla="*/ 1892109 h 4029283"/>
              <a:gd name="connsiteX77" fmla="*/ 7326248 w 12192000"/>
              <a:gd name="connsiteY77" fmla="*/ 1892109 h 4029283"/>
              <a:gd name="connsiteX78" fmla="*/ 7338057 w 12192000"/>
              <a:gd name="connsiteY78" fmla="*/ 1896045 h 4029283"/>
              <a:gd name="connsiteX79" fmla="*/ 7361674 w 12192000"/>
              <a:gd name="connsiteY79" fmla="*/ 1899981 h 4029283"/>
              <a:gd name="connsiteX80" fmla="*/ 7373483 w 12192000"/>
              <a:gd name="connsiteY80" fmla="*/ 1903916 h 4029283"/>
              <a:gd name="connsiteX81" fmla="*/ 7582102 w 12192000"/>
              <a:gd name="connsiteY81" fmla="*/ 1974762 h 4029283"/>
              <a:gd name="connsiteX82" fmla="*/ 7786785 w 12192000"/>
              <a:gd name="connsiteY82" fmla="*/ 2045607 h 4029283"/>
              <a:gd name="connsiteX83" fmla="*/ 8174563 w 12192000"/>
              <a:gd name="connsiteY83" fmla="*/ 2183555 h 4029283"/>
              <a:gd name="connsiteX84" fmla="*/ 8181323 w 12192000"/>
              <a:gd name="connsiteY84" fmla="*/ 2185959 h 4029283"/>
              <a:gd name="connsiteX85" fmla="*/ 8168597 w 12192000"/>
              <a:gd name="connsiteY85" fmla="*/ 2187299 h 4029283"/>
              <a:gd name="connsiteX86" fmla="*/ 8196151 w 12192000"/>
              <a:gd name="connsiteY86" fmla="*/ 2191234 h 4029283"/>
              <a:gd name="connsiteX87" fmla="*/ 8189755 w 12192000"/>
              <a:gd name="connsiteY87" fmla="*/ 2188959 h 4029283"/>
              <a:gd name="connsiteX88" fmla="*/ 8181323 w 12192000"/>
              <a:gd name="connsiteY88" fmla="*/ 2185959 h 4029283"/>
              <a:gd name="connsiteX89" fmla="*/ 8267341 w 12192000"/>
              <a:gd name="connsiteY89" fmla="*/ 2176905 h 4029283"/>
              <a:gd name="connsiteX90" fmla="*/ 8467749 w 12192000"/>
              <a:gd name="connsiteY90" fmla="*/ 2155812 h 4029283"/>
              <a:gd name="connsiteX91" fmla="*/ 8471685 w 12192000"/>
              <a:gd name="connsiteY91" fmla="*/ 2155812 h 4029283"/>
              <a:gd name="connsiteX92" fmla="*/ 8475621 w 12192000"/>
              <a:gd name="connsiteY92" fmla="*/ 2155812 h 4029283"/>
              <a:gd name="connsiteX93" fmla="*/ 9058180 w 12192000"/>
              <a:gd name="connsiteY93" fmla="*/ 2171555 h 4029283"/>
              <a:gd name="connsiteX94" fmla="*/ 9073925 w 12192000"/>
              <a:gd name="connsiteY94" fmla="*/ 2171555 h 4029283"/>
              <a:gd name="connsiteX95" fmla="*/ 9085734 w 12192000"/>
              <a:gd name="connsiteY95" fmla="*/ 2179427 h 4029283"/>
              <a:gd name="connsiteX96" fmla="*/ 9695846 w 12192000"/>
              <a:gd name="connsiteY96" fmla="*/ 2494296 h 4029283"/>
              <a:gd name="connsiteX97" fmla="*/ 9711591 w 12192000"/>
              <a:gd name="connsiteY97" fmla="*/ 2502168 h 4029283"/>
              <a:gd name="connsiteX98" fmla="*/ 9719464 w 12192000"/>
              <a:gd name="connsiteY98" fmla="*/ 2513975 h 4029283"/>
              <a:gd name="connsiteX99" fmla="*/ 9935955 w 12192000"/>
              <a:gd name="connsiteY99" fmla="*/ 2828844 h 4029283"/>
              <a:gd name="connsiteX100" fmla="*/ 9932019 w 12192000"/>
              <a:gd name="connsiteY100" fmla="*/ 2824909 h 4029283"/>
              <a:gd name="connsiteX101" fmla="*/ 10246916 w 12192000"/>
              <a:gd name="connsiteY101" fmla="*/ 3206687 h 4029283"/>
              <a:gd name="connsiteX102" fmla="*/ 10235107 w 12192000"/>
              <a:gd name="connsiteY102" fmla="*/ 3198816 h 4029283"/>
              <a:gd name="connsiteX103" fmla="*/ 10368938 w 12192000"/>
              <a:gd name="connsiteY103" fmla="*/ 3305084 h 4029283"/>
              <a:gd name="connsiteX104" fmla="*/ 10498833 w 12192000"/>
              <a:gd name="connsiteY104" fmla="*/ 3415288 h 4029283"/>
              <a:gd name="connsiteX105" fmla="*/ 10530323 w 12192000"/>
              <a:gd name="connsiteY105" fmla="*/ 3450711 h 4029283"/>
              <a:gd name="connsiteX106" fmla="*/ 10546068 w 12192000"/>
              <a:gd name="connsiteY106" fmla="*/ 3466455 h 4029283"/>
              <a:gd name="connsiteX107" fmla="*/ 10550004 w 12192000"/>
              <a:gd name="connsiteY107" fmla="*/ 3470390 h 4029283"/>
              <a:gd name="connsiteX108" fmla="*/ 10553940 w 12192000"/>
              <a:gd name="connsiteY108" fmla="*/ 3474326 h 4029283"/>
              <a:gd name="connsiteX109" fmla="*/ 10620856 w 12192000"/>
              <a:gd name="connsiteY109" fmla="*/ 3517621 h 4029283"/>
              <a:gd name="connsiteX110" fmla="*/ 10762559 w 12192000"/>
              <a:gd name="connsiteY110" fmla="*/ 3604210 h 4029283"/>
              <a:gd name="connsiteX111" fmla="*/ 10908199 w 12192000"/>
              <a:gd name="connsiteY111" fmla="*/ 3686863 h 4029283"/>
              <a:gd name="connsiteX112" fmla="*/ 10982987 w 12192000"/>
              <a:gd name="connsiteY112" fmla="*/ 3730157 h 4029283"/>
              <a:gd name="connsiteX113" fmla="*/ 10986923 w 12192000"/>
              <a:gd name="connsiteY113" fmla="*/ 3734093 h 4029283"/>
              <a:gd name="connsiteX114" fmla="*/ 10990859 w 12192000"/>
              <a:gd name="connsiteY114" fmla="*/ 3734093 h 4029283"/>
              <a:gd name="connsiteX115" fmla="*/ 10994795 w 12192000"/>
              <a:gd name="connsiteY115" fmla="*/ 3738029 h 4029283"/>
              <a:gd name="connsiteX116" fmla="*/ 11006604 w 12192000"/>
              <a:gd name="connsiteY116" fmla="*/ 3745901 h 4029283"/>
              <a:gd name="connsiteX117" fmla="*/ 11014477 w 12192000"/>
              <a:gd name="connsiteY117" fmla="*/ 3749837 h 4029283"/>
              <a:gd name="connsiteX118" fmla="*/ 11030221 w 12192000"/>
              <a:gd name="connsiteY118" fmla="*/ 3757708 h 4029283"/>
              <a:gd name="connsiteX119" fmla="*/ 11049902 w 12192000"/>
              <a:gd name="connsiteY119" fmla="*/ 3765580 h 4029283"/>
              <a:gd name="connsiteX120" fmla="*/ 11207351 w 12192000"/>
              <a:gd name="connsiteY120" fmla="*/ 3820682 h 4029283"/>
              <a:gd name="connsiteX121" fmla="*/ 11364799 w 12192000"/>
              <a:gd name="connsiteY121" fmla="*/ 3867913 h 4029283"/>
              <a:gd name="connsiteX122" fmla="*/ 11360863 w 12192000"/>
              <a:gd name="connsiteY122" fmla="*/ 3867913 h 4029283"/>
              <a:gd name="connsiteX123" fmla="*/ 11707249 w 12192000"/>
              <a:gd name="connsiteY123" fmla="*/ 3926951 h 4029283"/>
              <a:gd name="connsiteX124" fmla="*/ 12051415 w 12192000"/>
              <a:gd name="connsiteY124" fmla="*/ 3989521 h 4029283"/>
              <a:gd name="connsiteX125" fmla="*/ 12045763 w 12192000"/>
              <a:gd name="connsiteY125" fmla="*/ 3989924 h 4029283"/>
              <a:gd name="connsiteX126" fmla="*/ 12053636 w 12192000"/>
              <a:gd name="connsiteY126" fmla="*/ 3989924 h 4029283"/>
              <a:gd name="connsiteX127" fmla="*/ 12051415 w 12192000"/>
              <a:gd name="connsiteY127" fmla="*/ 3989521 h 4029283"/>
              <a:gd name="connsiteX128" fmla="*/ 12192000 w 12192000"/>
              <a:gd name="connsiteY128" fmla="*/ 3979480 h 4029283"/>
              <a:gd name="connsiteX129" fmla="*/ 12192000 w 12192000"/>
              <a:gd name="connsiteY129" fmla="*/ 4011989 h 4029283"/>
              <a:gd name="connsiteX130" fmla="*/ 12053636 w 12192000"/>
              <a:gd name="connsiteY130" fmla="*/ 4029283 h 4029283"/>
              <a:gd name="connsiteX131" fmla="*/ 12049700 w 12192000"/>
              <a:gd name="connsiteY131" fmla="*/ 4029283 h 4029283"/>
              <a:gd name="connsiteX132" fmla="*/ 12045763 w 12192000"/>
              <a:gd name="connsiteY132" fmla="*/ 4029283 h 4029283"/>
              <a:gd name="connsiteX133" fmla="*/ 11699377 w 12192000"/>
              <a:gd name="connsiteY133" fmla="*/ 3982053 h 4029283"/>
              <a:gd name="connsiteX134" fmla="*/ 11352991 w 12192000"/>
              <a:gd name="connsiteY134" fmla="*/ 3930887 h 4029283"/>
              <a:gd name="connsiteX135" fmla="*/ 11349054 w 12192000"/>
              <a:gd name="connsiteY135" fmla="*/ 3930887 h 4029283"/>
              <a:gd name="connsiteX136" fmla="*/ 11183734 w 12192000"/>
              <a:gd name="connsiteY136" fmla="*/ 3887592 h 4029283"/>
              <a:gd name="connsiteX137" fmla="*/ 11022349 w 12192000"/>
              <a:gd name="connsiteY137" fmla="*/ 3836426 h 4029283"/>
              <a:gd name="connsiteX138" fmla="*/ 11002668 w 12192000"/>
              <a:gd name="connsiteY138" fmla="*/ 3828554 h 4029283"/>
              <a:gd name="connsiteX139" fmla="*/ 10979051 w 12192000"/>
              <a:gd name="connsiteY139" fmla="*/ 3816746 h 4029283"/>
              <a:gd name="connsiteX140" fmla="*/ 10967242 w 12192000"/>
              <a:gd name="connsiteY140" fmla="*/ 3812811 h 4029283"/>
              <a:gd name="connsiteX141" fmla="*/ 10951497 w 12192000"/>
              <a:gd name="connsiteY141" fmla="*/ 3801003 h 4029283"/>
              <a:gd name="connsiteX142" fmla="*/ 10947561 w 12192000"/>
              <a:gd name="connsiteY142" fmla="*/ 3797067 h 4029283"/>
              <a:gd name="connsiteX143" fmla="*/ 10939689 w 12192000"/>
              <a:gd name="connsiteY143" fmla="*/ 3793131 h 4029283"/>
              <a:gd name="connsiteX144" fmla="*/ 10868837 w 12192000"/>
              <a:gd name="connsiteY144" fmla="*/ 3753773 h 4029283"/>
              <a:gd name="connsiteX145" fmla="*/ 10723197 w 12192000"/>
              <a:gd name="connsiteY145" fmla="*/ 3675055 h 4029283"/>
              <a:gd name="connsiteX146" fmla="*/ 10573621 w 12192000"/>
              <a:gd name="connsiteY146" fmla="*/ 3592402 h 4029283"/>
              <a:gd name="connsiteX147" fmla="*/ 10498833 w 12192000"/>
              <a:gd name="connsiteY147" fmla="*/ 3545172 h 4029283"/>
              <a:gd name="connsiteX148" fmla="*/ 10487024 w 12192000"/>
              <a:gd name="connsiteY148" fmla="*/ 3537300 h 4029283"/>
              <a:gd name="connsiteX149" fmla="*/ 10479152 w 12192000"/>
              <a:gd name="connsiteY149" fmla="*/ 3525492 h 4029283"/>
              <a:gd name="connsiteX150" fmla="*/ 10463407 w 12192000"/>
              <a:gd name="connsiteY150" fmla="*/ 3509749 h 4029283"/>
              <a:gd name="connsiteX151" fmla="*/ 10435854 w 12192000"/>
              <a:gd name="connsiteY151" fmla="*/ 3482198 h 4029283"/>
              <a:gd name="connsiteX152" fmla="*/ 10180000 w 12192000"/>
              <a:gd name="connsiteY152" fmla="*/ 3277533 h 4029283"/>
              <a:gd name="connsiteX153" fmla="*/ 10172128 w 12192000"/>
              <a:gd name="connsiteY153" fmla="*/ 3273597 h 4029283"/>
              <a:gd name="connsiteX154" fmla="*/ 10168191 w 12192000"/>
              <a:gd name="connsiteY154" fmla="*/ 3269661 h 4029283"/>
              <a:gd name="connsiteX155" fmla="*/ 9853295 w 12192000"/>
              <a:gd name="connsiteY155" fmla="*/ 2895754 h 4029283"/>
              <a:gd name="connsiteX156" fmla="*/ 9849359 w 12192000"/>
              <a:gd name="connsiteY156" fmla="*/ 2891818 h 4029283"/>
              <a:gd name="connsiteX157" fmla="*/ 9636827 w 12192000"/>
              <a:gd name="connsiteY157" fmla="*/ 2593554 h 4029283"/>
              <a:gd name="connsiteX158" fmla="*/ 9633549 w 12192000"/>
              <a:gd name="connsiteY158" fmla="*/ 2588953 h 4029283"/>
              <a:gd name="connsiteX159" fmla="*/ 9648612 w 12192000"/>
              <a:gd name="connsiteY159" fmla="*/ 2596628 h 4029283"/>
              <a:gd name="connsiteX160" fmla="*/ 9624995 w 12192000"/>
              <a:gd name="connsiteY160" fmla="*/ 2576949 h 4029283"/>
              <a:gd name="connsiteX161" fmla="*/ 9628501 w 12192000"/>
              <a:gd name="connsiteY161" fmla="*/ 2581869 h 4029283"/>
              <a:gd name="connsiteX162" fmla="*/ 9633549 w 12192000"/>
              <a:gd name="connsiteY162" fmla="*/ 2588953 h 4029283"/>
              <a:gd name="connsiteX163" fmla="*/ 9444629 w 12192000"/>
              <a:gd name="connsiteY163" fmla="*/ 2492697 h 4029283"/>
              <a:gd name="connsiteX164" fmla="*/ 9063216 w 12192000"/>
              <a:gd name="connsiteY164" fmla="*/ 2298364 h 4029283"/>
              <a:gd name="connsiteX165" fmla="*/ 9045399 w 12192000"/>
              <a:gd name="connsiteY165" fmla="*/ 2289286 h 4029283"/>
              <a:gd name="connsiteX166" fmla="*/ 9058180 w 12192000"/>
              <a:gd name="connsiteY166" fmla="*/ 2289631 h 4029283"/>
              <a:gd name="connsiteX167" fmla="*/ 9030627 w 12192000"/>
              <a:gd name="connsiteY167" fmla="*/ 2281759 h 4029283"/>
              <a:gd name="connsiteX168" fmla="*/ 9040283 w 12192000"/>
              <a:gd name="connsiteY168" fmla="*/ 2286679 h 4029283"/>
              <a:gd name="connsiteX169" fmla="*/ 9045399 w 12192000"/>
              <a:gd name="connsiteY169" fmla="*/ 2289286 h 4029283"/>
              <a:gd name="connsiteX170" fmla="*/ 8481886 w 12192000"/>
              <a:gd name="connsiteY170" fmla="*/ 2274057 h 4029283"/>
              <a:gd name="connsiteX171" fmla="*/ 8483494 w 12192000"/>
              <a:gd name="connsiteY171" fmla="*/ 2273888 h 4029283"/>
              <a:gd name="connsiteX172" fmla="*/ 8475621 w 12192000"/>
              <a:gd name="connsiteY172" fmla="*/ 2273888 h 4029283"/>
              <a:gd name="connsiteX173" fmla="*/ 8481886 w 12192000"/>
              <a:gd name="connsiteY173" fmla="*/ 2274057 h 4029283"/>
              <a:gd name="connsiteX174" fmla="*/ 8384751 w 12192000"/>
              <a:gd name="connsiteY174" fmla="*/ 2284281 h 4029283"/>
              <a:gd name="connsiteX175" fmla="*/ 8184342 w 12192000"/>
              <a:gd name="connsiteY175" fmla="*/ 2305375 h 4029283"/>
              <a:gd name="connsiteX176" fmla="*/ 8168597 w 12192000"/>
              <a:gd name="connsiteY176" fmla="*/ 2305375 h 4029283"/>
              <a:gd name="connsiteX177" fmla="*/ 8156788 w 12192000"/>
              <a:gd name="connsiteY177" fmla="*/ 2301439 h 4029283"/>
              <a:gd name="connsiteX178" fmla="*/ 7747423 w 12192000"/>
              <a:gd name="connsiteY178" fmla="*/ 2151876 h 4029283"/>
              <a:gd name="connsiteX179" fmla="*/ 7546676 w 12192000"/>
              <a:gd name="connsiteY179" fmla="*/ 2077094 h 4029283"/>
              <a:gd name="connsiteX180" fmla="*/ 7341993 w 12192000"/>
              <a:gd name="connsiteY180" fmla="*/ 2006249 h 4029283"/>
              <a:gd name="connsiteX181" fmla="*/ 7330185 w 12192000"/>
              <a:gd name="connsiteY181" fmla="*/ 2002313 h 4029283"/>
              <a:gd name="connsiteX182" fmla="*/ 7326248 w 12192000"/>
              <a:gd name="connsiteY182" fmla="*/ 2002313 h 4029283"/>
              <a:gd name="connsiteX183" fmla="*/ 7318376 w 12192000"/>
              <a:gd name="connsiteY183" fmla="*/ 2002313 h 4029283"/>
              <a:gd name="connsiteX184" fmla="*/ 7306567 w 12192000"/>
              <a:gd name="connsiteY184" fmla="*/ 2002313 h 4029283"/>
              <a:gd name="connsiteX185" fmla="*/ 7251460 w 12192000"/>
              <a:gd name="connsiteY185" fmla="*/ 2002313 h 4029283"/>
              <a:gd name="connsiteX186" fmla="*/ 7141247 w 12192000"/>
              <a:gd name="connsiteY186" fmla="*/ 1998377 h 4029283"/>
              <a:gd name="connsiteX187" fmla="*/ 6924755 w 12192000"/>
              <a:gd name="connsiteY187" fmla="*/ 1998377 h 4029283"/>
              <a:gd name="connsiteX188" fmla="*/ 6491772 w 12192000"/>
              <a:gd name="connsiteY188" fmla="*/ 1998377 h 4029283"/>
              <a:gd name="connsiteX189" fmla="*/ 6479963 w 12192000"/>
              <a:gd name="connsiteY189" fmla="*/ 1998377 h 4029283"/>
              <a:gd name="connsiteX190" fmla="*/ 6472091 w 12192000"/>
              <a:gd name="connsiteY190" fmla="*/ 1994441 h 4029283"/>
              <a:gd name="connsiteX191" fmla="*/ 5861978 w 12192000"/>
              <a:gd name="connsiteY191" fmla="*/ 1734674 h 4029283"/>
              <a:gd name="connsiteX192" fmla="*/ 5858042 w 12192000"/>
              <a:gd name="connsiteY192" fmla="*/ 1734674 h 4029283"/>
              <a:gd name="connsiteX193" fmla="*/ 5854106 w 12192000"/>
              <a:gd name="connsiteY193" fmla="*/ 1734674 h 4029283"/>
              <a:gd name="connsiteX194" fmla="*/ 5362018 w 12192000"/>
              <a:gd name="connsiteY194" fmla="*/ 1447971 h 4029283"/>
              <a:gd name="connsiteX195" fmla="*/ 5359532 w 12192000"/>
              <a:gd name="connsiteY195" fmla="*/ 1446523 h 4029283"/>
              <a:gd name="connsiteX196" fmla="*/ 5369952 w 12192000"/>
              <a:gd name="connsiteY196" fmla="*/ 1447356 h 4029283"/>
              <a:gd name="connsiteX197" fmla="*/ 5354207 w 12192000"/>
              <a:gd name="connsiteY197" fmla="*/ 1443420 h 4029283"/>
              <a:gd name="connsiteX198" fmla="*/ 5359532 w 12192000"/>
              <a:gd name="connsiteY198" fmla="*/ 1446523 h 4029283"/>
              <a:gd name="connsiteX199" fmla="*/ 5142583 w 12192000"/>
              <a:gd name="connsiteY199" fmla="*/ 1429168 h 4029283"/>
              <a:gd name="connsiteX200" fmla="*/ 4691879 w 12192000"/>
              <a:gd name="connsiteY200" fmla="*/ 1393115 h 4029283"/>
              <a:gd name="connsiteX201" fmla="*/ 4690517 w 12192000"/>
              <a:gd name="connsiteY201" fmla="*/ 1393006 h 4029283"/>
              <a:gd name="connsiteX202" fmla="*/ 4700797 w 12192000"/>
              <a:gd name="connsiteY202" fmla="*/ 1384382 h 4029283"/>
              <a:gd name="connsiteX203" fmla="*/ 4681116 w 12192000"/>
              <a:gd name="connsiteY203" fmla="*/ 1392254 h 4029283"/>
              <a:gd name="connsiteX204" fmla="*/ 4690517 w 12192000"/>
              <a:gd name="connsiteY204" fmla="*/ 1393006 h 4029283"/>
              <a:gd name="connsiteX205" fmla="*/ 4619038 w 12192000"/>
              <a:gd name="connsiteY205" fmla="*/ 1452971 h 4029283"/>
              <a:gd name="connsiteX206" fmla="*/ 4260818 w 12192000"/>
              <a:gd name="connsiteY206" fmla="*/ 1753485 h 4029283"/>
              <a:gd name="connsiteX207" fmla="*/ 4243732 w 12192000"/>
              <a:gd name="connsiteY207" fmla="*/ 1767819 h 4029283"/>
              <a:gd name="connsiteX208" fmla="*/ 4244196 w 12192000"/>
              <a:gd name="connsiteY208" fmla="*/ 1758289 h 4029283"/>
              <a:gd name="connsiteX209" fmla="*/ 4236324 w 12192000"/>
              <a:gd name="connsiteY209" fmla="*/ 1774033 h 4029283"/>
              <a:gd name="connsiteX210" fmla="*/ 4243581 w 12192000"/>
              <a:gd name="connsiteY210" fmla="*/ 1767945 h 4029283"/>
              <a:gd name="connsiteX211" fmla="*/ 4243732 w 12192000"/>
              <a:gd name="connsiteY211" fmla="*/ 1767819 h 4029283"/>
              <a:gd name="connsiteX212" fmla="*/ 4241425 w 12192000"/>
              <a:gd name="connsiteY212" fmla="*/ 1815100 h 4029283"/>
              <a:gd name="connsiteX213" fmla="*/ 4228452 w 12192000"/>
              <a:gd name="connsiteY213" fmla="*/ 2081030 h 4029283"/>
              <a:gd name="connsiteX214" fmla="*/ 4208770 w 12192000"/>
              <a:gd name="connsiteY214" fmla="*/ 2403771 h 4029283"/>
              <a:gd name="connsiteX215" fmla="*/ 4208770 w 12192000"/>
              <a:gd name="connsiteY215" fmla="*/ 2407707 h 4029283"/>
              <a:gd name="connsiteX216" fmla="*/ 4043450 w 12192000"/>
              <a:gd name="connsiteY216" fmla="*/ 2903626 h 4029283"/>
              <a:gd name="connsiteX217" fmla="*/ 3960789 w 12192000"/>
              <a:gd name="connsiteY217" fmla="*/ 3151585 h 4029283"/>
              <a:gd name="connsiteX218" fmla="*/ 3882065 w 12192000"/>
              <a:gd name="connsiteY218" fmla="*/ 3403481 h 4029283"/>
              <a:gd name="connsiteX219" fmla="*/ 3878129 w 12192000"/>
              <a:gd name="connsiteY219" fmla="*/ 3415288 h 4029283"/>
              <a:gd name="connsiteX220" fmla="*/ 3862384 w 12192000"/>
              <a:gd name="connsiteY220" fmla="*/ 3415288 h 4029283"/>
              <a:gd name="connsiteX221" fmla="*/ 3704936 w 12192000"/>
              <a:gd name="connsiteY221" fmla="*/ 3419224 h 4029283"/>
              <a:gd name="connsiteX222" fmla="*/ 3567168 w 12192000"/>
              <a:gd name="connsiteY222" fmla="*/ 3419224 h 4029283"/>
              <a:gd name="connsiteX223" fmla="*/ 3551424 w 12192000"/>
              <a:gd name="connsiteY223" fmla="*/ 3419224 h 4029283"/>
              <a:gd name="connsiteX224" fmla="*/ 3118441 w 12192000"/>
              <a:gd name="connsiteY224" fmla="*/ 3486134 h 4029283"/>
              <a:gd name="connsiteX225" fmla="*/ 2901949 w 12192000"/>
              <a:gd name="connsiteY225" fmla="*/ 3513685 h 4029283"/>
              <a:gd name="connsiteX226" fmla="*/ 2685458 w 12192000"/>
              <a:gd name="connsiteY226" fmla="*/ 3541236 h 4029283"/>
              <a:gd name="connsiteX227" fmla="*/ 2677585 w 12192000"/>
              <a:gd name="connsiteY227" fmla="*/ 3545172 h 4029283"/>
              <a:gd name="connsiteX228" fmla="*/ 2665776 w 12192000"/>
              <a:gd name="connsiteY228" fmla="*/ 3541236 h 4029283"/>
              <a:gd name="connsiteX229" fmla="*/ 2110771 w 12192000"/>
              <a:gd name="connsiteY229" fmla="*/ 3312956 h 4029283"/>
              <a:gd name="connsiteX230" fmla="*/ 2102899 w 12192000"/>
              <a:gd name="connsiteY230" fmla="*/ 3309020 h 4029283"/>
              <a:gd name="connsiteX231" fmla="*/ 2095026 w 12192000"/>
              <a:gd name="connsiteY231" fmla="*/ 3297212 h 4029283"/>
              <a:gd name="connsiteX232" fmla="*/ 1839172 w 12192000"/>
              <a:gd name="connsiteY232" fmla="*/ 2970536 h 4029283"/>
              <a:gd name="connsiteX233" fmla="*/ 1831300 w 12192000"/>
              <a:gd name="connsiteY233" fmla="*/ 2958728 h 4029283"/>
              <a:gd name="connsiteX234" fmla="*/ 1831300 w 12192000"/>
              <a:gd name="connsiteY234" fmla="*/ 2946920 h 4029283"/>
              <a:gd name="connsiteX235" fmla="*/ 1768321 w 12192000"/>
              <a:gd name="connsiteY235" fmla="*/ 2474617 h 4029283"/>
              <a:gd name="connsiteX236" fmla="*/ 1706325 w 12192000"/>
              <a:gd name="connsiteY236" fmla="*/ 2009693 h 4029283"/>
              <a:gd name="connsiteX237" fmla="*/ 1705926 w 12192000"/>
              <a:gd name="connsiteY237" fmla="*/ 2006701 h 4029283"/>
              <a:gd name="connsiteX238" fmla="*/ 1709277 w 12192000"/>
              <a:gd name="connsiteY238" fmla="*/ 2014121 h 4029283"/>
              <a:gd name="connsiteX239" fmla="*/ 1705341 w 12192000"/>
              <a:gd name="connsiteY239" fmla="*/ 2002313 h 4029283"/>
              <a:gd name="connsiteX240" fmla="*/ 1705464 w 12192000"/>
              <a:gd name="connsiteY240" fmla="*/ 2003235 h 4029283"/>
              <a:gd name="connsiteX241" fmla="*/ 1705926 w 12192000"/>
              <a:gd name="connsiteY241" fmla="*/ 2006701 h 4029283"/>
              <a:gd name="connsiteX242" fmla="*/ 1672898 w 12192000"/>
              <a:gd name="connsiteY242" fmla="*/ 1933574 h 4029283"/>
              <a:gd name="connsiteX243" fmla="*/ 1599064 w 12192000"/>
              <a:gd name="connsiteY243" fmla="*/ 1770097 h 4029283"/>
              <a:gd name="connsiteX244" fmla="*/ 1492786 w 12192000"/>
              <a:gd name="connsiteY244" fmla="*/ 1526073 h 4029283"/>
              <a:gd name="connsiteX245" fmla="*/ 1496722 w 12192000"/>
              <a:gd name="connsiteY245" fmla="*/ 1537881 h 4029283"/>
              <a:gd name="connsiteX246" fmla="*/ 1229060 w 12192000"/>
              <a:gd name="connsiteY246" fmla="*/ 1223012 h 4029283"/>
              <a:gd name="connsiteX247" fmla="*/ 1095229 w 12192000"/>
              <a:gd name="connsiteY247" fmla="*/ 1065577 h 4029283"/>
              <a:gd name="connsiteX248" fmla="*/ 957461 w 12192000"/>
              <a:gd name="connsiteY248" fmla="*/ 912079 h 4029283"/>
              <a:gd name="connsiteX249" fmla="*/ 685863 w 12192000"/>
              <a:gd name="connsiteY249" fmla="*/ 605081 h 4029283"/>
              <a:gd name="connsiteX250" fmla="*/ 410328 w 12192000"/>
              <a:gd name="connsiteY250" fmla="*/ 294148 h 4029283"/>
              <a:gd name="connsiteX251" fmla="*/ 418201 w 12192000"/>
              <a:gd name="connsiteY251" fmla="*/ 298084 h 4029283"/>
              <a:gd name="connsiteX252" fmla="*/ 75750 w 12192000"/>
              <a:gd name="connsiteY252" fmla="*/ 77675 h 4029283"/>
              <a:gd name="connsiteX253" fmla="*/ 18583 w 12192000"/>
              <a:gd name="connsiteY253" fmla="*/ 41299 h 4029283"/>
              <a:gd name="connsiteX254" fmla="*/ 0 w 12192000"/>
              <a:gd name="connsiteY254" fmla="*/ 29475 h 40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4029283">
                <a:moveTo>
                  <a:pt x="0" y="0"/>
                </a:moveTo>
                <a:lnTo>
                  <a:pt x="18429" y="10889"/>
                </a:lnTo>
                <a:cubicBezTo>
                  <a:pt x="91495" y="54060"/>
                  <a:pt x="91495" y="54060"/>
                  <a:pt x="91495" y="54060"/>
                </a:cubicBezTo>
                <a:cubicBezTo>
                  <a:pt x="441818" y="258725"/>
                  <a:pt x="441818" y="258725"/>
                  <a:pt x="441818" y="258725"/>
                </a:cubicBezTo>
                <a:cubicBezTo>
                  <a:pt x="445754" y="258725"/>
                  <a:pt x="445754" y="258725"/>
                  <a:pt x="445754" y="258725"/>
                </a:cubicBezTo>
                <a:cubicBezTo>
                  <a:pt x="449690" y="262661"/>
                  <a:pt x="449690" y="262661"/>
                  <a:pt x="449690" y="262661"/>
                </a:cubicBezTo>
                <a:cubicBezTo>
                  <a:pt x="733097" y="561787"/>
                  <a:pt x="733097" y="561787"/>
                  <a:pt x="733097" y="561787"/>
                </a:cubicBezTo>
                <a:cubicBezTo>
                  <a:pt x="1012568" y="864848"/>
                  <a:pt x="1012568" y="864848"/>
                  <a:pt x="1012568" y="864848"/>
                </a:cubicBezTo>
                <a:cubicBezTo>
                  <a:pt x="1107037" y="963245"/>
                  <a:pt x="1201506" y="1065577"/>
                  <a:pt x="1292039" y="1167910"/>
                </a:cubicBezTo>
                <a:cubicBezTo>
                  <a:pt x="1567574" y="1474907"/>
                  <a:pt x="1567574" y="1474907"/>
                  <a:pt x="1567574" y="1474907"/>
                </a:cubicBezTo>
                <a:cubicBezTo>
                  <a:pt x="1571510" y="1482779"/>
                  <a:pt x="1571510" y="1482779"/>
                  <a:pt x="1571510" y="1482779"/>
                </a:cubicBezTo>
                <a:cubicBezTo>
                  <a:pt x="1571510" y="1486715"/>
                  <a:pt x="1571510" y="1486715"/>
                  <a:pt x="1571510" y="1486715"/>
                </a:cubicBezTo>
                <a:cubicBezTo>
                  <a:pt x="1685660" y="1730738"/>
                  <a:pt x="1685660" y="1730738"/>
                  <a:pt x="1685660" y="1730738"/>
                </a:cubicBezTo>
                <a:cubicBezTo>
                  <a:pt x="1795874" y="1974762"/>
                  <a:pt x="1795874" y="1974762"/>
                  <a:pt x="1795874" y="1974762"/>
                </a:cubicBezTo>
                <a:cubicBezTo>
                  <a:pt x="1799810" y="1982634"/>
                  <a:pt x="1799810" y="1982634"/>
                  <a:pt x="1799810" y="1982634"/>
                </a:cubicBezTo>
                <a:cubicBezTo>
                  <a:pt x="1799810" y="1986569"/>
                  <a:pt x="1799810" y="1986569"/>
                  <a:pt x="1799810" y="1986569"/>
                </a:cubicBezTo>
                <a:cubicBezTo>
                  <a:pt x="1862790" y="2458873"/>
                  <a:pt x="1862790" y="2458873"/>
                  <a:pt x="1862790" y="2458873"/>
                </a:cubicBezTo>
                <a:cubicBezTo>
                  <a:pt x="1902152" y="2754063"/>
                  <a:pt x="1916912" y="2864759"/>
                  <a:pt x="1922448" y="2906271"/>
                </a:cubicBezTo>
                <a:lnTo>
                  <a:pt x="1923656" y="2915332"/>
                </a:lnTo>
                <a:lnTo>
                  <a:pt x="1917897" y="2907562"/>
                </a:lnTo>
                <a:cubicBezTo>
                  <a:pt x="1917897" y="2907562"/>
                  <a:pt x="1917897" y="2907562"/>
                  <a:pt x="1925769" y="2931177"/>
                </a:cubicBezTo>
                <a:cubicBezTo>
                  <a:pt x="1925769" y="2931177"/>
                  <a:pt x="1925769" y="2931177"/>
                  <a:pt x="1924785" y="2923797"/>
                </a:cubicBezTo>
                <a:lnTo>
                  <a:pt x="1923656" y="2915332"/>
                </a:lnTo>
                <a:lnTo>
                  <a:pt x="1961548" y="2966451"/>
                </a:lnTo>
                <a:cubicBezTo>
                  <a:pt x="2084146" y="3131847"/>
                  <a:pt x="2133185" y="3198005"/>
                  <a:pt x="2152801" y="3224468"/>
                </a:cubicBezTo>
                <a:lnTo>
                  <a:pt x="2156221" y="3229082"/>
                </a:lnTo>
                <a:lnTo>
                  <a:pt x="2150133" y="3226367"/>
                </a:lnTo>
                <a:cubicBezTo>
                  <a:pt x="2150133" y="3226367"/>
                  <a:pt x="2150133" y="3226367"/>
                  <a:pt x="2165878" y="3242110"/>
                </a:cubicBezTo>
                <a:cubicBezTo>
                  <a:pt x="2165878" y="3242110"/>
                  <a:pt x="2165878" y="3242110"/>
                  <a:pt x="2162003" y="3236883"/>
                </a:cubicBezTo>
                <a:lnTo>
                  <a:pt x="2156221" y="3229082"/>
                </a:lnTo>
                <a:lnTo>
                  <a:pt x="2330730" y="3306914"/>
                </a:lnTo>
                <a:cubicBezTo>
                  <a:pt x="2592541" y="3423683"/>
                  <a:pt x="2667345" y="3457045"/>
                  <a:pt x="2688717" y="3466577"/>
                </a:cubicBezTo>
                <a:lnTo>
                  <a:pt x="2693399" y="3468665"/>
                </a:lnTo>
                <a:lnTo>
                  <a:pt x="2677585" y="3470390"/>
                </a:lnTo>
                <a:cubicBezTo>
                  <a:pt x="2677585" y="3470390"/>
                  <a:pt x="2677585" y="3470390"/>
                  <a:pt x="2697266" y="3470390"/>
                </a:cubicBezTo>
                <a:lnTo>
                  <a:pt x="2693399" y="3468665"/>
                </a:lnTo>
                <a:lnTo>
                  <a:pt x="2749044" y="3462595"/>
                </a:lnTo>
                <a:cubicBezTo>
                  <a:pt x="2894077" y="3446775"/>
                  <a:pt x="2894077" y="3446775"/>
                  <a:pt x="2894077" y="3446775"/>
                </a:cubicBezTo>
                <a:cubicBezTo>
                  <a:pt x="2964928" y="3438903"/>
                  <a:pt x="3039716" y="3434968"/>
                  <a:pt x="3110568" y="3423160"/>
                </a:cubicBezTo>
                <a:cubicBezTo>
                  <a:pt x="3543551" y="3371994"/>
                  <a:pt x="3543551" y="3371994"/>
                  <a:pt x="3543551" y="3371994"/>
                </a:cubicBezTo>
                <a:cubicBezTo>
                  <a:pt x="3547487" y="3371994"/>
                  <a:pt x="3547487" y="3371994"/>
                  <a:pt x="3547487" y="3371994"/>
                </a:cubicBezTo>
                <a:cubicBezTo>
                  <a:pt x="3704936" y="3371994"/>
                  <a:pt x="3704936" y="3371994"/>
                  <a:pt x="3704936" y="3371994"/>
                </a:cubicBezTo>
                <a:cubicBezTo>
                  <a:pt x="3783660" y="3373962"/>
                  <a:pt x="3823022" y="3374946"/>
                  <a:pt x="3842703" y="3375438"/>
                </a:cubicBezTo>
                <a:lnTo>
                  <a:pt x="3847029" y="3375546"/>
                </a:lnTo>
                <a:lnTo>
                  <a:pt x="3842703" y="3387737"/>
                </a:lnTo>
                <a:cubicBezTo>
                  <a:pt x="3842703" y="3387737"/>
                  <a:pt x="3842703" y="3387737"/>
                  <a:pt x="3862384" y="3375930"/>
                </a:cubicBezTo>
                <a:cubicBezTo>
                  <a:pt x="3862384" y="3375930"/>
                  <a:pt x="3862384" y="3375930"/>
                  <a:pt x="3859924" y="3375868"/>
                </a:cubicBezTo>
                <a:lnTo>
                  <a:pt x="3847029" y="3375546"/>
                </a:lnTo>
                <a:lnTo>
                  <a:pt x="3871287" y="3307190"/>
                </a:lnTo>
                <a:cubicBezTo>
                  <a:pt x="3929300" y="3143714"/>
                  <a:pt x="3929300" y="3143714"/>
                  <a:pt x="3929300" y="3143714"/>
                </a:cubicBezTo>
                <a:cubicBezTo>
                  <a:pt x="4011960" y="2895754"/>
                  <a:pt x="4011960" y="2895754"/>
                  <a:pt x="4011960" y="2895754"/>
                </a:cubicBezTo>
                <a:cubicBezTo>
                  <a:pt x="4067067" y="2730448"/>
                  <a:pt x="4122174" y="2565142"/>
                  <a:pt x="4177281" y="2399835"/>
                </a:cubicBezTo>
                <a:cubicBezTo>
                  <a:pt x="4177281" y="2403771"/>
                  <a:pt x="4177281" y="2403771"/>
                  <a:pt x="4177281" y="2403771"/>
                </a:cubicBezTo>
                <a:cubicBezTo>
                  <a:pt x="4189089" y="2081030"/>
                  <a:pt x="4189089" y="2081030"/>
                  <a:pt x="4189089" y="2081030"/>
                </a:cubicBezTo>
                <a:cubicBezTo>
                  <a:pt x="4204834" y="1758289"/>
                  <a:pt x="4204834" y="1758289"/>
                  <a:pt x="4204834" y="1758289"/>
                </a:cubicBezTo>
                <a:cubicBezTo>
                  <a:pt x="4204834" y="1750418"/>
                  <a:pt x="4204834" y="1750418"/>
                  <a:pt x="4204834" y="1750418"/>
                </a:cubicBezTo>
                <a:cubicBezTo>
                  <a:pt x="4212707" y="1742546"/>
                  <a:pt x="4212707" y="1742546"/>
                  <a:pt x="4212707" y="1742546"/>
                </a:cubicBezTo>
                <a:cubicBezTo>
                  <a:pt x="4661435" y="1345024"/>
                  <a:pt x="4661435" y="1345024"/>
                  <a:pt x="4661435" y="1345024"/>
                </a:cubicBezTo>
                <a:cubicBezTo>
                  <a:pt x="4669307" y="1337152"/>
                  <a:pt x="4669307" y="1337152"/>
                  <a:pt x="4669307" y="1337152"/>
                </a:cubicBezTo>
                <a:cubicBezTo>
                  <a:pt x="4681116" y="1337152"/>
                  <a:pt x="4681116" y="1337152"/>
                  <a:pt x="4681116" y="1337152"/>
                </a:cubicBezTo>
                <a:cubicBezTo>
                  <a:pt x="5377825" y="1376511"/>
                  <a:pt x="5377825" y="1376511"/>
                  <a:pt x="5377825" y="1376511"/>
                </a:cubicBezTo>
                <a:cubicBezTo>
                  <a:pt x="5385697" y="1376511"/>
                  <a:pt x="5385697" y="1376511"/>
                  <a:pt x="5385697" y="1376511"/>
                </a:cubicBezTo>
                <a:cubicBezTo>
                  <a:pt x="5393570" y="1380446"/>
                  <a:pt x="5393570" y="1380446"/>
                  <a:pt x="5393570" y="1380446"/>
                </a:cubicBezTo>
                <a:cubicBezTo>
                  <a:pt x="5901341" y="1655957"/>
                  <a:pt x="5901341" y="1655957"/>
                  <a:pt x="5901341" y="1655957"/>
                </a:cubicBezTo>
                <a:cubicBezTo>
                  <a:pt x="5893468" y="1655957"/>
                  <a:pt x="5893468" y="1655957"/>
                  <a:pt x="5893468" y="1655957"/>
                </a:cubicBezTo>
                <a:cubicBezTo>
                  <a:pt x="6279709" y="1808472"/>
                  <a:pt x="6424549" y="1865665"/>
                  <a:pt x="6478864" y="1887112"/>
                </a:cubicBezTo>
                <a:lnTo>
                  <a:pt x="6501485" y="1896045"/>
                </a:lnTo>
                <a:lnTo>
                  <a:pt x="6491772" y="1896045"/>
                </a:lnTo>
                <a:cubicBezTo>
                  <a:pt x="6491772" y="1896045"/>
                  <a:pt x="6491772" y="1896045"/>
                  <a:pt x="6511453" y="1899981"/>
                </a:cubicBezTo>
                <a:cubicBezTo>
                  <a:pt x="6511453" y="1899981"/>
                  <a:pt x="6511453" y="1899981"/>
                  <a:pt x="6501797" y="1896168"/>
                </a:cubicBezTo>
                <a:lnTo>
                  <a:pt x="6501485" y="1896045"/>
                </a:lnTo>
                <a:lnTo>
                  <a:pt x="6634690" y="1896045"/>
                </a:lnTo>
                <a:cubicBezTo>
                  <a:pt x="6924755" y="1896045"/>
                  <a:pt x="6924755" y="1896045"/>
                  <a:pt x="6924755" y="1896045"/>
                </a:cubicBezTo>
                <a:cubicBezTo>
                  <a:pt x="7141247" y="1896045"/>
                  <a:pt x="7141247" y="1896045"/>
                  <a:pt x="7141247" y="1896045"/>
                </a:cubicBezTo>
                <a:cubicBezTo>
                  <a:pt x="7251460" y="1892109"/>
                  <a:pt x="7251460" y="1892109"/>
                  <a:pt x="7251460" y="1892109"/>
                </a:cubicBezTo>
                <a:cubicBezTo>
                  <a:pt x="7306567" y="1892109"/>
                  <a:pt x="7306567" y="1892109"/>
                  <a:pt x="7306567" y="1892109"/>
                </a:cubicBezTo>
                <a:cubicBezTo>
                  <a:pt x="7318376" y="1892109"/>
                  <a:pt x="7318376" y="1892109"/>
                  <a:pt x="7318376" y="1892109"/>
                </a:cubicBezTo>
                <a:cubicBezTo>
                  <a:pt x="7326248" y="1892109"/>
                  <a:pt x="7326248" y="1892109"/>
                  <a:pt x="7326248" y="1892109"/>
                </a:cubicBezTo>
                <a:cubicBezTo>
                  <a:pt x="7330185" y="1892109"/>
                  <a:pt x="7334121" y="1896045"/>
                  <a:pt x="7338057" y="1896045"/>
                </a:cubicBezTo>
                <a:cubicBezTo>
                  <a:pt x="7345929" y="1896045"/>
                  <a:pt x="7357738" y="1899981"/>
                  <a:pt x="7361674" y="1899981"/>
                </a:cubicBezTo>
                <a:cubicBezTo>
                  <a:pt x="7373483" y="1903916"/>
                  <a:pt x="7373483" y="1903916"/>
                  <a:pt x="7373483" y="1903916"/>
                </a:cubicBezTo>
                <a:cubicBezTo>
                  <a:pt x="7444335" y="1927532"/>
                  <a:pt x="7515187" y="1951147"/>
                  <a:pt x="7582102" y="1974762"/>
                </a:cubicBezTo>
                <a:cubicBezTo>
                  <a:pt x="7786785" y="2045607"/>
                  <a:pt x="7786785" y="2045607"/>
                  <a:pt x="7786785" y="2045607"/>
                </a:cubicBezTo>
                <a:cubicBezTo>
                  <a:pt x="8042639" y="2136624"/>
                  <a:pt x="8138584" y="2170756"/>
                  <a:pt x="8174563" y="2183555"/>
                </a:cubicBezTo>
                <a:lnTo>
                  <a:pt x="8181323" y="2185959"/>
                </a:lnTo>
                <a:lnTo>
                  <a:pt x="8168597" y="2187299"/>
                </a:lnTo>
                <a:cubicBezTo>
                  <a:pt x="8168597" y="2187299"/>
                  <a:pt x="8168597" y="2187299"/>
                  <a:pt x="8196151" y="2191234"/>
                </a:cubicBezTo>
                <a:cubicBezTo>
                  <a:pt x="8196151" y="2191234"/>
                  <a:pt x="8196151" y="2191234"/>
                  <a:pt x="8189755" y="2188959"/>
                </a:cubicBezTo>
                <a:lnTo>
                  <a:pt x="8181323" y="2185959"/>
                </a:lnTo>
                <a:lnTo>
                  <a:pt x="8267341" y="2176905"/>
                </a:lnTo>
                <a:cubicBezTo>
                  <a:pt x="8467749" y="2155812"/>
                  <a:pt x="8467749" y="2155812"/>
                  <a:pt x="8467749" y="2155812"/>
                </a:cubicBezTo>
                <a:cubicBezTo>
                  <a:pt x="8471685" y="2155812"/>
                  <a:pt x="8471685" y="2155812"/>
                  <a:pt x="8471685" y="2155812"/>
                </a:cubicBezTo>
                <a:cubicBezTo>
                  <a:pt x="8475621" y="2155812"/>
                  <a:pt x="8475621" y="2155812"/>
                  <a:pt x="8475621" y="2155812"/>
                </a:cubicBezTo>
                <a:cubicBezTo>
                  <a:pt x="8672432" y="2159748"/>
                  <a:pt x="8865306" y="2167619"/>
                  <a:pt x="9058180" y="2171555"/>
                </a:cubicBezTo>
                <a:cubicBezTo>
                  <a:pt x="9073925" y="2171555"/>
                  <a:pt x="9073925" y="2171555"/>
                  <a:pt x="9073925" y="2171555"/>
                </a:cubicBezTo>
                <a:cubicBezTo>
                  <a:pt x="9085734" y="2179427"/>
                  <a:pt x="9085734" y="2179427"/>
                  <a:pt x="9085734" y="2179427"/>
                </a:cubicBezTo>
                <a:cubicBezTo>
                  <a:pt x="9695846" y="2494296"/>
                  <a:pt x="9695846" y="2494296"/>
                  <a:pt x="9695846" y="2494296"/>
                </a:cubicBezTo>
                <a:cubicBezTo>
                  <a:pt x="9711591" y="2502168"/>
                  <a:pt x="9711591" y="2502168"/>
                  <a:pt x="9711591" y="2502168"/>
                </a:cubicBezTo>
                <a:cubicBezTo>
                  <a:pt x="9719464" y="2513975"/>
                  <a:pt x="9719464" y="2513975"/>
                  <a:pt x="9719464" y="2513975"/>
                </a:cubicBezTo>
                <a:cubicBezTo>
                  <a:pt x="9935955" y="2828844"/>
                  <a:pt x="9935955" y="2828844"/>
                  <a:pt x="9935955" y="2828844"/>
                </a:cubicBezTo>
                <a:cubicBezTo>
                  <a:pt x="9932019" y="2824909"/>
                  <a:pt x="9932019" y="2824909"/>
                  <a:pt x="9932019" y="2824909"/>
                </a:cubicBezTo>
                <a:cubicBezTo>
                  <a:pt x="10246916" y="3206687"/>
                  <a:pt x="10246916" y="3206687"/>
                  <a:pt x="10246916" y="3206687"/>
                </a:cubicBezTo>
                <a:cubicBezTo>
                  <a:pt x="10235107" y="3198816"/>
                  <a:pt x="10235107" y="3198816"/>
                  <a:pt x="10235107" y="3198816"/>
                </a:cubicBezTo>
                <a:cubicBezTo>
                  <a:pt x="10282342" y="3234239"/>
                  <a:pt x="10325640" y="3269661"/>
                  <a:pt x="10368938" y="3305084"/>
                </a:cubicBezTo>
                <a:cubicBezTo>
                  <a:pt x="10412236" y="3340507"/>
                  <a:pt x="10455535" y="3375930"/>
                  <a:pt x="10498833" y="3415288"/>
                </a:cubicBezTo>
                <a:cubicBezTo>
                  <a:pt x="10510642" y="3427096"/>
                  <a:pt x="10522450" y="3438903"/>
                  <a:pt x="10530323" y="3450711"/>
                </a:cubicBezTo>
                <a:cubicBezTo>
                  <a:pt x="10538195" y="3454647"/>
                  <a:pt x="10542131" y="3466455"/>
                  <a:pt x="10546068" y="3466455"/>
                </a:cubicBezTo>
                <a:cubicBezTo>
                  <a:pt x="10546068" y="3466455"/>
                  <a:pt x="10546068" y="3466455"/>
                  <a:pt x="10550004" y="3470390"/>
                </a:cubicBezTo>
                <a:cubicBezTo>
                  <a:pt x="10550004" y="3470390"/>
                  <a:pt x="10553940" y="3474326"/>
                  <a:pt x="10553940" y="3474326"/>
                </a:cubicBezTo>
                <a:cubicBezTo>
                  <a:pt x="10573621" y="3490070"/>
                  <a:pt x="10597238" y="3505813"/>
                  <a:pt x="10620856" y="3517621"/>
                </a:cubicBezTo>
                <a:cubicBezTo>
                  <a:pt x="10664154" y="3549108"/>
                  <a:pt x="10715325" y="3576659"/>
                  <a:pt x="10762559" y="3604210"/>
                </a:cubicBezTo>
                <a:cubicBezTo>
                  <a:pt x="10908199" y="3686863"/>
                  <a:pt x="10908199" y="3686863"/>
                  <a:pt x="10908199" y="3686863"/>
                </a:cubicBezTo>
                <a:cubicBezTo>
                  <a:pt x="10931816" y="3698671"/>
                  <a:pt x="10955433" y="3714414"/>
                  <a:pt x="10982987" y="3730157"/>
                </a:cubicBezTo>
                <a:cubicBezTo>
                  <a:pt x="10986923" y="3734093"/>
                  <a:pt x="10986923" y="3734093"/>
                  <a:pt x="10986923" y="3734093"/>
                </a:cubicBezTo>
                <a:cubicBezTo>
                  <a:pt x="10990859" y="3734093"/>
                  <a:pt x="10990859" y="3734093"/>
                  <a:pt x="10990859" y="3734093"/>
                </a:cubicBezTo>
                <a:cubicBezTo>
                  <a:pt x="10994795" y="3738029"/>
                  <a:pt x="10994795" y="3738029"/>
                  <a:pt x="10994795" y="3738029"/>
                </a:cubicBezTo>
                <a:cubicBezTo>
                  <a:pt x="11006604" y="3745901"/>
                  <a:pt x="11006604" y="3745901"/>
                  <a:pt x="11006604" y="3745901"/>
                </a:cubicBezTo>
                <a:cubicBezTo>
                  <a:pt x="11014477" y="3749837"/>
                  <a:pt x="11014477" y="3749837"/>
                  <a:pt x="11014477" y="3749837"/>
                </a:cubicBezTo>
                <a:cubicBezTo>
                  <a:pt x="11018413" y="3753773"/>
                  <a:pt x="11026285" y="3757708"/>
                  <a:pt x="11030221" y="3757708"/>
                </a:cubicBezTo>
                <a:cubicBezTo>
                  <a:pt x="11038094" y="3761644"/>
                  <a:pt x="11042030" y="3765580"/>
                  <a:pt x="11049902" y="3765580"/>
                </a:cubicBezTo>
                <a:cubicBezTo>
                  <a:pt x="11101073" y="3785260"/>
                  <a:pt x="11152244" y="3804939"/>
                  <a:pt x="11207351" y="3820682"/>
                </a:cubicBezTo>
                <a:cubicBezTo>
                  <a:pt x="11258522" y="3836426"/>
                  <a:pt x="11313628" y="3852169"/>
                  <a:pt x="11364799" y="3867913"/>
                </a:cubicBezTo>
                <a:cubicBezTo>
                  <a:pt x="11360863" y="3867913"/>
                  <a:pt x="11360863" y="3867913"/>
                  <a:pt x="11360863" y="3867913"/>
                </a:cubicBezTo>
                <a:cubicBezTo>
                  <a:pt x="11707249" y="3926951"/>
                  <a:pt x="11707249" y="3926951"/>
                  <a:pt x="11707249" y="3926951"/>
                </a:cubicBezTo>
                <a:lnTo>
                  <a:pt x="12051415" y="3989521"/>
                </a:lnTo>
                <a:lnTo>
                  <a:pt x="12045763" y="3989924"/>
                </a:lnTo>
                <a:cubicBezTo>
                  <a:pt x="12045763" y="3989924"/>
                  <a:pt x="12045763" y="3989924"/>
                  <a:pt x="12053636" y="3989924"/>
                </a:cubicBezTo>
                <a:lnTo>
                  <a:pt x="12051415" y="3989521"/>
                </a:lnTo>
                <a:lnTo>
                  <a:pt x="12192000" y="3979480"/>
                </a:lnTo>
                <a:lnTo>
                  <a:pt x="12192000" y="4011989"/>
                </a:lnTo>
                <a:lnTo>
                  <a:pt x="12053636" y="4029283"/>
                </a:lnTo>
                <a:cubicBezTo>
                  <a:pt x="12049700" y="4029283"/>
                  <a:pt x="12049700" y="4029283"/>
                  <a:pt x="12049700" y="4029283"/>
                </a:cubicBezTo>
                <a:cubicBezTo>
                  <a:pt x="12045763" y="4029283"/>
                  <a:pt x="12045763" y="4029283"/>
                  <a:pt x="12045763" y="4029283"/>
                </a:cubicBezTo>
                <a:cubicBezTo>
                  <a:pt x="11931613" y="4013540"/>
                  <a:pt x="11813527" y="3997796"/>
                  <a:pt x="11699377" y="3982053"/>
                </a:cubicBezTo>
                <a:cubicBezTo>
                  <a:pt x="11352991" y="3930887"/>
                  <a:pt x="11352991" y="3930887"/>
                  <a:pt x="11352991" y="3930887"/>
                </a:cubicBezTo>
                <a:cubicBezTo>
                  <a:pt x="11349054" y="3930887"/>
                  <a:pt x="11349054" y="3930887"/>
                  <a:pt x="11349054" y="3930887"/>
                </a:cubicBezTo>
                <a:cubicBezTo>
                  <a:pt x="11293947" y="3915143"/>
                  <a:pt x="11238840" y="3903335"/>
                  <a:pt x="11183734" y="3887592"/>
                </a:cubicBezTo>
                <a:cubicBezTo>
                  <a:pt x="11132563" y="3871849"/>
                  <a:pt x="11077456" y="3856105"/>
                  <a:pt x="11022349" y="3836426"/>
                </a:cubicBezTo>
                <a:cubicBezTo>
                  <a:pt x="11014477" y="3832490"/>
                  <a:pt x="11010540" y="3828554"/>
                  <a:pt x="11002668" y="3828554"/>
                </a:cubicBezTo>
                <a:cubicBezTo>
                  <a:pt x="10994795" y="3824618"/>
                  <a:pt x="10986923" y="3820682"/>
                  <a:pt x="10979051" y="3816746"/>
                </a:cubicBezTo>
                <a:cubicBezTo>
                  <a:pt x="10975114" y="3816746"/>
                  <a:pt x="10975114" y="3816746"/>
                  <a:pt x="10967242" y="3812811"/>
                </a:cubicBezTo>
                <a:cubicBezTo>
                  <a:pt x="10963306" y="3808875"/>
                  <a:pt x="10959370" y="3804939"/>
                  <a:pt x="10951497" y="3801003"/>
                </a:cubicBezTo>
                <a:cubicBezTo>
                  <a:pt x="10951497" y="3801003"/>
                  <a:pt x="10951497" y="3801003"/>
                  <a:pt x="10947561" y="3797067"/>
                </a:cubicBezTo>
                <a:cubicBezTo>
                  <a:pt x="10939689" y="3793131"/>
                  <a:pt x="10939689" y="3793131"/>
                  <a:pt x="10939689" y="3793131"/>
                </a:cubicBezTo>
                <a:cubicBezTo>
                  <a:pt x="10920007" y="3781324"/>
                  <a:pt x="10896390" y="3765580"/>
                  <a:pt x="10868837" y="3753773"/>
                </a:cubicBezTo>
                <a:cubicBezTo>
                  <a:pt x="10723197" y="3675055"/>
                  <a:pt x="10723197" y="3675055"/>
                  <a:pt x="10723197" y="3675055"/>
                </a:cubicBezTo>
                <a:cubicBezTo>
                  <a:pt x="10672026" y="3651440"/>
                  <a:pt x="10620856" y="3623889"/>
                  <a:pt x="10573621" y="3592402"/>
                </a:cubicBezTo>
                <a:cubicBezTo>
                  <a:pt x="10550004" y="3576659"/>
                  <a:pt x="10522450" y="3564851"/>
                  <a:pt x="10498833" y="3545172"/>
                </a:cubicBezTo>
                <a:cubicBezTo>
                  <a:pt x="10494897" y="3541236"/>
                  <a:pt x="10490961" y="3537300"/>
                  <a:pt x="10487024" y="3537300"/>
                </a:cubicBezTo>
                <a:cubicBezTo>
                  <a:pt x="10479152" y="3525492"/>
                  <a:pt x="10479152" y="3525492"/>
                  <a:pt x="10479152" y="3525492"/>
                </a:cubicBezTo>
                <a:cubicBezTo>
                  <a:pt x="10467343" y="3513685"/>
                  <a:pt x="10467343" y="3513685"/>
                  <a:pt x="10463407" y="3509749"/>
                </a:cubicBezTo>
                <a:cubicBezTo>
                  <a:pt x="10455535" y="3501877"/>
                  <a:pt x="10447662" y="3490070"/>
                  <a:pt x="10435854" y="3482198"/>
                </a:cubicBezTo>
                <a:cubicBezTo>
                  <a:pt x="10357130" y="3411352"/>
                  <a:pt x="10266597" y="3344443"/>
                  <a:pt x="10180000" y="3277533"/>
                </a:cubicBezTo>
                <a:cubicBezTo>
                  <a:pt x="10172128" y="3273597"/>
                  <a:pt x="10172128" y="3273597"/>
                  <a:pt x="10172128" y="3273597"/>
                </a:cubicBezTo>
                <a:cubicBezTo>
                  <a:pt x="10168191" y="3269661"/>
                  <a:pt x="10168191" y="3269661"/>
                  <a:pt x="10168191" y="3269661"/>
                </a:cubicBezTo>
                <a:cubicBezTo>
                  <a:pt x="9853295" y="2895754"/>
                  <a:pt x="9853295" y="2895754"/>
                  <a:pt x="9853295" y="2895754"/>
                </a:cubicBezTo>
                <a:cubicBezTo>
                  <a:pt x="9849359" y="2891818"/>
                  <a:pt x="9849359" y="2891818"/>
                  <a:pt x="9849359" y="2891818"/>
                </a:cubicBezTo>
                <a:cubicBezTo>
                  <a:pt x="9709132" y="2695025"/>
                  <a:pt x="9656546" y="2621228"/>
                  <a:pt x="9636827" y="2593554"/>
                </a:cubicBezTo>
                <a:lnTo>
                  <a:pt x="9633549" y="2588953"/>
                </a:lnTo>
                <a:lnTo>
                  <a:pt x="9648612" y="2596628"/>
                </a:lnTo>
                <a:cubicBezTo>
                  <a:pt x="9648612" y="2596628"/>
                  <a:pt x="9648612" y="2596628"/>
                  <a:pt x="9624995" y="2576949"/>
                </a:cubicBezTo>
                <a:cubicBezTo>
                  <a:pt x="9624995" y="2576949"/>
                  <a:pt x="9624995" y="2576949"/>
                  <a:pt x="9628501" y="2581869"/>
                </a:cubicBezTo>
                <a:lnTo>
                  <a:pt x="9633549" y="2588953"/>
                </a:lnTo>
                <a:lnTo>
                  <a:pt x="9444629" y="2492697"/>
                </a:lnTo>
                <a:cubicBezTo>
                  <a:pt x="9208056" y="2372161"/>
                  <a:pt x="9106668" y="2320503"/>
                  <a:pt x="9063216" y="2298364"/>
                </a:cubicBezTo>
                <a:lnTo>
                  <a:pt x="9045399" y="2289286"/>
                </a:lnTo>
                <a:lnTo>
                  <a:pt x="9058180" y="2289631"/>
                </a:lnTo>
                <a:cubicBezTo>
                  <a:pt x="9058180" y="2289631"/>
                  <a:pt x="9058180" y="2289631"/>
                  <a:pt x="9030627" y="2281759"/>
                </a:cubicBezTo>
                <a:cubicBezTo>
                  <a:pt x="9030627" y="2281759"/>
                  <a:pt x="9030627" y="2281759"/>
                  <a:pt x="9040283" y="2286679"/>
                </a:cubicBezTo>
                <a:lnTo>
                  <a:pt x="9045399" y="2289286"/>
                </a:lnTo>
                <a:lnTo>
                  <a:pt x="8481886" y="2274057"/>
                </a:lnTo>
                <a:lnTo>
                  <a:pt x="8483494" y="2273888"/>
                </a:lnTo>
                <a:cubicBezTo>
                  <a:pt x="8483494" y="2273888"/>
                  <a:pt x="8483494" y="2273888"/>
                  <a:pt x="8475621" y="2273888"/>
                </a:cubicBezTo>
                <a:lnTo>
                  <a:pt x="8481886" y="2274057"/>
                </a:lnTo>
                <a:lnTo>
                  <a:pt x="8384751" y="2284281"/>
                </a:lnTo>
                <a:cubicBezTo>
                  <a:pt x="8184342" y="2305375"/>
                  <a:pt x="8184342" y="2305375"/>
                  <a:pt x="8184342" y="2305375"/>
                </a:cubicBezTo>
                <a:cubicBezTo>
                  <a:pt x="8168597" y="2305375"/>
                  <a:pt x="8168597" y="2305375"/>
                  <a:pt x="8168597" y="2305375"/>
                </a:cubicBezTo>
                <a:cubicBezTo>
                  <a:pt x="8156788" y="2301439"/>
                  <a:pt x="8156788" y="2301439"/>
                  <a:pt x="8156788" y="2301439"/>
                </a:cubicBezTo>
                <a:cubicBezTo>
                  <a:pt x="7747423" y="2151876"/>
                  <a:pt x="7747423" y="2151876"/>
                  <a:pt x="7747423" y="2151876"/>
                </a:cubicBezTo>
                <a:cubicBezTo>
                  <a:pt x="7546676" y="2077094"/>
                  <a:pt x="7546676" y="2077094"/>
                  <a:pt x="7546676" y="2077094"/>
                </a:cubicBezTo>
                <a:cubicBezTo>
                  <a:pt x="7479761" y="2053479"/>
                  <a:pt x="7408909" y="2029864"/>
                  <a:pt x="7341993" y="2006249"/>
                </a:cubicBezTo>
                <a:cubicBezTo>
                  <a:pt x="7330185" y="2002313"/>
                  <a:pt x="7330185" y="2002313"/>
                  <a:pt x="7330185" y="2002313"/>
                </a:cubicBezTo>
                <a:cubicBezTo>
                  <a:pt x="7326248" y="2002313"/>
                  <a:pt x="7326248" y="2002313"/>
                  <a:pt x="7326248" y="2002313"/>
                </a:cubicBezTo>
                <a:cubicBezTo>
                  <a:pt x="7318376" y="2002313"/>
                  <a:pt x="7318376" y="2002313"/>
                  <a:pt x="7318376" y="2002313"/>
                </a:cubicBezTo>
                <a:cubicBezTo>
                  <a:pt x="7306567" y="2002313"/>
                  <a:pt x="7306567" y="2002313"/>
                  <a:pt x="7306567" y="2002313"/>
                </a:cubicBezTo>
                <a:cubicBezTo>
                  <a:pt x="7251460" y="2002313"/>
                  <a:pt x="7251460" y="2002313"/>
                  <a:pt x="7251460" y="2002313"/>
                </a:cubicBezTo>
                <a:cubicBezTo>
                  <a:pt x="7141247" y="1998377"/>
                  <a:pt x="7141247" y="1998377"/>
                  <a:pt x="7141247" y="1998377"/>
                </a:cubicBezTo>
                <a:cubicBezTo>
                  <a:pt x="6924755" y="1998377"/>
                  <a:pt x="6924755" y="1998377"/>
                  <a:pt x="6924755" y="1998377"/>
                </a:cubicBezTo>
                <a:cubicBezTo>
                  <a:pt x="6491772" y="1998377"/>
                  <a:pt x="6491772" y="1998377"/>
                  <a:pt x="6491772" y="1998377"/>
                </a:cubicBezTo>
                <a:cubicBezTo>
                  <a:pt x="6479963" y="1998377"/>
                  <a:pt x="6479963" y="1998377"/>
                  <a:pt x="6479963" y="1998377"/>
                </a:cubicBezTo>
                <a:cubicBezTo>
                  <a:pt x="6472091" y="1994441"/>
                  <a:pt x="6472091" y="1994441"/>
                  <a:pt x="6472091" y="1994441"/>
                </a:cubicBezTo>
                <a:cubicBezTo>
                  <a:pt x="5861978" y="1734674"/>
                  <a:pt x="5861978" y="1734674"/>
                  <a:pt x="5861978" y="1734674"/>
                </a:cubicBezTo>
                <a:cubicBezTo>
                  <a:pt x="5858042" y="1734674"/>
                  <a:pt x="5858042" y="1734674"/>
                  <a:pt x="5858042" y="1734674"/>
                </a:cubicBezTo>
                <a:cubicBezTo>
                  <a:pt x="5854106" y="1734674"/>
                  <a:pt x="5854106" y="1734674"/>
                  <a:pt x="5854106" y="1734674"/>
                </a:cubicBezTo>
                <a:cubicBezTo>
                  <a:pt x="5479182" y="1516234"/>
                  <a:pt x="5385451" y="1461624"/>
                  <a:pt x="5362018" y="1447971"/>
                </a:cubicBezTo>
                <a:lnTo>
                  <a:pt x="5359532" y="1446523"/>
                </a:lnTo>
                <a:lnTo>
                  <a:pt x="5369952" y="1447356"/>
                </a:lnTo>
                <a:cubicBezTo>
                  <a:pt x="5369952" y="1447356"/>
                  <a:pt x="5369952" y="1447356"/>
                  <a:pt x="5354207" y="1443420"/>
                </a:cubicBezTo>
                <a:lnTo>
                  <a:pt x="5359532" y="1446523"/>
                </a:lnTo>
                <a:lnTo>
                  <a:pt x="5142583" y="1429168"/>
                </a:lnTo>
                <a:cubicBezTo>
                  <a:pt x="4812964" y="1402801"/>
                  <a:pt x="4718787" y="1395268"/>
                  <a:pt x="4691879" y="1393115"/>
                </a:cubicBezTo>
                <a:lnTo>
                  <a:pt x="4690517" y="1393006"/>
                </a:lnTo>
                <a:lnTo>
                  <a:pt x="4700797" y="1384382"/>
                </a:lnTo>
                <a:cubicBezTo>
                  <a:pt x="4700797" y="1384382"/>
                  <a:pt x="4700797" y="1384382"/>
                  <a:pt x="4681116" y="1392254"/>
                </a:cubicBezTo>
                <a:lnTo>
                  <a:pt x="4690517" y="1393006"/>
                </a:lnTo>
                <a:lnTo>
                  <a:pt x="4619038" y="1452971"/>
                </a:lnTo>
                <a:cubicBezTo>
                  <a:pt x="4389410" y="1645608"/>
                  <a:pt x="4297558" y="1722663"/>
                  <a:pt x="4260818" y="1753485"/>
                </a:cubicBezTo>
                <a:lnTo>
                  <a:pt x="4243732" y="1767819"/>
                </a:lnTo>
                <a:lnTo>
                  <a:pt x="4244196" y="1758289"/>
                </a:lnTo>
                <a:cubicBezTo>
                  <a:pt x="4244196" y="1758289"/>
                  <a:pt x="4244196" y="1758289"/>
                  <a:pt x="4236324" y="1774033"/>
                </a:cubicBezTo>
                <a:cubicBezTo>
                  <a:pt x="4236324" y="1774033"/>
                  <a:pt x="4236324" y="1774033"/>
                  <a:pt x="4243581" y="1767945"/>
                </a:cubicBezTo>
                <a:lnTo>
                  <a:pt x="4243732" y="1767819"/>
                </a:lnTo>
                <a:lnTo>
                  <a:pt x="4241425" y="1815100"/>
                </a:lnTo>
                <a:cubicBezTo>
                  <a:pt x="4228452" y="2081030"/>
                  <a:pt x="4228452" y="2081030"/>
                  <a:pt x="4228452" y="2081030"/>
                </a:cubicBezTo>
                <a:cubicBezTo>
                  <a:pt x="4208770" y="2403771"/>
                  <a:pt x="4208770" y="2403771"/>
                  <a:pt x="4208770" y="2403771"/>
                </a:cubicBezTo>
                <a:cubicBezTo>
                  <a:pt x="4208770" y="2407707"/>
                  <a:pt x="4208770" y="2407707"/>
                  <a:pt x="4208770" y="2407707"/>
                </a:cubicBezTo>
                <a:cubicBezTo>
                  <a:pt x="4153664" y="2573013"/>
                  <a:pt x="4098557" y="2738320"/>
                  <a:pt x="4043450" y="2903626"/>
                </a:cubicBezTo>
                <a:cubicBezTo>
                  <a:pt x="3960789" y="3151585"/>
                  <a:pt x="3960789" y="3151585"/>
                  <a:pt x="3960789" y="3151585"/>
                </a:cubicBezTo>
                <a:cubicBezTo>
                  <a:pt x="3882065" y="3403481"/>
                  <a:pt x="3882065" y="3403481"/>
                  <a:pt x="3882065" y="3403481"/>
                </a:cubicBezTo>
                <a:cubicBezTo>
                  <a:pt x="3878129" y="3415288"/>
                  <a:pt x="3878129" y="3415288"/>
                  <a:pt x="3878129" y="3415288"/>
                </a:cubicBezTo>
                <a:cubicBezTo>
                  <a:pt x="3862384" y="3415288"/>
                  <a:pt x="3862384" y="3415288"/>
                  <a:pt x="3862384" y="3415288"/>
                </a:cubicBezTo>
                <a:cubicBezTo>
                  <a:pt x="3704936" y="3419224"/>
                  <a:pt x="3704936" y="3419224"/>
                  <a:pt x="3704936" y="3419224"/>
                </a:cubicBezTo>
                <a:cubicBezTo>
                  <a:pt x="3626212" y="3419224"/>
                  <a:pt x="3586849" y="3419224"/>
                  <a:pt x="3567168" y="3419224"/>
                </a:cubicBezTo>
                <a:lnTo>
                  <a:pt x="3551424" y="3419224"/>
                </a:lnTo>
                <a:cubicBezTo>
                  <a:pt x="3118441" y="3486134"/>
                  <a:pt x="3118441" y="3486134"/>
                  <a:pt x="3118441" y="3486134"/>
                </a:cubicBezTo>
                <a:cubicBezTo>
                  <a:pt x="3047589" y="3497941"/>
                  <a:pt x="2972801" y="3505813"/>
                  <a:pt x="2901949" y="3513685"/>
                </a:cubicBezTo>
                <a:cubicBezTo>
                  <a:pt x="2685458" y="3541236"/>
                  <a:pt x="2685458" y="3541236"/>
                  <a:pt x="2685458" y="3541236"/>
                </a:cubicBezTo>
                <a:cubicBezTo>
                  <a:pt x="2677585" y="3545172"/>
                  <a:pt x="2677585" y="3545172"/>
                  <a:pt x="2677585" y="3545172"/>
                </a:cubicBezTo>
                <a:cubicBezTo>
                  <a:pt x="2665776" y="3541236"/>
                  <a:pt x="2665776" y="3541236"/>
                  <a:pt x="2665776" y="3541236"/>
                </a:cubicBezTo>
                <a:cubicBezTo>
                  <a:pt x="2110771" y="3312956"/>
                  <a:pt x="2110771" y="3312956"/>
                  <a:pt x="2110771" y="3312956"/>
                </a:cubicBezTo>
                <a:cubicBezTo>
                  <a:pt x="2102899" y="3309020"/>
                  <a:pt x="2102899" y="3309020"/>
                  <a:pt x="2102899" y="3309020"/>
                </a:cubicBezTo>
                <a:cubicBezTo>
                  <a:pt x="2095026" y="3297212"/>
                  <a:pt x="2095026" y="3297212"/>
                  <a:pt x="2095026" y="3297212"/>
                </a:cubicBezTo>
                <a:cubicBezTo>
                  <a:pt x="1839172" y="2970536"/>
                  <a:pt x="1839172" y="2970536"/>
                  <a:pt x="1839172" y="2970536"/>
                </a:cubicBezTo>
                <a:cubicBezTo>
                  <a:pt x="1831300" y="2958728"/>
                  <a:pt x="1831300" y="2958728"/>
                  <a:pt x="1831300" y="2958728"/>
                </a:cubicBezTo>
                <a:cubicBezTo>
                  <a:pt x="1831300" y="2946920"/>
                  <a:pt x="1831300" y="2946920"/>
                  <a:pt x="1831300" y="2946920"/>
                </a:cubicBezTo>
                <a:cubicBezTo>
                  <a:pt x="1768321" y="2474617"/>
                  <a:pt x="1768321" y="2474617"/>
                  <a:pt x="1768321" y="2474617"/>
                </a:cubicBezTo>
                <a:cubicBezTo>
                  <a:pt x="1721086" y="2120389"/>
                  <a:pt x="1709277" y="2031832"/>
                  <a:pt x="1706325" y="2009693"/>
                </a:cubicBezTo>
                <a:lnTo>
                  <a:pt x="1705926" y="2006701"/>
                </a:lnTo>
                <a:lnTo>
                  <a:pt x="1709277" y="2014121"/>
                </a:lnTo>
                <a:cubicBezTo>
                  <a:pt x="1709277" y="2014121"/>
                  <a:pt x="1709277" y="2014121"/>
                  <a:pt x="1705341" y="2002313"/>
                </a:cubicBezTo>
                <a:cubicBezTo>
                  <a:pt x="1705341" y="2002313"/>
                  <a:pt x="1705341" y="2002313"/>
                  <a:pt x="1705464" y="2003235"/>
                </a:cubicBezTo>
                <a:lnTo>
                  <a:pt x="1705926" y="2006701"/>
                </a:lnTo>
                <a:lnTo>
                  <a:pt x="1672898" y="1933574"/>
                </a:lnTo>
                <a:cubicBezTo>
                  <a:pt x="1599064" y="1770097"/>
                  <a:pt x="1599064" y="1770097"/>
                  <a:pt x="1599064" y="1770097"/>
                </a:cubicBezTo>
                <a:cubicBezTo>
                  <a:pt x="1492786" y="1526073"/>
                  <a:pt x="1492786" y="1526073"/>
                  <a:pt x="1492786" y="1526073"/>
                </a:cubicBezTo>
                <a:cubicBezTo>
                  <a:pt x="1496722" y="1537881"/>
                  <a:pt x="1496722" y="1537881"/>
                  <a:pt x="1496722" y="1537881"/>
                </a:cubicBezTo>
                <a:cubicBezTo>
                  <a:pt x="1229060" y="1223012"/>
                  <a:pt x="1229060" y="1223012"/>
                  <a:pt x="1229060" y="1223012"/>
                </a:cubicBezTo>
                <a:cubicBezTo>
                  <a:pt x="1095229" y="1065577"/>
                  <a:pt x="1095229" y="1065577"/>
                  <a:pt x="1095229" y="1065577"/>
                </a:cubicBezTo>
                <a:cubicBezTo>
                  <a:pt x="1051930" y="1014411"/>
                  <a:pt x="1004696" y="963245"/>
                  <a:pt x="957461" y="912079"/>
                </a:cubicBezTo>
                <a:cubicBezTo>
                  <a:pt x="685863" y="605081"/>
                  <a:pt x="685863" y="605081"/>
                  <a:pt x="685863" y="605081"/>
                </a:cubicBezTo>
                <a:cubicBezTo>
                  <a:pt x="410328" y="294148"/>
                  <a:pt x="410328" y="294148"/>
                  <a:pt x="410328" y="294148"/>
                </a:cubicBezTo>
                <a:cubicBezTo>
                  <a:pt x="418201" y="298084"/>
                  <a:pt x="418201" y="298084"/>
                  <a:pt x="418201" y="298084"/>
                </a:cubicBezTo>
                <a:cubicBezTo>
                  <a:pt x="75750" y="77675"/>
                  <a:pt x="75750" y="77675"/>
                  <a:pt x="75750" y="77675"/>
                </a:cubicBezTo>
                <a:cubicBezTo>
                  <a:pt x="54101" y="63900"/>
                  <a:pt x="35158" y="51846"/>
                  <a:pt x="18583" y="41299"/>
                </a:cubicBezTo>
                <a:lnTo>
                  <a:pt x="0" y="2947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6767" y="596766"/>
            <a:ext cx="10998468" cy="56644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788516" y="1472420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962296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800" b="0" dirty="0">
                <a:solidFill>
                  <a:srgbClr val="5483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市场状况概述</a:t>
            </a:r>
            <a:endParaRPr lang="en-US" sz="2800" b="0" dirty="0">
              <a:solidFill>
                <a:srgbClr val="5483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968352" y="1930998"/>
            <a:ext cx="0" cy="341639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78"/>
          <p:cNvSpPr txBox="1"/>
          <p:nvPr/>
        </p:nvSpPr>
        <p:spPr>
          <a:xfrm>
            <a:off x="1363152" y="2303977"/>
            <a:ext cx="605199" cy="259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业务一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TextBox 79"/>
          <p:cNvSpPr txBox="1"/>
          <p:nvPr/>
        </p:nvSpPr>
        <p:spPr>
          <a:xfrm>
            <a:off x="1356880" y="3020775"/>
            <a:ext cx="605199" cy="259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业务二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TextBox 80"/>
          <p:cNvSpPr txBox="1"/>
          <p:nvPr/>
        </p:nvSpPr>
        <p:spPr>
          <a:xfrm>
            <a:off x="1363152" y="3732523"/>
            <a:ext cx="605199" cy="259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TextBox 81"/>
          <p:cNvSpPr txBox="1"/>
          <p:nvPr/>
        </p:nvSpPr>
        <p:spPr>
          <a:xfrm>
            <a:off x="1369424" y="4501210"/>
            <a:ext cx="605199" cy="259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业务四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974623" y="2218567"/>
            <a:ext cx="2562293" cy="256229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974623" y="2474796"/>
            <a:ext cx="3899482" cy="256229"/>
          </a:xfrm>
          <a:prstGeom prst="rect">
            <a:avLst/>
          </a:prstGeom>
          <a:solidFill>
            <a:srgbClr val="C8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974623" y="2958785"/>
            <a:ext cx="1949741" cy="256229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74623" y="3215013"/>
            <a:ext cx="2903933" cy="256229"/>
          </a:xfrm>
          <a:prstGeom prst="rect">
            <a:avLst/>
          </a:prstGeom>
          <a:solidFill>
            <a:srgbClr val="C8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974623" y="3699002"/>
            <a:ext cx="3160162" cy="256229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974623" y="3955232"/>
            <a:ext cx="3501801" cy="256229"/>
          </a:xfrm>
          <a:prstGeom prst="rect">
            <a:avLst/>
          </a:prstGeom>
          <a:solidFill>
            <a:srgbClr val="C8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974623" y="4439221"/>
            <a:ext cx="2391474" cy="256229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974623" y="4695450"/>
            <a:ext cx="4441309" cy="256229"/>
          </a:xfrm>
          <a:prstGeom prst="rect">
            <a:avLst/>
          </a:prstGeom>
          <a:solidFill>
            <a:srgbClr val="C8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TextBox 90"/>
          <p:cNvSpPr txBox="1"/>
          <p:nvPr/>
        </p:nvSpPr>
        <p:spPr>
          <a:xfrm>
            <a:off x="4597966" y="2149213"/>
            <a:ext cx="521144" cy="288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60%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TextBox 91"/>
          <p:cNvSpPr txBox="1"/>
          <p:nvPr/>
        </p:nvSpPr>
        <p:spPr>
          <a:xfrm>
            <a:off x="5935155" y="2477766"/>
            <a:ext cx="521144" cy="288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80%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TextBox 92"/>
          <p:cNvSpPr txBox="1"/>
          <p:nvPr/>
        </p:nvSpPr>
        <p:spPr>
          <a:xfrm>
            <a:off x="6488601" y="4645091"/>
            <a:ext cx="521144" cy="288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95%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TextBox 93"/>
          <p:cNvSpPr txBox="1"/>
          <p:nvPr/>
        </p:nvSpPr>
        <p:spPr>
          <a:xfrm>
            <a:off x="4427147" y="4412572"/>
            <a:ext cx="521144" cy="288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56%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TextBox 94"/>
          <p:cNvSpPr txBox="1"/>
          <p:nvPr/>
        </p:nvSpPr>
        <p:spPr>
          <a:xfrm>
            <a:off x="5195835" y="3672353"/>
            <a:ext cx="521144" cy="288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70%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TextBox 95"/>
          <p:cNvSpPr txBox="1"/>
          <p:nvPr/>
        </p:nvSpPr>
        <p:spPr>
          <a:xfrm>
            <a:off x="3985414" y="2932136"/>
            <a:ext cx="521144" cy="288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40%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TextBox 96"/>
          <p:cNvSpPr txBox="1"/>
          <p:nvPr/>
        </p:nvSpPr>
        <p:spPr>
          <a:xfrm>
            <a:off x="5589830" y="3936276"/>
            <a:ext cx="521144" cy="288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75%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TextBox 97"/>
          <p:cNvSpPr txBox="1"/>
          <p:nvPr/>
        </p:nvSpPr>
        <p:spPr>
          <a:xfrm>
            <a:off x="4953408" y="3194563"/>
            <a:ext cx="521144" cy="288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65%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630740" y="5563527"/>
            <a:ext cx="437529" cy="170819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TextBox 103"/>
          <p:cNvSpPr txBox="1"/>
          <p:nvPr/>
        </p:nvSpPr>
        <p:spPr>
          <a:xfrm>
            <a:off x="3197230" y="5527747"/>
            <a:ext cx="533152" cy="230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计划数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127883" y="5563545"/>
            <a:ext cx="437529" cy="170819"/>
          </a:xfrm>
          <a:prstGeom prst="rect">
            <a:avLst/>
          </a:prstGeom>
          <a:solidFill>
            <a:srgbClr val="C8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TextBox 101"/>
          <p:cNvSpPr txBox="1"/>
          <p:nvPr/>
        </p:nvSpPr>
        <p:spPr>
          <a:xfrm>
            <a:off x="4733368" y="5546019"/>
            <a:ext cx="533152" cy="230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实际数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1"/>
          <p:cNvSpPr txBox="1">
            <a:spLocks noChangeArrowheads="1"/>
          </p:cNvSpPr>
          <p:nvPr/>
        </p:nvSpPr>
        <p:spPr bwMode="auto">
          <a:xfrm>
            <a:off x="8403111" y="2161940"/>
            <a:ext cx="8401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1"/>
          <p:cNvSpPr txBox="1">
            <a:spLocks noChangeArrowheads="1"/>
          </p:cNvSpPr>
          <p:nvPr/>
        </p:nvSpPr>
        <p:spPr bwMode="auto">
          <a:xfrm>
            <a:off x="8411816" y="2413486"/>
            <a:ext cx="2204851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7643363" y="2161486"/>
            <a:ext cx="581812" cy="581812"/>
          </a:xfrm>
          <a:prstGeom prst="ellipse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694898" y="2279478"/>
            <a:ext cx="478742" cy="3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2" name="1"/>
          <p:cNvSpPr txBox="1">
            <a:spLocks noChangeArrowheads="1"/>
          </p:cNvSpPr>
          <p:nvPr/>
        </p:nvSpPr>
        <p:spPr bwMode="auto">
          <a:xfrm>
            <a:off x="8403111" y="3390676"/>
            <a:ext cx="8401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3" name="1"/>
          <p:cNvSpPr txBox="1">
            <a:spLocks noChangeArrowheads="1"/>
          </p:cNvSpPr>
          <p:nvPr/>
        </p:nvSpPr>
        <p:spPr bwMode="auto">
          <a:xfrm>
            <a:off x="8411816" y="3642221"/>
            <a:ext cx="2204851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7643363" y="3390221"/>
            <a:ext cx="581812" cy="581812"/>
          </a:xfrm>
          <a:prstGeom prst="ellipse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694898" y="3508213"/>
            <a:ext cx="478742" cy="3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1"/>
          <p:cNvSpPr txBox="1">
            <a:spLocks noChangeArrowheads="1"/>
          </p:cNvSpPr>
          <p:nvPr/>
        </p:nvSpPr>
        <p:spPr bwMode="auto">
          <a:xfrm>
            <a:off x="8394407" y="4632823"/>
            <a:ext cx="8401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1"/>
          <p:cNvSpPr txBox="1">
            <a:spLocks noChangeArrowheads="1"/>
          </p:cNvSpPr>
          <p:nvPr/>
        </p:nvSpPr>
        <p:spPr bwMode="auto">
          <a:xfrm>
            <a:off x="8403111" y="4884368"/>
            <a:ext cx="2204851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7634659" y="4632368"/>
            <a:ext cx="581812" cy="581812"/>
          </a:xfrm>
          <a:prstGeom prst="ellipse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7686193" y="4750360"/>
            <a:ext cx="478742" cy="34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0" y="949867"/>
            <a:ext cx="12192000" cy="5252118"/>
          </a:xfrm>
          <a:custGeom>
            <a:avLst/>
            <a:gdLst>
              <a:gd name="connsiteX0" fmla="*/ 8934027 w 12192000"/>
              <a:gd name="connsiteY0" fmla="*/ 31 h 5252118"/>
              <a:gd name="connsiteX1" fmla="*/ 9363628 w 12192000"/>
              <a:gd name="connsiteY1" fmla="*/ 65223 h 5252118"/>
              <a:gd name="connsiteX2" fmla="*/ 9519549 w 12192000"/>
              <a:gd name="connsiteY2" fmla="*/ 117177 h 5252118"/>
              <a:gd name="connsiteX3" fmla="*/ 9947330 w 12192000"/>
              <a:gd name="connsiteY3" fmla="*/ 293020 h 5252118"/>
              <a:gd name="connsiteX4" fmla="*/ 10091257 w 12192000"/>
              <a:gd name="connsiteY4" fmla="*/ 340978 h 5252118"/>
              <a:gd name="connsiteX5" fmla="*/ 10555020 w 12192000"/>
              <a:gd name="connsiteY5" fmla="*/ 444885 h 5252118"/>
              <a:gd name="connsiteX6" fmla="*/ 10706942 w 12192000"/>
              <a:gd name="connsiteY6" fmla="*/ 488846 h 5252118"/>
              <a:gd name="connsiteX7" fmla="*/ 11434571 w 12192000"/>
              <a:gd name="connsiteY7" fmla="*/ 520818 h 5252118"/>
              <a:gd name="connsiteX8" fmla="*/ 12161075 w 12192000"/>
              <a:gd name="connsiteY8" fmla="*/ 767669 h 5252118"/>
              <a:gd name="connsiteX9" fmla="*/ 12192000 w 12192000"/>
              <a:gd name="connsiteY9" fmla="*/ 792896 h 5252118"/>
              <a:gd name="connsiteX10" fmla="*/ 12192000 w 12192000"/>
              <a:gd name="connsiteY10" fmla="*/ 5252118 h 5252118"/>
              <a:gd name="connsiteX11" fmla="*/ 12109671 w 12192000"/>
              <a:gd name="connsiteY11" fmla="*/ 5173997 h 5252118"/>
              <a:gd name="connsiteX12" fmla="*/ 11818375 w 12192000"/>
              <a:gd name="connsiteY12" fmla="*/ 4896930 h 5252118"/>
              <a:gd name="connsiteX13" fmla="*/ 11734418 w 12192000"/>
              <a:gd name="connsiteY13" fmla="*/ 4817001 h 5252118"/>
              <a:gd name="connsiteX14" fmla="*/ 10858865 w 12192000"/>
              <a:gd name="connsiteY14" fmla="*/ 4157587 h 5252118"/>
              <a:gd name="connsiteX15" fmla="*/ 10706942 w 12192000"/>
              <a:gd name="connsiteY15" fmla="*/ 4121619 h 5252118"/>
              <a:gd name="connsiteX16" fmla="*/ 10107248 w 12192000"/>
              <a:gd name="connsiteY16" fmla="*/ 4133608 h 5252118"/>
              <a:gd name="connsiteX17" fmla="*/ 9867371 w 12192000"/>
              <a:gd name="connsiteY17" fmla="*/ 4233520 h 5252118"/>
              <a:gd name="connsiteX18" fmla="*/ 9743434 w 12192000"/>
              <a:gd name="connsiteY18" fmla="*/ 4285474 h 5252118"/>
              <a:gd name="connsiteX19" fmla="*/ 8048300 w 12192000"/>
              <a:gd name="connsiteY19" fmla="*/ 4309452 h 5252118"/>
              <a:gd name="connsiteX20" fmla="*/ 7980334 w 12192000"/>
              <a:gd name="connsiteY20" fmla="*/ 4293467 h 5252118"/>
              <a:gd name="connsiteX21" fmla="*/ 7916367 w 12192000"/>
              <a:gd name="connsiteY21" fmla="*/ 4237516 h 5252118"/>
              <a:gd name="connsiteX22" fmla="*/ 7772441 w 12192000"/>
              <a:gd name="connsiteY22" fmla="*/ 4117623 h 5252118"/>
              <a:gd name="connsiteX23" fmla="*/ 7592532 w 12192000"/>
              <a:gd name="connsiteY23" fmla="*/ 3925793 h 5252118"/>
              <a:gd name="connsiteX24" fmla="*/ 7508575 w 12192000"/>
              <a:gd name="connsiteY24" fmla="*/ 3825882 h 5252118"/>
              <a:gd name="connsiteX25" fmla="*/ 6369157 w 12192000"/>
              <a:gd name="connsiteY25" fmla="*/ 3174461 h 5252118"/>
              <a:gd name="connsiteX26" fmla="*/ 6205241 w 12192000"/>
              <a:gd name="connsiteY26" fmla="*/ 3170464 h 5252118"/>
              <a:gd name="connsiteX27" fmla="*/ 5729484 w 12192000"/>
              <a:gd name="connsiteY27" fmla="*/ 3186450 h 5252118"/>
              <a:gd name="connsiteX28" fmla="*/ 5601549 w 12192000"/>
              <a:gd name="connsiteY28" fmla="*/ 3194443 h 5252118"/>
              <a:gd name="connsiteX29" fmla="*/ 5097807 w 12192000"/>
              <a:gd name="connsiteY29" fmla="*/ 3254390 h 5252118"/>
              <a:gd name="connsiteX30" fmla="*/ 4925894 w 12192000"/>
              <a:gd name="connsiteY30" fmla="*/ 3270375 h 5252118"/>
              <a:gd name="connsiteX31" fmla="*/ 4741988 w 12192000"/>
              <a:gd name="connsiteY31" fmla="*/ 3342311 h 5252118"/>
              <a:gd name="connsiteX32" fmla="*/ 4558083 w 12192000"/>
              <a:gd name="connsiteY32" fmla="*/ 3414248 h 5252118"/>
              <a:gd name="connsiteX33" fmla="*/ 3398674 w 12192000"/>
              <a:gd name="connsiteY33" fmla="*/ 3550127 h 5252118"/>
              <a:gd name="connsiteX34" fmla="*/ 3266741 w 12192000"/>
              <a:gd name="connsiteY34" fmla="*/ 3566113 h 5252118"/>
              <a:gd name="connsiteX35" fmla="*/ 2551107 w 12192000"/>
              <a:gd name="connsiteY35" fmla="*/ 3889825 h 5252118"/>
              <a:gd name="connsiteX36" fmla="*/ 2443162 w 12192000"/>
              <a:gd name="connsiteY36" fmla="*/ 3969754 h 5252118"/>
              <a:gd name="connsiteX37" fmla="*/ 1195799 w 12192000"/>
              <a:gd name="connsiteY37" fmla="*/ 4089647 h 5252118"/>
              <a:gd name="connsiteX38" fmla="*/ 1031882 w 12192000"/>
              <a:gd name="connsiteY38" fmla="*/ 4029701 h 5252118"/>
              <a:gd name="connsiteX39" fmla="*/ 871964 w 12192000"/>
              <a:gd name="connsiteY39" fmla="*/ 3957765 h 5252118"/>
              <a:gd name="connsiteX40" fmla="*/ 732036 w 12192000"/>
              <a:gd name="connsiteY40" fmla="*/ 3897818 h 5252118"/>
              <a:gd name="connsiteX41" fmla="*/ 304254 w 12192000"/>
              <a:gd name="connsiteY41" fmla="*/ 3765935 h 5252118"/>
              <a:gd name="connsiteX42" fmla="*/ 172321 w 12192000"/>
              <a:gd name="connsiteY42" fmla="*/ 3721974 h 5252118"/>
              <a:gd name="connsiteX43" fmla="*/ 0 w 12192000"/>
              <a:gd name="connsiteY43" fmla="*/ 3657700 h 5252118"/>
              <a:gd name="connsiteX44" fmla="*/ 0 w 12192000"/>
              <a:gd name="connsiteY44" fmla="*/ 3455381 h 5252118"/>
              <a:gd name="connsiteX45" fmla="*/ 65189 w 12192000"/>
              <a:gd name="connsiteY45" fmla="*/ 3480064 h 5252118"/>
              <a:gd name="connsiteX46" fmla="*/ 204305 w 12192000"/>
              <a:gd name="connsiteY46" fmla="*/ 3518155 h 5252118"/>
              <a:gd name="connsiteX47" fmla="*/ 348232 w 12192000"/>
              <a:gd name="connsiteY47" fmla="*/ 3546130 h 5252118"/>
              <a:gd name="connsiteX48" fmla="*/ 660072 w 12192000"/>
              <a:gd name="connsiteY48" fmla="*/ 3594088 h 5252118"/>
              <a:gd name="connsiteX49" fmla="*/ 811995 w 12192000"/>
              <a:gd name="connsiteY49" fmla="*/ 3622063 h 5252118"/>
              <a:gd name="connsiteX50" fmla="*/ 1263764 w 12192000"/>
              <a:gd name="connsiteY50" fmla="*/ 3721974 h 5252118"/>
              <a:gd name="connsiteX51" fmla="*/ 1411688 w 12192000"/>
              <a:gd name="connsiteY51" fmla="*/ 3745953 h 5252118"/>
              <a:gd name="connsiteX52" fmla="*/ 2103336 w 12192000"/>
              <a:gd name="connsiteY52" fmla="*/ 3701992 h 5252118"/>
              <a:gd name="connsiteX53" fmla="*/ 2227272 w 12192000"/>
              <a:gd name="connsiteY53" fmla="*/ 3654034 h 5252118"/>
              <a:gd name="connsiteX54" fmla="*/ 2575095 w 12192000"/>
              <a:gd name="connsiteY54" fmla="*/ 3462205 h 5252118"/>
              <a:gd name="connsiteX55" fmla="*/ 3286731 w 12192000"/>
              <a:gd name="connsiteY55" fmla="*/ 3222418 h 5252118"/>
              <a:gd name="connsiteX56" fmla="*/ 3414666 w 12192000"/>
              <a:gd name="connsiteY56" fmla="*/ 3194443 h 5252118"/>
              <a:gd name="connsiteX57" fmla="*/ 3966384 w 12192000"/>
              <a:gd name="connsiteY57" fmla="*/ 3062560 h 5252118"/>
              <a:gd name="connsiteX58" fmla="*/ 4482121 w 12192000"/>
              <a:gd name="connsiteY58" fmla="*/ 2826769 h 5252118"/>
              <a:gd name="connsiteX59" fmla="*/ 4598062 w 12192000"/>
              <a:gd name="connsiteY59" fmla="*/ 2774816 h 5252118"/>
              <a:gd name="connsiteX60" fmla="*/ 5009852 w 12192000"/>
              <a:gd name="connsiteY60" fmla="*/ 2582986 h 5252118"/>
              <a:gd name="connsiteX61" fmla="*/ 5149780 w 12192000"/>
              <a:gd name="connsiteY61" fmla="*/ 2523039 h 5252118"/>
              <a:gd name="connsiteX62" fmla="*/ 6033329 w 12192000"/>
              <a:gd name="connsiteY62" fmla="*/ 2051458 h 5252118"/>
              <a:gd name="connsiteX63" fmla="*/ 6141274 w 12192000"/>
              <a:gd name="connsiteY63" fmla="*/ 1943554 h 5252118"/>
              <a:gd name="connsiteX64" fmla="*/ 6237225 w 12192000"/>
              <a:gd name="connsiteY64" fmla="*/ 1863625 h 5252118"/>
              <a:gd name="connsiteX65" fmla="*/ 7072798 w 12192000"/>
              <a:gd name="connsiteY65" fmla="*/ 1555898 h 5252118"/>
              <a:gd name="connsiteX66" fmla="*/ 7200733 w 12192000"/>
              <a:gd name="connsiteY66" fmla="*/ 1475969 h 5252118"/>
              <a:gd name="connsiteX67" fmla="*/ 7592532 w 12192000"/>
              <a:gd name="connsiteY67" fmla="*/ 1124282 h 5252118"/>
              <a:gd name="connsiteX68" fmla="*/ 7668494 w 12192000"/>
              <a:gd name="connsiteY68" fmla="*/ 1020374 h 5252118"/>
              <a:gd name="connsiteX69" fmla="*/ 7948351 w 12192000"/>
              <a:gd name="connsiteY69" fmla="*/ 456875 h 5252118"/>
              <a:gd name="connsiteX70" fmla="*/ 8132257 w 12192000"/>
              <a:gd name="connsiteY70" fmla="*/ 265045 h 5252118"/>
              <a:gd name="connsiteX71" fmla="*/ 8240202 w 12192000"/>
              <a:gd name="connsiteY71" fmla="*/ 181120 h 5252118"/>
              <a:gd name="connsiteX72" fmla="*/ 8934027 w 12192000"/>
              <a:gd name="connsiteY72" fmla="*/ 31 h 52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192000" h="5252118">
                <a:moveTo>
                  <a:pt x="8934027" y="31"/>
                </a:moveTo>
                <a:cubicBezTo>
                  <a:pt x="9079898" y="967"/>
                  <a:pt x="9225698" y="23260"/>
                  <a:pt x="9363628" y="65223"/>
                </a:cubicBezTo>
                <a:cubicBezTo>
                  <a:pt x="9415602" y="77212"/>
                  <a:pt x="9467575" y="97194"/>
                  <a:pt x="9519549" y="117177"/>
                </a:cubicBezTo>
                <a:cubicBezTo>
                  <a:pt x="9655479" y="185116"/>
                  <a:pt x="9799406" y="241066"/>
                  <a:pt x="9947330" y="293020"/>
                </a:cubicBezTo>
                <a:cubicBezTo>
                  <a:pt x="9995306" y="309006"/>
                  <a:pt x="10043281" y="324992"/>
                  <a:pt x="10091257" y="340978"/>
                </a:cubicBezTo>
                <a:cubicBezTo>
                  <a:pt x="10247177" y="352967"/>
                  <a:pt x="10399099" y="400925"/>
                  <a:pt x="10555020" y="444885"/>
                </a:cubicBezTo>
                <a:cubicBezTo>
                  <a:pt x="10606993" y="460871"/>
                  <a:pt x="10654969" y="476857"/>
                  <a:pt x="10706942" y="488846"/>
                </a:cubicBezTo>
                <a:cubicBezTo>
                  <a:pt x="10954816" y="584761"/>
                  <a:pt x="11210685" y="472861"/>
                  <a:pt x="11434571" y="520818"/>
                </a:cubicBezTo>
                <a:cubicBezTo>
                  <a:pt x="11644464" y="570774"/>
                  <a:pt x="11954305" y="633218"/>
                  <a:pt x="12161075" y="767669"/>
                </a:cubicBezTo>
                <a:lnTo>
                  <a:pt x="12192000" y="792896"/>
                </a:lnTo>
                <a:lnTo>
                  <a:pt x="12192000" y="5252118"/>
                </a:lnTo>
                <a:lnTo>
                  <a:pt x="12109671" y="5173997"/>
                </a:lnTo>
                <a:cubicBezTo>
                  <a:pt x="12018897" y="5087823"/>
                  <a:pt x="11915825" y="4989848"/>
                  <a:pt x="11818375" y="4896930"/>
                </a:cubicBezTo>
                <a:cubicBezTo>
                  <a:pt x="11790389" y="4868955"/>
                  <a:pt x="11762403" y="4840980"/>
                  <a:pt x="11734418" y="4817001"/>
                </a:cubicBezTo>
                <a:cubicBezTo>
                  <a:pt x="11478548" y="4541246"/>
                  <a:pt x="11198691" y="4261495"/>
                  <a:pt x="10858865" y="4157587"/>
                </a:cubicBezTo>
                <a:cubicBezTo>
                  <a:pt x="10806891" y="4141601"/>
                  <a:pt x="10758916" y="4129612"/>
                  <a:pt x="10706942" y="4121619"/>
                </a:cubicBezTo>
                <a:cubicBezTo>
                  <a:pt x="10491053" y="4117623"/>
                  <a:pt x="10267167" y="4069665"/>
                  <a:pt x="10107248" y="4133608"/>
                </a:cubicBezTo>
                <a:cubicBezTo>
                  <a:pt x="10027289" y="4165580"/>
                  <a:pt x="9947330" y="4201548"/>
                  <a:pt x="9867371" y="4233520"/>
                </a:cubicBezTo>
                <a:cubicBezTo>
                  <a:pt x="9827391" y="4249506"/>
                  <a:pt x="9787412" y="4269488"/>
                  <a:pt x="9743434" y="4285474"/>
                </a:cubicBezTo>
                <a:cubicBezTo>
                  <a:pt x="9195714" y="4581211"/>
                  <a:pt x="8604016" y="4565225"/>
                  <a:pt x="8048300" y="4309452"/>
                </a:cubicBezTo>
                <a:cubicBezTo>
                  <a:pt x="8004322" y="4301459"/>
                  <a:pt x="7980334" y="4293467"/>
                  <a:pt x="7980334" y="4293467"/>
                </a:cubicBezTo>
                <a:cubicBezTo>
                  <a:pt x="7980334" y="4293467"/>
                  <a:pt x="7956347" y="4273484"/>
                  <a:pt x="7916367" y="4237516"/>
                </a:cubicBezTo>
                <a:cubicBezTo>
                  <a:pt x="7876388" y="4205545"/>
                  <a:pt x="7824414" y="4161584"/>
                  <a:pt x="7772441" y="4117623"/>
                </a:cubicBezTo>
                <a:cubicBezTo>
                  <a:pt x="7700477" y="4061672"/>
                  <a:pt x="7644506" y="3993733"/>
                  <a:pt x="7592532" y="3925793"/>
                </a:cubicBezTo>
                <a:cubicBezTo>
                  <a:pt x="7564547" y="3893821"/>
                  <a:pt x="7536561" y="3857853"/>
                  <a:pt x="7508575" y="3825882"/>
                </a:cubicBezTo>
                <a:cubicBezTo>
                  <a:pt x="7180743" y="3526148"/>
                  <a:pt x="6844914" y="3190446"/>
                  <a:pt x="6369157" y="3174461"/>
                </a:cubicBezTo>
                <a:cubicBezTo>
                  <a:pt x="6317184" y="3170464"/>
                  <a:pt x="6261212" y="3170464"/>
                  <a:pt x="6205241" y="3170464"/>
                </a:cubicBezTo>
                <a:cubicBezTo>
                  <a:pt x="6045323" y="3170464"/>
                  <a:pt x="5881406" y="3182453"/>
                  <a:pt x="5729484" y="3186450"/>
                </a:cubicBezTo>
                <a:cubicBezTo>
                  <a:pt x="5685507" y="3186450"/>
                  <a:pt x="5645527" y="3190446"/>
                  <a:pt x="5601549" y="3194443"/>
                </a:cubicBezTo>
                <a:cubicBezTo>
                  <a:pt x="5433635" y="3210429"/>
                  <a:pt x="5269719" y="3234407"/>
                  <a:pt x="5097807" y="3254390"/>
                </a:cubicBezTo>
                <a:cubicBezTo>
                  <a:pt x="4993860" y="3262382"/>
                  <a:pt x="4925894" y="3270375"/>
                  <a:pt x="4925894" y="3270375"/>
                </a:cubicBezTo>
                <a:cubicBezTo>
                  <a:pt x="4925894" y="3270375"/>
                  <a:pt x="4833942" y="3306343"/>
                  <a:pt x="4741988" y="3342311"/>
                </a:cubicBezTo>
                <a:cubicBezTo>
                  <a:pt x="4650035" y="3378279"/>
                  <a:pt x="4558083" y="3414248"/>
                  <a:pt x="4558083" y="3414248"/>
                </a:cubicBezTo>
                <a:cubicBezTo>
                  <a:pt x="4174278" y="3606077"/>
                  <a:pt x="3790474" y="3606077"/>
                  <a:pt x="3398674" y="3550127"/>
                </a:cubicBezTo>
                <a:cubicBezTo>
                  <a:pt x="3358694" y="3554123"/>
                  <a:pt x="3314717" y="3562116"/>
                  <a:pt x="3266741" y="3566113"/>
                </a:cubicBezTo>
                <a:cubicBezTo>
                  <a:pt x="2998878" y="3598084"/>
                  <a:pt x="2762999" y="3729967"/>
                  <a:pt x="2551107" y="3889825"/>
                </a:cubicBezTo>
                <a:cubicBezTo>
                  <a:pt x="2515125" y="3913804"/>
                  <a:pt x="2479144" y="3941779"/>
                  <a:pt x="2443162" y="3969754"/>
                </a:cubicBezTo>
                <a:cubicBezTo>
                  <a:pt x="2095340" y="4245509"/>
                  <a:pt x="1599593" y="4197552"/>
                  <a:pt x="1195799" y="4089647"/>
                </a:cubicBezTo>
                <a:cubicBezTo>
                  <a:pt x="1139828" y="4073662"/>
                  <a:pt x="1083856" y="4053679"/>
                  <a:pt x="1031882" y="4029701"/>
                </a:cubicBezTo>
                <a:cubicBezTo>
                  <a:pt x="975911" y="4005722"/>
                  <a:pt x="923938" y="3981743"/>
                  <a:pt x="871964" y="3957765"/>
                </a:cubicBezTo>
                <a:cubicBezTo>
                  <a:pt x="823989" y="3937782"/>
                  <a:pt x="780011" y="3917800"/>
                  <a:pt x="732036" y="3897818"/>
                </a:cubicBezTo>
                <a:cubicBezTo>
                  <a:pt x="596105" y="3841868"/>
                  <a:pt x="452179" y="3793910"/>
                  <a:pt x="304254" y="3765935"/>
                </a:cubicBezTo>
                <a:cubicBezTo>
                  <a:pt x="260276" y="3749949"/>
                  <a:pt x="216299" y="3733963"/>
                  <a:pt x="172321" y="3721974"/>
                </a:cubicBezTo>
                <a:lnTo>
                  <a:pt x="0" y="3657700"/>
                </a:lnTo>
                <a:lnTo>
                  <a:pt x="0" y="3455381"/>
                </a:lnTo>
                <a:lnTo>
                  <a:pt x="65189" y="3480064"/>
                </a:lnTo>
                <a:cubicBezTo>
                  <a:pt x="110853" y="3494676"/>
                  <a:pt x="157329" y="3507165"/>
                  <a:pt x="204305" y="3518155"/>
                </a:cubicBezTo>
                <a:cubicBezTo>
                  <a:pt x="252281" y="3526148"/>
                  <a:pt x="300256" y="3538137"/>
                  <a:pt x="348232" y="3546130"/>
                </a:cubicBezTo>
                <a:cubicBezTo>
                  <a:pt x="452179" y="3562116"/>
                  <a:pt x="556125" y="3578102"/>
                  <a:pt x="660072" y="3594088"/>
                </a:cubicBezTo>
                <a:cubicBezTo>
                  <a:pt x="712046" y="3602081"/>
                  <a:pt x="764019" y="3614070"/>
                  <a:pt x="811995" y="3622063"/>
                </a:cubicBezTo>
                <a:cubicBezTo>
                  <a:pt x="963917" y="3658031"/>
                  <a:pt x="1111842" y="3693999"/>
                  <a:pt x="1263764" y="3721974"/>
                </a:cubicBezTo>
                <a:cubicBezTo>
                  <a:pt x="1311739" y="3733963"/>
                  <a:pt x="1363713" y="3741956"/>
                  <a:pt x="1411688" y="3745953"/>
                </a:cubicBezTo>
                <a:cubicBezTo>
                  <a:pt x="1647568" y="3781921"/>
                  <a:pt x="1887446" y="3765935"/>
                  <a:pt x="2103336" y="3701992"/>
                </a:cubicBezTo>
                <a:cubicBezTo>
                  <a:pt x="2147313" y="3690003"/>
                  <a:pt x="2187293" y="3674017"/>
                  <a:pt x="2227272" y="3654034"/>
                </a:cubicBezTo>
                <a:cubicBezTo>
                  <a:pt x="2347211" y="3602081"/>
                  <a:pt x="2463152" y="3534141"/>
                  <a:pt x="2575095" y="3462205"/>
                </a:cubicBezTo>
                <a:cubicBezTo>
                  <a:pt x="2782989" y="3318333"/>
                  <a:pt x="3054850" y="3286361"/>
                  <a:pt x="3286731" y="3222418"/>
                </a:cubicBezTo>
                <a:cubicBezTo>
                  <a:pt x="3330709" y="3214425"/>
                  <a:pt x="3370688" y="3202436"/>
                  <a:pt x="3414666" y="3194443"/>
                </a:cubicBezTo>
                <a:cubicBezTo>
                  <a:pt x="3706517" y="3122507"/>
                  <a:pt x="3966384" y="3062560"/>
                  <a:pt x="3966384" y="3062560"/>
                </a:cubicBezTo>
                <a:cubicBezTo>
                  <a:pt x="3966384" y="3062560"/>
                  <a:pt x="4206262" y="2950659"/>
                  <a:pt x="4482121" y="2826769"/>
                </a:cubicBezTo>
                <a:cubicBezTo>
                  <a:pt x="4518102" y="2810784"/>
                  <a:pt x="4558083" y="2794798"/>
                  <a:pt x="4598062" y="2774816"/>
                </a:cubicBezTo>
                <a:cubicBezTo>
                  <a:pt x="4737990" y="2710872"/>
                  <a:pt x="4873921" y="2642933"/>
                  <a:pt x="5009852" y="2582986"/>
                </a:cubicBezTo>
                <a:cubicBezTo>
                  <a:pt x="5057827" y="2563004"/>
                  <a:pt x="5101804" y="2543021"/>
                  <a:pt x="5149780" y="2523039"/>
                </a:cubicBezTo>
                <a:cubicBezTo>
                  <a:pt x="5485609" y="2423128"/>
                  <a:pt x="5773462" y="2287249"/>
                  <a:pt x="6033329" y="2051458"/>
                </a:cubicBezTo>
                <a:cubicBezTo>
                  <a:pt x="6069310" y="2015490"/>
                  <a:pt x="6105292" y="1983519"/>
                  <a:pt x="6141274" y="1943554"/>
                </a:cubicBezTo>
                <a:cubicBezTo>
                  <a:pt x="6173257" y="1911583"/>
                  <a:pt x="6189249" y="1879611"/>
                  <a:pt x="6237225" y="1863625"/>
                </a:cubicBezTo>
                <a:cubicBezTo>
                  <a:pt x="6545068" y="1815668"/>
                  <a:pt x="6816929" y="1703767"/>
                  <a:pt x="7072798" y="1555898"/>
                </a:cubicBezTo>
                <a:cubicBezTo>
                  <a:pt x="7116776" y="1531920"/>
                  <a:pt x="7156755" y="1503945"/>
                  <a:pt x="7200733" y="1475969"/>
                </a:cubicBezTo>
                <a:cubicBezTo>
                  <a:pt x="7356653" y="1384051"/>
                  <a:pt x="7484588" y="1264158"/>
                  <a:pt x="7592532" y="1124282"/>
                </a:cubicBezTo>
                <a:cubicBezTo>
                  <a:pt x="7620518" y="1092310"/>
                  <a:pt x="7644506" y="1056342"/>
                  <a:pt x="7668494" y="1020374"/>
                </a:cubicBezTo>
                <a:cubicBezTo>
                  <a:pt x="7804424" y="856520"/>
                  <a:pt x="7820416" y="616733"/>
                  <a:pt x="7948351" y="456875"/>
                </a:cubicBezTo>
                <a:cubicBezTo>
                  <a:pt x="8004322" y="388935"/>
                  <a:pt x="8068290" y="324992"/>
                  <a:pt x="8132257" y="265045"/>
                </a:cubicBezTo>
                <a:cubicBezTo>
                  <a:pt x="8168239" y="233074"/>
                  <a:pt x="8204220" y="209095"/>
                  <a:pt x="8240202" y="181120"/>
                </a:cubicBezTo>
                <a:cubicBezTo>
                  <a:pt x="8447596" y="56231"/>
                  <a:pt x="8690909" y="-1530"/>
                  <a:pt x="8934027" y="31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0" y="2051464"/>
            <a:ext cx="12192000" cy="4029283"/>
          </a:xfrm>
          <a:custGeom>
            <a:avLst/>
            <a:gdLst>
              <a:gd name="connsiteX0" fmla="*/ 0 w 12192000"/>
              <a:gd name="connsiteY0" fmla="*/ 0 h 4029283"/>
              <a:gd name="connsiteX1" fmla="*/ 18429 w 12192000"/>
              <a:gd name="connsiteY1" fmla="*/ 10889 h 4029283"/>
              <a:gd name="connsiteX2" fmla="*/ 91495 w 12192000"/>
              <a:gd name="connsiteY2" fmla="*/ 54060 h 4029283"/>
              <a:gd name="connsiteX3" fmla="*/ 441818 w 12192000"/>
              <a:gd name="connsiteY3" fmla="*/ 258725 h 4029283"/>
              <a:gd name="connsiteX4" fmla="*/ 445754 w 12192000"/>
              <a:gd name="connsiteY4" fmla="*/ 258725 h 4029283"/>
              <a:gd name="connsiteX5" fmla="*/ 449690 w 12192000"/>
              <a:gd name="connsiteY5" fmla="*/ 262661 h 4029283"/>
              <a:gd name="connsiteX6" fmla="*/ 733097 w 12192000"/>
              <a:gd name="connsiteY6" fmla="*/ 561787 h 4029283"/>
              <a:gd name="connsiteX7" fmla="*/ 1012568 w 12192000"/>
              <a:gd name="connsiteY7" fmla="*/ 864848 h 4029283"/>
              <a:gd name="connsiteX8" fmla="*/ 1292039 w 12192000"/>
              <a:gd name="connsiteY8" fmla="*/ 1167910 h 4029283"/>
              <a:gd name="connsiteX9" fmla="*/ 1567574 w 12192000"/>
              <a:gd name="connsiteY9" fmla="*/ 1474907 h 4029283"/>
              <a:gd name="connsiteX10" fmla="*/ 1571510 w 12192000"/>
              <a:gd name="connsiteY10" fmla="*/ 1482779 h 4029283"/>
              <a:gd name="connsiteX11" fmla="*/ 1571510 w 12192000"/>
              <a:gd name="connsiteY11" fmla="*/ 1486715 h 4029283"/>
              <a:gd name="connsiteX12" fmla="*/ 1685660 w 12192000"/>
              <a:gd name="connsiteY12" fmla="*/ 1730738 h 4029283"/>
              <a:gd name="connsiteX13" fmla="*/ 1795874 w 12192000"/>
              <a:gd name="connsiteY13" fmla="*/ 1974762 h 4029283"/>
              <a:gd name="connsiteX14" fmla="*/ 1799810 w 12192000"/>
              <a:gd name="connsiteY14" fmla="*/ 1982634 h 4029283"/>
              <a:gd name="connsiteX15" fmla="*/ 1799810 w 12192000"/>
              <a:gd name="connsiteY15" fmla="*/ 1986569 h 4029283"/>
              <a:gd name="connsiteX16" fmla="*/ 1862790 w 12192000"/>
              <a:gd name="connsiteY16" fmla="*/ 2458873 h 4029283"/>
              <a:gd name="connsiteX17" fmla="*/ 1922448 w 12192000"/>
              <a:gd name="connsiteY17" fmla="*/ 2906271 h 4029283"/>
              <a:gd name="connsiteX18" fmla="*/ 1923656 w 12192000"/>
              <a:gd name="connsiteY18" fmla="*/ 2915332 h 4029283"/>
              <a:gd name="connsiteX19" fmla="*/ 1917897 w 12192000"/>
              <a:gd name="connsiteY19" fmla="*/ 2907562 h 4029283"/>
              <a:gd name="connsiteX20" fmla="*/ 1925769 w 12192000"/>
              <a:gd name="connsiteY20" fmla="*/ 2931177 h 4029283"/>
              <a:gd name="connsiteX21" fmla="*/ 1924785 w 12192000"/>
              <a:gd name="connsiteY21" fmla="*/ 2923797 h 4029283"/>
              <a:gd name="connsiteX22" fmla="*/ 1923656 w 12192000"/>
              <a:gd name="connsiteY22" fmla="*/ 2915332 h 4029283"/>
              <a:gd name="connsiteX23" fmla="*/ 1961548 w 12192000"/>
              <a:gd name="connsiteY23" fmla="*/ 2966451 h 4029283"/>
              <a:gd name="connsiteX24" fmla="*/ 2152801 w 12192000"/>
              <a:gd name="connsiteY24" fmla="*/ 3224468 h 4029283"/>
              <a:gd name="connsiteX25" fmla="*/ 2156221 w 12192000"/>
              <a:gd name="connsiteY25" fmla="*/ 3229082 h 4029283"/>
              <a:gd name="connsiteX26" fmla="*/ 2150133 w 12192000"/>
              <a:gd name="connsiteY26" fmla="*/ 3226367 h 4029283"/>
              <a:gd name="connsiteX27" fmla="*/ 2165878 w 12192000"/>
              <a:gd name="connsiteY27" fmla="*/ 3242110 h 4029283"/>
              <a:gd name="connsiteX28" fmla="*/ 2162003 w 12192000"/>
              <a:gd name="connsiteY28" fmla="*/ 3236883 h 4029283"/>
              <a:gd name="connsiteX29" fmla="*/ 2156221 w 12192000"/>
              <a:gd name="connsiteY29" fmla="*/ 3229082 h 4029283"/>
              <a:gd name="connsiteX30" fmla="*/ 2330730 w 12192000"/>
              <a:gd name="connsiteY30" fmla="*/ 3306914 h 4029283"/>
              <a:gd name="connsiteX31" fmla="*/ 2688717 w 12192000"/>
              <a:gd name="connsiteY31" fmla="*/ 3466577 h 4029283"/>
              <a:gd name="connsiteX32" fmla="*/ 2693399 w 12192000"/>
              <a:gd name="connsiteY32" fmla="*/ 3468665 h 4029283"/>
              <a:gd name="connsiteX33" fmla="*/ 2677585 w 12192000"/>
              <a:gd name="connsiteY33" fmla="*/ 3470390 h 4029283"/>
              <a:gd name="connsiteX34" fmla="*/ 2697266 w 12192000"/>
              <a:gd name="connsiteY34" fmla="*/ 3470390 h 4029283"/>
              <a:gd name="connsiteX35" fmla="*/ 2693399 w 12192000"/>
              <a:gd name="connsiteY35" fmla="*/ 3468665 h 4029283"/>
              <a:gd name="connsiteX36" fmla="*/ 2749044 w 12192000"/>
              <a:gd name="connsiteY36" fmla="*/ 3462595 h 4029283"/>
              <a:gd name="connsiteX37" fmla="*/ 2894077 w 12192000"/>
              <a:gd name="connsiteY37" fmla="*/ 3446775 h 4029283"/>
              <a:gd name="connsiteX38" fmla="*/ 3110568 w 12192000"/>
              <a:gd name="connsiteY38" fmla="*/ 3423160 h 4029283"/>
              <a:gd name="connsiteX39" fmla="*/ 3543551 w 12192000"/>
              <a:gd name="connsiteY39" fmla="*/ 3371994 h 4029283"/>
              <a:gd name="connsiteX40" fmla="*/ 3547487 w 12192000"/>
              <a:gd name="connsiteY40" fmla="*/ 3371994 h 4029283"/>
              <a:gd name="connsiteX41" fmla="*/ 3704936 w 12192000"/>
              <a:gd name="connsiteY41" fmla="*/ 3371994 h 4029283"/>
              <a:gd name="connsiteX42" fmla="*/ 3842703 w 12192000"/>
              <a:gd name="connsiteY42" fmla="*/ 3375438 h 4029283"/>
              <a:gd name="connsiteX43" fmla="*/ 3847029 w 12192000"/>
              <a:gd name="connsiteY43" fmla="*/ 3375546 h 4029283"/>
              <a:gd name="connsiteX44" fmla="*/ 3842703 w 12192000"/>
              <a:gd name="connsiteY44" fmla="*/ 3387737 h 4029283"/>
              <a:gd name="connsiteX45" fmla="*/ 3862384 w 12192000"/>
              <a:gd name="connsiteY45" fmla="*/ 3375930 h 4029283"/>
              <a:gd name="connsiteX46" fmla="*/ 3859924 w 12192000"/>
              <a:gd name="connsiteY46" fmla="*/ 3375868 h 4029283"/>
              <a:gd name="connsiteX47" fmla="*/ 3847029 w 12192000"/>
              <a:gd name="connsiteY47" fmla="*/ 3375546 h 4029283"/>
              <a:gd name="connsiteX48" fmla="*/ 3871287 w 12192000"/>
              <a:gd name="connsiteY48" fmla="*/ 3307190 h 4029283"/>
              <a:gd name="connsiteX49" fmla="*/ 3929300 w 12192000"/>
              <a:gd name="connsiteY49" fmla="*/ 3143714 h 4029283"/>
              <a:gd name="connsiteX50" fmla="*/ 4011960 w 12192000"/>
              <a:gd name="connsiteY50" fmla="*/ 2895754 h 4029283"/>
              <a:gd name="connsiteX51" fmla="*/ 4177281 w 12192000"/>
              <a:gd name="connsiteY51" fmla="*/ 2399835 h 4029283"/>
              <a:gd name="connsiteX52" fmla="*/ 4177281 w 12192000"/>
              <a:gd name="connsiteY52" fmla="*/ 2403771 h 4029283"/>
              <a:gd name="connsiteX53" fmla="*/ 4189089 w 12192000"/>
              <a:gd name="connsiteY53" fmla="*/ 2081030 h 4029283"/>
              <a:gd name="connsiteX54" fmla="*/ 4204834 w 12192000"/>
              <a:gd name="connsiteY54" fmla="*/ 1758289 h 4029283"/>
              <a:gd name="connsiteX55" fmla="*/ 4204834 w 12192000"/>
              <a:gd name="connsiteY55" fmla="*/ 1750418 h 4029283"/>
              <a:gd name="connsiteX56" fmla="*/ 4212707 w 12192000"/>
              <a:gd name="connsiteY56" fmla="*/ 1742546 h 4029283"/>
              <a:gd name="connsiteX57" fmla="*/ 4661435 w 12192000"/>
              <a:gd name="connsiteY57" fmla="*/ 1345024 h 4029283"/>
              <a:gd name="connsiteX58" fmla="*/ 4669307 w 12192000"/>
              <a:gd name="connsiteY58" fmla="*/ 1337152 h 4029283"/>
              <a:gd name="connsiteX59" fmla="*/ 4681116 w 12192000"/>
              <a:gd name="connsiteY59" fmla="*/ 1337152 h 4029283"/>
              <a:gd name="connsiteX60" fmla="*/ 5377825 w 12192000"/>
              <a:gd name="connsiteY60" fmla="*/ 1376511 h 4029283"/>
              <a:gd name="connsiteX61" fmla="*/ 5385697 w 12192000"/>
              <a:gd name="connsiteY61" fmla="*/ 1376511 h 4029283"/>
              <a:gd name="connsiteX62" fmla="*/ 5393570 w 12192000"/>
              <a:gd name="connsiteY62" fmla="*/ 1380446 h 4029283"/>
              <a:gd name="connsiteX63" fmla="*/ 5901341 w 12192000"/>
              <a:gd name="connsiteY63" fmla="*/ 1655957 h 4029283"/>
              <a:gd name="connsiteX64" fmla="*/ 5893468 w 12192000"/>
              <a:gd name="connsiteY64" fmla="*/ 1655957 h 4029283"/>
              <a:gd name="connsiteX65" fmla="*/ 6478864 w 12192000"/>
              <a:gd name="connsiteY65" fmla="*/ 1887112 h 4029283"/>
              <a:gd name="connsiteX66" fmla="*/ 6501485 w 12192000"/>
              <a:gd name="connsiteY66" fmla="*/ 1896045 h 4029283"/>
              <a:gd name="connsiteX67" fmla="*/ 6491772 w 12192000"/>
              <a:gd name="connsiteY67" fmla="*/ 1896045 h 4029283"/>
              <a:gd name="connsiteX68" fmla="*/ 6511453 w 12192000"/>
              <a:gd name="connsiteY68" fmla="*/ 1899981 h 4029283"/>
              <a:gd name="connsiteX69" fmla="*/ 6501797 w 12192000"/>
              <a:gd name="connsiteY69" fmla="*/ 1896168 h 4029283"/>
              <a:gd name="connsiteX70" fmla="*/ 6501485 w 12192000"/>
              <a:gd name="connsiteY70" fmla="*/ 1896045 h 4029283"/>
              <a:gd name="connsiteX71" fmla="*/ 6634690 w 12192000"/>
              <a:gd name="connsiteY71" fmla="*/ 1896045 h 4029283"/>
              <a:gd name="connsiteX72" fmla="*/ 6924755 w 12192000"/>
              <a:gd name="connsiteY72" fmla="*/ 1896045 h 4029283"/>
              <a:gd name="connsiteX73" fmla="*/ 7141247 w 12192000"/>
              <a:gd name="connsiteY73" fmla="*/ 1896045 h 4029283"/>
              <a:gd name="connsiteX74" fmla="*/ 7251460 w 12192000"/>
              <a:gd name="connsiteY74" fmla="*/ 1892109 h 4029283"/>
              <a:gd name="connsiteX75" fmla="*/ 7306567 w 12192000"/>
              <a:gd name="connsiteY75" fmla="*/ 1892109 h 4029283"/>
              <a:gd name="connsiteX76" fmla="*/ 7318376 w 12192000"/>
              <a:gd name="connsiteY76" fmla="*/ 1892109 h 4029283"/>
              <a:gd name="connsiteX77" fmla="*/ 7326248 w 12192000"/>
              <a:gd name="connsiteY77" fmla="*/ 1892109 h 4029283"/>
              <a:gd name="connsiteX78" fmla="*/ 7338057 w 12192000"/>
              <a:gd name="connsiteY78" fmla="*/ 1896045 h 4029283"/>
              <a:gd name="connsiteX79" fmla="*/ 7361674 w 12192000"/>
              <a:gd name="connsiteY79" fmla="*/ 1899981 h 4029283"/>
              <a:gd name="connsiteX80" fmla="*/ 7373483 w 12192000"/>
              <a:gd name="connsiteY80" fmla="*/ 1903916 h 4029283"/>
              <a:gd name="connsiteX81" fmla="*/ 7582102 w 12192000"/>
              <a:gd name="connsiteY81" fmla="*/ 1974762 h 4029283"/>
              <a:gd name="connsiteX82" fmla="*/ 7786785 w 12192000"/>
              <a:gd name="connsiteY82" fmla="*/ 2045607 h 4029283"/>
              <a:gd name="connsiteX83" fmla="*/ 8174563 w 12192000"/>
              <a:gd name="connsiteY83" fmla="*/ 2183555 h 4029283"/>
              <a:gd name="connsiteX84" fmla="*/ 8181323 w 12192000"/>
              <a:gd name="connsiteY84" fmla="*/ 2185959 h 4029283"/>
              <a:gd name="connsiteX85" fmla="*/ 8168597 w 12192000"/>
              <a:gd name="connsiteY85" fmla="*/ 2187299 h 4029283"/>
              <a:gd name="connsiteX86" fmla="*/ 8196151 w 12192000"/>
              <a:gd name="connsiteY86" fmla="*/ 2191234 h 4029283"/>
              <a:gd name="connsiteX87" fmla="*/ 8189755 w 12192000"/>
              <a:gd name="connsiteY87" fmla="*/ 2188959 h 4029283"/>
              <a:gd name="connsiteX88" fmla="*/ 8181323 w 12192000"/>
              <a:gd name="connsiteY88" fmla="*/ 2185959 h 4029283"/>
              <a:gd name="connsiteX89" fmla="*/ 8267341 w 12192000"/>
              <a:gd name="connsiteY89" fmla="*/ 2176905 h 4029283"/>
              <a:gd name="connsiteX90" fmla="*/ 8467749 w 12192000"/>
              <a:gd name="connsiteY90" fmla="*/ 2155812 h 4029283"/>
              <a:gd name="connsiteX91" fmla="*/ 8471685 w 12192000"/>
              <a:gd name="connsiteY91" fmla="*/ 2155812 h 4029283"/>
              <a:gd name="connsiteX92" fmla="*/ 8475621 w 12192000"/>
              <a:gd name="connsiteY92" fmla="*/ 2155812 h 4029283"/>
              <a:gd name="connsiteX93" fmla="*/ 9058180 w 12192000"/>
              <a:gd name="connsiteY93" fmla="*/ 2171555 h 4029283"/>
              <a:gd name="connsiteX94" fmla="*/ 9073925 w 12192000"/>
              <a:gd name="connsiteY94" fmla="*/ 2171555 h 4029283"/>
              <a:gd name="connsiteX95" fmla="*/ 9085734 w 12192000"/>
              <a:gd name="connsiteY95" fmla="*/ 2179427 h 4029283"/>
              <a:gd name="connsiteX96" fmla="*/ 9695846 w 12192000"/>
              <a:gd name="connsiteY96" fmla="*/ 2494296 h 4029283"/>
              <a:gd name="connsiteX97" fmla="*/ 9711591 w 12192000"/>
              <a:gd name="connsiteY97" fmla="*/ 2502168 h 4029283"/>
              <a:gd name="connsiteX98" fmla="*/ 9719464 w 12192000"/>
              <a:gd name="connsiteY98" fmla="*/ 2513975 h 4029283"/>
              <a:gd name="connsiteX99" fmla="*/ 9935955 w 12192000"/>
              <a:gd name="connsiteY99" fmla="*/ 2828844 h 4029283"/>
              <a:gd name="connsiteX100" fmla="*/ 9932019 w 12192000"/>
              <a:gd name="connsiteY100" fmla="*/ 2824909 h 4029283"/>
              <a:gd name="connsiteX101" fmla="*/ 10246916 w 12192000"/>
              <a:gd name="connsiteY101" fmla="*/ 3206687 h 4029283"/>
              <a:gd name="connsiteX102" fmla="*/ 10235107 w 12192000"/>
              <a:gd name="connsiteY102" fmla="*/ 3198816 h 4029283"/>
              <a:gd name="connsiteX103" fmla="*/ 10368938 w 12192000"/>
              <a:gd name="connsiteY103" fmla="*/ 3305084 h 4029283"/>
              <a:gd name="connsiteX104" fmla="*/ 10498833 w 12192000"/>
              <a:gd name="connsiteY104" fmla="*/ 3415288 h 4029283"/>
              <a:gd name="connsiteX105" fmla="*/ 10530323 w 12192000"/>
              <a:gd name="connsiteY105" fmla="*/ 3450711 h 4029283"/>
              <a:gd name="connsiteX106" fmla="*/ 10546068 w 12192000"/>
              <a:gd name="connsiteY106" fmla="*/ 3466455 h 4029283"/>
              <a:gd name="connsiteX107" fmla="*/ 10550004 w 12192000"/>
              <a:gd name="connsiteY107" fmla="*/ 3470390 h 4029283"/>
              <a:gd name="connsiteX108" fmla="*/ 10553940 w 12192000"/>
              <a:gd name="connsiteY108" fmla="*/ 3474326 h 4029283"/>
              <a:gd name="connsiteX109" fmla="*/ 10620856 w 12192000"/>
              <a:gd name="connsiteY109" fmla="*/ 3517621 h 4029283"/>
              <a:gd name="connsiteX110" fmla="*/ 10762559 w 12192000"/>
              <a:gd name="connsiteY110" fmla="*/ 3604210 h 4029283"/>
              <a:gd name="connsiteX111" fmla="*/ 10908199 w 12192000"/>
              <a:gd name="connsiteY111" fmla="*/ 3686863 h 4029283"/>
              <a:gd name="connsiteX112" fmla="*/ 10982987 w 12192000"/>
              <a:gd name="connsiteY112" fmla="*/ 3730157 h 4029283"/>
              <a:gd name="connsiteX113" fmla="*/ 10986923 w 12192000"/>
              <a:gd name="connsiteY113" fmla="*/ 3734093 h 4029283"/>
              <a:gd name="connsiteX114" fmla="*/ 10990859 w 12192000"/>
              <a:gd name="connsiteY114" fmla="*/ 3734093 h 4029283"/>
              <a:gd name="connsiteX115" fmla="*/ 10994795 w 12192000"/>
              <a:gd name="connsiteY115" fmla="*/ 3738029 h 4029283"/>
              <a:gd name="connsiteX116" fmla="*/ 11006604 w 12192000"/>
              <a:gd name="connsiteY116" fmla="*/ 3745901 h 4029283"/>
              <a:gd name="connsiteX117" fmla="*/ 11014477 w 12192000"/>
              <a:gd name="connsiteY117" fmla="*/ 3749837 h 4029283"/>
              <a:gd name="connsiteX118" fmla="*/ 11030221 w 12192000"/>
              <a:gd name="connsiteY118" fmla="*/ 3757708 h 4029283"/>
              <a:gd name="connsiteX119" fmla="*/ 11049902 w 12192000"/>
              <a:gd name="connsiteY119" fmla="*/ 3765580 h 4029283"/>
              <a:gd name="connsiteX120" fmla="*/ 11207351 w 12192000"/>
              <a:gd name="connsiteY120" fmla="*/ 3820682 h 4029283"/>
              <a:gd name="connsiteX121" fmla="*/ 11364799 w 12192000"/>
              <a:gd name="connsiteY121" fmla="*/ 3867913 h 4029283"/>
              <a:gd name="connsiteX122" fmla="*/ 11360863 w 12192000"/>
              <a:gd name="connsiteY122" fmla="*/ 3867913 h 4029283"/>
              <a:gd name="connsiteX123" fmla="*/ 11707249 w 12192000"/>
              <a:gd name="connsiteY123" fmla="*/ 3926951 h 4029283"/>
              <a:gd name="connsiteX124" fmla="*/ 12051415 w 12192000"/>
              <a:gd name="connsiteY124" fmla="*/ 3989521 h 4029283"/>
              <a:gd name="connsiteX125" fmla="*/ 12045763 w 12192000"/>
              <a:gd name="connsiteY125" fmla="*/ 3989924 h 4029283"/>
              <a:gd name="connsiteX126" fmla="*/ 12053636 w 12192000"/>
              <a:gd name="connsiteY126" fmla="*/ 3989924 h 4029283"/>
              <a:gd name="connsiteX127" fmla="*/ 12051415 w 12192000"/>
              <a:gd name="connsiteY127" fmla="*/ 3989521 h 4029283"/>
              <a:gd name="connsiteX128" fmla="*/ 12192000 w 12192000"/>
              <a:gd name="connsiteY128" fmla="*/ 3979480 h 4029283"/>
              <a:gd name="connsiteX129" fmla="*/ 12192000 w 12192000"/>
              <a:gd name="connsiteY129" fmla="*/ 4011989 h 4029283"/>
              <a:gd name="connsiteX130" fmla="*/ 12053636 w 12192000"/>
              <a:gd name="connsiteY130" fmla="*/ 4029283 h 4029283"/>
              <a:gd name="connsiteX131" fmla="*/ 12049700 w 12192000"/>
              <a:gd name="connsiteY131" fmla="*/ 4029283 h 4029283"/>
              <a:gd name="connsiteX132" fmla="*/ 12045763 w 12192000"/>
              <a:gd name="connsiteY132" fmla="*/ 4029283 h 4029283"/>
              <a:gd name="connsiteX133" fmla="*/ 11699377 w 12192000"/>
              <a:gd name="connsiteY133" fmla="*/ 3982053 h 4029283"/>
              <a:gd name="connsiteX134" fmla="*/ 11352991 w 12192000"/>
              <a:gd name="connsiteY134" fmla="*/ 3930887 h 4029283"/>
              <a:gd name="connsiteX135" fmla="*/ 11349054 w 12192000"/>
              <a:gd name="connsiteY135" fmla="*/ 3930887 h 4029283"/>
              <a:gd name="connsiteX136" fmla="*/ 11183734 w 12192000"/>
              <a:gd name="connsiteY136" fmla="*/ 3887592 h 4029283"/>
              <a:gd name="connsiteX137" fmla="*/ 11022349 w 12192000"/>
              <a:gd name="connsiteY137" fmla="*/ 3836426 h 4029283"/>
              <a:gd name="connsiteX138" fmla="*/ 11002668 w 12192000"/>
              <a:gd name="connsiteY138" fmla="*/ 3828554 h 4029283"/>
              <a:gd name="connsiteX139" fmla="*/ 10979051 w 12192000"/>
              <a:gd name="connsiteY139" fmla="*/ 3816746 h 4029283"/>
              <a:gd name="connsiteX140" fmla="*/ 10967242 w 12192000"/>
              <a:gd name="connsiteY140" fmla="*/ 3812811 h 4029283"/>
              <a:gd name="connsiteX141" fmla="*/ 10951497 w 12192000"/>
              <a:gd name="connsiteY141" fmla="*/ 3801003 h 4029283"/>
              <a:gd name="connsiteX142" fmla="*/ 10947561 w 12192000"/>
              <a:gd name="connsiteY142" fmla="*/ 3797067 h 4029283"/>
              <a:gd name="connsiteX143" fmla="*/ 10939689 w 12192000"/>
              <a:gd name="connsiteY143" fmla="*/ 3793131 h 4029283"/>
              <a:gd name="connsiteX144" fmla="*/ 10868837 w 12192000"/>
              <a:gd name="connsiteY144" fmla="*/ 3753773 h 4029283"/>
              <a:gd name="connsiteX145" fmla="*/ 10723197 w 12192000"/>
              <a:gd name="connsiteY145" fmla="*/ 3675055 h 4029283"/>
              <a:gd name="connsiteX146" fmla="*/ 10573621 w 12192000"/>
              <a:gd name="connsiteY146" fmla="*/ 3592402 h 4029283"/>
              <a:gd name="connsiteX147" fmla="*/ 10498833 w 12192000"/>
              <a:gd name="connsiteY147" fmla="*/ 3545172 h 4029283"/>
              <a:gd name="connsiteX148" fmla="*/ 10487024 w 12192000"/>
              <a:gd name="connsiteY148" fmla="*/ 3537300 h 4029283"/>
              <a:gd name="connsiteX149" fmla="*/ 10479152 w 12192000"/>
              <a:gd name="connsiteY149" fmla="*/ 3525492 h 4029283"/>
              <a:gd name="connsiteX150" fmla="*/ 10463407 w 12192000"/>
              <a:gd name="connsiteY150" fmla="*/ 3509749 h 4029283"/>
              <a:gd name="connsiteX151" fmla="*/ 10435854 w 12192000"/>
              <a:gd name="connsiteY151" fmla="*/ 3482198 h 4029283"/>
              <a:gd name="connsiteX152" fmla="*/ 10180000 w 12192000"/>
              <a:gd name="connsiteY152" fmla="*/ 3277533 h 4029283"/>
              <a:gd name="connsiteX153" fmla="*/ 10172128 w 12192000"/>
              <a:gd name="connsiteY153" fmla="*/ 3273597 h 4029283"/>
              <a:gd name="connsiteX154" fmla="*/ 10168191 w 12192000"/>
              <a:gd name="connsiteY154" fmla="*/ 3269661 h 4029283"/>
              <a:gd name="connsiteX155" fmla="*/ 9853295 w 12192000"/>
              <a:gd name="connsiteY155" fmla="*/ 2895754 h 4029283"/>
              <a:gd name="connsiteX156" fmla="*/ 9849359 w 12192000"/>
              <a:gd name="connsiteY156" fmla="*/ 2891818 h 4029283"/>
              <a:gd name="connsiteX157" fmla="*/ 9636827 w 12192000"/>
              <a:gd name="connsiteY157" fmla="*/ 2593554 h 4029283"/>
              <a:gd name="connsiteX158" fmla="*/ 9633549 w 12192000"/>
              <a:gd name="connsiteY158" fmla="*/ 2588953 h 4029283"/>
              <a:gd name="connsiteX159" fmla="*/ 9648612 w 12192000"/>
              <a:gd name="connsiteY159" fmla="*/ 2596628 h 4029283"/>
              <a:gd name="connsiteX160" fmla="*/ 9624995 w 12192000"/>
              <a:gd name="connsiteY160" fmla="*/ 2576949 h 4029283"/>
              <a:gd name="connsiteX161" fmla="*/ 9628501 w 12192000"/>
              <a:gd name="connsiteY161" fmla="*/ 2581869 h 4029283"/>
              <a:gd name="connsiteX162" fmla="*/ 9633549 w 12192000"/>
              <a:gd name="connsiteY162" fmla="*/ 2588953 h 4029283"/>
              <a:gd name="connsiteX163" fmla="*/ 9444629 w 12192000"/>
              <a:gd name="connsiteY163" fmla="*/ 2492697 h 4029283"/>
              <a:gd name="connsiteX164" fmla="*/ 9063216 w 12192000"/>
              <a:gd name="connsiteY164" fmla="*/ 2298364 h 4029283"/>
              <a:gd name="connsiteX165" fmla="*/ 9045399 w 12192000"/>
              <a:gd name="connsiteY165" fmla="*/ 2289286 h 4029283"/>
              <a:gd name="connsiteX166" fmla="*/ 9058180 w 12192000"/>
              <a:gd name="connsiteY166" fmla="*/ 2289631 h 4029283"/>
              <a:gd name="connsiteX167" fmla="*/ 9030627 w 12192000"/>
              <a:gd name="connsiteY167" fmla="*/ 2281759 h 4029283"/>
              <a:gd name="connsiteX168" fmla="*/ 9040283 w 12192000"/>
              <a:gd name="connsiteY168" fmla="*/ 2286679 h 4029283"/>
              <a:gd name="connsiteX169" fmla="*/ 9045399 w 12192000"/>
              <a:gd name="connsiteY169" fmla="*/ 2289286 h 4029283"/>
              <a:gd name="connsiteX170" fmla="*/ 8481886 w 12192000"/>
              <a:gd name="connsiteY170" fmla="*/ 2274057 h 4029283"/>
              <a:gd name="connsiteX171" fmla="*/ 8483494 w 12192000"/>
              <a:gd name="connsiteY171" fmla="*/ 2273888 h 4029283"/>
              <a:gd name="connsiteX172" fmla="*/ 8475621 w 12192000"/>
              <a:gd name="connsiteY172" fmla="*/ 2273888 h 4029283"/>
              <a:gd name="connsiteX173" fmla="*/ 8481886 w 12192000"/>
              <a:gd name="connsiteY173" fmla="*/ 2274057 h 4029283"/>
              <a:gd name="connsiteX174" fmla="*/ 8384751 w 12192000"/>
              <a:gd name="connsiteY174" fmla="*/ 2284281 h 4029283"/>
              <a:gd name="connsiteX175" fmla="*/ 8184342 w 12192000"/>
              <a:gd name="connsiteY175" fmla="*/ 2305375 h 4029283"/>
              <a:gd name="connsiteX176" fmla="*/ 8168597 w 12192000"/>
              <a:gd name="connsiteY176" fmla="*/ 2305375 h 4029283"/>
              <a:gd name="connsiteX177" fmla="*/ 8156788 w 12192000"/>
              <a:gd name="connsiteY177" fmla="*/ 2301439 h 4029283"/>
              <a:gd name="connsiteX178" fmla="*/ 7747423 w 12192000"/>
              <a:gd name="connsiteY178" fmla="*/ 2151876 h 4029283"/>
              <a:gd name="connsiteX179" fmla="*/ 7546676 w 12192000"/>
              <a:gd name="connsiteY179" fmla="*/ 2077094 h 4029283"/>
              <a:gd name="connsiteX180" fmla="*/ 7341993 w 12192000"/>
              <a:gd name="connsiteY180" fmla="*/ 2006249 h 4029283"/>
              <a:gd name="connsiteX181" fmla="*/ 7330185 w 12192000"/>
              <a:gd name="connsiteY181" fmla="*/ 2002313 h 4029283"/>
              <a:gd name="connsiteX182" fmla="*/ 7326248 w 12192000"/>
              <a:gd name="connsiteY182" fmla="*/ 2002313 h 4029283"/>
              <a:gd name="connsiteX183" fmla="*/ 7318376 w 12192000"/>
              <a:gd name="connsiteY183" fmla="*/ 2002313 h 4029283"/>
              <a:gd name="connsiteX184" fmla="*/ 7306567 w 12192000"/>
              <a:gd name="connsiteY184" fmla="*/ 2002313 h 4029283"/>
              <a:gd name="connsiteX185" fmla="*/ 7251460 w 12192000"/>
              <a:gd name="connsiteY185" fmla="*/ 2002313 h 4029283"/>
              <a:gd name="connsiteX186" fmla="*/ 7141247 w 12192000"/>
              <a:gd name="connsiteY186" fmla="*/ 1998377 h 4029283"/>
              <a:gd name="connsiteX187" fmla="*/ 6924755 w 12192000"/>
              <a:gd name="connsiteY187" fmla="*/ 1998377 h 4029283"/>
              <a:gd name="connsiteX188" fmla="*/ 6491772 w 12192000"/>
              <a:gd name="connsiteY188" fmla="*/ 1998377 h 4029283"/>
              <a:gd name="connsiteX189" fmla="*/ 6479963 w 12192000"/>
              <a:gd name="connsiteY189" fmla="*/ 1998377 h 4029283"/>
              <a:gd name="connsiteX190" fmla="*/ 6472091 w 12192000"/>
              <a:gd name="connsiteY190" fmla="*/ 1994441 h 4029283"/>
              <a:gd name="connsiteX191" fmla="*/ 5861978 w 12192000"/>
              <a:gd name="connsiteY191" fmla="*/ 1734674 h 4029283"/>
              <a:gd name="connsiteX192" fmla="*/ 5858042 w 12192000"/>
              <a:gd name="connsiteY192" fmla="*/ 1734674 h 4029283"/>
              <a:gd name="connsiteX193" fmla="*/ 5854106 w 12192000"/>
              <a:gd name="connsiteY193" fmla="*/ 1734674 h 4029283"/>
              <a:gd name="connsiteX194" fmla="*/ 5362018 w 12192000"/>
              <a:gd name="connsiteY194" fmla="*/ 1447971 h 4029283"/>
              <a:gd name="connsiteX195" fmla="*/ 5359532 w 12192000"/>
              <a:gd name="connsiteY195" fmla="*/ 1446523 h 4029283"/>
              <a:gd name="connsiteX196" fmla="*/ 5369952 w 12192000"/>
              <a:gd name="connsiteY196" fmla="*/ 1447356 h 4029283"/>
              <a:gd name="connsiteX197" fmla="*/ 5354207 w 12192000"/>
              <a:gd name="connsiteY197" fmla="*/ 1443420 h 4029283"/>
              <a:gd name="connsiteX198" fmla="*/ 5359532 w 12192000"/>
              <a:gd name="connsiteY198" fmla="*/ 1446523 h 4029283"/>
              <a:gd name="connsiteX199" fmla="*/ 5142583 w 12192000"/>
              <a:gd name="connsiteY199" fmla="*/ 1429168 h 4029283"/>
              <a:gd name="connsiteX200" fmla="*/ 4691879 w 12192000"/>
              <a:gd name="connsiteY200" fmla="*/ 1393115 h 4029283"/>
              <a:gd name="connsiteX201" fmla="*/ 4690517 w 12192000"/>
              <a:gd name="connsiteY201" fmla="*/ 1393006 h 4029283"/>
              <a:gd name="connsiteX202" fmla="*/ 4700797 w 12192000"/>
              <a:gd name="connsiteY202" fmla="*/ 1384382 h 4029283"/>
              <a:gd name="connsiteX203" fmla="*/ 4681116 w 12192000"/>
              <a:gd name="connsiteY203" fmla="*/ 1392254 h 4029283"/>
              <a:gd name="connsiteX204" fmla="*/ 4690517 w 12192000"/>
              <a:gd name="connsiteY204" fmla="*/ 1393006 h 4029283"/>
              <a:gd name="connsiteX205" fmla="*/ 4619038 w 12192000"/>
              <a:gd name="connsiteY205" fmla="*/ 1452971 h 4029283"/>
              <a:gd name="connsiteX206" fmla="*/ 4260818 w 12192000"/>
              <a:gd name="connsiteY206" fmla="*/ 1753485 h 4029283"/>
              <a:gd name="connsiteX207" fmla="*/ 4243732 w 12192000"/>
              <a:gd name="connsiteY207" fmla="*/ 1767819 h 4029283"/>
              <a:gd name="connsiteX208" fmla="*/ 4244196 w 12192000"/>
              <a:gd name="connsiteY208" fmla="*/ 1758289 h 4029283"/>
              <a:gd name="connsiteX209" fmla="*/ 4236324 w 12192000"/>
              <a:gd name="connsiteY209" fmla="*/ 1774033 h 4029283"/>
              <a:gd name="connsiteX210" fmla="*/ 4243581 w 12192000"/>
              <a:gd name="connsiteY210" fmla="*/ 1767945 h 4029283"/>
              <a:gd name="connsiteX211" fmla="*/ 4243732 w 12192000"/>
              <a:gd name="connsiteY211" fmla="*/ 1767819 h 4029283"/>
              <a:gd name="connsiteX212" fmla="*/ 4241425 w 12192000"/>
              <a:gd name="connsiteY212" fmla="*/ 1815100 h 4029283"/>
              <a:gd name="connsiteX213" fmla="*/ 4228452 w 12192000"/>
              <a:gd name="connsiteY213" fmla="*/ 2081030 h 4029283"/>
              <a:gd name="connsiteX214" fmla="*/ 4208770 w 12192000"/>
              <a:gd name="connsiteY214" fmla="*/ 2403771 h 4029283"/>
              <a:gd name="connsiteX215" fmla="*/ 4208770 w 12192000"/>
              <a:gd name="connsiteY215" fmla="*/ 2407707 h 4029283"/>
              <a:gd name="connsiteX216" fmla="*/ 4043450 w 12192000"/>
              <a:gd name="connsiteY216" fmla="*/ 2903626 h 4029283"/>
              <a:gd name="connsiteX217" fmla="*/ 3960789 w 12192000"/>
              <a:gd name="connsiteY217" fmla="*/ 3151585 h 4029283"/>
              <a:gd name="connsiteX218" fmla="*/ 3882065 w 12192000"/>
              <a:gd name="connsiteY218" fmla="*/ 3403481 h 4029283"/>
              <a:gd name="connsiteX219" fmla="*/ 3878129 w 12192000"/>
              <a:gd name="connsiteY219" fmla="*/ 3415288 h 4029283"/>
              <a:gd name="connsiteX220" fmla="*/ 3862384 w 12192000"/>
              <a:gd name="connsiteY220" fmla="*/ 3415288 h 4029283"/>
              <a:gd name="connsiteX221" fmla="*/ 3704936 w 12192000"/>
              <a:gd name="connsiteY221" fmla="*/ 3419224 h 4029283"/>
              <a:gd name="connsiteX222" fmla="*/ 3567168 w 12192000"/>
              <a:gd name="connsiteY222" fmla="*/ 3419224 h 4029283"/>
              <a:gd name="connsiteX223" fmla="*/ 3551424 w 12192000"/>
              <a:gd name="connsiteY223" fmla="*/ 3419224 h 4029283"/>
              <a:gd name="connsiteX224" fmla="*/ 3118441 w 12192000"/>
              <a:gd name="connsiteY224" fmla="*/ 3486134 h 4029283"/>
              <a:gd name="connsiteX225" fmla="*/ 2901949 w 12192000"/>
              <a:gd name="connsiteY225" fmla="*/ 3513685 h 4029283"/>
              <a:gd name="connsiteX226" fmla="*/ 2685458 w 12192000"/>
              <a:gd name="connsiteY226" fmla="*/ 3541236 h 4029283"/>
              <a:gd name="connsiteX227" fmla="*/ 2677585 w 12192000"/>
              <a:gd name="connsiteY227" fmla="*/ 3545172 h 4029283"/>
              <a:gd name="connsiteX228" fmla="*/ 2665776 w 12192000"/>
              <a:gd name="connsiteY228" fmla="*/ 3541236 h 4029283"/>
              <a:gd name="connsiteX229" fmla="*/ 2110771 w 12192000"/>
              <a:gd name="connsiteY229" fmla="*/ 3312956 h 4029283"/>
              <a:gd name="connsiteX230" fmla="*/ 2102899 w 12192000"/>
              <a:gd name="connsiteY230" fmla="*/ 3309020 h 4029283"/>
              <a:gd name="connsiteX231" fmla="*/ 2095026 w 12192000"/>
              <a:gd name="connsiteY231" fmla="*/ 3297212 h 4029283"/>
              <a:gd name="connsiteX232" fmla="*/ 1839172 w 12192000"/>
              <a:gd name="connsiteY232" fmla="*/ 2970536 h 4029283"/>
              <a:gd name="connsiteX233" fmla="*/ 1831300 w 12192000"/>
              <a:gd name="connsiteY233" fmla="*/ 2958728 h 4029283"/>
              <a:gd name="connsiteX234" fmla="*/ 1831300 w 12192000"/>
              <a:gd name="connsiteY234" fmla="*/ 2946920 h 4029283"/>
              <a:gd name="connsiteX235" fmla="*/ 1768321 w 12192000"/>
              <a:gd name="connsiteY235" fmla="*/ 2474617 h 4029283"/>
              <a:gd name="connsiteX236" fmla="*/ 1706325 w 12192000"/>
              <a:gd name="connsiteY236" fmla="*/ 2009693 h 4029283"/>
              <a:gd name="connsiteX237" fmla="*/ 1705926 w 12192000"/>
              <a:gd name="connsiteY237" fmla="*/ 2006701 h 4029283"/>
              <a:gd name="connsiteX238" fmla="*/ 1709277 w 12192000"/>
              <a:gd name="connsiteY238" fmla="*/ 2014121 h 4029283"/>
              <a:gd name="connsiteX239" fmla="*/ 1705341 w 12192000"/>
              <a:gd name="connsiteY239" fmla="*/ 2002313 h 4029283"/>
              <a:gd name="connsiteX240" fmla="*/ 1705464 w 12192000"/>
              <a:gd name="connsiteY240" fmla="*/ 2003235 h 4029283"/>
              <a:gd name="connsiteX241" fmla="*/ 1705926 w 12192000"/>
              <a:gd name="connsiteY241" fmla="*/ 2006701 h 4029283"/>
              <a:gd name="connsiteX242" fmla="*/ 1672898 w 12192000"/>
              <a:gd name="connsiteY242" fmla="*/ 1933574 h 4029283"/>
              <a:gd name="connsiteX243" fmla="*/ 1599064 w 12192000"/>
              <a:gd name="connsiteY243" fmla="*/ 1770097 h 4029283"/>
              <a:gd name="connsiteX244" fmla="*/ 1492786 w 12192000"/>
              <a:gd name="connsiteY244" fmla="*/ 1526073 h 4029283"/>
              <a:gd name="connsiteX245" fmla="*/ 1496722 w 12192000"/>
              <a:gd name="connsiteY245" fmla="*/ 1537881 h 4029283"/>
              <a:gd name="connsiteX246" fmla="*/ 1229060 w 12192000"/>
              <a:gd name="connsiteY246" fmla="*/ 1223012 h 4029283"/>
              <a:gd name="connsiteX247" fmla="*/ 1095229 w 12192000"/>
              <a:gd name="connsiteY247" fmla="*/ 1065577 h 4029283"/>
              <a:gd name="connsiteX248" fmla="*/ 957461 w 12192000"/>
              <a:gd name="connsiteY248" fmla="*/ 912079 h 4029283"/>
              <a:gd name="connsiteX249" fmla="*/ 685863 w 12192000"/>
              <a:gd name="connsiteY249" fmla="*/ 605081 h 4029283"/>
              <a:gd name="connsiteX250" fmla="*/ 410328 w 12192000"/>
              <a:gd name="connsiteY250" fmla="*/ 294148 h 4029283"/>
              <a:gd name="connsiteX251" fmla="*/ 418201 w 12192000"/>
              <a:gd name="connsiteY251" fmla="*/ 298084 h 4029283"/>
              <a:gd name="connsiteX252" fmla="*/ 75750 w 12192000"/>
              <a:gd name="connsiteY252" fmla="*/ 77675 h 4029283"/>
              <a:gd name="connsiteX253" fmla="*/ 18583 w 12192000"/>
              <a:gd name="connsiteY253" fmla="*/ 41299 h 4029283"/>
              <a:gd name="connsiteX254" fmla="*/ 0 w 12192000"/>
              <a:gd name="connsiteY254" fmla="*/ 29475 h 40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4029283">
                <a:moveTo>
                  <a:pt x="0" y="0"/>
                </a:moveTo>
                <a:lnTo>
                  <a:pt x="18429" y="10889"/>
                </a:lnTo>
                <a:cubicBezTo>
                  <a:pt x="91495" y="54060"/>
                  <a:pt x="91495" y="54060"/>
                  <a:pt x="91495" y="54060"/>
                </a:cubicBezTo>
                <a:cubicBezTo>
                  <a:pt x="441818" y="258725"/>
                  <a:pt x="441818" y="258725"/>
                  <a:pt x="441818" y="258725"/>
                </a:cubicBezTo>
                <a:cubicBezTo>
                  <a:pt x="445754" y="258725"/>
                  <a:pt x="445754" y="258725"/>
                  <a:pt x="445754" y="258725"/>
                </a:cubicBezTo>
                <a:cubicBezTo>
                  <a:pt x="449690" y="262661"/>
                  <a:pt x="449690" y="262661"/>
                  <a:pt x="449690" y="262661"/>
                </a:cubicBezTo>
                <a:cubicBezTo>
                  <a:pt x="733097" y="561787"/>
                  <a:pt x="733097" y="561787"/>
                  <a:pt x="733097" y="561787"/>
                </a:cubicBezTo>
                <a:cubicBezTo>
                  <a:pt x="1012568" y="864848"/>
                  <a:pt x="1012568" y="864848"/>
                  <a:pt x="1012568" y="864848"/>
                </a:cubicBezTo>
                <a:cubicBezTo>
                  <a:pt x="1107037" y="963245"/>
                  <a:pt x="1201506" y="1065577"/>
                  <a:pt x="1292039" y="1167910"/>
                </a:cubicBezTo>
                <a:cubicBezTo>
                  <a:pt x="1567574" y="1474907"/>
                  <a:pt x="1567574" y="1474907"/>
                  <a:pt x="1567574" y="1474907"/>
                </a:cubicBezTo>
                <a:cubicBezTo>
                  <a:pt x="1571510" y="1482779"/>
                  <a:pt x="1571510" y="1482779"/>
                  <a:pt x="1571510" y="1482779"/>
                </a:cubicBezTo>
                <a:cubicBezTo>
                  <a:pt x="1571510" y="1486715"/>
                  <a:pt x="1571510" y="1486715"/>
                  <a:pt x="1571510" y="1486715"/>
                </a:cubicBezTo>
                <a:cubicBezTo>
                  <a:pt x="1685660" y="1730738"/>
                  <a:pt x="1685660" y="1730738"/>
                  <a:pt x="1685660" y="1730738"/>
                </a:cubicBezTo>
                <a:cubicBezTo>
                  <a:pt x="1795874" y="1974762"/>
                  <a:pt x="1795874" y="1974762"/>
                  <a:pt x="1795874" y="1974762"/>
                </a:cubicBezTo>
                <a:cubicBezTo>
                  <a:pt x="1799810" y="1982634"/>
                  <a:pt x="1799810" y="1982634"/>
                  <a:pt x="1799810" y="1982634"/>
                </a:cubicBezTo>
                <a:cubicBezTo>
                  <a:pt x="1799810" y="1986569"/>
                  <a:pt x="1799810" y="1986569"/>
                  <a:pt x="1799810" y="1986569"/>
                </a:cubicBezTo>
                <a:cubicBezTo>
                  <a:pt x="1862790" y="2458873"/>
                  <a:pt x="1862790" y="2458873"/>
                  <a:pt x="1862790" y="2458873"/>
                </a:cubicBezTo>
                <a:cubicBezTo>
                  <a:pt x="1902152" y="2754063"/>
                  <a:pt x="1916912" y="2864759"/>
                  <a:pt x="1922448" y="2906271"/>
                </a:cubicBezTo>
                <a:lnTo>
                  <a:pt x="1923656" y="2915332"/>
                </a:lnTo>
                <a:lnTo>
                  <a:pt x="1917897" y="2907562"/>
                </a:lnTo>
                <a:cubicBezTo>
                  <a:pt x="1917897" y="2907562"/>
                  <a:pt x="1917897" y="2907562"/>
                  <a:pt x="1925769" y="2931177"/>
                </a:cubicBezTo>
                <a:cubicBezTo>
                  <a:pt x="1925769" y="2931177"/>
                  <a:pt x="1925769" y="2931177"/>
                  <a:pt x="1924785" y="2923797"/>
                </a:cubicBezTo>
                <a:lnTo>
                  <a:pt x="1923656" y="2915332"/>
                </a:lnTo>
                <a:lnTo>
                  <a:pt x="1961548" y="2966451"/>
                </a:lnTo>
                <a:cubicBezTo>
                  <a:pt x="2084146" y="3131847"/>
                  <a:pt x="2133185" y="3198005"/>
                  <a:pt x="2152801" y="3224468"/>
                </a:cubicBezTo>
                <a:lnTo>
                  <a:pt x="2156221" y="3229082"/>
                </a:lnTo>
                <a:lnTo>
                  <a:pt x="2150133" y="3226367"/>
                </a:lnTo>
                <a:cubicBezTo>
                  <a:pt x="2150133" y="3226367"/>
                  <a:pt x="2150133" y="3226367"/>
                  <a:pt x="2165878" y="3242110"/>
                </a:cubicBezTo>
                <a:cubicBezTo>
                  <a:pt x="2165878" y="3242110"/>
                  <a:pt x="2165878" y="3242110"/>
                  <a:pt x="2162003" y="3236883"/>
                </a:cubicBezTo>
                <a:lnTo>
                  <a:pt x="2156221" y="3229082"/>
                </a:lnTo>
                <a:lnTo>
                  <a:pt x="2330730" y="3306914"/>
                </a:lnTo>
                <a:cubicBezTo>
                  <a:pt x="2592541" y="3423683"/>
                  <a:pt x="2667345" y="3457045"/>
                  <a:pt x="2688717" y="3466577"/>
                </a:cubicBezTo>
                <a:lnTo>
                  <a:pt x="2693399" y="3468665"/>
                </a:lnTo>
                <a:lnTo>
                  <a:pt x="2677585" y="3470390"/>
                </a:lnTo>
                <a:cubicBezTo>
                  <a:pt x="2677585" y="3470390"/>
                  <a:pt x="2677585" y="3470390"/>
                  <a:pt x="2697266" y="3470390"/>
                </a:cubicBezTo>
                <a:lnTo>
                  <a:pt x="2693399" y="3468665"/>
                </a:lnTo>
                <a:lnTo>
                  <a:pt x="2749044" y="3462595"/>
                </a:lnTo>
                <a:cubicBezTo>
                  <a:pt x="2894077" y="3446775"/>
                  <a:pt x="2894077" y="3446775"/>
                  <a:pt x="2894077" y="3446775"/>
                </a:cubicBezTo>
                <a:cubicBezTo>
                  <a:pt x="2964928" y="3438903"/>
                  <a:pt x="3039716" y="3434968"/>
                  <a:pt x="3110568" y="3423160"/>
                </a:cubicBezTo>
                <a:cubicBezTo>
                  <a:pt x="3543551" y="3371994"/>
                  <a:pt x="3543551" y="3371994"/>
                  <a:pt x="3543551" y="3371994"/>
                </a:cubicBezTo>
                <a:cubicBezTo>
                  <a:pt x="3547487" y="3371994"/>
                  <a:pt x="3547487" y="3371994"/>
                  <a:pt x="3547487" y="3371994"/>
                </a:cubicBezTo>
                <a:cubicBezTo>
                  <a:pt x="3704936" y="3371994"/>
                  <a:pt x="3704936" y="3371994"/>
                  <a:pt x="3704936" y="3371994"/>
                </a:cubicBezTo>
                <a:cubicBezTo>
                  <a:pt x="3783660" y="3373962"/>
                  <a:pt x="3823022" y="3374946"/>
                  <a:pt x="3842703" y="3375438"/>
                </a:cubicBezTo>
                <a:lnTo>
                  <a:pt x="3847029" y="3375546"/>
                </a:lnTo>
                <a:lnTo>
                  <a:pt x="3842703" y="3387737"/>
                </a:lnTo>
                <a:cubicBezTo>
                  <a:pt x="3842703" y="3387737"/>
                  <a:pt x="3842703" y="3387737"/>
                  <a:pt x="3862384" y="3375930"/>
                </a:cubicBezTo>
                <a:cubicBezTo>
                  <a:pt x="3862384" y="3375930"/>
                  <a:pt x="3862384" y="3375930"/>
                  <a:pt x="3859924" y="3375868"/>
                </a:cubicBezTo>
                <a:lnTo>
                  <a:pt x="3847029" y="3375546"/>
                </a:lnTo>
                <a:lnTo>
                  <a:pt x="3871287" y="3307190"/>
                </a:lnTo>
                <a:cubicBezTo>
                  <a:pt x="3929300" y="3143714"/>
                  <a:pt x="3929300" y="3143714"/>
                  <a:pt x="3929300" y="3143714"/>
                </a:cubicBezTo>
                <a:cubicBezTo>
                  <a:pt x="4011960" y="2895754"/>
                  <a:pt x="4011960" y="2895754"/>
                  <a:pt x="4011960" y="2895754"/>
                </a:cubicBezTo>
                <a:cubicBezTo>
                  <a:pt x="4067067" y="2730448"/>
                  <a:pt x="4122174" y="2565142"/>
                  <a:pt x="4177281" y="2399835"/>
                </a:cubicBezTo>
                <a:cubicBezTo>
                  <a:pt x="4177281" y="2403771"/>
                  <a:pt x="4177281" y="2403771"/>
                  <a:pt x="4177281" y="2403771"/>
                </a:cubicBezTo>
                <a:cubicBezTo>
                  <a:pt x="4189089" y="2081030"/>
                  <a:pt x="4189089" y="2081030"/>
                  <a:pt x="4189089" y="2081030"/>
                </a:cubicBezTo>
                <a:cubicBezTo>
                  <a:pt x="4204834" y="1758289"/>
                  <a:pt x="4204834" y="1758289"/>
                  <a:pt x="4204834" y="1758289"/>
                </a:cubicBezTo>
                <a:cubicBezTo>
                  <a:pt x="4204834" y="1750418"/>
                  <a:pt x="4204834" y="1750418"/>
                  <a:pt x="4204834" y="1750418"/>
                </a:cubicBezTo>
                <a:cubicBezTo>
                  <a:pt x="4212707" y="1742546"/>
                  <a:pt x="4212707" y="1742546"/>
                  <a:pt x="4212707" y="1742546"/>
                </a:cubicBezTo>
                <a:cubicBezTo>
                  <a:pt x="4661435" y="1345024"/>
                  <a:pt x="4661435" y="1345024"/>
                  <a:pt x="4661435" y="1345024"/>
                </a:cubicBezTo>
                <a:cubicBezTo>
                  <a:pt x="4669307" y="1337152"/>
                  <a:pt x="4669307" y="1337152"/>
                  <a:pt x="4669307" y="1337152"/>
                </a:cubicBezTo>
                <a:cubicBezTo>
                  <a:pt x="4681116" y="1337152"/>
                  <a:pt x="4681116" y="1337152"/>
                  <a:pt x="4681116" y="1337152"/>
                </a:cubicBezTo>
                <a:cubicBezTo>
                  <a:pt x="5377825" y="1376511"/>
                  <a:pt x="5377825" y="1376511"/>
                  <a:pt x="5377825" y="1376511"/>
                </a:cubicBezTo>
                <a:cubicBezTo>
                  <a:pt x="5385697" y="1376511"/>
                  <a:pt x="5385697" y="1376511"/>
                  <a:pt x="5385697" y="1376511"/>
                </a:cubicBezTo>
                <a:cubicBezTo>
                  <a:pt x="5393570" y="1380446"/>
                  <a:pt x="5393570" y="1380446"/>
                  <a:pt x="5393570" y="1380446"/>
                </a:cubicBezTo>
                <a:cubicBezTo>
                  <a:pt x="5901341" y="1655957"/>
                  <a:pt x="5901341" y="1655957"/>
                  <a:pt x="5901341" y="1655957"/>
                </a:cubicBezTo>
                <a:cubicBezTo>
                  <a:pt x="5893468" y="1655957"/>
                  <a:pt x="5893468" y="1655957"/>
                  <a:pt x="5893468" y="1655957"/>
                </a:cubicBezTo>
                <a:cubicBezTo>
                  <a:pt x="6279709" y="1808472"/>
                  <a:pt x="6424549" y="1865665"/>
                  <a:pt x="6478864" y="1887112"/>
                </a:cubicBezTo>
                <a:lnTo>
                  <a:pt x="6501485" y="1896045"/>
                </a:lnTo>
                <a:lnTo>
                  <a:pt x="6491772" y="1896045"/>
                </a:lnTo>
                <a:cubicBezTo>
                  <a:pt x="6491772" y="1896045"/>
                  <a:pt x="6491772" y="1896045"/>
                  <a:pt x="6511453" y="1899981"/>
                </a:cubicBezTo>
                <a:cubicBezTo>
                  <a:pt x="6511453" y="1899981"/>
                  <a:pt x="6511453" y="1899981"/>
                  <a:pt x="6501797" y="1896168"/>
                </a:cubicBezTo>
                <a:lnTo>
                  <a:pt x="6501485" y="1896045"/>
                </a:lnTo>
                <a:lnTo>
                  <a:pt x="6634690" y="1896045"/>
                </a:lnTo>
                <a:cubicBezTo>
                  <a:pt x="6924755" y="1896045"/>
                  <a:pt x="6924755" y="1896045"/>
                  <a:pt x="6924755" y="1896045"/>
                </a:cubicBezTo>
                <a:cubicBezTo>
                  <a:pt x="7141247" y="1896045"/>
                  <a:pt x="7141247" y="1896045"/>
                  <a:pt x="7141247" y="1896045"/>
                </a:cubicBezTo>
                <a:cubicBezTo>
                  <a:pt x="7251460" y="1892109"/>
                  <a:pt x="7251460" y="1892109"/>
                  <a:pt x="7251460" y="1892109"/>
                </a:cubicBezTo>
                <a:cubicBezTo>
                  <a:pt x="7306567" y="1892109"/>
                  <a:pt x="7306567" y="1892109"/>
                  <a:pt x="7306567" y="1892109"/>
                </a:cubicBezTo>
                <a:cubicBezTo>
                  <a:pt x="7318376" y="1892109"/>
                  <a:pt x="7318376" y="1892109"/>
                  <a:pt x="7318376" y="1892109"/>
                </a:cubicBezTo>
                <a:cubicBezTo>
                  <a:pt x="7326248" y="1892109"/>
                  <a:pt x="7326248" y="1892109"/>
                  <a:pt x="7326248" y="1892109"/>
                </a:cubicBezTo>
                <a:cubicBezTo>
                  <a:pt x="7330185" y="1892109"/>
                  <a:pt x="7334121" y="1896045"/>
                  <a:pt x="7338057" y="1896045"/>
                </a:cubicBezTo>
                <a:cubicBezTo>
                  <a:pt x="7345929" y="1896045"/>
                  <a:pt x="7357738" y="1899981"/>
                  <a:pt x="7361674" y="1899981"/>
                </a:cubicBezTo>
                <a:cubicBezTo>
                  <a:pt x="7373483" y="1903916"/>
                  <a:pt x="7373483" y="1903916"/>
                  <a:pt x="7373483" y="1903916"/>
                </a:cubicBezTo>
                <a:cubicBezTo>
                  <a:pt x="7444335" y="1927532"/>
                  <a:pt x="7515187" y="1951147"/>
                  <a:pt x="7582102" y="1974762"/>
                </a:cubicBezTo>
                <a:cubicBezTo>
                  <a:pt x="7786785" y="2045607"/>
                  <a:pt x="7786785" y="2045607"/>
                  <a:pt x="7786785" y="2045607"/>
                </a:cubicBezTo>
                <a:cubicBezTo>
                  <a:pt x="8042639" y="2136624"/>
                  <a:pt x="8138584" y="2170756"/>
                  <a:pt x="8174563" y="2183555"/>
                </a:cubicBezTo>
                <a:lnTo>
                  <a:pt x="8181323" y="2185959"/>
                </a:lnTo>
                <a:lnTo>
                  <a:pt x="8168597" y="2187299"/>
                </a:lnTo>
                <a:cubicBezTo>
                  <a:pt x="8168597" y="2187299"/>
                  <a:pt x="8168597" y="2187299"/>
                  <a:pt x="8196151" y="2191234"/>
                </a:cubicBezTo>
                <a:cubicBezTo>
                  <a:pt x="8196151" y="2191234"/>
                  <a:pt x="8196151" y="2191234"/>
                  <a:pt x="8189755" y="2188959"/>
                </a:cubicBezTo>
                <a:lnTo>
                  <a:pt x="8181323" y="2185959"/>
                </a:lnTo>
                <a:lnTo>
                  <a:pt x="8267341" y="2176905"/>
                </a:lnTo>
                <a:cubicBezTo>
                  <a:pt x="8467749" y="2155812"/>
                  <a:pt x="8467749" y="2155812"/>
                  <a:pt x="8467749" y="2155812"/>
                </a:cubicBezTo>
                <a:cubicBezTo>
                  <a:pt x="8471685" y="2155812"/>
                  <a:pt x="8471685" y="2155812"/>
                  <a:pt x="8471685" y="2155812"/>
                </a:cubicBezTo>
                <a:cubicBezTo>
                  <a:pt x="8475621" y="2155812"/>
                  <a:pt x="8475621" y="2155812"/>
                  <a:pt x="8475621" y="2155812"/>
                </a:cubicBezTo>
                <a:cubicBezTo>
                  <a:pt x="8672432" y="2159748"/>
                  <a:pt x="8865306" y="2167619"/>
                  <a:pt x="9058180" y="2171555"/>
                </a:cubicBezTo>
                <a:cubicBezTo>
                  <a:pt x="9073925" y="2171555"/>
                  <a:pt x="9073925" y="2171555"/>
                  <a:pt x="9073925" y="2171555"/>
                </a:cubicBezTo>
                <a:cubicBezTo>
                  <a:pt x="9085734" y="2179427"/>
                  <a:pt x="9085734" y="2179427"/>
                  <a:pt x="9085734" y="2179427"/>
                </a:cubicBezTo>
                <a:cubicBezTo>
                  <a:pt x="9695846" y="2494296"/>
                  <a:pt x="9695846" y="2494296"/>
                  <a:pt x="9695846" y="2494296"/>
                </a:cubicBezTo>
                <a:cubicBezTo>
                  <a:pt x="9711591" y="2502168"/>
                  <a:pt x="9711591" y="2502168"/>
                  <a:pt x="9711591" y="2502168"/>
                </a:cubicBezTo>
                <a:cubicBezTo>
                  <a:pt x="9719464" y="2513975"/>
                  <a:pt x="9719464" y="2513975"/>
                  <a:pt x="9719464" y="2513975"/>
                </a:cubicBezTo>
                <a:cubicBezTo>
                  <a:pt x="9935955" y="2828844"/>
                  <a:pt x="9935955" y="2828844"/>
                  <a:pt x="9935955" y="2828844"/>
                </a:cubicBezTo>
                <a:cubicBezTo>
                  <a:pt x="9932019" y="2824909"/>
                  <a:pt x="9932019" y="2824909"/>
                  <a:pt x="9932019" y="2824909"/>
                </a:cubicBezTo>
                <a:cubicBezTo>
                  <a:pt x="10246916" y="3206687"/>
                  <a:pt x="10246916" y="3206687"/>
                  <a:pt x="10246916" y="3206687"/>
                </a:cubicBezTo>
                <a:cubicBezTo>
                  <a:pt x="10235107" y="3198816"/>
                  <a:pt x="10235107" y="3198816"/>
                  <a:pt x="10235107" y="3198816"/>
                </a:cubicBezTo>
                <a:cubicBezTo>
                  <a:pt x="10282342" y="3234239"/>
                  <a:pt x="10325640" y="3269661"/>
                  <a:pt x="10368938" y="3305084"/>
                </a:cubicBezTo>
                <a:cubicBezTo>
                  <a:pt x="10412236" y="3340507"/>
                  <a:pt x="10455535" y="3375930"/>
                  <a:pt x="10498833" y="3415288"/>
                </a:cubicBezTo>
                <a:cubicBezTo>
                  <a:pt x="10510642" y="3427096"/>
                  <a:pt x="10522450" y="3438903"/>
                  <a:pt x="10530323" y="3450711"/>
                </a:cubicBezTo>
                <a:cubicBezTo>
                  <a:pt x="10538195" y="3454647"/>
                  <a:pt x="10542131" y="3466455"/>
                  <a:pt x="10546068" y="3466455"/>
                </a:cubicBezTo>
                <a:cubicBezTo>
                  <a:pt x="10546068" y="3466455"/>
                  <a:pt x="10546068" y="3466455"/>
                  <a:pt x="10550004" y="3470390"/>
                </a:cubicBezTo>
                <a:cubicBezTo>
                  <a:pt x="10550004" y="3470390"/>
                  <a:pt x="10553940" y="3474326"/>
                  <a:pt x="10553940" y="3474326"/>
                </a:cubicBezTo>
                <a:cubicBezTo>
                  <a:pt x="10573621" y="3490070"/>
                  <a:pt x="10597238" y="3505813"/>
                  <a:pt x="10620856" y="3517621"/>
                </a:cubicBezTo>
                <a:cubicBezTo>
                  <a:pt x="10664154" y="3549108"/>
                  <a:pt x="10715325" y="3576659"/>
                  <a:pt x="10762559" y="3604210"/>
                </a:cubicBezTo>
                <a:cubicBezTo>
                  <a:pt x="10908199" y="3686863"/>
                  <a:pt x="10908199" y="3686863"/>
                  <a:pt x="10908199" y="3686863"/>
                </a:cubicBezTo>
                <a:cubicBezTo>
                  <a:pt x="10931816" y="3698671"/>
                  <a:pt x="10955433" y="3714414"/>
                  <a:pt x="10982987" y="3730157"/>
                </a:cubicBezTo>
                <a:cubicBezTo>
                  <a:pt x="10986923" y="3734093"/>
                  <a:pt x="10986923" y="3734093"/>
                  <a:pt x="10986923" y="3734093"/>
                </a:cubicBezTo>
                <a:cubicBezTo>
                  <a:pt x="10990859" y="3734093"/>
                  <a:pt x="10990859" y="3734093"/>
                  <a:pt x="10990859" y="3734093"/>
                </a:cubicBezTo>
                <a:cubicBezTo>
                  <a:pt x="10994795" y="3738029"/>
                  <a:pt x="10994795" y="3738029"/>
                  <a:pt x="10994795" y="3738029"/>
                </a:cubicBezTo>
                <a:cubicBezTo>
                  <a:pt x="11006604" y="3745901"/>
                  <a:pt x="11006604" y="3745901"/>
                  <a:pt x="11006604" y="3745901"/>
                </a:cubicBezTo>
                <a:cubicBezTo>
                  <a:pt x="11014477" y="3749837"/>
                  <a:pt x="11014477" y="3749837"/>
                  <a:pt x="11014477" y="3749837"/>
                </a:cubicBezTo>
                <a:cubicBezTo>
                  <a:pt x="11018413" y="3753773"/>
                  <a:pt x="11026285" y="3757708"/>
                  <a:pt x="11030221" y="3757708"/>
                </a:cubicBezTo>
                <a:cubicBezTo>
                  <a:pt x="11038094" y="3761644"/>
                  <a:pt x="11042030" y="3765580"/>
                  <a:pt x="11049902" y="3765580"/>
                </a:cubicBezTo>
                <a:cubicBezTo>
                  <a:pt x="11101073" y="3785260"/>
                  <a:pt x="11152244" y="3804939"/>
                  <a:pt x="11207351" y="3820682"/>
                </a:cubicBezTo>
                <a:cubicBezTo>
                  <a:pt x="11258522" y="3836426"/>
                  <a:pt x="11313628" y="3852169"/>
                  <a:pt x="11364799" y="3867913"/>
                </a:cubicBezTo>
                <a:cubicBezTo>
                  <a:pt x="11360863" y="3867913"/>
                  <a:pt x="11360863" y="3867913"/>
                  <a:pt x="11360863" y="3867913"/>
                </a:cubicBezTo>
                <a:cubicBezTo>
                  <a:pt x="11707249" y="3926951"/>
                  <a:pt x="11707249" y="3926951"/>
                  <a:pt x="11707249" y="3926951"/>
                </a:cubicBezTo>
                <a:lnTo>
                  <a:pt x="12051415" y="3989521"/>
                </a:lnTo>
                <a:lnTo>
                  <a:pt x="12045763" y="3989924"/>
                </a:lnTo>
                <a:cubicBezTo>
                  <a:pt x="12045763" y="3989924"/>
                  <a:pt x="12045763" y="3989924"/>
                  <a:pt x="12053636" y="3989924"/>
                </a:cubicBezTo>
                <a:lnTo>
                  <a:pt x="12051415" y="3989521"/>
                </a:lnTo>
                <a:lnTo>
                  <a:pt x="12192000" y="3979480"/>
                </a:lnTo>
                <a:lnTo>
                  <a:pt x="12192000" y="4011989"/>
                </a:lnTo>
                <a:lnTo>
                  <a:pt x="12053636" y="4029283"/>
                </a:lnTo>
                <a:cubicBezTo>
                  <a:pt x="12049700" y="4029283"/>
                  <a:pt x="12049700" y="4029283"/>
                  <a:pt x="12049700" y="4029283"/>
                </a:cubicBezTo>
                <a:cubicBezTo>
                  <a:pt x="12045763" y="4029283"/>
                  <a:pt x="12045763" y="4029283"/>
                  <a:pt x="12045763" y="4029283"/>
                </a:cubicBezTo>
                <a:cubicBezTo>
                  <a:pt x="11931613" y="4013540"/>
                  <a:pt x="11813527" y="3997796"/>
                  <a:pt x="11699377" y="3982053"/>
                </a:cubicBezTo>
                <a:cubicBezTo>
                  <a:pt x="11352991" y="3930887"/>
                  <a:pt x="11352991" y="3930887"/>
                  <a:pt x="11352991" y="3930887"/>
                </a:cubicBezTo>
                <a:cubicBezTo>
                  <a:pt x="11349054" y="3930887"/>
                  <a:pt x="11349054" y="3930887"/>
                  <a:pt x="11349054" y="3930887"/>
                </a:cubicBezTo>
                <a:cubicBezTo>
                  <a:pt x="11293947" y="3915143"/>
                  <a:pt x="11238840" y="3903335"/>
                  <a:pt x="11183734" y="3887592"/>
                </a:cubicBezTo>
                <a:cubicBezTo>
                  <a:pt x="11132563" y="3871849"/>
                  <a:pt x="11077456" y="3856105"/>
                  <a:pt x="11022349" y="3836426"/>
                </a:cubicBezTo>
                <a:cubicBezTo>
                  <a:pt x="11014477" y="3832490"/>
                  <a:pt x="11010540" y="3828554"/>
                  <a:pt x="11002668" y="3828554"/>
                </a:cubicBezTo>
                <a:cubicBezTo>
                  <a:pt x="10994795" y="3824618"/>
                  <a:pt x="10986923" y="3820682"/>
                  <a:pt x="10979051" y="3816746"/>
                </a:cubicBezTo>
                <a:cubicBezTo>
                  <a:pt x="10975114" y="3816746"/>
                  <a:pt x="10975114" y="3816746"/>
                  <a:pt x="10967242" y="3812811"/>
                </a:cubicBezTo>
                <a:cubicBezTo>
                  <a:pt x="10963306" y="3808875"/>
                  <a:pt x="10959370" y="3804939"/>
                  <a:pt x="10951497" y="3801003"/>
                </a:cubicBezTo>
                <a:cubicBezTo>
                  <a:pt x="10951497" y="3801003"/>
                  <a:pt x="10951497" y="3801003"/>
                  <a:pt x="10947561" y="3797067"/>
                </a:cubicBezTo>
                <a:cubicBezTo>
                  <a:pt x="10939689" y="3793131"/>
                  <a:pt x="10939689" y="3793131"/>
                  <a:pt x="10939689" y="3793131"/>
                </a:cubicBezTo>
                <a:cubicBezTo>
                  <a:pt x="10920007" y="3781324"/>
                  <a:pt x="10896390" y="3765580"/>
                  <a:pt x="10868837" y="3753773"/>
                </a:cubicBezTo>
                <a:cubicBezTo>
                  <a:pt x="10723197" y="3675055"/>
                  <a:pt x="10723197" y="3675055"/>
                  <a:pt x="10723197" y="3675055"/>
                </a:cubicBezTo>
                <a:cubicBezTo>
                  <a:pt x="10672026" y="3651440"/>
                  <a:pt x="10620856" y="3623889"/>
                  <a:pt x="10573621" y="3592402"/>
                </a:cubicBezTo>
                <a:cubicBezTo>
                  <a:pt x="10550004" y="3576659"/>
                  <a:pt x="10522450" y="3564851"/>
                  <a:pt x="10498833" y="3545172"/>
                </a:cubicBezTo>
                <a:cubicBezTo>
                  <a:pt x="10494897" y="3541236"/>
                  <a:pt x="10490961" y="3537300"/>
                  <a:pt x="10487024" y="3537300"/>
                </a:cubicBezTo>
                <a:cubicBezTo>
                  <a:pt x="10479152" y="3525492"/>
                  <a:pt x="10479152" y="3525492"/>
                  <a:pt x="10479152" y="3525492"/>
                </a:cubicBezTo>
                <a:cubicBezTo>
                  <a:pt x="10467343" y="3513685"/>
                  <a:pt x="10467343" y="3513685"/>
                  <a:pt x="10463407" y="3509749"/>
                </a:cubicBezTo>
                <a:cubicBezTo>
                  <a:pt x="10455535" y="3501877"/>
                  <a:pt x="10447662" y="3490070"/>
                  <a:pt x="10435854" y="3482198"/>
                </a:cubicBezTo>
                <a:cubicBezTo>
                  <a:pt x="10357130" y="3411352"/>
                  <a:pt x="10266597" y="3344443"/>
                  <a:pt x="10180000" y="3277533"/>
                </a:cubicBezTo>
                <a:cubicBezTo>
                  <a:pt x="10172128" y="3273597"/>
                  <a:pt x="10172128" y="3273597"/>
                  <a:pt x="10172128" y="3273597"/>
                </a:cubicBezTo>
                <a:cubicBezTo>
                  <a:pt x="10168191" y="3269661"/>
                  <a:pt x="10168191" y="3269661"/>
                  <a:pt x="10168191" y="3269661"/>
                </a:cubicBezTo>
                <a:cubicBezTo>
                  <a:pt x="9853295" y="2895754"/>
                  <a:pt x="9853295" y="2895754"/>
                  <a:pt x="9853295" y="2895754"/>
                </a:cubicBezTo>
                <a:cubicBezTo>
                  <a:pt x="9849359" y="2891818"/>
                  <a:pt x="9849359" y="2891818"/>
                  <a:pt x="9849359" y="2891818"/>
                </a:cubicBezTo>
                <a:cubicBezTo>
                  <a:pt x="9709132" y="2695025"/>
                  <a:pt x="9656546" y="2621228"/>
                  <a:pt x="9636827" y="2593554"/>
                </a:cubicBezTo>
                <a:lnTo>
                  <a:pt x="9633549" y="2588953"/>
                </a:lnTo>
                <a:lnTo>
                  <a:pt x="9648612" y="2596628"/>
                </a:lnTo>
                <a:cubicBezTo>
                  <a:pt x="9648612" y="2596628"/>
                  <a:pt x="9648612" y="2596628"/>
                  <a:pt x="9624995" y="2576949"/>
                </a:cubicBezTo>
                <a:cubicBezTo>
                  <a:pt x="9624995" y="2576949"/>
                  <a:pt x="9624995" y="2576949"/>
                  <a:pt x="9628501" y="2581869"/>
                </a:cubicBezTo>
                <a:lnTo>
                  <a:pt x="9633549" y="2588953"/>
                </a:lnTo>
                <a:lnTo>
                  <a:pt x="9444629" y="2492697"/>
                </a:lnTo>
                <a:cubicBezTo>
                  <a:pt x="9208056" y="2372161"/>
                  <a:pt x="9106668" y="2320503"/>
                  <a:pt x="9063216" y="2298364"/>
                </a:cubicBezTo>
                <a:lnTo>
                  <a:pt x="9045399" y="2289286"/>
                </a:lnTo>
                <a:lnTo>
                  <a:pt x="9058180" y="2289631"/>
                </a:lnTo>
                <a:cubicBezTo>
                  <a:pt x="9058180" y="2289631"/>
                  <a:pt x="9058180" y="2289631"/>
                  <a:pt x="9030627" y="2281759"/>
                </a:cubicBezTo>
                <a:cubicBezTo>
                  <a:pt x="9030627" y="2281759"/>
                  <a:pt x="9030627" y="2281759"/>
                  <a:pt x="9040283" y="2286679"/>
                </a:cubicBezTo>
                <a:lnTo>
                  <a:pt x="9045399" y="2289286"/>
                </a:lnTo>
                <a:lnTo>
                  <a:pt x="8481886" y="2274057"/>
                </a:lnTo>
                <a:lnTo>
                  <a:pt x="8483494" y="2273888"/>
                </a:lnTo>
                <a:cubicBezTo>
                  <a:pt x="8483494" y="2273888"/>
                  <a:pt x="8483494" y="2273888"/>
                  <a:pt x="8475621" y="2273888"/>
                </a:cubicBezTo>
                <a:lnTo>
                  <a:pt x="8481886" y="2274057"/>
                </a:lnTo>
                <a:lnTo>
                  <a:pt x="8384751" y="2284281"/>
                </a:lnTo>
                <a:cubicBezTo>
                  <a:pt x="8184342" y="2305375"/>
                  <a:pt x="8184342" y="2305375"/>
                  <a:pt x="8184342" y="2305375"/>
                </a:cubicBezTo>
                <a:cubicBezTo>
                  <a:pt x="8168597" y="2305375"/>
                  <a:pt x="8168597" y="2305375"/>
                  <a:pt x="8168597" y="2305375"/>
                </a:cubicBezTo>
                <a:cubicBezTo>
                  <a:pt x="8156788" y="2301439"/>
                  <a:pt x="8156788" y="2301439"/>
                  <a:pt x="8156788" y="2301439"/>
                </a:cubicBezTo>
                <a:cubicBezTo>
                  <a:pt x="7747423" y="2151876"/>
                  <a:pt x="7747423" y="2151876"/>
                  <a:pt x="7747423" y="2151876"/>
                </a:cubicBezTo>
                <a:cubicBezTo>
                  <a:pt x="7546676" y="2077094"/>
                  <a:pt x="7546676" y="2077094"/>
                  <a:pt x="7546676" y="2077094"/>
                </a:cubicBezTo>
                <a:cubicBezTo>
                  <a:pt x="7479761" y="2053479"/>
                  <a:pt x="7408909" y="2029864"/>
                  <a:pt x="7341993" y="2006249"/>
                </a:cubicBezTo>
                <a:cubicBezTo>
                  <a:pt x="7330185" y="2002313"/>
                  <a:pt x="7330185" y="2002313"/>
                  <a:pt x="7330185" y="2002313"/>
                </a:cubicBezTo>
                <a:cubicBezTo>
                  <a:pt x="7326248" y="2002313"/>
                  <a:pt x="7326248" y="2002313"/>
                  <a:pt x="7326248" y="2002313"/>
                </a:cubicBezTo>
                <a:cubicBezTo>
                  <a:pt x="7318376" y="2002313"/>
                  <a:pt x="7318376" y="2002313"/>
                  <a:pt x="7318376" y="2002313"/>
                </a:cubicBezTo>
                <a:cubicBezTo>
                  <a:pt x="7306567" y="2002313"/>
                  <a:pt x="7306567" y="2002313"/>
                  <a:pt x="7306567" y="2002313"/>
                </a:cubicBezTo>
                <a:cubicBezTo>
                  <a:pt x="7251460" y="2002313"/>
                  <a:pt x="7251460" y="2002313"/>
                  <a:pt x="7251460" y="2002313"/>
                </a:cubicBezTo>
                <a:cubicBezTo>
                  <a:pt x="7141247" y="1998377"/>
                  <a:pt x="7141247" y="1998377"/>
                  <a:pt x="7141247" y="1998377"/>
                </a:cubicBezTo>
                <a:cubicBezTo>
                  <a:pt x="6924755" y="1998377"/>
                  <a:pt x="6924755" y="1998377"/>
                  <a:pt x="6924755" y="1998377"/>
                </a:cubicBezTo>
                <a:cubicBezTo>
                  <a:pt x="6491772" y="1998377"/>
                  <a:pt x="6491772" y="1998377"/>
                  <a:pt x="6491772" y="1998377"/>
                </a:cubicBezTo>
                <a:cubicBezTo>
                  <a:pt x="6479963" y="1998377"/>
                  <a:pt x="6479963" y="1998377"/>
                  <a:pt x="6479963" y="1998377"/>
                </a:cubicBezTo>
                <a:cubicBezTo>
                  <a:pt x="6472091" y="1994441"/>
                  <a:pt x="6472091" y="1994441"/>
                  <a:pt x="6472091" y="1994441"/>
                </a:cubicBezTo>
                <a:cubicBezTo>
                  <a:pt x="5861978" y="1734674"/>
                  <a:pt x="5861978" y="1734674"/>
                  <a:pt x="5861978" y="1734674"/>
                </a:cubicBezTo>
                <a:cubicBezTo>
                  <a:pt x="5858042" y="1734674"/>
                  <a:pt x="5858042" y="1734674"/>
                  <a:pt x="5858042" y="1734674"/>
                </a:cubicBezTo>
                <a:cubicBezTo>
                  <a:pt x="5854106" y="1734674"/>
                  <a:pt x="5854106" y="1734674"/>
                  <a:pt x="5854106" y="1734674"/>
                </a:cubicBezTo>
                <a:cubicBezTo>
                  <a:pt x="5479182" y="1516234"/>
                  <a:pt x="5385451" y="1461624"/>
                  <a:pt x="5362018" y="1447971"/>
                </a:cubicBezTo>
                <a:lnTo>
                  <a:pt x="5359532" y="1446523"/>
                </a:lnTo>
                <a:lnTo>
                  <a:pt x="5369952" y="1447356"/>
                </a:lnTo>
                <a:cubicBezTo>
                  <a:pt x="5369952" y="1447356"/>
                  <a:pt x="5369952" y="1447356"/>
                  <a:pt x="5354207" y="1443420"/>
                </a:cubicBezTo>
                <a:lnTo>
                  <a:pt x="5359532" y="1446523"/>
                </a:lnTo>
                <a:lnTo>
                  <a:pt x="5142583" y="1429168"/>
                </a:lnTo>
                <a:cubicBezTo>
                  <a:pt x="4812964" y="1402801"/>
                  <a:pt x="4718787" y="1395268"/>
                  <a:pt x="4691879" y="1393115"/>
                </a:cubicBezTo>
                <a:lnTo>
                  <a:pt x="4690517" y="1393006"/>
                </a:lnTo>
                <a:lnTo>
                  <a:pt x="4700797" y="1384382"/>
                </a:lnTo>
                <a:cubicBezTo>
                  <a:pt x="4700797" y="1384382"/>
                  <a:pt x="4700797" y="1384382"/>
                  <a:pt x="4681116" y="1392254"/>
                </a:cubicBezTo>
                <a:lnTo>
                  <a:pt x="4690517" y="1393006"/>
                </a:lnTo>
                <a:lnTo>
                  <a:pt x="4619038" y="1452971"/>
                </a:lnTo>
                <a:cubicBezTo>
                  <a:pt x="4389410" y="1645608"/>
                  <a:pt x="4297558" y="1722663"/>
                  <a:pt x="4260818" y="1753485"/>
                </a:cubicBezTo>
                <a:lnTo>
                  <a:pt x="4243732" y="1767819"/>
                </a:lnTo>
                <a:lnTo>
                  <a:pt x="4244196" y="1758289"/>
                </a:lnTo>
                <a:cubicBezTo>
                  <a:pt x="4244196" y="1758289"/>
                  <a:pt x="4244196" y="1758289"/>
                  <a:pt x="4236324" y="1774033"/>
                </a:cubicBezTo>
                <a:cubicBezTo>
                  <a:pt x="4236324" y="1774033"/>
                  <a:pt x="4236324" y="1774033"/>
                  <a:pt x="4243581" y="1767945"/>
                </a:cubicBezTo>
                <a:lnTo>
                  <a:pt x="4243732" y="1767819"/>
                </a:lnTo>
                <a:lnTo>
                  <a:pt x="4241425" y="1815100"/>
                </a:lnTo>
                <a:cubicBezTo>
                  <a:pt x="4228452" y="2081030"/>
                  <a:pt x="4228452" y="2081030"/>
                  <a:pt x="4228452" y="2081030"/>
                </a:cubicBezTo>
                <a:cubicBezTo>
                  <a:pt x="4208770" y="2403771"/>
                  <a:pt x="4208770" y="2403771"/>
                  <a:pt x="4208770" y="2403771"/>
                </a:cubicBezTo>
                <a:cubicBezTo>
                  <a:pt x="4208770" y="2407707"/>
                  <a:pt x="4208770" y="2407707"/>
                  <a:pt x="4208770" y="2407707"/>
                </a:cubicBezTo>
                <a:cubicBezTo>
                  <a:pt x="4153664" y="2573013"/>
                  <a:pt x="4098557" y="2738320"/>
                  <a:pt x="4043450" y="2903626"/>
                </a:cubicBezTo>
                <a:cubicBezTo>
                  <a:pt x="3960789" y="3151585"/>
                  <a:pt x="3960789" y="3151585"/>
                  <a:pt x="3960789" y="3151585"/>
                </a:cubicBezTo>
                <a:cubicBezTo>
                  <a:pt x="3882065" y="3403481"/>
                  <a:pt x="3882065" y="3403481"/>
                  <a:pt x="3882065" y="3403481"/>
                </a:cubicBezTo>
                <a:cubicBezTo>
                  <a:pt x="3878129" y="3415288"/>
                  <a:pt x="3878129" y="3415288"/>
                  <a:pt x="3878129" y="3415288"/>
                </a:cubicBezTo>
                <a:cubicBezTo>
                  <a:pt x="3862384" y="3415288"/>
                  <a:pt x="3862384" y="3415288"/>
                  <a:pt x="3862384" y="3415288"/>
                </a:cubicBezTo>
                <a:cubicBezTo>
                  <a:pt x="3704936" y="3419224"/>
                  <a:pt x="3704936" y="3419224"/>
                  <a:pt x="3704936" y="3419224"/>
                </a:cubicBezTo>
                <a:cubicBezTo>
                  <a:pt x="3626212" y="3419224"/>
                  <a:pt x="3586849" y="3419224"/>
                  <a:pt x="3567168" y="3419224"/>
                </a:cubicBezTo>
                <a:lnTo>
                  <a:pt x="3551424" y="3419224"/>
                </a:lnTo>
                <a:cubicBezTo>
                  <a:pt x="3118441" y="3486134"/>
                  <a:pt x="3118441" y="3486134"/>
                  <a:pt x="3118441" y="3486134"/>
                </a:cubicBezTo>
                <a:cubicBezTo>
                  <a:pt x="3047589" y="3497941"/>
                  <a:pt x="2972801" y="3505813"/>
                  <a:pt x="2901949" y="3513685"/>
                </a:cubicBezTo>
                <a:cubicBezTo>
                  <a:pt x="2685458" y="3541236"/>
                  <a:pt x="2685458" y="3541236"/>
                  <a:pt x="2685458" y="3541236"/>
                </a:cubicBezTo>
                <a:cubicBezTo>
                  <a:pt x="2677585" y="3545172"/>
                  <a:pt x="2677585" y="3545172"/>
                  <a:pt x="2677585" y="3545172"/>
                </a:cubicBezTo>
                <a:cubicBezTo>
                  <a:pt x="2665776" y="3541236"/>
                  <a:pt x="2665776" y="3541236"/>
                  <a:pt x="2665776" y="3541236"/>
                </a:cubicBezTo>
                <a:cubicBezTo>
                  <a:pt x="2110771" y="3312956"/>
                  <a:pt x="2110771" y="3312956"/>
                  <a:pt x="2110771" y="3312956"/>
                </a:cubicBezTo>
                <a:cubicBezTo>
                  <a:pt x="2102899" y="3309020"/>
                  <a:pt x="2102899" y="3309020"/>
                  <a:pt x="2102899" y="3309020"/>
                </a:cubicBezTo>
                <a:cubicBezTo>
                  <a:pt x="2095026" y="3297212"/>
                  <a:pt x="2095026" y="3297212"/>
                  <a:pt x="2095026" y="3297212"/>
                </a:cubicBezTo>
                <a:cubicBezTo>
                  <a:pt x="1839172" y="2970536"/>
                  <a:pt x="1839172" y="2970536"/>
                  <a:pt x="1839172" y="2970536"/>
                </a:cubicBezTo>
                <a:cubicBezTo>
                  <a:pt x="1831300" y="2958728"/>
                  <a:pt x="1831300" y="2958728"/>
                  <a:pt x="1831300" y="2958728"/>
                </a:cubicBezTo>
                <a:cubicBezTo>
                  <a:pt x="1831300" y="2946920"/>
                  <a:pt x="1831300" y="2946920"/>
                  <a:pt x="1831300" y="2946920"/>
                </a:cubicBezTo>
                <a:cubicBezTo>
                  <a:pt x="1768321" y="2474617"/>
                  <a:pt x="1768321" y="2474617"/>
                  <a:pt x="1768321" y="2474617"/>
                </a:cubicBezTo>
                <a:cubicBezTo>
                  <a:pt x="1721086" y="2120389"/>
                  <a:pt x="1709277" y="2031832"/>
                  <a:pt x="1706325" y="2009693"/>
                </a:cubicBezTo>
                <a:lnTo>
                  <a:pt x="1705926" y="2006701"/>
                </a:lnTo>
                <a:lnTo>
                  <a:pt x="1709277" y="2014121"/>
                </a:lnTo>
                <a:cubicBezTo>
                  <a:pt x="1709277" y="2014121"/>
                  <a:pt x="1709277" y="2014121"/>
                  <a:pt x="1705341" y="2002313"/>
                </a:cubicBezTo>
                <a:cubicBezTo>
                  <a:pt x="1705341" y="2002313"/>
                  <a:pt x="1705341" y="2002313"/>
                  <a:pt x="1705464" y="2003235"/>
                </a:cubicBezTo>
                <a:lnTo>
                  <a:pt x="1705926" y="2006701"/>
                </a:lnTo>
                <a:lnTo>
                  <a:pt x="1672898" y="1933574"/>
                </a:lnTo>
                <a:cubicBezTo>
                  <a:pt x="1599064" y="1770097"/>
                  <a:pt x="1599064" y="1770097"/>
                  <a:pt x="1599064" y="1770097"/>
                </a:cubicBezTo>
                <a:cubicBezTo>
                  <a:pt x="1492786" y="1526073"/>
                  <a:pt x="1492786" y="1526073"/>
                  <a:pt x="1492786" y="1526073"/>
                </a:cubicBezTo>
                <a:cubicBezTo>
                  <a:pt x="1496722" y="1537881"/>
                  <a:pt x="1496722" y="1537881"/>
                  <a:pt x="1496722" y="1537881"/>
                </a:cubicBezTo>
                <a:cubicBezTo>
                  <a:pt x="1229060" y="1223012"/>
                  <a:pt x="1229060" y="1223012"/>
                  <a:pt x="1229060" y="1223012"/>
                </a:cubicBezTo>
                <a:cubicBezTo>
                  <a:pt x="1095229" y="1065577"/>
                  <a:pt x="1095229" y="1065577"/>
                  <a:pt x="1095229" y="1065577"/>
                </a:cubicBezTo>
                <a:cubicBezTo>
                  <a:pt x="1051930" y="1014411"/>
                  <a:pt x="1004696" y="963245"/>
                  <a:pt x="957461" y="912079"/>
                </a:cubicBezTo>
                <a:cubicBezTo>
                  <a:pt x="685863" y="605081"/>
                  <a:pt x="685863" y="605081"/>
                  <a:pt x="685863" y="605081"/>
                </a:cubicBezTo>
                <a:cubicBezTo>
                  <a:pt x="410328" y="294148"/>
                  <a:pt x="410328" y="294148"/>
                  <a:pt x="410328" y="294148"/>
                </a:cubicBezTo>
                <a:cubicBezTo>
                  <a:pt x="418201" y="298084"/>
                  <a:pt x="418201" y="298084"/>
                  <a:pt x="418201" y="298084"/>
                </a:cubicBezTo>
                <a:cubicBezTo>
                  <a:pt x="75750" y="77675"/>
                  <a:pt x="75750" y="77675"/>
                  <a:pt x="75750" y="77675"/>
                </a:cubicBezTo>
                <a:cubicBezTo>
                  <a:pt x="54101" y="63900"/>
                  <a:pt x="35158" y="51846"/>
                  <a:pt x="18583" y="41299"/>
                </a:cubicBezTo>
                <a:lnTo>
                  <a:pt x="0" y="2947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6767" y="596766"/>
            <a:ext cx="10998468" cy="56644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788516" y="1472420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962296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800" b="0" dirty="0">
                <a:solidFill>
                  <a:srgbClr val="5483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市场状况概述</a:t>
            </a:r>
            <a:endParaRPr lang="en-US" sz="2800" b="0" dirty="0">
              <a:solidFill>
                <a:srgbClr val="5483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02878" y="2095791"/>
            <a:ext cx="3581856" cy="3581856"/>
          </a:xfrm>
          <a:prstGeom prst="rect">
            <a:avLst/>
          </a:prstGeom>
          <a:blipFill dpi="0" rotWithShape="1">
            <a:blip r:embed="rId2"/>
            <a:srcRect/>
            <a:stretch>
              <a:fillRect l="-10000" r="-1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7446230" y="2647139"/>
            <a:ext cx="852641" cy="852641"/>
          </a:xfrm>
          <a:prstGeom prst="ellipse">
            <a:avLst/>
          </a:prstGeom>
          <a:solidFill>
            <a:srgbClr val="C8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8685300" y="2562569"/>
            <a:ext cx="95459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8685300" y="2815087"/>
            <a:ext cx="24870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458413" y="4289866"/>
            <a:ext cx="852641" cy="852641"/>
          </a:xfrm>
          <a:prstGeom prst="ellipse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8697483" y="4205297"/>
            <a:ext cx="95459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8697483" y="4457815"/>
            <a:ext cx="2487073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3821503" y="2647139"/>
            <a:ext cx="852641" cy="852641"/>
          </a:xfrm>
          <a:prstGeom prst="ellipse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1"/>
          <p:cNvSpPr txBox="1">
            <a:spLocks noChangeArrowheads="1"/>
          </p:cNvSpPr>
          <p:nvPr/>
        </p:nvSpPr>
        <p:spPr bwMode="auto">
          <a:xfrm>
            <a:off x="2456699" y="2562569"/>
            <a:ext cx="95459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889740" y="2815087"/>
            <a:ext cx="24969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833686" y="4289866"/>
            <a:ext cx="852641" cy="852641"/>
          </a:xfrm>
          <a:prstGeom prst="ellipse">
            <a:avLst/>
          </a:prstGeom>
          <a:solidFill>
            <a:srgbClr val="C8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1"/>
          <p:cNvSpPr txBox="1">
            <a:spLocks noChangeArrowheads="1"/>
          </p:cNvSpPr>
          <p:nvPr/>
        </p:nvSpPr>
        <p:spPr bwMode="auto">
          <a:xfrm>
            <a:off x="2468882" y="4205297"/>
            <a:ext cx="95459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1"/>
          <p:cNvSpPr txBox="1">
            <a:spLocks noChangeArrowheads="1"/>
          </p:cNvSpPr>
          <p:nvPr/>
        </p:nvSpPr>
        <p:spPr bwMode="auto">
          <a:xfrm>
            <a:off x="901923" y="4457815"/>
            <a:ext cx="24969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6" name="Group 58"/>
          <p:cNvGrpSpPr/>
          <p:nvPr/>
        </p:nvGrpSpPr>
        <p:grpSpPr>
          <a:xfrm>
            <a:off x="4073135" y="2839934"/>
            <a:ext cx="323501" cy="475835"/>
            <a:chOff x="9209088" y="5059363"/>
            <a:chExt cx="300038" cy="441324"/>
          </a:xfrm>
          <a:solidFill>
            <a:schemeClr val="bg1"/>
          </a:solidFill>
        </p:grpSpPr>
        <p:sp>
          <p:nvSpPr>
            <p:cNvPr id="27" name="Freeform 412"/>
            <p:cNvSpPr/>
            <p:nvPr/>
          </p:nvSpPr>
          <p:spPr bwMode="auto">
            <a:xfrm>
              <a:off x="9313863" y="5059363"/>
              <a:ext cx="90488" cy="90487"/>
            </a:xfrm>
            <a:custGeom>
              <a:avLst/>
              <a:gdLst>
                <a:gd name="T0" fmla="*/ 343 w 686"/>
                <a:gd name="T1" fmla="*/ 0 h 686"/>
                <a:gd name="T2" fmla="*/ 390 w 686"/>
                <a:gd name="T3" fmla="*/ 3 h 686"/>
                <a:gd name="T4" fmla="*/ 435 w 686"/>
                <a:gd name="T5" fmla="*/ 12 h 686"/>
                <a:gd name="T6" fmla="*/ 477 w 686"/>
                <a:gd name="T7" fmla="*/ 27 h 686"/>
                <a:gd name="T8" fmla="*/ 517 w 686"/>
                <a:gd name="T9" fmla="*/ 46 h 686"/>
                <a:gd name="T10" fmla="*/ 553 w 686"/>
                <a:gd name="T11" fmla="*/ 71 h 686"/>
                <a:gd name="T12" fmla="*/ 586 w 686"/>
                <a:gd name="T13" fmla="*/ 100 h 686"/>
                <a:gd name="T14" fmla="*/ 615 w 686"/>
                <a:gd name="T15" fmla="*/ 133 h 686"/>
                <a:gd name="T16" fmla="*/ 640 w 686"/>
                <a:gd name="T17" fmla="*/ 169 h 686"/>
                <a:gd name="T18" fmla="*/ 659 w 686"/>
                <a:gd name="T19" fmla="*/ 209 h 686"/>
                <a:gd name="T20" fmla="*/ 674 w 686"/>
                <a:gd name="T21" fmla="*/ 251 h 686"/>
                <a:gd name="T22" fmla="*/ 683 w 686"/>
                <a:gd name="T23" fmla="*/ 296 h 686"/>
                <a:gd name="T24" fmla="*/ 686 w 686"/>
                <a:gd name="T25" fmla="*/ 342 h 686"/>
                <a:gd name="T26" fmla="*/ 683 w 686"/>
                <a:gd name="T27" fmla="*/ 389 h 686"/>
                <a:gd name="T28" fmla="*/ 674 w 686"/>
                <a:gd name="T29" fmla="*/ 434 h 686"/>
                <a:gd name="T30" fmla="*/ 659 w 686"/>
                <a:gd name="T31" fmla="*/ 476 h 686"/>
                <a:gd name="T32" fmla="*/ 640 w 686"/>
                <a:gd name="T33" fmla="*/ 516 h 686"/>
                <a:gd name="T34" fmla="*/ 615 w 686"/>
                <a:gd name="T35" fmla="*/ 552 h 686"/>
                <a:gd name="T36" fmla="*/ 586 w 686"/>
                <a:gd name="T37" fmla="*/ 585 h 686"/>
                <a:gd name="T38" fmla="*/ 553 w 686"/>
                <a:gd name="T39" fmla="*/ 614 h 686"/>
                <a:gd name="T40" fmla="*/ 517 w 686"/>
                <a:gd name="T41" fmla="*/ 639 h 686"/>
                <a:gd name="T42" fmla="*/ 477 w 686"/>
                <a:gd name="T43" fmla="*/ 659 h 686"/>
                <a:gd name="T44" fmla="*/ 435 w 686"/>
                <a:gd name="T45" fmla="*/ 674 h 686"/>
                <a:gd name="T46" fmla="*/ 390 w 686"/>
                <a:gd name="T47" fmla="*/ 682 h 686"/>
                <a:gd name="T48" fmla="*/ 343 w 686"/>
                <a:gd name="T49" fmla="*/ 686 h 686"/>
                <a:gd name="T50" fmla="*/ 296 w 686"/>
                <a:gd name="T51" fmla="*/ 682 h 686"/>
                <a:gd name="T52" fmla="*/ 252 w 686"/>
                <a:gd name="T53" fmla="*/ 674 h 686"/>
                <a:gd name="T54" fmla="*/ 210 w 686"/>
                <a:gd name="T55" fmla="*/ 659 h 686"/>
                <a:gd name="T56" fmla="*/ 170 w 686"/>
                <a:gd name="T57" fmla="*/ 639 h 686"/>
                <a:gd name="T58" fmla="*/ 134 w 686"/>
                <a:gd name="T59" fmla="*/ 614 h 686"/>
                <a:gd name="T60" fmla="*/ 101 w 686"/>
                <a:gd name="T61" fmla="*/ 585 h 686"/>
                <a:gd name="T62" fmla="*/ 72 w 686"/>
                <a:gd name="T63" fmla="*/ 552 h 686"/>
                <a:gd name="T64" fmla="*/ 48 w 686"/>
                <a:gd name="T65" fmla="*/ 516 h 686"/>
                <a:gd name="T66" fmla="*/ 27 w 686"/>
                <a:gd name="T67" fmla="*/ 476 h 686"/>
                <a:gd name="T68" fmla="*/ 13 w 686"/>
                <a:gd name="T69" fmla="*/ 434 h 686"/>
                <a:gd name="T70" fmla="*/ 4 w 686"/>
                <a:gd name="T71" fmla="*/ 389 h 686"/>
                <a:gd name="T72" fmla="*/ 0 w 686"/>
                <a:gd name="T73" fmla="*/ 342 h 686"/>
                <a:gd name="T74" fmla="*/ 4 w 686"/>
                <a:gd name="T75" fmla="*/ 296 h 686"/>
                <a:gd name="T76" fmla="*/ 13 w 686"/>
                <a:gd name="T77" fmla="*/ 251 h 686"/>
                <a:gd name="T78" fmla="*/ 27 w 686"/>
                <a:gd name="T79" fmla="*/ 209 h 686"/>
                <a:gd name="T80" fmla="*/ 48 w 686"/>
                <a:gd name="T81" fmla="*/ 169 h 686"/>
                <a:gd name="T82" fmla="*/ 72 w 686"/>
                <a:gd name="T83" fmla="*/ 133 h 686"/>
                <a:gd name="T84" fmla="*/ 101 w 686"/>
                <a:gd name="T85" fmla="*/ 100 h 686"/>
                <a:gd name="T86" fmla="*/ 134 w 686"/>
                <a:gd name="T87" fmla="*/ 71 h 686"/>
                <a:gd name="T88" fmla="*/ 170 w 686"/>
                <a:gd name="T89" fmla="*/ 46 h 686"/>
                <a:gd name="T90" fmla="*/ 210 w 686"/>
                <a:gd name="T91" fmla="*/ 27 h 686"/>
                <a:gd name="T92" fmla="*/ 252 w 686"/>
                <a:gd name="T93" fmla="*/ 12 h 686"/>
                <a:gd name="T94" fmla="*/ 296 w 686"/>
                <a:gd name="T95" fmla="*/ 3 h 686"/>
                <a:gd name="T96" fmla="*/ 343 w 68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686">
                  <a:moveTo>
                    <a:pt x="343" y="0"/>
                  </a:moveTo>
                  <a:lnTo>
                    <a:pt x="390" y="3"/>
                  </a:lnTo>
                  <a:lnTo>
                    <a:pt x="435" y="12"/>
                  </a:lnTo>
                  <a:lnTo>
                    <a:pt x="477" y="27"/>
                  </a:lnTo>
                  <a:lnTo>
                    <a:pt x="517" y="46"/>
                  </a:lnTo>
                  <a:lnTo>
                    <a:pt x="553" y="71"/>
                  </a:lnTo>
                  <a:lnTo>
                    <a:pt x="586" y="100"/>
                  </a:lnTo>
                  <a:lnTo>
                    <a:pt x="615" y="133"/>
                  </a:lnTo>
                  <a:lnTo>
                    <a:pt x="640" y="169"/>
                  </a:lnTo>
                  <a:lnTo>
                    <a:pt x="659" y="209"/>
                  </a:lnTo>
                  <a:lnTo>
                    <a:pt x="674" y="251"/>
                  </a:lnTo>
                  <a:lnTo>
                    <a:pt x="683" y="296"/>
                  </a:lnTo>
                  <a:lnTo>
                    <a:pt x="686" y="342"/>
                  </a:lnTo>
                  <a:lnTo>
                    <a:pt x="683" y="389"/>
                  </a:lnTo>
                  <a:lnTo>
                    <a:pt x="674" y="434"/>
                  </a:lnTo>
                  <a:lnTo>
                    <a:pt x="659" y="476"/>
                  </a:lnTo>
                  <a:lnTo>
                    <a:pt x="640" y="516"/>
                  </a:lnTo>
                  <a:lnTo>
                    <a:pt x="615" y="552"/>
                  </a:lnTo>
                  <a:lnTo>
                    <a:pt x="586" y="585"/>
                  </a:lnTo>
                  <a:lnTo>
                    <a:pt x="553" y="614"/>
                  </a:lnTo>
                  <a:lnTo>
                    <a:pt x="517" y="639"/>
                  </a:lnTo>
                  <a:lnTo>
                    <a:pt x="477" y="659"/>
                  </a:lnTo>
                  <a:lnTo>
                    <a:pt x="435" y="674"/>
                  </a:lnTo>
                  <a:lnTo>
                    <a:pt x="390" y="682"/>
                  </a:lnTo>
                  <a:lnTo>
                    <a:pt x="343" y="686"/>
                  </a:lnTo>
                  <a:lnTo>
                    <a:pt x="296" y="682"/>
                  </a:lnTo>
                  <a:lnTo>
                    <a:pt x="252" y="674"/>
                  </a:lnTo>
                  <a:lnTo>
                    <a:pt x="210" y="659"/>
                  </a:lnTo>
                  <a:lnTo>
                    <a:pt x="170" y="639"/>
                  </a:lnTo>
                  <a:lnTo>
                    <a:pt x="134" y="614"/>
                  </a:lnTo>
                  <a:lnTo>
                    <a:pt x="101" y="585"/>
                  </a:lnTo>
                  <a:lnTo>
                    <a:pt x="72" y="552"/>
                  </a:lnTo>
                  <a:lnTo>
                    <a:pt x="48" y="516"/>
                  </a:lnTo>
                  <a:lnTo>
                    <a:pt x="27" y="476"/>
                  </a:lnTo>
                  <a:lnTo>
                    <a:pt x="13" y="434"/>
                  </a:lnTo>
                  <a:lnTo>
                    <a:pt x="4" y="389"/>
                  </a:lnTo>
                  <a:lnTo>
                    <a:pt x="0" y="342"/>
                  </a:lnTo>
                  <a:lnTo>
                    <a:pt x="4" y="296"/>
                  </a:lnTo>
                  <a:lnTo>
                    <a:pt x="13" y="251"/>
                  </a:lnTo>
                  <a:lnTo>
                    <a:pt x="27" y="209"/>
                  </a:lnTo>
                  <a:lnTo>
                    <a:pt x="48" y="169"/>
                  </a:lnTo>
                  <a:lnTo>
                    <a:pt x="72" y="133"/>
                  </a:lnTo>
                  <a:lnTo>
                    <a:pt x="101" y="100"/>
                  </a:lnTo>
                  <a:lnTo>
                    <a:pt x="134" y="71"/>
                  </a:lnTo>
                  <a:lnTo>
                    <a:pt x="170" y="46"/>
                  </a:lnTo>
                  <a:lnTo>
                    <a:pt x="210" y="27"/>
                  </a:lnTo>
                  <a:lnTo>
                    <a:pt x="252" y="12"/>
                  </a:lnTo>
                  <a:lnTo>
                    <a:pt x="296" y="3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413"/>
            <p:cNvSpPr/>
            <p:nvPr/>
          </p:nvSpPr>
          <p:spPr bwMode="auto">
            <a:xfrm>
              <a:off x="9288463" y="5156200"/>
              <a:ext cx="141288" cy="344487"/>
            </a:xfrm>
            <a:custGeom>
              <a:avLst/>
              <a:gdLst>
                <a:gd name="T0" fmla="*/ 925 w 1073"/>
                <a:gd name="T1" fmla="*/ 1 h 2605"/>
                <a:gd name="T2" fmla="*/ 982 w 1073"/>
                <a:gd name="T3" fmla="*/ 12 h 2605"/>
                <a:gd name="T4" fmla="*/ 1029 w 1073"/>
                <a:gd name="T5" fmla="*/ 45 h 2605"/>
                <a:gd name="T6" fmla="*/ 1061 w 1073"/>
                <a:gd name="T7" fmla="*/ 91 h 2605"/>
                <a:gd name="T8" fmla="*/ 1073 w 1073"/>
                <a:gd name="T9" fmla="*/ 149 h 2605"/>
                <a:gd name="T10" fmla="*/ 1069 w 1073"/>
                <a:gd name="T11" fmla="*/ 1419 h 2605"/>
                <a:gd name="T12" fmla="*/ 1048 w 1073"/>
                <a:gd name="T13" fmla="*/ 1472 h 2605"/>
                <a:gd name="T14" fmla="*/ 1007 w 1073"/>
                <a:gd name="T15" fmla="*/ 1512 h 2605"/>
                <a:gd name="T16" fmla="*/ 954 w 1073"/>
                <a:gd name="T17" fmla="*/ 1535 h 2605"/>
                <a:gd name="T18" fmla="*/ 900 w 1073"/>
                <a:gd name="T19" fmla="*/ 1536 h 2605"/>
                <a:gd name="T20" fmla="*/ 854 w 1073"/>
                <a:gd name="T21" fmla="*/ 1520 h 2605"/>
                <a:gd name="T22" fmla="*/ 835 w 1073"/>
                <a:gd name="T23" fmla="*/ 2456 h 2605"/>
                <a:gd name="T24" fmla="*/ 824 w 1073"/>
                <a:gd name="T25" fmla="*/ 2515 h 2605"/>
                <a:gd name="T26" fmla="*/ 792 w 1073"/>
                <a:gd name="T27" fmla="*/ 2561 h 2605"/>
                <a:gd name="T28" fmla="*/ 744 w 1073"/>
                <a:gd name="T29" fmla="*/ 2593 h 2605"/>
                <a:gd name="T30" fmla="*/ 687 w 1073"/>
                <a:gd name="T31" fmla="*/ 2605 h 2605"/>
                <a:gd name="T32" fmla="*/ 629 w 1073"/>
                <a:gd name="T33" fmla="*/ 2593 h 2605"/>
                <a:gd name="T34" fmla="*/ 582 w 1073"/>
                <a:gd name="T35" fmla="*/ 2561 h 2605"/>
                <a:gd name="T36" fmla="*/ 551 w 1073"/>
                <a:gd name="T37" fmla="*/ 2515 h 2605"/>
                <a:gd name="T38" fmla="*/ 539 w 1073"/>
                <a:gd name="T39" fmla="*/ 2456 h 2605"/>
                <a:gd name="T40" fmla="*/ 532 w 1073"/>
                <a:gd name="T41" fmla="*/ 2486 h 2605"/>
                <a:gd name="T42" fmla="*/ 509 w 1073"/>
                <a:gd name="T43" fmla="*/ 2539 h 2605"/>
                <a:gd name="T44" fmla="*/ 469 w 1073"/>
                <a:gd name="T45" fmla="*/ 2579 h 2605"/>
                <a:gd name="T46" fmla="*/ 416 w 1073"/>
                <a:gd name="T47" fmla="*/ 2602 h 2605"/>
                <a:gd name="T48" fmla="*/ 357 w 1073"/>
                <a:gd name="T49" fmla="*/ 2602 h 2605"/>
                <a:gd name="T50" fmla="*/ 304 w 1073"/>
                <a:gd name="T51" fmla="*/ 2579 h 2605"/>
                <a:gd name="T52" fmla="*/ 263 w 1073"/>
                <a:gd name="T53" fmla="*/ 2539 h 2605"/>
                <a:gd name="T54" fmla="*/ 241 w 1073"/>
                <a:gd name="T55" fmla="*/ 2486 h 2605"/>
                <a:gd name="T56" fmla="*/ 238 w 1073"/>
                <a:gd name="T57" fmla="*/ 1507 h 2605"/>
                <a:gd name="T58" fmla="*/ 197 w 1073"/>
                <a:gd name="T59" fmla="*/ 1530 h 2605"/>
                <a:gd name="T60" fmla="*/ 148 w 1073"/>
                <a:gd name="T61" fmla="*/ 1538 h 2605"/>
                <a:gd name="T62" fmla="*/ 91 w 1073"/>
                <a:gd name="T63" fmla="*/ 1526 h 2605"/>
                <a:gd name="T64" fmla="*/ 43 w 1073"/>
                <a:gd name="T65" fmla="*/ 1495 h 2605"/>
                <a:gd name="T66" fmla="*/ 12 w 1073"/>
                <a:gd name="T67" fmla="*/ 1447 h 2605"/>
                <a:gd name="T68" fmla="*/ 0 w 1073"/>
                <a:gd name="T69" fmla="*/ 1389 h 2605"/>
                <a:gd name="T70" fmla="*/ 3 w 1073"/>
                <a:gd name="T71" fmla="*/ 119 h 2605"/>
                <a:gd name="T72" fmla="*/ 25 w 1073"/>
                <a:gd name="T73" fmla="*/ 67 h 2605"/>
                <a:gd name="T74" fmla="*/ 64 w 1073"/>
                <a:gd name="T75" fmla="*/ 27 h 2605"/>
                <a:gd name="T76" fmla="*/ 116 w 1073"/>
                <a:gd name="T77" fmla="*/ 5 h 2605"/>
                <a:gd name="T78" fmla="*/ 145 w 1073"/>
                <a:gd name="T79" fmla="*/ 0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3" h="2605">
                  <a:moveTo>
                    <a:pt x="145" y="0"/>
                  </a:moveTo>
                  <a:lnTo>
                    <a:pt x="925" y="1"/>
                  </a:lnTo>
                  <a:lnTo>
                    <a:pt x="954" y="4"/>
                  </a:lnTo>
                  <a:lnTo>
                    <a:pt x="982" y="12"/>
                  </a:lnTo>
                  <a:lnTo>
                    <a:pt x="1007" y="26"/>
                  </a:lnTo>
                  <a:lnTo>
                    <a:pt x="1029" y="45"/>
                  </a:lnTo>
                  <a:lnTo>
                    <a:pt x="1048" y="66"/>
                  </a:lnTo>
                  <a:lnTo>
                    <a:pt x="1061" y="91"/>
                  </a:lnTo>
                  <a:lnTo>
                    <a:pt x="1069" y="119"/>
                  </a:lnTo>
                  <a:lnTo>
                    <a:pt x="1073" y="149"/>
                  </a:lnTo>
                  <a:lnTo>
                    <a:pt x="1073" y="1389"/>
                  </a:lnTo>
                  <a:lnTo>
                    <a:pt x="1069" y="1419"/>
                  </a:lnTo>
                  <a:lnTo>
                    <a:pt x="1061" y="1447"/>
                  </a:lnTo>
                  <a:lnTo>
                    <a:pt x="1048" y="1472"/>
                  </a:lnTo>
                  <a:lnTo>
                    <a:pt x="1029" y="1495"/>
                  </a:lnTo>
                  <a:lnTo>
                    <a:pt x="1007" y="1512"/>
                  </a:lnTo>
                  <a:lnTo>
                    <a:pt x="982" y="1526"/>
                  </a:lnTo>
                  <a:lnTo>
                    <a:pt x="954" y="1535"/>
                  </a:lnTo>
                  <a:lnTo>
                    <a:pt x="925" y="1538"/>
                  </a:lnTo>
                  <a:lnTo>
                    <a:pt x="900" y="1536"/>
                  </a:lnTo>
                  <a:lnTo>
                    <a:pt x="876" y="1530"/>
                  </a:lnTo>
                  <a:lnTo>
                    <a:pt x="854" y="1520"/>
                  </a:lnTo>
                  <a:lnTo>
                    <a:pt x="835" y="1508"/>
                  </a:lnTo>
                  <a:lnTo>
                    <a:pt x="835" y="2456"/>
                  </a:lnTo>
                  <a:lnTo>
                    <a:pt x="833" y="2486"/>
                  </a:lnTo>
                  <a:lnTo>
                    <a:pt x="824" y="2515"/>
                  </a:lnTo>
                  <a:lnTo>
                    <a:pt x="810" y="2539"/>
                  </a:lnTo>
                  <a:lnTo>
                    <a:pt x="792" y="2561"/>
                  </a:lnTo>
                  <a:lnTo>
                    <a:pt x="770" y="2579"/>
                  </a:lnTo>
                  <a:lnTo>
                    <a:pt x="744" y="2593"/>
                  </a:lnTo>
                  <a:lnTo>
                    <a:pt x="717" y="2602"/>
                  </a:lnTo>
                  <a:lnTo>
                    <a:pt x="687" y="2605"/>
                  </a:lnTo>
                  <a:lnTo>
                    <a:pt x="657" y="2602"/>
                  </a:lnTo>
                  <a:lnTo>
                    <a:pt x="629" y="2593"/>
                  </a:lnTo>
                  <a:lnTo>
                    <a:pt x="604" y="2579"/>
                  </a:lnTo>
                  <a:lnTo>
                    <a:pt x="582" y="2561"/>
                  </a:lnTo>
                  <a:lnTo>
                    <a:pt x="564" y="2539"/>
                  </a:lnTo>
                  <a:lnTo>
                    <a:pt x="551" y="2515"/>
                  </a:lnTo>
                  <a:lnTo>
                    <a:pt x="542" y="2486"/>
                  </a:lnTo>
                  <a:lnTo>
                    <a:pt x="539" y="2456"/>
                  </a:lnTo>
                  <a:lnTo>
                    <a:pt x="535" y="2456"/>
                  </a:lnTo>
                  <a:lnTo>
                    <a:pt x="532" y="2486"/>
                  </a:lnTo>
                  <a:lnTo>
                    <a:pt x="523" y="2515"/>
                  </a:lnTo>
                  <a:lnTo>
                    <a:pt x="509" y="2539"/>
                  </a:lnTo>
                  <a:lnTo>
                    <a:pt x="492" y="2561"/>
                  </a:lnTo>
                  <a:lnTo>
                    <a:pt x="469" y="2579"/>
                  </a:lnTo>
                  <a:lnTo>
                    <a:pt x="444" y="2593"/>
                  </a:lnTo>
                  <a:lnTo>
                    <a:pt x="416" y="2602"/>
                  </a:lnTo>
                  <a:lnTo>
                    <a:pt x="386" y="2605"/>
                  </a:lnTo>
                  <a:lnTo>
                    <a:pt x="357" y="2602"/>
                  </a:lnTo>
                  <a:lnTo>
                    <a:pt x="328" y="2593"/>
                  </a:lnTo>
                  <a:lnTo>
                    <a:pt x="304" y="2579"/>
                  </a:lnTo>
                  <a:lnTo>
                    <a:pt x="281" y="2561"/>
                  </a:lnTo>
                  <a:lnTo>
                    <a:pt x="263" y="2539"/>
                  </a:lnTo>
                  <a:lnTo>
                    <a:pt x="250" y="2515"/>
                  </a:lnTo>
                  <a:lnTo>
                    <a:pt x="241" y="2486"/>
                  </a:lnTo>
                  <a:lnTo>
                    <a:pt x="238" y="2456"/>
                  </a:lnTo>
                  <a:lnTo>
                    <a:pt x="238" y="1507"/>
                  </a:lnTo>
                  <a:lnTo>
                    <a:pt x="218" y="1520"/>
                  </a:lnTo>
                  <a:lnTo>
                    <a:pt x="197" y="1530"/>
                  </a:lnTo>
                  <a:lnTo>
                    <a:pt x="173" y="1536"/>
                  </a:lnTo>
                  <a:lnTo>
                    <a:pt x="148" y="1538"/>
                  </a:lnTo>
                  <a:lnTo>
                    <a:pt x="119" y="1535"/>
                  </a:lnTo>
                  <a:lnTo>
                    <a:pt x="91" y="1526"/>
                  </a:lnTo>
                  <a:lnTo>
                    <a:pt x="66" y="1512"/>
                  </a:lnTo>
                  <a:lnTo>
                    <a:pt x="43" y="1495"/>
                  </a:lnTo>
                  <a:lnTo>
                    <a:pt x="25" y="1472"/>
                  </a:lnTo>
                  <a:lnTo>
                    <a:pt x="12" y="1447"/>
                  </a:lnTo>
                  <a:lnTo>
                    <a:pt x="3" y="1419"/>
                  </a:lnTo>
                  <a:lnTo>
                    <a:pt x="0" y="138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5" y="67"/>
                  </a:lnTo>
                  <a:lnTo>
                    <a:pt x="42" y="46"/>
                  </a:lnTo>
                  <a:lnTo>
                    <a:pt x="64" y="27"/>
                  </a:lnTo>
                  <a:lnTo>
                    <a:pt x="89" y="13"/>
                  </a:lnTo>
                  <a:lnTo>
                    <a:pt x="116" y="5"/>
                  </a:lnTo>
                  <a:lnTo>
                    <a:pt x="145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414"/>
            <p:cNvSpPr/>
            <p:nvPr/>
          </p:nvSpPr>
          <p:spPr bwMode="auto">
            <a:xfrm>
              <a:off x="9232901" y="5059363"/>
              <a:ext cx="74613" cy="82550"/>
            </a:xfrm>
            <a:custGeom>
              <a:avLst/>
              <a:gdLst>
                <a:gd name="T0" fmla="*/ 314 w 565"/>
                <a:gd name="T1" fmla="*/ 0 h 629"/>
                <a:gd name="T2" fmla="*/ 358 w 565"/>
                <a:gd name="T3" fmla="*/ 3 h 629"/>
                <a:gd name="T4" fmla="*/ 400 w 565"/>
                <a:gd name="T5" fmla="*/ 12 h 629"/>
                <a:gd name="T6" fmla="*/ 439 w 565"/>
                <a:gd name="T7" fmla="*/ 25 h 629"/>
                <a:gd name="T8" fmla="*/ 474 w 565"/>
                <a:gd name="T9" fmla="*/ 44 h 629"/>
                <a:gd name="T10" fmla="*/ 508 w 565"/>
                <a:gd name="T11" fmla="*/ 67 h 629"/>
                <a:gd name="T12" fmla="*/ 538 w 565"/>
                <a:gd name="T13" fmla="*/ 94 h 629"/>
                <a:gd name="T14" fmla="*/ 565 w 565"/>
                <a:gd name="T15" fmla="*/ 125 h 629"/>
                <a:gd name="T16" fmla="*/ 545 w 565"/>
                <a:gd name="T17" fmla="*/ 165 h 629"/>
                <a:gd name="T18" fmla="*/ 528 w 565"/>
                <a:gd name="T19" fmla="*/ 206 h 629"/>
                <a:gd name="T20" fmla="*/ 516 w 565"/>
                <a:gd name="T21" fmla="*/ 250 h 629"/>
                <a:gd name="T22" fmla="*/ 509 w 565"/>
                <a:gd name="T23" fmla="*/ 296 h 629"/>
                <a:gd name="T24" fmla="*/ 507 w 565"/>
                <a:gd name="T25" fmla="*/ 342 h 629"/>
                <a:gd name="T26" fmla="*/ 509 w 565"/>
                <a:gd name="T27" fmla="*/ 391 h 629"/>
                <a:gd name="T28" fmla="*/ 518 w 565"/>
                <a:gd name="T29" fmla="*/ 437 h 629"/>
                <a:gd name="T30" fmla="*/ 530 w 565"/>
                <a:gd name="T31" fmla="*/ 483 h 629"/>
                <a:gd name="T32" fmla="*/ 548 w 565"/>
                <a:gd name="T33" fmla="*/ 525 h 629"/>
                <a:gd name="T34" fmla="*/ 518 w 565"/>
                <a:gd name="T35" fmla="*/ 555 h 629"/>
                <a:gd name="T36" fmla="*/ 483 w 565"/>
                <a:gd name="T37" fmla="*/ 581 h 629"/>
                <a:gd name="T38" fmla="*/ 445 w 565"/>
                <a:gd name="T39" fmla="*/ 601 h 629"/>
                <a:gd name="T40" fmla="*/ 404 w 565"/>
                <a:gd name="T41" fmla="*/ 616 h 629"/>
                <a:gd name="T42" fmla="*/ 361 w 565"/>
                <a:gd name="T43" fmla="*/ 626 h 629"/>
                <a:gd name="T44" fmla="*/ 314 w 565"/>
                <a:gd name="T45" fmla="*/ 629 h 629"/>
                <a:gd name="T46" fmla="*/ 272 w 565"/>
                <a:gd name="T47" fmla="*/ 627 h 629"/>
                <a:gd name="T48" fmla="*/ 231 w 565"/>
                <a:gd name="T49" fmla="*/ 619 h 629"/>
                <a:gd name="T50" fmla="*/ 192 w 565"/>
                <a:gd name="T51" fmla="*/ 605 h 629"/>
                <a:gd name="T52" fmla="*/ 156 w 565"/>
                <a:gd name="T53" fmla="*/ 587 h 629"/>
                <a:gd name="T54" fmla="*/ 122 w 565"/>
                <a:gd name="T55" fmla="*/ 565 h 629"/>
                <a:gd name="T56" fmla="*/ 92 w 565"/>
                <a:gd name="T57" fmla="*/ 538 h 629"/>
                <a:gd name="T58" fmla="*/ 66 w 565"/>
                <a:gd name="T59" fmla="*/ 507 h 629"/>
                <a:gd name="T60" fmla="*/ 43 w 565"/>
                <a:gd name="T61" fmla="*/ 474 h 629"/>
                <a:gd name="T62" fmla="*/ 25 w 565"/>
                <a:gd name="T63" fmla="*/ 437 h 629"/>
                <a:gd name="T64" fmla="*/ 11 w 565"/>
                <a:gd name="T65" fmla="*/ 398 h 629"/>
                <a:gd name="T66" fmla="*/ 2 w 565"/>
                <a:gd name="T67" fmla="*/ 357 h 629"/>
                <a:gd name="T68" fmla="*/ 0 w 565"/>
                <a:gd name="T69" fmla="*/ 315 h 629"/>
                <a:gd name="T70" fmla="*/ 3 w 565"/>
                <a:gd name="T71" fmla="*/ 269 h 629"/>
                <a:gd name="T72" fmla="*/ 13 w 565"/>
                <a:gd name="T73" fmla="*/ 223 h 629"/>
                <a:gd name="T74" fmla="*/ 29 w 565"/>
                <a:gd name="T75" fmla="*/ 182 h 629"/>
                <a:gd name="T76" fmla="*/ 51 w 565"/>
                <a:gd name="T77" fmla="*/ 143 h 629"/>
                <a:gd name="T78" fmla="*/ 77 w 565"/>
                <a:gd name="T79" fmla="*/ 108 h 629"/>
                <a:gd name="T80" fmla="*/ 108 w 565"/>
                <a:gd name="T81" fmla="*/ 76 h 629"/>
                <a:gd name="T82" fmla="*/ 144 w 565"/>
                <a:gd name="T83" fmla="*/ 51 h 629"/>
                <a:gd name="T84" fmla="*/ 183 w 565"/>
                <a:gd name="T85" fmla="*/ 29 h 629"/>
                <a:gd name="T86" fmla="*/ 224 w 565"/>
                <a:gd name="T87" fmla="*/ 13 h 629"/>
                <a:gd name="T88" fmla="*/ 268 w 565"/>
                <a:gd name="T89" fmla="*/ 3 h 629"/>
                <a:gd name="T90" fmla="*/ 314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314" y="0"/>
                  </a:moveTo>
                  <a:lnTo>
                    <a:pt x="358" y="3"/>
                  </a:lnTo>
                  <a:lnTo>
                    <a:pt x="400" y="12"/>
                  </a:lnTo>
                  <a:lnTo>
                    <a:pt x="439" y="25"/>
                  </a:lnTo>
                  <a:lnTo>
                    <a:pt x="474" y="44"/>
                  </a:lnTo>
                  <a:lnTo>
                    <a:pt x="508" y="67"/>
                  </a:lnTo>
                  <a:lnTo>
                    <a:pt x="538" y="94"/>
                  </a:lnTo>
                  <a:lnTo>
                    <a:pt x="565" y="125"/>
                  </a:lnTo>
                  <a:lnTo>
                    <a:pt x="545" y="165"/>
                  </a:lnTo>
                  <a:lnTo>
                    <a:pt x="528" y="206"/>
                  </a:lnTo>
                  <a:lnTo>
                    <a:pt x="516" y="250"/>
                  </a:lnTo>
                  <a:lnTo>
                    <a:pt x="509" y="296"/>
                  </a:lnTo>
                  <a:lnTo>
                    <a:pt x="507" y="342"/>
                  </a:lnTo>
                  <a:lnTo>
                    <a:pt x="509" y="391"/>
                  </a:lnTo>
                  <a:lnTo>
                    <a:pt x="518" y="437"/>
                  </a:lnTo>
                  <a:lnTo>
                    <a:pt x="530" y="483"/>
                  </a:lnTo>
                  <a:lnTo>
                    <a:pt x="548" y="525"/>
                  </a:lnTo>
                  <a:lnTo>
                    <a:pt x="518" y="555"/>
                  </a:lnTo>
                  <a:lnTo>
                    <a:pt x="483" y="581"/>
                  </a:lnTo>
                  <a:lnTo>
                    <a:pt x="445" y="601"/>
                  </a:lnTo>
                  <a:lnTo>
                    <a:pt x="404" y="616"/>
                  </a:lnTo>
                  <a:lnTo>
                    <a:pt x="361" y="626"/>
                  </a:lnTo>
                  <a:lnTo>
                    <a:pt x="314" y="629"/>
                  </a:lnTo>
                  <a:lnTo>
                    <a:pt x="272" y="627"/>
                  </a:lnTo>
                  <a:lnTo>
                    <a:pt x="231" y="619"/>
                  </a:lnTo>
                  <a:lnTo>
                    <a:pt x="192" y="605"/>
                  </a:lnTo>
                  <a:lnTo>
                    <a:pt x="156" y="587"/>
                  </a:lnTo>
                  <a:lnTo>
                    <a:pt x="122" y="565"/>
                  </a:lnTo>
                  <a:lnTo>
                    <a:pt x="92" y="538"/>
                  </a:lnTo>
                  <a:lnTo>
                    <a:pt x="66" y="507"/>
                  </a:lnTo>
                  <a:lnTo>
                    <a:pt x="43" y="474"/>
                  </a:lnTo>
                  <a:lnTo>
                    <a:pt x="25" y="437"/>
                  </a:lnTo>
                  <a:lnTo>
                    <a:pt x="11" y="398"/>
                  </a:lnTo>
                  <a:lnTo>
                    <a:pt x="2" y="357"/>
                  </a:lnTo>
                  <a:lnTo>
                    <a:pt x="0" y="315"/>
                  </a:lnTo>
                  <a:lnTo>
                    <a:pt x="3" y="269"/>
                  </a:lnTo>
                  <a:lnTo>
                    <a:pt x="13" y="223"/>
                  </a:lnTo>
                  <a:lnTo>
                    <a:pt x="29" y="182"/>
                  </a:lnTo>
                  <a:lnTo>
                    <a:pt x="51" y="143"/>
                  </a:lnTo>
                  <a:lnTo>
                    <a:pt x="77" y="108"/>
                  </a:lnTo>
                  <a:lnTo>
                    <a:pt x="108" y="76"/>
                  </a:lnTo>
                  <a:lnTo>
                    <a:pt x="144" y="51"/>
                  </a:lnTo>
                  <a:lnTo>
                    <a:pt x="183" y="29"/>
                  </a:lnTo>
                  <a:lnTo>
                    <a:pt x="224" y="13"/>
                  </a:lnTo>
                  <a:lnTo>
                    <a:pt x="268" y="3"/>
                  </a:lnTo>
                  <a:lnTo>
                    <a:pt x="3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Freeform 415"/>
            <p:cNvSpPr/>
            <p:nvPr/>
          </p:nvSpPr>
          <p:spPr bwMode="auto">
            <a:xfrm>
              <a:off x="9209088" y="5148263"/>
              <a:ext cx="96838" cy="317500"/>
            </a:xfrm>
            <a:custGeom>
              <a:avLst/>
              <a:gdLst>
                <a:gd name="T0" fmla="*/ 373 w 729"/>
                <a:gd name="T1" fmla="*/ 0 h 2394"/>
                <a:gd name="T2" fmla="*/ 510 w 729"/>
                <a:gd name="T3" fmla="*/ 0 h 2394"/>
                <a:gd name="T4" fmla="*/ 600 w 729"/>
                <a:gd name="T5" fmla="*/ 0 h 2394"/>
                <a:gd name="T6" fmla="*/ 550 w 729"/>
                <a:gd name="T7" fmla="*/ 46 h 2394"/>
                <a:gd name="T8" fmla="*/ 513 w 729"/>
                <a:gd name="T9" fmla="*/ 105 h 2394"/>
                <a:gd name="T10" fmla="*/ 494 w 729"/>
                <a:gd name="T11" fmla="*/ 172 h 2394"/>
                <a:gd name="T12" fmla="*/ 490 w 729"/>
                <a:gd name="T13" fmla="*/ 1448 h 2394"/>
                <a:gd name="T14" fmla="*/ 502 w 729"/>
                <a:gd name="T15" fmla="*/ 1526 h 2394"/>
                <a:gd name="T16" fmla="*/ 536 w 729"/>
                <a:gd name="T17" fmla="*/ 1594 h 2394"/>
                <a:gd name="T18" fmla="*/ 588 w 729"/>
                <a:gd name="T19" fmla="*/ 1648 h 2394"/>
                <a:gd name="T20" fmla="*/ 652 w 729"/>
                <a:gd name="T21" fmla="*/ 1685 h 2394"/>
                <a:gd name="T22" fmla="*/ 729 w 729"/>
                <a:gd name="T23" fmla="*/ 1702 h 2394"/>
                <a:gd name="T24" fmla="*/ 708 w 729"/>
                <a:gd name="T25" fmla="*/ 2370 h 2394"/>
                <a:gd name="T26" fmla="*/ 659 w 729"/>
                <a:gd name="T27" fmla="*/ 2392 h 2394"/>
                <a:gd name="T28" fmla="*/ 604 w 729"/>
                <a:gd name="T29" fmla="*/ 2392 h 2394"/>
                <a:gd name="T30" fmla="*/ 555 w 729"/>
                <a:gd name="T31" fmla="*/ 2372 h 2394"/>
                <a:gd name="T32" fmla="*/ 518 w 729"/>
                <a:gd name="T33" fmla="*/ 2335 h 2394"/>
                <a:gd name="T34" fmla="*/ 498 w 729"/>
                <a:gd name="T35" fmla="*/ 2285 h 2394"/>
                <a:gd name="T36" fmla="*/ 491 w 729"/>
                <a:gd name="T37" fmla="*/ 2258 h 2394"/>
                <a:gd name="T38" fmla="*/ 481 w 729"/>
                <a:gd name="T39" fmla="*/ 2311 h 2394"/>
                <a:gd name="T40" fmla="*/ 451 w 729"/>
                <a:gd name="T41" fmla="*/ 2354 h 2394"/>
                <a:gd name="T42" fmla="*/ 408 w 729"/>
                <a:gd name="T43" fmla="*/ 2383 h 2394"/>
                <a:gd name="T44" fmla="*/ 355 w 729"/>
                <a:gd name="T45" fmla="*/ 2394 h 2394"/>
                <a:gd name="T46" fmla="*/ 301 w 729"/>
                <a:gd name="T47" fmla="*/ 2383 h 2394"/>
                <a:gd name="T48" fmla="*/ 258 w 729"/>
                <a:gd name="T49" fmla="*/ 2354 h 2394"/>
                <a:gd name="T50" fmla="*/ 229 w 729"/>
                <a:gd name="T51" fmla="*/ 2311 h 2394"/>
                <a:gd name="T52" fmla="*/ 218 w 729"/>
                <a:gd name="T53" fmla="*/ 2258 h 2394"/>
                <a:gd name="T54" fmla="*/ 201 w 729"/>
                <a:gd name="T55" fmla="*/ 1397 h 2394"/>
                <a:gd name="T56" fmla="*/ 159 w 729"/>
                <a:gd name="T57" fmla="*/ 1411 h 2394"/>
                <a:gd name="T58" fmla="*/ 109 w 729"/>
                <a:gd name="T59" fmla="*/ 1410 h 2394"/>
                <a:gd name="T60" fmla="*/ 60 w 729"/>
                <a:gd name="T61" fmla="*/ 1390 h 2394"/>
                <a:gd name="T62" fmla="*/ 24 w 729"/>
                <a:gd name="T63" fmla="*/ 1353 h 2394"/>
                <a:gd name="T64" fmla="*/ 3 w 729"/>
                <a:gd name="T65" fmla="*/ 1305 h 2394"/>
                <a:gd name="T66" fmla="*/ 0 w 729"/>
                <a:gd name="T67" fmla="*/ 137 h 2394"/>
                <a:gd name="T68" fmla="*/ 11 w 729"/>
                <a:gd name="T69" fmla="*/ 84 h 2394"/>
                <a:gd name="T70" fmla="*/ 39 w 729"/>
                <a:gd name="T71" fmla="*/ 42 h 2394"/>
                <a:gd name="T72" fmla="*/ 81 w 729"/>
                <a:gd name="T73" fmla="*/ 12 h 2394"/>
                <a:gd name="T74" fmla="*/ 133 w 729"/>
                <a:gd name="T75" fmla="*/ 1 h 2394"/>
                <a:gd name="T76" fmla="*/ 289 w 729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9" h="2394">
                  <a:moveTo>
                    <a:pt x="329" y="0"/>
                  </a:moveTo>
                  <a:lnTo>
                    <a:pt x="373" y="0"/>
                  </a:lnTo>
                  <a:lnTo>
                    <a:pt x="463" y="0"/>
                  </a:lnTo>
                  <a:lnTo>
                    <a:pt x="510" y="0"/>
                  </a:lnTo>
                  <a:lnTo>
                    <a:pt x="556" y="0"/>
                  </a:lnTo>
                  <a:lnTo>
                    <a:pt x="600" y="0"/>
                  </a:lnTo>
                  <a:lnTo>
                    <a:pt x="573" y="21"/>
                  </a:lnTo>
                  <a:lnTo>
                    <a:pt x="550" y="46"/>
                  </a:lnTo>
                  <a:lnTo>
                    <a:pt x="529" y="74"/>
                  </a:lnTo>
                  <a:lnTo>
                    <a:pt x="513" y="105"/>
                  </a:lnTo>
                  <a:lnTo>
                    <a:pt x="501" y="137"/>
                  </a:lnTo>
                  <a:lnTo>
                    <a:pt x="494" y="172"/>
                  </a:lnTo>
                  <a:lnTo>
                    <a:pt x="490" y="208"/>
                  </a:lnTo>
                  <a:lnTo>
                    <a:pt x="490" y="1448"/>
                  </a:lnTo>
                  <a:lnTo>
                    <a:pt x="494" y="1488"/>
                  </a:lnTo>
                  <a:lnTo>
                    <a:pt x="502" y="1526"/>
                  </a:lnTo>
                  <a:lnTo>
                    <a:pt x="516" y="1562"/>
                  </a:lnTo>
                  <a:lnTo>
                    <a:pt x="536" y="1594"/>
                  </a:lnTo>
                  <a:lnTo>
                    <a:pt x="559" y="1622"/>
                  </a:lnTo>
                  <a:lnTo>
                    <a:pt x="588" y="1648"/>
                  </a:lnTo>
                  <a:lnTo>
                    <a:pt x="619" y="1668"/>
                  </a:lnTo>
                  <a:lnTo>
                    <a:pt x="652" y="1685"/>
                  </a:lnTo>
                  <a:lnTo>
                    <a:pt x="690" y="1697"/>
                  </a:lnTo>
                  <a:lnTo>
                    <a:pt x="729" y="1702"/>
                  </a:lnTo>
                  <a:lnTo>
                    <a:pt x="729" y="2354"/>
                  </a:lnTo>
                  <a:lnTo>
                    <a:pt x="708" y="2370"/>
                  </a:lnTo>
                  <a:lnTo>
                    <a:pt x="685" y="2383"/>
                  </a:lnTo>
                  <a:lnTo>
                    <a:pt x="659" y="2392"/>
                  </a:lnTo>
                  <a:lnTo>
                    <a:pt x="632" y="2394"/>
                  </a:lnTo>
                  <a:lnTo>
                    <a:pt x="604" y="2392"/>
                  </a:lnTo>
                  <a:lnTo>
                    <a:pt x="579" y="2383"/>
                  </a:lnTo>
                  <a:lnTo>
                    <a:pt x="555" y="2372"/>
                  </a:lnTo>
                  <a:lnTo>
                    <a:pt x="535" y="2354"/>
                  </a:lnTo>
                  <a:lnTo>
                    <a:pt x="518" y="2335"/>
                  </a:lnTo>
                  <a:lnTo>
                    <a:pt x="505" y="2311"/>
                  </a:lnTo>
                  <a:lnTo>
                    <a:pt x="498" y="2285"/>
                  </a:lnTo>
                  <a:lnTo>
                    <a:pt x="495" y="2258"/>
                  </a:lnTo>
                  <a:lnTo>
                    <a:pt x="491" y="2258"/>
                  </a:lnTo>
                  <a:lnTo>
                    <a:pt x="488" y="2285"/>
                  </a:lnTo>
                  <a:lnTo>
                    <a:pt x="481" y="2311"/>
                  </a:lnTo>
                  <a:lnTo>
                    <a:pt x="469" y="2335"/>
                  </a:lnTo>
                  <a:lnTo>
                    <a:pt x="451" y="2354"/>
                  </a:lnTo>
                  <a:lnTo>
                    <a:pt x="431" y="2372"/>
                  </a:lnTo>
                  <a:lnTo>
                    <a:pt x="408" y="2383"/>
                  </a:lnTo>
                  <a:lnTo>
                    <a:pt x="382" y="2392"/>
                  </a:lnTo>
                  <a:lnTo>
                    <a:pt x="355" y="2394"/>
                  </a:lnTo>
                  <a:lnTo>
                    <a:pt x="327" y="2392"/>
                  </a:lnTo>
                  <a:lnTo>
                    <a:pt x="301" y="2383"/>
                  </a:lnTo>
                  <a:lnTo>
                    <a:pt x="279" y="2372"/>
                  </a:lnTo>
                  <a:lnTo>
                    <a:pt x="258" y="2354"/>
                  </a:lnTo>
                  <a:lnTo>
                    <a:pt x="242" y="2335"/>
                  </a:lnTo>
                  <a:lnTo>
                    <a:pt x="229" y="2311"/>
                  </a:lnTo>
                  <a:lnTo>
                    <a:pt x="221" y="2285"/>
                  </a:lnTo>
                  <a:lnTo>
                    <a:pt x="218" y="2258"/>
                  </a:lnTo>
                  <a:lnTo>
                    <a:pt x="218" y="1386"/>
                  </a:lnTo>
                  <a:lnTo>
                    <a:pt x="201" y="1397"/>
                  </a:lnTo>
                  <a:lnTo>
                    <a:pt x="180" y="1406"/>
                  </a:lnTo>
                  <a:lnTo>
                    <a:pt x="159" y="1411"/>
                  </a:lnTo>
                  <a:lnTo>
                    <a:pt x="137" y="1414"/>
                  </a:lnTo>
                  <a:lnTo>
                    <a:pt x="109" y="1410"/>
                  </a:lnTo>
                  <a:lnTo>
                    <a:pt x="83" y="1403"/>
                  </a:lnTo>
                  <a:lnTo>
                    <a:pt x="60" y="1390"/>
                  </a:lnTo>
                  <a:lnTo>
                    <a:pt x="40" y="1374"/>
                  </a:lnTo>
                  <a:lnTo>
                    <a:pt x="24" y="1353"/>
                  </a:lnTo>
                  <a:lnTo>
                    <a:pt x="11" y="1330"/>
                  </a:lnTo>
                  <a:lnTo>
                    <a:pt x="3" y="1305"/>
                  </a:lnTo>
                  <a:lnTo>
                    <a:pt x="0" y="1276"/>
                  </a:lnTo>
                  <a:lnTo>
                    <a:pt x="0" y="137"/>
                  </a:lnTo>
                  <a:lnTo>
                    <a:pt x="2" y="110"/>
                  </a:lnTo>
                  <a:lnTo>
                    <a:pt x="11" y="84"/>
                  </a:lnTo>
                  <a:lnTo>
                    <a:pt x="23" y="61"/>
                  </a:lnTo>
                  <a:lnTo>
                    <a:pt x="39" y="42"/>
                  </a:lnTo>
                  <a:lnTo>
                    <a:pt x="58" y="25"/>
                  </a:lnTo>
                  <a:lnTo>
                    <a:pt x="81" y="12"/>
                  </a:lnTo>
                  <a:lnTo>
                    <a:pt x="106" y="4"/>
                  </a:lnTo>
                  <a:lnTo>
                    <a:pt x="133" y="1"/>
                  </a:lnTo>
                  <a:lnTo>
                    <a:pt x="133" y="0"/>
                  </a:lnTo>
                  <a:lnTo>
                    <a:pt x="289" y="0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Freeform 416"/>
            <p:cNvSpPr/>
            <p:nvPr/>
          </p:nvSpPr>
          <p:spPr bwMode="auto">
            <a:xfrm>
              <a:off x="9410701" y="5059363"/>
              <a:ext cx="74613" cy="82550"/>
            </a:xfrm>
            <a:custGeom>
              <a:avLst/>
              <a:gdLst>
                <a:gd name="T0" fmla="*/ 249 w 565"/>
                <a:gd name="T1" fmla="*/ 0 h 629"/>
                <a:gd name="T2" fmla="*/ 297 w 565"/>
                <a:gd name="T3" fmla="*/ 3 h 629"/>
                <a:gd name="T4" fmla="*/ 341 w 565"/>
                <a:gd name="T5" fmla="*/ 13 h 629"/>
                <a:gd name="T6" fmla="*/ 382 w 565"/>
                <a:gd name="T7" fmla="*/ 29 h 629"/>
                <a:gd name="T8" fmla="*/ 421 w 565"/>
                <a:gd name="T9" fmla="*/ 51 h 629"/>
                <a:gd name="T10" fmla="*/ 457 w 565"/>
                <a:gd name="T11" fmla="*/ 76 h 629"/>
                <a:gd name="T12" fmla="*/ 488 w 565"/>
                <a:gd name="T13" fmla="*/ 108 h 629"/>
                <a:gd name="T14" fmla="*/ 514 w 565"/>
                <a:gd name="T15" fmla="*/ 143 h 629"/>
                <a:gd name="T16" fmla="*/ 535 w 565"/>
                <a:gd name="T17" fmla="*/ 182 h 629"/>
                <a:gd name="T18" fmla="*/ 552 w 565"/>
                <a:gd name="T19" fmla="*/ 223 h 629"/>
                <a:gd name="T20" fmla="*/ 561 w 565"/>
                <a:gd name="T21" fmla="*/ 269 h 629"/>
                <a:gd name="T22" fmla="*/ 565 w 565"/>
                <a:gd name="T23" fmla="*/ 315 h 629"/>
                <a:gd name="T24" fmla="*/ 562 w 565"/>
                <a:gd name="T25" fmla="*/ 357 h 629"/>
                <a:gd name="T26" fmla="*/ 554 w 565"/>
                <a:gd name="T27" fmla="*/ 398 h 629"/>
                <a:gd name="T28" fmla="*/ 540 w 565"/>
                <a:gd name="T29" fmla="*/ 437 h 629"/>
                <a:gd name="T30" fmla="*/ 521 w 565"/>
                <a:gd name="T31" fmla="*/ 474 h 629"/>
                <a:gd name="T32" fmla="*/ 499 w 565"/>
                <a:gd name="T33" fmla="*/ 507 h 629"/>
                <a:gd name="T34" fmla="*/ 473 w 565"/>
                <a:gd name="T35" fmla="*/ 538 h 629"/>
                <a:gd name="T36" fmla="*/ 443 w 565"/>
                <a:gd name="T37" fmla="*/ 565 h 629"/>
                <a:gd name="T38" fmla="*/ 409 w 565"/>
                <a:gd name="T39" fmla="*/ 587 h 629"/>
                <a:gd name="T40" fmla="*/ 372 w 565"/>
                <a:gd name="T41" fmla="*/ 605 h 629"/>
                <a:gd name="T42" fmla="*/ 333 w 565"/>
                <a:gd name="T43" fmla="*/ 619 h 629"/>
                <a:gd name="T44" fmla="*/ 292 w 565"/>
                <a:gd name="T45" fmla="*/ 627 h 629"/>
                <a:gd name="T46" fmla="*/ 249 w 565"/>
                <a:gd name="T47" fmla="*/ 629 h 629"/>
                <a:gd name="T48" fmla="*/ 204 w 565"/>
                <a:gd name="T49" fmla="*/ 626 h 629"/>
                <a:gd name="T50" fmla="*/ 161 w 565"/>
                <a:gd name="T51" fmla="*/ 616 h 629"/>
                <a:gd name="T52" fmla="*/ 120 w 565"/>
                <a:gd name="T53" fmla="*/ 601 h 629"/>
                <a:gd name="T54" fmla="*/ 82 w 565"/>
                <a:gd name="T55" fmla="*/ 581 h 629"/>
                <a:gd name="T56" fmla="*/ 47 w 565"/>
                <a:gd name="T57" fmla="*/ 555 h 629"/>
                <a:gd name="T58" fmla="*/ 17 w 565"/>
                <a:gd name="T59" fmla="*/ 526 h 629"/>
                <a:gd name="T60" fmla="*/ 34 w 565"/>
                <a:gd name="T61" fmla="*/ 483 h 629"/>
                <a:gd name="T62" fmla="*/ 47 w 565"/>
                <a:gd name="T63" fmla="*/ 438 h 629"/>
                <a:gd name="T64" fmla="*/ 56 w 565"/>
                <a:gd name="T65" fmla="*/ 391 h 629"/>
                <a:gd name="T66" fmla="*/ 59 w 565"/>
                <a:gd name="T67" fmla="*/ 342 h 629"/>
                <a:gd name="T68" fmla="*/ 56 w 565"/>
                <a:gd name="T69" fmla="*/ 296 h 629"/>
                <a:gd name="T70" fmla="*/ 48 w 565"/>
                <a:gd name="T71" fmla="*/ 250 h 629"/>
                <a:gd name="T72" fmla="*/ 36 w 565"/>
                <a:gd name="T73" fmla="*/ 206 h 629"/>
                <a:gd name="T74" fmla="*/ 20 w 565"/>
                <a:gd name="T75" fmla="*/ 164 h 629"/>
                <a:gd name="T76" fmla="*/ 0 w 565"/>
                <a:gd name="T77" fmla="*/ 124 h 629"/>
                <a:gd name="T78" fmla="*/ 27 w 565"/>
                <a:gd name="T79" fmla="*/ 94 h 629"/>
                <a:gd name="T80" fmla="*/ 57 w 565"/>
                <a:gd name="T81" fmla="*/ 67 h 629"/>
                <a:gd name="T82" fmla="*/ 90 w 565"/>
                <a:gd name="T83" fmla="*/ 44 h 629"/>
                <a:gd name="T84" fmla="*/ 126 w 565"/>
                <a:gd name="T85" fmla="*/ 25 h 629"/>
                <a:gd name="T86" fmla="*/ 165 w 565"/>
                <a:gd name="T87" fmla="*/ 12 h 629"/>
                <a:gd name="T88" fmla="*/ 207 w 565"/>
                <a:gd name="T89" fmla="*/ 3 h 629"/>
                <a:gd name="T90" fmla="*/ 249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249" y="0"/>
                  </a:moveTo>
                  <a:lnTo>
                    <a:pt x="297" y="3"/>
                  </a:lnTo>
                  <a:lnTo>
                    <a:pt x="341" y="13"/>
                  </a:lnTo>
                  <a:lnTo>
                    <a:pt x="382" y="29"/>
                  </a:lnTo>
                  <a:lnTo>
                    <a:pt x="421" y="51"/>
                  </a:lnTo>
                  <a:lnTo>
                    <a:pt x="457" y="76"/>
                  </a:lnTo>
                  <a:lnTo>
                    <a:pt x="488" y="108"/>
                  </a:lnTo>
                  <a:lnTo>
                    <a:pt x="514" y="143"/>
                  </a:lnTo>
                  <a:lnTo>
                    <a:pt x="535" y="182"/>
                  </a:lnTo>
                  <a:lnTo>
                    <a:pt x="552" y="223"/>
                  </a:lnTo>
                  <a:lnTo>
                    <a:pt x="561" y="269"/>
                  </a:lnTo>
                  <a:lnTo>
                    <a:pt x="565" y="315"/>
                  </a:lnTo>
                  <a:lnTo>
                    <a:pt x="562" y="357"/>
                  </a:lnTo>
                  <a:lnTo>
                    <a:pt x="554" y="398"/>
                  </a:lnTo>
                  <a:lnTo>
                    <a:pt x="540" y="437"/>
                  </a:lnTo>
                  <a:lnTo>
                    <a:pt x="521" y="474"/>
                  </a:lnTo>
                  <a:lnTo>
                    <a:pt x="499" y="507"/>
                  </a:lnTo>
                  <a:lnTo>
                    <a:pt x="473" y="538"/>
                  </a:lnTo>
                  <a:lnTo>
                    <a:pt x="443" y="565"/>
                  </a:lnTo>
                  <a:lnTo>
                    <a:pt x="409" y="587"/>
                  </a:lnTo>
                  <a:lnTo>
                    <a:pt x="372" y="605"/>
                  </a:lnTo>
                  <a:lnTo>
                    <a:pt x="333" y="619"/>
                  </a:lnTo>
                  <a:lnTo>
                    <a:pt x="292" y="627"/>
                  </a:lnTo>
                  <a:lnTo>
                    <a:pt x="249" y="629"/>
                  </a:lnTo>
                  <a:lnTo>
                    <a:pt x="204" y="626"/>
                  </a:lnTo>
                  <a:lnTo>
                    <a:pt x="161" y="616"/>
                  </a:lnTo>
                  <a:lnTo>
                    <a:pt x="120" y="601"/>
                  </a:lnTo>
                  <a:lnTo>
                    <a:pt x="82" y="581"/>
                  </a:lnTo>
                  <a:lnTo>
                    <a:pt x="47" y="555"/>
                  </a:lnTo>
                  <a:lnTo>
                    <a:pt x="17" y="526"/>
                  </a:lnTo>
                  <a:lnTo>
                    <a:pt x="34" y="483"/>
                  </a:lnTo>
                  <a:lnTo>
                    <a:pt x="47" y="438"/>
                  </a:lnTo>
                  <a:lnTo>
                    <a:pt x="56" y="391"/>
                  </a:lnTo>
                  <a:lnTo>
                    <a:pt x="59" y="342"/>
                  </a:lnTo>
                  <a:lnTo>
                    <a:pt x="56" y="296"/>
                  </a:lnTo>
                  <a:lnTo>
                    <a:pt x="48" y="250"/>
                  </a:lnTo>
                  <a:lnTo>
                    <a:pt x="36" y="206"/>
                  </a:lnTo>
                  <a:lnTo>
                    <a:pt x="20" y="164"/>
                  </a:lnTo>
                  <a:lnTo>
                    <a:pt x="0" y="124"/>
                  </a:lnTo>
                  <a:lnTo>
                    <a:pt x="27" y="94"/>
                  </a:lnTo>
                  <a:lnTo>
                    <a:pt x="57" y="67"/>
                  </a:lnTo>
                  <a:lnTo>
                    <a:pt x="90" y="44"/>
                  </a:lnTo>
                  <a:lnTo>
                    <a:pt x="126" y="25"/>
                  </a:lnTo>
                  <a:lnTo>
                    <a:pt x="165" y="12"/>
                  </a:lnTo>
                  <a:lnTo>
                    <a:pt x="207" y="3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Freeform 417"/>
            <p:cNvSpPr/>
            <p:nvPr/>
          </p:nvSpPr>
          <p:spPr bwMode="auto">
            <a:xfrm>
              <a:off x="9412288" y="5148263"/>
              <a:ext cx="96838" cy="317500"/>
            </a:xfrm>
            <a:custGeom>
              <a:avLst/>
              <a:gdLst>
                <a:gd name="T0" fmla="*/ 510 w 728"/>
                <a:gd name="T1" fmla="*/ 0 h 2394"/>
                <a:gd name="T2" fmla="*/ 579 w 728"/>
                <a:gd name="T3" fmla="*/ 0 h 2394"/>
                <a:gd name="T4" fmla="*/ 594 w 728"/>
                <a:gd name="T5" fmla="*/ 0 h 2394"/>
                <a:gd name="T6" fmla="*/ 621 w 728"/>
                <a:gd name="T7" fmla="*/ 4 h 2394"/>
                <a:gd name="T8" fmla="*/ 669 w 728"/>
                <a:gd name="T9" fmla="*/ 25 h 2394"/>
                <a:gd name="T10" fmla="*/ 705 w 728"/>
                <a:gd name="T11" fmla="*/ 61 h 2394"/>
                <a:gd name="T12" fmla="*/ 725 w 728"/>
                <a:gd name="T13" fmla="*/ 110 h 2394"/>
                <a:gd name="T14" fmla="*/ 728 w 728"/>
                <a:gd name="T15" fmla="*/ 1276 h 2394"/>
                <a:gd name="T16" fmla="*/ 717 w 728"/>
                <a:gd name="T17" fmla="*/ 1330 h 2394"/>
                <a:gd name="T18" fmla="*/ 688 w 728"/>
                <a:gd name="T19" fmla="*/ 1374 h 2394"/>
                <a:gd name="T20" fmla="*/ 645 w 728"/>
                <a:gd name="T21" fmla="*/ 1403 h 2394"/>
                <a:gd name="T22" fmla="*/ 592 w 728"/>
                <a:gd name="T23" fmla="*/ 1414 h 2394"/>
                <a:gd name="T24" fmla="*/ 547 w 728"/>
                <a:gd name="T25" fmla="*/ 1406 h 2394"/>
                <a:gd name="T26" fmla="*/ 509 w 728"/>
                <a:gd name="T27" fmla="*/ 1386 h 2394"/>
                <a:gd name="T28" fmla="*/ 506 w 728"/>
                <a:gd name="T29" fmla="*/ 2285 h 2394"/>
                <a:gd name="T30" fmla="*/ 486 w 728"/>
                <a:gd name="T31" fmla="*/ 2335 h 2394"/>
                <a:gd name="T32" fmla="*/ 449 w 728"/>
                <a:gd name="T33" fmla="*/ 2372 h 2394"/>
                <a:gd name="T34" fmla="*/ 401 w 728"/>
                <a:gd name="T35" fmla="*/ 2392 h 2394"/>
                <a:gd name="T36" fmla="*/ 345 w 728"/>
                <a:gd name="T37" fmla="*/ 2392 h 2394"/>
                <a:gd name="T38" fmla="*/ 297 w 728"/>
                <a:gd name="T39" fmla="*/ 2372 h 2394"/>
                <a:gd name="T40" fmla="*/ 260 w 728"/>
                <a:gd name="T41" fmla="*/ 2335 h 2394"/>
                <a:gd name="T42" fmla="*/ 240 w 728"/>
                <a:gd name="T43" fmla="*/ 2285 h 2394"/>
                <a:gd name="T44" fmla="*/ 233 w 728"/>
                <a:gd name="T45" fmla="*/ 2258 h 2394"/>
                <a:gd name="T46" fmla="*/ 222 w 728"/>
                <a:gd name="T47" fmla="*/ 2311 h 2394"/>
                <a:gd name="T48" fmla="*/ 192 w 728"/>
                <a:gd name="T49" fmla="*/ 2354 h 2394"/>
                <a:gd name="T50" fmla="*/ 149 w 728"/>
                <a:gd name="T51" fmla="*/ 2383 h 2394"/>
                <a:gd name="T52" fmla="*/ 96 w 728"/>
                <a:gd name="T53" fmla="*/ 2394 h 2394"/>
                <a:gd name="T54" fmla="*/ 43 w 728"/>
                <a:gd name="T55" fmla="*/ 2383 h 2394"/>
                <a:gd name="T56" fmla="*/ 0 w 728"/>
                <a:gd name="T57" fmla="*/ 2354 h 2394"/>
                <a:gd name="T58" fmla="*/ 39 w 728"/>
                <a:gd name="T59" fmla="*/ 1697 h 2394"/>
                <a:gd name="T60" fmla="*/ 109 w 728"/>
                <a:gd name="T61" fmla="*/ 1668 h 2394"/>
                <a:gd name="T62" fmla="*/ 168 w 728"/>
                <a:gd name="T63" fmla="*/ 1622 h 2394"/>
                <a:gd name="T64" fmla="*/ 210 w 728"/>
                <a:gd name="T65" fmla="*/ 1560 h 2394"/>
                <a:gd name="T66" fmla="*/ 234 w 728"/>
                <a:gd name="T67" fmla="*/ 1488 h 2394"/>
                <a:gd name="T68" fmla="*/ 236 w 728"/>
                <a:gd name="T69" fmla="*/ 208 h 2394"/>
                <a:gd name="T70" fmla="*/ 227 w 728"/>
                <a:gd name="T71" fmla="*/ 137 h 2394"/>
                <a:gd name="T72" fmla="*/ 199 w 728"/>
                <a:gd name="T73" fmla="*/ 74 h 2394"/>
                <a:gd name="T74" fmla="*/ 155 w 728"/>
                <a:gd name="T75" fmla="*/ 21 h 2394"/>
                <a:gd name="T76" fmla="*/ 438 w 728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8" h="2394">
                  <a:moveTo>
                    <a:pt x="476" y="0"/>
                  </a:moveTo>
                  <a:lnTo>
                    <a:pt x="510" y="0"/>
                  </a:lnTo>
                  <a:lnTo>
                    <a:pt x="561" y="0"/>
                  </a:lnTo>
                  <a:lnTo>
                    <a:pt x="579" y="0"/>
                  </a:lnTo>
                  <a:lnTo>
                    <a:pt x="591" y="0"/>
                  </a:lnTo>
                  <a:lnTo>
                    <a:pt x="594" y="0"/>
                  </a:lnTo>
                  <a:lnTo>
                    <a:pt x="594" y="1"/>
                  </a:lnTo>
                  <a:lnTo>
                    <a:pt x="621" y="4"/>
                  </a:lnTo>
                  <a:lnTo>
                    <a:pt x="647" y="12"/>
                  </a:lnTo>
                  <a:lnTo>
                    <a:pt x="669" y="25"/>
                  </a:lnTo>
                  <a:lnTo>
                    <a:pt x="689" y="42"/>
                  </a:lnTo>
                  <a:lnTo>
                    <a:pt x="705" y="61"/>
                  </a:lnTo>
                  <a:lnTo>
                    <a:pt x="717" y="84"/>
                  </a:lnTo>
                  <a:lnTo>
                    <a:pt x="725" y="110"/>
                  </a:lnTo>
                  <a:lnTo>
                    <a:pt x="728" y="137"/>
                  </a:lnTo>
                  <a:lnTo>
                    <a:pt x="728" y="1276"/>
                  </a:lnTo>
                  <a:lnTo>
                    <a:pt x="725" y="1305"/>
                  </a:lnTo>
                  <a:lnTo>
                    <a:pt x="717" y="1330"/>
                  </a:lnTo>
                  <a:lnTo>
                    <a:pt x="704" y="1353"/>
                  </a:lnTo>
                  <a:lnTo>
                    <a:pt x="688" y="1374"/>
                  </a:lnTo>
                  <a:lnTo>
                    <a:pt x="667" y="1390"/>
                  </a:lnTo>
                  <a:lnTo>
                    <a:pt x="645" y="1403"/>
                  </a:lnTo>
                  <a:lnTo>
                    <a:pt x="619" y="1410"/>
                  </a:lnTo>
                  <a:lnTo>
                    <a:pt x="592" y="1414"/>
                  </a:lnTo>
                  <a:lnTo>
                    <a:pt x="569" y="1411"/>
                  </a:lnTo>
                  <a:lnTo>
                    <a:pt x="547" y="1406"/>
                  </a:lnTo>
                  <a:lnTo>
                    <a:pt x="527" y="1397"/>
                  </a:lnTo>
                  <a:lnTo>
                    <a:pt x="509" y="1386"/>
                  </a:lnTo>
                  <a:lnTo>
                    <a:pt x="509" y="2258"/>
                  </a:lnTo>
                  <a:lnTo>
                    <a:pt x="506" y="2285"/>
                  </a:lnTo>
                  <a:lnTo>
                    <a:pt x="499" y="2311"/>
                  </a:lnTo>
                  <a:lnTo>
                    <a:pt x="486" y="2335"/>
                  </a:lnTo>
                  <a:lnTo>
                    <a:pt x="470" y="2354"/>
                  </a:lnTo>
                  <a:lnTo>
                    <a:pt x="449" y="2372"/>
                  </a:lnTo>
                  <a:lnTo>
                    <a:pt x="426" y="2383"/>
                  </a:lnTo>
                  <a:lnTo>
                    <a:pt x="401" y="2392"/>
                  </a:lnTo>
                  <a:lnTo>
                    <a:pt x="372" y="2394"/>
                  </a:lnTo>
                  <a:lnTo>
                    <a:pt x="345" y="2392"/>
                  </a:lnTo>
                  <a:lnTo>
                    <a:pt x="320" y="2383"/>
                  </a:lnTo>
                  <a:lnTo>
                    <a:pt x="297" y="2372"/>
                  </a:lnTo>
                  <a:lnTo>
                    <a:pt x="276" y="2354"/>
                  </a:lnTo>
                  <a:lnTo>
                    <a:pt x="260" y="2335"/>
                  </a:lnTo>
                  <a:lnTo>
                    <a:pt x="247" y="2311"/>
                  </a:lnTo>
                  <a:lnTo>
                    <a:pt x="240" y="2285"/>
                  </a:lnTo>
                  <a:lnTo>
                    <a:pt x="236" y="2258"/>
                  </a:lnTo>
                  <a:lnTo>
                    <a:pt x="233" y="2258"/>
                  </a:lnTo>
                  <a:lnTo>
                    <a:pt x="230" y="2285"/>
                  </a:lnTo>
                  <a:lnTo>
                    <a:pt x="222" y="2311"/>
                  </a:lnTo>
                  <a:lnTo>
                    <a:pt x="209" y="2335"/>
                  </a:lnTo>
                  <a:lnTo>
                    <a:pt x="192" y="2354"/>
                  </a:lnTo>
                  <a:lnTo>
                    <a:pt x="173" y="2372"/>
                  </a:lnTo>
                  <a:lnTo>
                    <a:pt x="149" y="2383"/>
                  </a:lnTo>
                  <a:lnTo>
                    <a:pt x="123" y="2392"/>
                  </a:lnTo>
                  <a:lnTo>
                    <a:pt x="96" y="2394"/>
                  </a:lnTo>
                  <a:lnTo>
                    <a:pt x="69" y="2392"/>
                  </a:lnTo>
                  <a:lnTo>
                    <a:pt x="43" y="2383"/>
                  </a:lnTo>
                  <a:lnTo>
                    <a:pt x="19" y="2372"/>
                  </a:lnTo>
                  <a:lnTo>
                    <a:pt x="0" y="2354"/>
                  </a:lnTo>
                  <a:lnTo>
                    <a:pt x="0" y="1702"/>
                  </a:lnTo>
                  <a:lnTo>
                    <a:pt x="39" y="1697"/>
                  </a:lnTo>
                  <a:lnTo>
                    <a:pt x="75" y="1685"/>
                  </a:lnTo>
                  <a:lnTo>
                    <a:pt x="109" y="1668"/>
                  </a:lnTo>
                  <a:lnTo>
                    <a:pt x="140" y="1648"/>
                  </a:lnTo>
                  <a:lnTo>
                    <a:pt x="168" y="1622"/>
                  </a:lnTo>
                  <a:lnTo>
                    <a:pt x="191" y="1593"/>
                  </a:lnTo>
                  <a:lnTo>
                    <a:pt x="210" y="1560"/>
                  </a:lnTo>
                  <a:lnTo>
                    <a:pt x="224" y="1526"/>
                  </a:lnTo>
                  <a:lnTo>
                    <a:pt x="234" y="1488"/>
                  </a:lnTo>
                  <a:lnTo>
                    <a:pt x="236" y="1448"/>
                  </a:lnTo>
                  <a:lnTo>
                    <a:pt x="236" y="208"/>
                  </a:lnTo>
                  <a:lnTo>
                    <a:pt x="234" y="172"/>
                  </a:lnTo>
                  <a:lnTo>
                    <a:pt x="227" y="137"/>
                  </a:lnTo>
                  <a:lnTo>
                    <a:pt x="215" y="105"/>
                  </a:lnTo>
                  <a:lnTo>
                    <a:pt x="199" y="74"/>
                  </a:lnTo>
                  <a:lnTo>
                    <a:pt x="178" y="46"/>
                  </a:lnTo>
                  <a:lnTo>
                    <a:pt x="155" y="21"/>
                  </a:lnTo>
                  <a:lnTo>
                    <a:pt x="128" y="0"/>
                  </a:lnTo>
                  <a:lnTo>
                    <a:pt x="438" y="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Group 142"/>
          <p:cNvGrpSpPr/>
          <p:nvPr/>
        </p:nvGrpSpPr>
        <p:grpSpPr>
          <a:xfrm>
            <a:off x="4037559" y="4551716"/>
            <a:ext cx="417075" cy="367080"/>
            <a:chOff x="10059988" y="2759075"/>
            <a:chExt cx="463550" cy="407988"/>
          </a:xfrm>
          <a:solidFill>
            <a:schemeClr val="bg1"/>
          </a:solidFill>
        </p:grpSpPr>
        <p:sp>
          <p:nvSpPr>
            <p:cNvPr id="34" name="Freeform 182"/>
            <p:cNvSpPr/>
            <p:nvPr/>
          </p:nvSpPr>
          <p:spPr bwMode="auto">
            <a:xfrm>
              <a:off x="10059988" y="2759075"/>
              <a:ext cx="463550" cy="168275"/>
            </a:xfrm>
            <a:custGeom>
              <a:avLst/>
              <a:gdLst>
                <a:gd name="T0" fmla="*/ 1606 w 3212"/>
                <a:gd name="T1" fmla="*/ 0 h 1164"/>
                <a:gd name="T2" fmla="*/ 1815 w 3212"/>
                <a:gd name="T3" fmla="*/ 5 h 1164"/>
                <a:gd name="T4" fmla="*/ 2016 w 3212"/>
                <a:gd name="T5" fmla="*/ 19 h 1164"/>
                <a:gd name="T6" fmla="*/ 2208 w 3212"/>
                <a:gd name="T7" fmla="*/ 43 h 1164"/>
                <a:gd name="T8" fmla="*/ 2388 w 3212"/>
                <a:gd name="T9" fmla="*/ 74 h 1164"/>
                <a:gd name="T10" fmla="*/ 2554 w 3212"/>
                <a:gd name="T11" fmla="*/ 112 h 1164"/>
                <a:gd name="T12" fmla="*/ 2706 w 3212"/>
                <a:gd name="T13" fmla="*/ 158 h 1164"/>
                <a:gd name="T14" fmla="*/ 2841 w 3212"/>
                <a:gd name="T15" fmla="*/ 210 h 1164"/>
                <a:gd name="T16" fmla="*/ 2958 w 3212"/>
                <a:gd name="T17" fmla="*/ 268 h 1164"/>
                <a:gd name="T18" fmla="*/ 3055 w 3212"/>
                <a:gd name="T19" fmla="*/ 331 h 1164"/>
                <a:gd name="T20" fmla="*/ 3130 w 3212"/>
                <a:gd name="T21" fmla="*/ 398 h 1164"/>
                <a:gd name="T22" fmla="*/ 3182 w 3212"/>
                <a:gd name="T23" fmla="*/ 469 h 1164"/>
                <a:gd name="T24" fmla="*/ 3209 w 3212"/>
                <a:gd name="T25" fmla="*/ 544 h 1164"/>
                <a:gd name="T26" fmla="*/ 3209 w 3212"/>
                <a:gd name="T27" fmla="*/ 620 h 1164"/>
                <a:gd name="T28" fmla="*/ 3182 w 3212"/>
                <a:gd name="T29" fmla="*/ 695 h 1164"/>
                <a:gd name="T30" fmla="*/ 3130 w 3212"/>
                <a:gd name="T31" fmla="*/ 766 h 1164"/>
                <a:gd name="T32" fmla="*/ 3055 w 3212"/>
                <a:gd name="T33" fmla="*/ 833 h 1164"/>
                <a:gd name="T34" fmla="*/ 2958 w 3212"/>
                <a:gd name="T35" fmla="*/ 896 h 1164"/>
                <a:gd name="T36" fmla="*/ 2841 w 3212"/>
                <a:gd name="T37" fmla="*/ 954 h 1164"/>
                <a:gd name="T38" fmla="*/ 2706 w 3212"/>
                <a:gd name="T39" fmla="*/ 1006 h 1164"/>
                <a:gd name="T40" fmla="*/ 2554 w 3212"/>
                <a:gd name="T41" fmla="*/ 1052 h 1164"/>
                <a:gd name="T42" fmla="*/ 2388 w 3212"/>
                <a:gd name="T43" fmla="*/ 1090 h 1164"/>
                <a:gd name="T44" fmla="*/ 2208 w 3212"/>
                <a:gd name="T45" fmla="*/ 1122 h 1164"/>
                <a:gd name="T46" fmla="*/ 2016 w 3212"/>
                <a:gd name="T47" fmla="*/ 1145 h 1164"/>
                <a:gd name="T48" fmla="*/ 1815 w 3212"/>
                <a:gd name="T49" fmla="*/ 1159 h 1164"/>
                <a:gd name="T50" fmla="*/ 1606 w 3212"/>
                <a:gd name="T51" fmla="*/ 1164 h 1164"/>
                <a:gd name="T52" fmla="*/ 1397 w 3212"/>
                <a:gd name="T53" fmla="*/ 1159 h 1164"/>
                <a:gd name="T54" fmla="*/ 1195 w 3212"/>
                <a:gd name="T55" fmla="*/ 1145 h 1164"/>
                <a:gd name="T56" fmla="*/ 1004 w 3212"/>
                <a:gd name="T57" fmla="*/ 1122 h 1164"/>
                <a:gd name="T58" fmla="*/ 824 w 3212"/>
                <a:gd name="T59" fmla="*/ 1090 h 1164"/>
                <a:gd name="T60" fmla="*/ 658 w 3212"/>
                <a:gd name="T61" fmla="*/ 1052 h 1164"/>
                <a:gd name="T62" fmla="*/ 506 w 3212"/>
                <a:gd name="T63" fmla="*/ 1006 h 1164"/>
                <a:gd name="T64" fmla="*/ 371 w 3212"/>
                <a:gd name="T65" fmla="*/ 954 h 1164"/>
                <a:gd name="T66" fmla="*/ 254 w 3212"/>
                <a:gd name="T67" fmla="*/ 896 h 1164"/>
                <a:gd name="T68" fmla="*/ 157 w 3212"/>
                <a:gd name="T69" fmla="*/ 833 h 1164"/>
                <a:gd name="T70" fmla="*/ 82 w 3212"/>
                <a:gd name="T71" fmla="*/ 766 h 1164"/>
                <a:gd name="T72" fmla="*/ 30 w 3212"/>
                <a:gd name="T73" fmla="*/ 695 h 1164"/>
                <a:gd name="T74" fmla="*/ 3 w 3212"/>
                <a:gd name="T75" fmla="*/ 620 h 1164"/>
                <a:gd name="T76" fmla="*/ 3 w 3212"/>
                <a:gd name="T77" fmla="*/ 544 h 1164"/>
                <a:gd name="T78" fmla="*/ 30 w 3212"/>
                <a:gd name="T79" fmla="*/ 469 h 1164"/>
                <a:gd name="T80" fmla="*/ 82 w 3212"/>
                <a:gd name="T81" fmla="*/ 398 h 1164"/>
                <a:gd name="T82" fmla="*/ 157 w 3212"/>
                <a:gd name="T83" fmla="*/ 331 h 1164"/>
                <a:gd name="T84" fmla="*/ 254 w 3212"/>
                <a:gd name="T85" fmla="*/ 268 h 1164"/>
                <a:gd name="T86" fmla="*/ 371 w 3212"/>
                <a:gd name="T87" fmla="*/ 210 h 1164"/>
                <a:gd name="T88" fmla="*/ 506 w 3212"/>
                <a:gd name="T89" fmla="*/ 158 h 1164"/>
                <a:gd name="T90" fmla="*/ 658 w 3212"/>
                <a:gd name="T91" fmla="*/ 112 h 1164"/>
                <a:gd name="T92" fmla="*/ 824 w 3212"/>
                <a:gd name="T93" fmla="*/ 74 h 1164"/>
                <a:gd name="T94" fmla="*/ 1004 w 3212"/>
                <a:gd name="T95" fmla="*/ 43 h 1164"/>
                <a:gd name="T96" fmla="*/ 1195 w 3212"/>
                <a:gd name="T97" fmla="*/ 19 h 1164"/>
                <a:gd name="T98" fmla="*/ 1397 w 3212"/>
                <a:gd name="T99" fmla="*/ 5 h 1164"/>
                <a:gd name="T100" fmla="*/ 1606 w 3212"/>
                <a:gd name="T101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12" h="1164">
                  <a:moveTo>
                    <a:pt x="1606" y="0"/>
                  </a:moveTo>
                  <a:lnTo>
                    <a:pt x="1606" y="0"/>
                  </a:lnTo>
                  <a:lnTo>
                    <a:pt x="1712" y="2"/>
                  </a:lnTo>
                  <a:lnTo>
                    <a:pt x="1815" y="5"/>
                  </a:lnTo>
                  <a:lnTo>
                    <a:pt x="1917" y="11"/>
                  </a:lnTo>
                  <a:lnTo>
                    <a:pt x="2016" y="19"/>
                  </a:lnTo>
                  <a:lnTo>
                    <a:pt x="2114" y="30"/>
                  </a:lnTo>
                  <a:lnTo>
                    <a:pt x="2208" y="43"/>
                  </a:lnTo>
                  <a:lnTo>
                    <a:pt x="2299" y="57"/>
                  </a:lnTo>
                  <a:lnTo>
                    <a:pt x="2388" y="74"/>
                  </a:lnTo>
                  <a:lnTo>
                    <a:pt x="2472" y="92"/>
                  </a:lnTo>
                  <a:lnTo>
                    <a:pt x="2554" y="112"/>
                  </a:lnTo>
                  <a:lnTo>
                    <a:pt x="2632" y="135"/>
                  </a:lnTo>
                  <a:lnTo>
                    <a:pt x="2706" y="158"/>
                  </a:lnTo>
                  <a:lnTo>
                    <a:pt x="2775" y="183"/>
                  </a:lnTo>
                  <a:lnTo>
                    <a:pt x="2841" y="210"/>
                  </a:lnTo>
                  <a:lnTo>
                    <a:pt x="2902" y="238"/>
                  </a:lnTo>
                  <a:lnTo>
                    <a:pt x="2958" y="268"/>
                  </a:lnTo>
                  <a:lnTo>
                    <a:pt x="3009" y="299"/>
                  </a:lnTo>
                  <a:lnTo>
                    <a:pt x="3055" y="331"/>
                  </a:lnTo>
                  <a:lnTo>
                    <a:pt x="3096" y="364"/>
                  </a:lnTo>
                  <a:lnTo>
                    <a:pt x="3130" y="398"/>
                  </a:lnTo>
                  <a:lnTo>
                    <a:pt x="3159" y="433"/>
                  </a:lnTo>
                  <a:lnTo>
                    <a:pt x="3182" y="469"/>
                  </a:lnTo>
                  <a:lnTo>
                    <a:pt x="3199" y="506"/>
                  </a:lnTo>
                  <a:lnTo>
                    <a:pt x="3209" y="544"/>
                  </a:lnTo>
                  <a:lnTo>
                    <a:pt x="3212" y="582"/>
                  </a:lnTo>
                  <a:lnTo>
                    <a:pt x="3209" y="620"/>
                  </a:lnTo>
                  <a:lnTo>
                    <a:pt x="3199" y="658"/>
                  </a:lnTo>
                  <a:lnTo>
                    <a:pt x="3182" y="695"/>
                  </a:lnTo>
                  <a:lnTo>
                    <a:pt x="3159" y="731"/>
                  </a:lnTo>
                  <a:lnTo>
                    <a:pt x="3130" y="766"/>
                  </a:lnTo>
                  <a:lnTo>
                    <a:pt x="3096" y="800"/>
                  </a:lnTo>
                  <a:lnTo>
                    <a:pt x="3055" y="833"/>
                  </a:lnTo>
                  <a:lnTo>
                    <a:pt x="3009" y="865"/>
                  </a:lnTo>
                  <a:lnTo>
                    <a:pt x="2958" y="896"/>
                  </a:lnTo>
                  <a:lnTo>
                    <a:pt x="2902" y="926"/>
                  </a:lnTo>
                  <a:lnTo>
                    <a:pt x="2841" y="954"/>
                  </a:lnTo>
                  <a:lnTo>
                    <a:pt x="2775" y="981"/>
                  </a:lnTo>
                  <a:lnTo>
                    <a:pt x="2706" y="1006"/>
                  </a:lnTo>
                  <a:lnTo>
                    <a:pt x="2632" y="1030"/>
                  </a:lnTo>
                  <a:lnTo>
                    <a:pt x="2554" y="1052"/>
                  </a:lnTo>
                  <a:lnTo>
                    <a:pt x="2472" y="1072"/>
                  </a:lnTo>
                  <a:lnTo>
                    <a:pt x="2388" y="1090"/>
                  </a:lnTo>
                  <a:lnTo>
                    <a:pt x="2299" y="1107"/>
                  </a:lnTo>
                  <a:lnTo>
                    <a:pt x="2208" y="1122"/>
                  </a:lnTo>
                  <a:lnTo>
                    <a:pt x="2114" y="1134"/>
                  </a:lnTo>
                  <a:lnTo>
                    <a:pt x="2016" y="1145"/>
                  </a:lnTo>
                  <a:lnTo>
                    <a:pt x="1917" y="1153"/>
                  </a:lnTo>
                  <a:lnTo>
                    <a:pt x="1815" y="1159"/>
                  </a:lnTo>
                  <a:lnTo>
                    <a:pt x="1712" y="1163"/>
                  </a:lnTo>
                  <a:lnTo>
                    <a:pt x="1606" y="1164"/>
                  </a:lnTo>
                  <a:lnTo>
                    <a:pt x="1500" y="1163"/>
                  </a:lnTo>
                  <a:lnTo>
                    <a:pt x="1397" y="1159"/>
                  </a:lnTo>
                  <a:lnTo>
                    <a:pt x="1295" y="1153"/>
                  </a:lnTo>
                  <a:lnTo>
                    <a:pt x="1195" y="1145"/>
                  </a:lnTo>
                  <a:lnTo>
                    <a:pt x="1098" y="1134"/>
                  </a:lnTo>
                  <a:lnTo>
                    <a:pt x="1004" y="1122"/>
                  </a:lnTo>
                  <a:lnTo>
                    <a:pt x="912" y="1107"/>
                  </a:lnTo>
                  <a:lnTo>
                    <a:pt x="824" y="1090"/>
                  </a:lnTo>
                  <a:lnTo>
                    <a:pt x="739" y="1072"/>
                  </a:lnTo>
                  <a:lnTo>
                    <a:pt x="658" y="1052"/>
                  </a:lnTo>
                  <a:lnTo>
                    <a:pt x="580" y="1030"/>
                  </a:lnTo>
                  <a:lnTo>
                    <a:pt x="506" y="1006"/>
                  </a:lnTo>
                  <a:lnTo>
                    <a:pt x="436" y="981"/>
                  </a:lnTo>
                  <a:lnTo>
                    <a:pt x="371" y="954"/>
                  </a:lnTo>
                  <a:lnTo>
                    <a:pt x="310" y="926"/>
                  </a:lnTo>
                  <a:lnTo>
                    <a:pt x="254" y="896"/>
                  </a:lnTo>
                  <a:lnTo>
                    <a:pt x="203" y="865"/>
                  </a:lnTo>
                  <a:lnTo>
                    <a:pt x="157" y="833"/>
                  </a:lnTo>
                  <a:lnTo>
                    <a:pt x="116" y="800"/>
                  </a:lnTo>
                  <a:lnTo>
                    <a:pt x="82" y="766"/>
                  </a:lnTo>
                  <a:lnTo>
                    <a:pt x="53" y="731"/>
                  </a:lnTo>
                  <a:lnTo>
                    <a:pt x="30" y="695"/>
                  </a:lnTo>
                  <a:lnTo>
                    <a:pt x="13" y="658"/>
                  </a:lnTo>
                  <a:lnTo>
                    <a:pt x="3" y="620"/>
                  </a:lnTo>
                  <a:lnTo>
                    <a:pt x="0" y="582"/>
                  </a:lnTo>
                  <a:lnTo>
                    <a:pt x="3" y="544"/>
                  </a:lnTo>
                  <a:lnTo>
                    <a:pt x="13" y="506"/>
                  </a:lnTo>
                  <a:lnTo>
                    <a:pt x="30" y="469"/>
                  </a:lnTo>
                  <a:lnTo>
                    <a:pt x="53" y="433"/>
                  </a:lnTo>
                  <a:lnTo>
                    <a:pt x="82" y="398"/>
                  </a:lnTo>
                  <a:lnTo>
                    <a:pt x="116" y="364"/>
                  </a:lnTo>
                  <a:lnTo>
                    <a:pt x="157" y="331"/>
                  </a:lnTo>
                  <a:lnTo>
                    <a:pt x="203" y="299"/>
                  </a:lnTo>
                  <a:lnTo>
                    <a:pt x="254" y="268"/>
                  </a:lnTo>
                  <a:lnTo>
                    <a:pt x="310" y="238"/>
                  </a:lnTo>
                  <a:lnTo>
                    <a:pt x="371" y="210"/>
                  </a:lnTo>
                  <a:lnTo>
                    <a:pt x="436" y="183"/>
                  </a:lnTo>
                  <a:lnTo>
                    <a:pt x="506" y="158"/>
                  </a:lnTo>
                  <a:lnTo>
                    <a:pt x="580" y="135"/>
                  </a:lnTo>
                  <a:lnTo>
                    <a:pt x="658" y="112"/>
                  </a:lnTo>
                  <a:lnTo>
                    <a:pt x="739" y="92"/>
                  </a:lnTo>
                  <a:lnTo>
                    <a:pt x="824" y="74"/>
                  </a:lnTo>
                  <a:lnTo>
                    <a:pt x="912" y="57"/>
                  </a:lnTo>
                  <a:lnTo>
                    <a:pt x="1004" y="43"/>
                  </a:lnTo>
                  <a:lnTo>
                    <a:pt x="1098" y="30"/>
                  </a:lnTo>
                  <a:lnTo>
                    <a:pt x="1195" y="19"/>
                  </a:lnTo>
                  <a:lnTo>
                    <a:pt x="1295" y="11"/>
                  </a:lnTo>
                  <a:lnTo>
                    <a:pt x="1397" y="5"/>
                  </a:lnTo>
                  <a:lnTo>
                    <a:pt x="1500" y="2"/>
                  </a:lnTo>
                  <a:lnTo>
                    <a:pt x="16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183"/>
            <p:cNvSpPr/>
            <p:nvPr/>
          </p:nvSpPr>
          <p:spPr bwMode="auto">
            <a:xfrm>
              <a:off x="10059988" y="2917825"/>
              <a:ext cx="463550" cy="93663"/>
            </a:xfrm>
            <a:custGeom>
              <a:avLst/>
              <a:gdLst>
                <a:gd name="T0" fmla="*/ 87 w 3212"/>
                <a:gd name="T1" fmla="*/ 40 h 648"/>
                <a:gd name="T2" fmla="*/ 256 w 3212"/>
                <a:gd name="T3" fmla="*/ 114 h 648"/>
                <a:gd name="T4" fmla="*/ 442 w 3212"/>
                <a:gd name="T5" fmla="*/ 179 h 648"/>
                <a:gd name="T6" fmla="*/ 647 w 3212"/>
                <a:gd name="T7" fmla="*/ 233 h 648"/>
                <a:gd name="T8" fmla="*/ 869 w 3212"/>
                <a:gd name="T9" fmla="*/ 277 h 648"/>
                <a:gd name="T10" fmla="*/ 1103 w 3212"/>
                <a:gd name="T11" fmla="*/ 310 h 648"/>
                <a:gd name="T12" fmla="*/ 1349 w 3212"/>
                <a:gd name="T13" fmla="*/ 330 h 648"/>
                <a:gd name="T14" fmla="*/ 1606 w 3212"/>
                <a:gd name="T15" fmla="*/ 338 h 648"/>
                <a:gd name="T16" fmla="*/ 1862 w 3212"/>
                <a:gd name="T17" fmla="*/ 330 h 648"/>
                <a:gd name="T18" fmla="*/ 2109 w 3212"/>
                <a:gd name="T19" fmla="*/ 310 h 648"/>
                <a:gd name="T20" fmla="*/ 2343 w 3212"/>
                <a:gd name="T21" fmla="*/ 277 h 648"/>
                <a:gd name="T22" fmla="*/ 2564 w 3212"/>
                <a:gd name="T23" fmla="*/ 233 h 648"/>
                <a:gd name="T24" fmla="*/ 2769 w 3212"/>
                <a:gd name="T25" fmla="*/ 179 h 648"/>
                <a:gd name="T26" fmla="*/ 2957 w 3212"/>
                <a:gd name="T27" fmla="*/ 114 h 648"/>
                <a:gd name="T28" fmla="*/ 3125 w 3212"/>
                <a:gd name="T29" fmla="*/ 40 h 648"/>
                <a:gd name="T30" fmla="*/ 3209 w 3212"/>
                <a:gd name="T31" fmla="*/ 33 h 648"/>
                <a:gd name="T32" fmla="*/ 3209 w 3212"/>
                <a:gd name="T33" fmla="*/ 104 h 648"/>
                <a:gd name="T34" fmla="*/ 3182 w 3212"/>
                <a:gd name="T35" fmla="*/ 179 h 648"/>
                <a:gd name="T36" fmla="*/ 3130 w 3212"/>
                <a:gd name="T37" fmla="*/ 250 h 648"/>
                <a:gd name="T38" fmla="*/ 3055 w 3212"/>
                <a:gd name="T39" fmla="*/ 317 h 648"/>
                <a:gd name="T40" fmla="*/ 2958 w 3212"/>
                <a:gd name="T41" fmla="*/ 381 h 648"/>
                <a:gd name="T42" fmla="*/ 2841 w 3212"/>
                <a:gd name="T43" fmla="*/ 439 h 648"/>
                <a:gd name="T44" fmla="*/ 2706 w 3212"/>
                <a:gd name="T45" fmla="*/ 491 h 648"/>
                <a:gd name="T46" fmla="*/ 2554 w 3212"/>
                <a:gd name="T47" fmla="*/ 536 h 648"/>
                <a:gd name="T48" fmla="*/ 2388 w 3212"/>
                <a:gd name="T49" fmla="*/ 575 h 648"/>
                <a:gd name="T50" fmla="*/ 2208 w 3212"/>
                <a:gd name="T51" fmla="*/ 606 h 648"/>
                <a:gd name="T52" fmla="*/ 2016 w 3212"/>
                <a:gd name="T53" fmla="*/ 629 h 648"/>
                <a:gd name="T54" fmla="*/ 1815 w 3212"/>
                <a:gd name="T55" fmla="*/ 644 h 648"/>
                <a:gd name="T56" fmla="*/ 1606 w 3212"/>
                <a:gd name="T57" fmla="*/ 648 h 648"/>
                <a:gd name="T58" fmla="*/ 1397 w 3212"/>
                <a:gd name="T59" fmla="*/ 644 h 648"/>
                <a:gd name="T60" fmla="*/ 1195 w 3212"/>
                <a:gd name="T61" fmla="*/ 629 h 648"/>
                <a:gd name="T62" fmla="*/ 1004 w 3212"/>
                <a:gd name="T63" fmla="*/ 606 h 648"/>
                <a:gd name="T64" fmla="*/ 824 w 3212"/>
                <a:gd name="T65" fmla="*/ 575 h 648"/>
                <a:gd name="T66" fmla="*/ 658 w 3212"/>
                <a:gd name="T67" fmla="*/ 536 h 648"/>
                <a:gd name="T68" fmla="*/ 506 w 3212"/>
                <a:gd name="T69" fmla="*/ 491 h 648"/>
                <a:gd name="T70" fmla="*/ 371 w 3212"/>
                <a:gd name="T71" fmla="*/ 439 h 648"/>
                <a:gd name="T72" fmla="*/ 254 w 3212"/>
                <a:gd name="T73" fmla="*/ 381 h 648"/>
                <a:gd name="T74" fmla="*/ 157 w 3212"/>
                <a:gd name="T75" fmla="*/ 317 h 648"/>
                <a:gd name="T76" fmla="*/ 82 w 3212"/>
                <a:gd name="T77" fmla="*/ 250 h 648"/>
                <a:gd name="T78" fmla="*/ 30 w 3212"/>
                <a:gd name="T79" fmla="*/ 179 h 648"/>
                <a:gd name="T80" fmla="*/ 3 w 3212"/>
                <a:gd name="T81" fmla="*/ 104 h 648"/>
                <a:gd name="T82" fmla="*/ 3 w 3212"/>
                <a:gd name="T83" fmla="*/ 3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8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9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6"/>
                  </a:lnTo>
                  <a:lnTo>
                    <a:pt x="1606" y="338"/>
                  </a:lnTo>
                  <a:lnTo>
                    <a:pt x="1735" y="336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9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9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50"/>
                  </a:lnTo>
                  <a:lnTo>
                    <a:pt x="2958" y="381"/>
                  </a:lnTo>
                  <a:lnTo>
                    <a:pt x="2902" y="410"/>
                  </a:lnTo>
                  <a:lnTo>
                    <a:pt x="2841" y="439"/>
                  </a:lnTo>
                  <a:lnTo>
                    <a:pt x="2775" y="465"/>
                  </a:lnTo>
                  <a:lnTo>
                    <a:pt x="2706" y="491"/>
                  </a:lnTo>
                  <a:lnTo>
                    <a:pt x="2632" y="514"/>
                  </a:lnTo>
                  <a:lnTo>
                    <a:pt x="2554" y="536"/>
                  </a:lnTo>
                  <a:lnTo>
                    <a:pt x="2472" y="557"/>
                  </a:lnTo>
                  <a:lnTo>
                    <a:pt x="2388" y="575"/>
                  </a:lnTo>
                  <a:lnTo>
                    <a:pt x="2299" y="592"/>
                  </a:lnTo>
                  <a:lnTo>
                    <a:pt x="2208" y="606"/>
                  </a:lnTo>
                  <a:lnTo>
                    <a:pt x="2114" y="619"/>
                  </a:lnTo>
                  <a:lnTo>
                    <a:pt x="2016" y="629"/>
                  </a:lnTo>
                  <a:lnTo>
                    <a:pt x="1917" y="638"/>
                  </a:lnTo>
                  <a:lnTo>
                    <a:pt x="1815" y="644"/>
                  </a:lnTo>
                  <a:lnTo>
                    <a:pt x="1712" y="647"/>
                  </a:lnTo>
                  <a:lnTo>
                    <a:pt x="1606" y="648"/>
                  </a:lnTo>
                  <a:lnTo>
                    <a:pt x="1500" y="647"/>
                  </a:lnTo>
                  <a:lnTo>
                    <a:pt x="1397" y="644"/>
                  </a:lnTo>
                  <a:lnTo>
                    <a:pt x="1295" y="638"/>
                  </a:lnTo>
                  <a:lnTo>
                    <a:pt x="1195" y="629"/>
                  </a:lnTo>
                  <a:lnTo>
                    <a:pt x="1098" y="619"/>
                  </a:lnTo>
                  <a:lnTo>
                    <a:pt x="1004" y="606"/>
                  </a:lnTo>
                  <a:lnTo>
                    <a:pt x="912" y="592"/>
                  </a:lnTo>
                  <a:lnTo>
                    <a:pt x="824" y="575"/>
                  </a:lnTo>
                  <a:lnTo>
                    <a:pt x="739" y="557"/>
                  </a:lnTo>
                  <a:lnTo>
                    <a:pt x="658" y="536"/>
                  </a:lnTo>
                  <a:lnTo>
                    <a:pt x="580" y="514"/>
                  </a:lnTo>
                  <a:lnTo>
                    <a:pt x="506" y="491"/>
                  </a:lnTo>
                  <a:lnTo>
                    <a:pt x="436" y="465"/>
                  </a:lnTo>
                  <a:lnTo>
                    <a:pt x="371" y="439"/>
                  </a:lnTo>
                  <a:lnTo>
                    <a:pt x="310" y="410"/>
                  </a:lnTo>
                  <a:lnTo>
                    <a:pt x="254" y="381"/>
                  </a:lnTo>
                  <a:lnTo>
                    <a:pt x="203" y="350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9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184"/>
            <p:cNvSpPr/>
            <p:nvPr/>
          </p:nvSpPr>
          <p:spPr bwMode="auto">
            <a:xfrm>
              <a:off x="10059988" y="2995613"/>
              <a:ext cx="463550" cy="93663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4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4 h 647"/>
                <a:gd name="T28" fmla="*/ 3125 w 3212"/>
                <a:gd name="T29" fmla="*/ 40 h 647"/>
                <a:gd name="T30" fmla="*/ 3209 w 3212"/>
                <a:gd name="T31" fmla="*/ 33 h 647"/>
                <a:gd name="T32" fmla="*/ 3209 w 3212"/>
                <a:gd name="T33" fmla="*/ 104 h 647"/>
                <a:gd name="T34" fmla="*/ 3182 w 3212"/>
                <a:gd name="T35" fmla="*/ 178 h 647"/>
                <a:gd name="T36" fmla="*/ 3130 w 3212"/>
                <a:gd name="T37" fmla="*/ 250 h 647"/>
                <a:gd name="T38" fmla="*/ 3055 w 3212"/>
                <a:gd name="T39" fmla="*/ 317 h 647"/>
                <a:gd name="T40" fmla="*/ 2958 w 3212"/>
                <a:gd name="T41" fmla="*/ 380 h 647"/>
                <a:gd name="T42" fmla="*/ 2841 w 3212"/>
                <a:gd name="T43" fmla="*/ 438 h 647"/>
                <a:gd name="T44" fmla="*/ 2706 w 3212"/>
                <a:gd name="T45" fmla="*/ 490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3 h 647"/>
                <a:gd name="T56" fmla="*/ 1606 w 3212"/>
                <a:gd name="T57" fmla="*/ 647 h 647"/>
                <a:gd name="T58" fmla="*/ 1397 w 3212"/>
                <a:gd name="T59" fmla="*/ 643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90 h 647"/>
                <a:gd name="T70" fmla="*/ 371 w 3212"/>
                <a:gd name="T71" fmla="*/ 438 h 647"/>
                <a:gd name="T72" fmla="*/ 254 w 3212"/>
                <a:gd name="T73" fmla="*/ 380 h 647"/>
                <a:gd name="T74" fmla="*/ 157 w 3212"/>
                <a:gd name="T75" fmla="*/ 317 h 647"/>
                <a:gd name="T76" fmla="*/ 82 w 3212"/>
                <a:gd name="T77" fmla="*/ 250 h 647"/>
                <a:gd name="T78" fmla="*/ 30 w 3212"/>
                <a:gd name="T79" fmla="*/ 178 h 647"/>
                <a:gd name="T80" fmla="*/ 3 w 3212"/>
                <a:gd name="T81" fmla="*/ 104 h 647"/>
                <a:gd name="T82" fmla="*/ 3 w 3212"/>
                <a:gd name="T83" fmla="*/ 3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8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49"/>
                  </a:lnTo>
                  <a:lnTo>
                    <a:pt x="2958" y="380"/>
                  </a:lnTo>
                  <a:lnTo>
                    <a:pt x="2902" y="409"/>
                  </a:lnTo>
                  <a:lnTo>
                    <a:pt x="2841" y="438"/>
                  </a:lnTo>
                  <a:lnTo>
                    <a:pt x="2775" y="464"/>
                  </a:lnTo>
                  <a:lnTo>
                    <a:pt x="2706" y="490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6"/>
                  </a:lnTo>
                  <a:lnTo>
                    <a:pt x="2388" y="574"/>
                  </a:lnTo>
                  <a:lnTo>
                    <a:pt x="2299" y="591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7"/>
                  </a:lnTo>
                  <a:lnTo>
                    <a:pt x="1815" y="643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3"/>
                  </a:lnTo>
                  <a:lnTo>
                    <a:pt x="1295" y="637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1"/>
                  </a:lnTo>
                  <a:lnTo>
                    <a:pt x="824" y="574"/>
                  </a:lnTo>
                  <a:lnTo>
                    <a:pt x="739" y="556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90"/>
                  </a:lnTo>
                  <a:lnTo>
                    <a:pt x="436" y="464"/>
                  </a:lnTo>
                  <a:lnTo>
                    <a:pt x="371" y="438"/>
                  </a:lnTo>
                  <a:lnTo>
                    <a:pt x="310" y="409"/>
                  </a:lnTo>
                  <a:lnTo>
                    <a:pt x="254" y="380"/>
                  </a:lnTo>
                  <a:lnTo>
                    <a:pt x="203" y="349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8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185"/>
            <p:cNvSpPr/>
            <p:nvPr/>
          </p:nvSpPr>
          <p:spPr bwMode="auto">
            <a:xfrm>
              <a:off x="10059988" y="3074988"/>
              <a:ext cx="463550" cy="92075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3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3 h 647"/>
                <a:gd name="T28" fmla="*/ 3125 w 3212"/>
                <a:gd name="T29" fmla="*/ 40 h 647"/>
                <a:gd name="T30" fmla="*/ 3209 w 3212"/>
                <a:gd name="T31" fmla="*/ 32 h 647"/>
                <a:gd name="T32" fmla="*/ 3209 w 3212"/>
                <a:gd name="T33" fmla="*/ 103 h 647"/>
                <a:gd name="T34" fmla="*/ 3182 w 3212"/>
                <a:gd name="T35" fmla="*/ 178 h 647"/>
                <a:gd name="T36" fmla="*/ 3130 w 3212"/>
                <a:gd name="T37" fmla="*/ 249 h 647"/>
                <a:gd name="T38" fmla="*/ 3055 w 3212"/>
                <a:gd name="T39" fmla="*/ 316 h 647"/>
                <a:gd name="T40" fmla="*/ 2958 w 3212"/>
                <a:gd name="T41" fmla="*/ 379 h 647"/>
                <a:gd name="T42" fmla="*/ 2841 w 3212"/>
                <a:gd name="T43" fmla="*/ 437 h 647"/>
                <a:gd name="T44" fmla="*/ 2706 w 3212"/>
                <a:gd name="T45" fmla="*/ 489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2 h 647"/>
                <a:gd name="T56" fmla="*/ 1606 w 3212"/>
                <a:gd name="T57" fmla="*/ 647 h 647"/>
                <a:gd name="T58" fmla="*/ 1397 w 3212"/>
                <a:gd name="T59" fmla="*/ 642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89 h 647"/>
                <a:gd name="T70" fmla="*/ 371 w 3212"/>
                <a:gd name="T71" fmla="*/ 437 h 647"/>
                <a:gd name="T72" fmla="*/ 254 w 3212"/>
                <a:gd name="T73" fmla="*/ 379 h 647"/>
                <a:gd name="T74" fmla="*/ 157 w 3212"/>
                <a:gd name="T75" fmla="*/ 316 h 647"/>
                <a:gd name="T76" fmla="*/ 82 w 3212"/>
                <a:gd name="T77" fmla="*/ 249 h 647"/>
                <a:gd name="T78" fmla="*/ 30 w 3212"/>
                <a:gd name="T79" fmla="*/ 178 h 647"/>
                <a:gd name="T80" fmla="*/ 3 w 3212"/>
                <a:gd name="T81" fmla="*/ 103 h 647"/>
                <a:gd name="T82" fmla="*/ 3 w 3212"/>
                <a:gd name="T83" fmla="*/ 32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3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3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2"/>
                  </a:lnTo>
                  <a:lnTo>
                    <a:pt x="3212" y="65"/>
                  </a:lnTo>
                  <a:lnTo>
                    <a:pt x="3209" y="103"/>
                  </a:lnTo>
                  <a:lnTo>
                    <a:pt x="3199" y="141"/>
                  </a:lnTo>
                  <a:lnTo>
                    <a:pt x="3182" y="178"/>
                  </a:lnTo>
                  <a:lnTo>
                    <a:pt x="3159" y="214"/>
                  </a:lnTo>
                  <a:lnTo>
                    <a:pt x="3130" y="249"/>
                  </a:lnTo>
                  <a:lnTo>
                    <a:pt x="3096" y="283"/>
                  </a:lnTo>
                  <a:lnTo>
                    <a:pt x="3055" y="316"/>
                  </a:lnTo>
                  <a:lnTo>
                    <a:pt x="3009" y="348"/>
                  </a:lnTo>
                  <a:lnTo>
                    <a:pt x="2958" y="379"/>
                  </a:lnTo>
                  <a:lnTo>
                    <a:pt x="2902" y="409"/>
                  </a:lnTo>
                  <a:lnTo>
                    <a:pt x="2841" y="437"/>
                  </a:lnTo>
                  <a:lnTo>
                    <a:pt x="2775" y="464"/>
                  </a:lnTo>
                  <a:lnTo>
                    <a:pt x="2706" y="489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5"/>
                  </a:lnTo>
                  <a:lnTo>
                    <a:pt x="2388" y="574"/>
                  </a:lnTo>
                  <a:lnTo>
                    <a:pt x="2299" y="590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6"/>
                  </a:lnTo>
                  <a:lnTo>
                    <a:pt x="1815" y="642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2"/>
                  </a:lnTo>
                  <a:lnTo>
                    <a:pt x="1295" y="636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0"/>
                  </a:lnTo>
                  <a:lnTo>
                    <a:pt x="824" y="574"/>
                  </a:lnTo>
                  <a:lnTo>
                    <a:pt x="739" y="555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89"/>
                  </a:lnTo>
                  <a:lnTo>
                    <a:pt x="436" y="464"/>
                  </a:lnTo>
                  <a:lnTo>
                    <a:pt x="371" y="437"/>
                  </a:lnTo>
                  <a:lnTo>
                    <a:pt x="310" y="409"/>
                  </a:lnTo>
                  <a:lnTo>
                    <a:pt x="254" y="379"/>
                  </a:lnTo>
                  <a:lnTo>
                    <a:pt x="203" y="348"/>
                  </a:lnTo>
                  <a:lnTo>
                    <a:pt x="157" y="316"/>
                  </a:lnTo>
                  <a:lnTo>
                    <a:pt x="116" y="283"/>
                  </a:lnTo>
                  <a:lnTo>
                    <a:pt x="82" y="249"/>
                  </a:lnTo>
                  <a:lnTo>
                    <a:pt x="53" y="214"/>
                  </a:lnTo>
                  <a:lnTo>
                    <a:pt x="30" y="178"/>
                  </a:lnTo>
                  <a:lnTo>
                    <a:pt x="13" y="141"/>
                  </a:lnTo>
                  <a:lnTo>
                    <a:pt x="3" y="103"/>
                  </a:lnTo>
                  <a:lnTo>
                    <a:pt x="0" y="65"/>
                  </a:lnTo>
                  <a:lnTo>
                    <a:pt x="3" y="3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placeholder_286118"/>
          <p:cNvSpPr>
            <a:spLocks noChangeAspect="1"/>
          </p:cNvSpPr>
          <p:nvPr/>
        </p:nvSpPr>
        <p:spPr bwMode="auto">
          <a:xfrm>
            <a:off x="7699757" y="2864870"/>
            <a:ext cx="360920" cy="423414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39" name="Group 51"/>
          <p:cNvGrpSpPr/>
          <p:nvPr/>
        </p:nvGrpSpPr>
        <p:grpSpPr>
          <a:xfrm>
            <a:off x="7679387" y="4539083"/>
            <a:ext cx="394837" cy="341479"/>
            <a:chOff x="2084388" y="3051175"/>
            <a:chExt cx="293688" cy="254001"/>
          </a:xfrm>
          <a:solidFill>
            <a:schemeClr val="bg1"/>
          </a:solidFill>
        </p:grpSpPr>
        <p:sp>
          <p:nvSpPr>
            <p:cNvPr id="40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0" y="949867"/>
            <a:ext cx="12192000" cy="5252118"/>
          </a:xfrm>
          <a:custGeom>
            <a:avLst/>
            <a:gdLst>
              <a:gd name="connsiteX0" fmla="*/ 8934027 w 12192000"/>
              <a:gd name="connsiteY0" fmla="*/ 31 h 5252118"/>
              <a:gd name="connsiteX1" fmla="*/ 9363628 w 12192000"/>
              <a:gd name="connsiteY1" fmla="*/ 65223 h 5252118"/>
              <a:gd name="connsiteX2" fmla="*/ 9519549 w 12192000"/>
              <a:gd name="connsiteY2" fmla="*/ 117177 h 5252118"/>
              <a:gd name="connsiteX3" fmla="*/ 9947330 w 12192000"/>
              <a:gd name="connsiteY3" fmla="*/ 293020 h 5252118"/>
              <a:gd name="connsiteX4" fmla="*/ 10091257 w 12192000"/>
              <a:gd name="connsiteY4" fmla="*/ 340978 h 5252118"/>
              <a:gd name="connsiteX5" fmla="*/ 10555020 w 12192000"/>
              <a:gd name="connsiteY5" fmla="*/ 444885 h 5252118"/>
              <a:gd name="connsiteX6" fmla="*/ 10706942 w 12192000"/>
              <a:gd name="connsiteY6" fmla="*/ 488846 h 5252118"/>
              <a:gd name="connsiteX7" fmla="*/ 11434571 w 12192000"/>
              <a:gd name="connsiteY7" fmla="*/ 520818 h 5252118"/>
              <a:gd name="connsiteX8" fmla="*/ 12161075 w 12192000"/>
              <a:gd name="connsiteY8" fmla="*/ 767669 h 5252118"/>
              <a:gd name="connsiteX9" fmla="*/ 12192000 w 12192000"/>
              <a:gd name="connsiteY9" fmla="*/ 792896 h 5252118"/>
              <a:gd name="connsiteX10" fmla="*/ 12192000 w 12192000"/>
              <a:gd name="connsiteY10" fmla="*/ 5252118 h 5252118"/>
              <a:gd name="connsiteX11" fmla="*/ 12109671 w 12192000"/>
              <a:gd name="connsiteY11" fmla="*/ 5173997 h 5252118"/>
              <a:gd name="connsiteX12" fmla="*/ 11818375 w 12192000"/>
              <a:gd name="connsiteY12" fmla="*/ 4896930 h 5252118"/>
              <a:gd name="connsiteX13" fmla="*/ 11734418 w 12192000"/>
              <a:gd name="connsiteY13" fmla="*/ 4817001 h 5252118"/>
              <a:gd name="connsiteX14" fmla="*/ 10858865 w 12192000"/>
              <a:gd name="connsiteY14" fmla="*/ 4157587 h 5252118"/>
              <a:gd name="connsiteX15" fmla="*/ 10706942 w 12192000"/>
              <a:gd name="connsiteY15" fmla="*/ 4121619 h 5252118"/>
              <a:gd name="connsiteX16" fmla="*/ 10107248 w 12192000"/>
              <a:gd name="connsiteY16" fmla="*/ 4133608 h 5252118"/>
              <a:gd name="connsiteX17" fmla="*/ 9867371 w 12192000"/>
              <a:gd name="connsiteY17" fmla="*/ 4233520 h 5252118"/>
              <a:gd name="connsiteX18" fmla="*/ 9743434 w 12192000"/>
              <a:gd name="connsiteY18" fmla="*/ 4285474 h 5252118"/>
              <a:gd name="connsiteX19" fmla="*/ 8048300 w 12192000"/>
              <a:gd name="connsiteY19" fmla="*/ 4309452 h 5252118"/>
              <a:gd name="connsiteX20" fmla="*/ 7980334 w 12192000"/>
              <a:gd name="connsiteY20" fmla="*/ 4293467 h 5252118"/>
              <a:gd name="connsiteX21" fmla="*/ 7916367 w 12192000"/>
              <a:gd name="connsiteY21" fmla="*/ 4237516 h 5252118"/>
              <a:gd name="connsiteX22" fmla="*/ 7772441 w 12192000"/>
              <a:gd name="connsiteY22" fmla="*/ 4117623 h 5252118"/>
              <a:gd name="connsiteX23" fmla="*/ 7592532 w 12192000"/>
              <a:gd name="connsiteY23" fmla="*/ 3925793 h 5252118"/>
              <a:gd name="connsiteX24" fmla="*/ 7508575 w 12192000"/>
              <a:gd name="connsiteY24" fmla="*/ 3825882 h 5252118"/>
              <a:gd name="connsiteX25" fmla="*/ 6369157 w 12192000"/>
              <a:gd name="connsiteY25" fmla="*/ 3174461 h 5252118"/>
              <a:gd name="connsiteX26" fmla="*/ 6205241 w 12192000"/>
              <a:gd name="connsiteY26" fmla="*/ 3170464 h 5252118"/>
              <a:gd name="connsiteX27" fmla="*/ 5729484 w 12192000"/>
              <a:gd name="connsiteY27" fmla="*/ 3186450 h 5252118"/>
              <a:gd name="connsiteX28" fmla="*/ 5601549 w 12192000"/>
              <a:gd name="connsiteY28" fmla="*/ 3194443 h 5252118"/>
              <a:gd name="connsiteX29" fmla="*/ 5097807 w 12192000"/>
              <a:gd name="connsiteY29" fmla="*/ 3254390 h 5252118"/>
              <a:gd name="connsiteX30" fmla="*/ 4925894 w 12192000"/>
              <a:gd name="connsiteY30" fmla="*/ 3270375 h 5252118"/>
              <a:gd name="connsiteX31" fmla="*/ 4741988 w 12192000"/>
              <a:gd name="connsiteY31" fmla="*/ 3342311 h 5252118"/>
              <a:gd name="connsiteX32" fmla="*/ 4558083 w 12192000"/>
              <a:gd name="connsiteY32" fmla="*/ 3414248 h 5252118"/>
              <a:gd name="connsiteX33" fmla="*/ 3398674 w 12192000"/>
              <a:gd name="connsiteY33" fmla="*/ 3550127 h 5252118"/>
              <a:gd name="connsiteX34" fmla="*/ 3266741 w 12192000"/>
              <a:gd name="connsiteY34" fmla="*/ 3566113 h 5252118"/>
              <a:gd name="connsiteX35" fmla="*/ 2551107 w 12192000"/>
              <a:gd name="connsiteY35" fmla="*/ 3889825 h 5252118"/>
              <a:gd name="connsiteX36" fmla="*/ 2443162 w 12192000"/>
              <a:gd name="connsiteY36" fmla="*/ 3969754 h 5252118"/>
              <a:gd name="connsiteX37" fmla="*/ 1195799 w 12192000"/>
              <a:gd name="connsiteY37" fmla="*/ 4089647 h 5252118"/>
              <a:gd name="connsiteX38" fmla="*/ 1031882 w 12192000"/>
              <a:gd name="connsiteY38" fmla="*/ 4029701 h 5252118"/>
              <a:gd name="connsiteX39" fmla="*/ 871964 w 12192000"/>
              <a:gd name="connsiteY39" fmla="*/ 3957765 h 5252118"/>
              <a:gd name="connsiteX40" fmla="*/ 732036 w 12192000"/>
              <a:gd name="connsiteY40" fmla="*/ 3897818 h 5252118"/>
              <a:gd name="connsiteX41" fmla="*/ 304254 w 12192000"/>
              <a:gd name="connsiteY41" fmla="*/ 3765935 h 5252118"/>
              <a:gd name="connsiteX42" fmla="*/ 172321 w 12192000"/>
              <a:gd name="connsiteY42" fmla="*/ 3721974 h 5252118"/>
              <a:gd name="connsiteX43" fmla="*/ 0 w 12192000"/>
              <a:gd name="connsiteY43" fmla="*/ 3657700 h 5252118"/>
              <a:gd name="connsiteX44" fmla="*/ 0 w 12192000"/>
              <a:gd name="connsiteY44" fmla="*/ 3455381 h 5252118"/>
              <a:gd name="connsiteX45" fmla="*/ 65189 w 12192000"/>
              <a:gd name="connsiteY45" fmla="*/ 3480064 h 5252118"/>
              <a:gd name="connsiteX46" fmla="*/ 204305 w 12192000"/>
              <a:gd name="connsiteY46" fmla="*/ 3518155 h 5252118"/>
              <a:gd name="connsiteX47" fmla="*/ 348232 w 12192000"/>
              <a:gd name="connsiteY47" fmla="*/ 3546130 h 5252118"/>
              <a:gd name="connsiteX48" fmla="*/ 660072 w 12192000"/>
              <a:gd name="connsiteY48" fmla="*/ 3594088 h 5252118"/>
              <a:gd name="connsiteX49" fmla="*/ 811995 w 12192000"/>
              <a:gd name="connsiteY49" fmla="*/ 3622063 h 5252118"/>
              <a:gd name="connsiteX50" fmla="*/ 1263764 w 12192000"/>
              <a:gd name="connsiteY50" fmla="*/ 3721974 h 5252118"/>
              <a:gd name="connsiteX51" fmla="*/ 1411688 w 12192000"/>
              <a:gd name="connsiteY51" fmla="*/ 3745953 h 5252118"/>
              <a:gd name="connsiteX52" fmla="*/ 2103336 w 12192000"/>
              <a:gd name="connsiteY52" fmla="*/ 3701992 h 5252118"/>
              <a:gd name="connsiteX53" fmla="*/ 2227272 w 12192000"/>
              <a:gd name="connsiteY53" fmla="*/ 3654034 h 5252118"/>
              <a:gd name="connsiteX54" fmla="*/ 2575095 w 12192000"/>
              <a:gd name="connsiteY54" fmla="*/ 3462205 h 5252118"/>
              <a:gd name="connsiteX55" fmla="*/ 3286731 w 12192000"/>
              <a:gd name="connsiteY55" fmla="*/ 3222418 h 5252118"/>
              <a:gd name="connsiteX56" fmla="*/ 3414666 w 12192000"/>
              <a:gd name="connsiteY56" fmla="*/ 3194443 h 5252118"/>
              <a:gd name="connsiteX57" fmla="*/ 3966384 w 12192000"/>
              <a:gd name="connsiteY57" fmla="*/ 3062560 h 5252118"/>
              <a:gd name="connsiteX58" fmla="*/ 4482121 w 12192000"/>
              <a:gd name="connsiteY58" fmla="*/ 2826769 h 5252118"/>
              <a:gd name="connsiteX59" fmla="*/ 4598062 w 12192000"/>
              <a:gd name="connsiteY59" fmla="*/ 2774816 h 5252118"/>
              <a:gd name="connsiteX60" fmla="*/ 5009852 w 12192000"/>
              <a:gd name="connsiteY60" fmla="*/ 2582986 h 5252118"/>
              <a:gd name="connsiteX61" fmla="*/ 5149780 w 12192000"/>
              <a:gd name="connsiteY61" fmla="*/ 2523039 h 5252118"/>
              <a:gd name="connsiteX62" fmla="*/ 6033329 w 12192000"/>
              <a:gd name="connsiteY62" fmla="*/ 2051458 h 5252118"/>
              <a:gd name="connsiteX63" fmla="*/ 6141274 w 12192000"/>
              <a:gd name="connsiteY63" fmla="*/ 1943554 h 5252118"/>
              <a:gd name="connsiteX64" fmla="*/ 6237225 w 12192000"/>
              <a:gd name="connsiteY64" fmla="*/ 1863625 h 5252118"/>
              <a:gd name="connsiteX65" fmla="*/ 7072798 w 12192000"/>
              <a:gd name="connsiteY65" fmla="*/ 1555898 h 5252118"/>
              <a:gd name="connsiteX66" fmla="*/ 7200733 w 12192000"/>
              <a:gd name="connsiteY66" fmla="*/ 1475969 h 5252118"/>
              <a:gd name="connsiteX67" fmla="*/ 7592532 w 12192000"/>
              <a:gd name="connsiteY67" fmla="*/ 1124282 h 5252118"/>
              <a:gd name="connsiteX68" fmla="*/ 7668494 w 12192000"/>
              <a:gd name="connsiteY68" fmla="*/ 1020374 h 5252118"/>
              <a:gd name="connsiteX69" fmla="*/ 7948351 w 12192000"/>
              <a:gd name="connsiteY69" fmla="*/ 456875 h 5252118"/>
              <a:gd name="connsiteX70" fmla="*/ 8132257 w 12192000"/>
              <a:gd name="connsiteY70" fmla="*/ 265045 h 5252118"/>
              <a:gd name="connsiteX71" fmla="*/ 8240202 w 12192000"/>
              <a:gd name="connsiteY71" fmla="*/ 181120 h 5252118"/>
              <a:gd name="connsiteX72" fmla="*/ 8934027 w 12192000"/>
              <a:gd name="connsiteY72" fmla="*/ 31 h 52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192000" h="5252118">
                <a:moveTo>
                  <a:pt x="8934027" y="31"/>
                </a:moveTo>
                <a:cubicBezTo>
                  <a:pt x="9079898" y="967"/>
                  <a:pt x="9225698" y="23260"/>
                  <a:pt x="9363628" y="65223"/>
                </a:cubicBezTo>
                <a:cubicBezTo>
                  <a:pt x="9415602" y="77212"/>
                  <a:pt x="9467575" y="97194"/>
                  <a:pt x="9519549" y="117177"/>
                </a:cubicBezTo>
                <a:cubicBezTo>
                  <a:pt x="9655479" y="185116"/>
                  <a:pt x="9799406" y="241066"/>
                  <a:pt x="9947330" y="293020"/>
                </a:cubicBezTo>
                <a:cubicBezTo>
                  <a:pt x="9995306" y="309006"/>
                  <a:pt x="10043281" y="324992"/>
                  <a:pt x="10091257" y="340978"/>
                </a:cubicBezTo>
                <a:cubicBezTo>
                  <a:pt x="10247177" y="352967"/>
                  <a:pt x="10399099" y="400925"/>
                  <a:pt x="10555020" y="444885"/>
                </a:cubicBezTo>
                <a:cubicBezTo>
                  <a:pt x="10606993" y="460871"/>
                  <a:pt x="10654969" y="476857"/>
                  <a:pt x="10706942" y="488846"/>
                </a:cubicBezTo>
                <a:cubicBezTo>
                  <a:pt x="10954816" y="584761"/>
                  <a:pt x="11210685" y="472861"/>
                  <a:pt x="11434571" y="520818"/>
                </a:cubicBezTo>
                <a:cubicBezTo>
                  <a:pt x="11644464" y="570774"/>
                  <a:pt x="11954305" y="633218"/>
                  <a:pt x="12161075" y="767669"/>
                </a:cubicBezTo>
                <a:lnTo>
                  <a:pt x="12192000" y="792896"/>
                </a:lnTo>
                <a:lnTo>
                  <a:pt x="12192000" y="5252118"/>
                </a:lnTo>
                <a:lnTo>
                  <a:pt x="12109671" y="5173997"/>
                </a:lnTo>
                <a:cubicBezTo>
                  <a:pt x="12018897" y="5087823"/>
                  <a:pt x="11915825" y="4989848"/>
                  <a:pt x="11818375" y="4896930"/>
                </a:cubicBezTo>
                <a:cubicBezTo>
                  <a:pt x="11790389" y="4868955"/>
                  <a:pt x="11762403" y="4840980"/>
                  <a:pt x="11734418" y="4817001"/>
                </a:cubicBezTo>
                <a:cubicBezTo>
                  <a:pt x="11478548" y="4541246"/>
                  <a:pt x="11198691" y="4261495"/>
                  <a:pt x="10858865" y="4157587"/>
                </a:cubicBezTo>
                <a:cubicBezTo>
                  <a:pt x="10806891" y="4141601"/>
                  <a:pt x="10758916" y="4129612"/>
                  <a:pt x="10706942" y="4121619"/>
                </a:cubicBezTo>
                <a:cubicBezTo>
                  <a:pt x="10491053" y="4117623"/>
                  <a:pt x="10267167" y="4069665"/>
                  <a:pt x="10107248" y="4133608"/>
                </a:cubicBezTo>
                <a:cubicBezTo>
                  <a:pt x="10027289" y="4165580"/>
                  <a:pt x="9947330" y="4201548"/>
                  <a:pt x="9867371" y="4233520"/>
                </a:cubicBezTo>
                <a:cubicBezTo>
                  <a:pt x="9827391" y="4249506"/>
                  <a:pt x="9787412" y="4269488"/>
                  <a:pt x="9743434" y="4285474"/>
                </a:cubicBezTo>
                <a:cubicBezTo>
                  <a:pt x="9195714" y="4581211"/>
                  <a:pt x="8604016" y="4565225"/>
                  <a:pt x="8048300" y="4309452"/>
                </a:cubicBezTo>
                <a:cubicBezTo>
                  <a:pt x="8004322" y="4301459"/>
                  <a:pt x="7980334" y="4293467"/>
                  <a:pt x="7980334" y="4293467"/>
                </a:cubicBezTo>
                <a:cubicBezTo>
                  <a:pt x="7980334" y="4293467"/>
                  <a:pt x="7956347" y="4273484"/>
                  <a:pt x="7916367" y="4237516"/>
                </a:cubicBezTo>
                <a:cubicBezTo>
                  <a:pt x="7876388" y="4205545"/>
                  <a:pt x="7824414" y="4161584"/>
                  <a:pt x="7772441" y="4117623"/>
                </a:cubicBezTo>
                <a:cubicBezTo>
                  <a:pt x="7700477" y="4061672"/>
                  <a:pt x="7644506" y="3993733"/>
                  <a:pt x="7592532" y="3925793"/>
                </a:cubicBezTo>
                <a:cubicBezTo>
                  <a:pt x="7564547" y="3893821"/>
                  <a:pt x="7536561" y="3857853"/>
                  <a:pt x="7508575" y="3825882"/>
                </a:cubicBezTo>
                <a:cubicBezTo>
                  <a:pt x="7180743" y="3526148"/>
                  <a:pt x="6844914" y="3190446"/>
                  <a:pt x="6369157" y="3174461"/>
                </a:cubicBezTo>
                <a:cubicBezTo>
                  <a:pt x="6317184" y="3170464"/>
                  <a:pt x="6261212" y="3170464"/>
                  <a:pt x="6205241" y="3170464"/>
                </a:cubicBezTo>
                <a:cubicBezTo>
                  <a:pt x="6045323" y="3170464"/>
                  <a:pt x="5881406" y="3182453"/>
                  <a:pt x="5729484" y="3186450"/>
                </a:cubicBezTo>
                <a:cubicBezTo>
                  <a:pt x="5685507" y="3186450"/>
                  <a:pt x="5645527" y="3190446"/>
                  <a:pt x="5601549" y="3194443"/>
                </a:cubicBezTo>
                <a:cubicBezTo>
                  <a:pt x="5433635" y="3210429"/>
                  <a:pt x="5269719" y="3234407"/>
                  <a:pt x="5097807" y="3254390"/>
                </a:cubicBezTo>
                <a:cubicBezTo>
                  <a:pt x="4993860" y="3262382"/>
                  <a:pt x="4925894" y="3270375"/>
                  <a:pt x="4925894" y="3270375"/>
                </a:cubicBezTo>
                <a:cubicBezTo>
                  <a:pt x="4925894" y="3270375"/>
                  <a:pt x="4833942" y="3306343"/>
                  <a:pt x="4741988" y="3342311"/>
                </a:cubicBezTo>
                <a:cubicBezTo>
                  <a:pt x="4650035" y="3378279"/>
                  <a:pt x="4558083" y="3414248"/>
                  <a:pt x="4558083" y="3414248"/>
                </a:cubicBezTo>
                <a:cubicBezTo>
                  <a:pt x="4174278" y="3606077"/>
                  <a:pt x="3790474" y="3606077"/>
                  <a:pt x="3398674" y="3550127"/>
                </a:cubicBezTo>
                <a:cubicBezTo>
                  <a:pt x="3358694" y="3554123"/>
                  <a:pt x="3314717" y="3562116"/>
                  <a:pt x="3266741" y="3566113"/>
                </a:cubicBezTo>
                <a:cubicBezTo>
                  <a:pt x="2998878" y="3598084"/>
                  <a:pt x="2762999" y="3729967"/>
                  <a:pt x="2551107" y="3889825"/>
                </a:cubicBezTo>
                <a:cubicBezTo>
                  <a:pt x="2515125" y="3913804"/>
                  <a:pt x="2479144" y="3941779"/>
                  <a:pt x="2443162" y="3969754"/>
                </a:cubicBezTo>
                <a:cubicBezTo>
                  <a:pt x="2095340" y="4245509"/>
                  <a:pt x="1599593" y="4197552"/>
                  <a:pt x="1195799" y="4089647"/>
                </a:cubicBezTo>
                <a:cubicBezTo>
                  <a:pt x="1139828" y="4073662"/>
                  <a:pt x="1083856" y="4053679"/>
                  <a:pt x="1031882" y="4029701"/>
                </a:cubicBezTo>
                <a:cubicBezTo>
                  <a:pt x="975911" y="4005722"/>
                  <a:pt x="923938" y="3981743"/>
                  <a:pt x="871964" y="3957765"/>
                </a:cubicBezTo>
                <a:cubicBezTo>
                  <a:pt x="823989" y="3937782"/>
                  <a:pt x="780011" y="3917800"/>
                  <a:pt x="732036" y="3897818"/>
                </a:cubicBezTo>
                <a:cubicBezTo>
                  <a:pt x="596105" y="3841868"/>
                  <a:pt x="452179" y="3793910"/>
                  <a:pt x="304254" y="3765935"/>
                </a:cubicBezTo>
                <a:cubicBezTo>
                  <a:pt x="260276" y="3749949"/>
                  <a:pt x="216299" y="3733963"/>
                  <a:pt x="172321" y="3721974"/>
                </a:cubicBezTo>
                <a:lnTo>
                  <a:pt x="0" y="3657700"/>
                </a:lnTo>
                <a:lnTo>
                  <a:pt x="0" y="3455381"/>
                </a:lnTo>
                <a:lnTo>
                  <a:pt x="65189" y="3480064"/>
                </a:lnTo>
                <a:cubicBezTo>
                  <a:pt x="110853" y="3494676"/>
                  <a:pt x="157329" y="3507165"/>
                  <a:pt x="204305" y="3518155"/>
                </a:cubicBezTo>
                <a:cubicBezTo>
                  <a:pt x="252281" y="3526148"/>
                  <a:pt x="300256" y="3538137"/>
                  <a:pt x="348232" y="3546130"/>
                </a:cubicBezTo>
                <a:cubicBezTo>
                  <a:pt x="452179" y="3562116"/>
                  <a:pt x="556125" y="3578102"/>
                  <a:pt x="660072" y="3594088"/>
                </a:cubicBezTo>
                <a:cubicBezTo>
                  <a:pt x="712046" y="3602081"/>
                  <a:pt x="764019" y="3614070"/>
                  <a:pt x="811995" y="3622063"/>
                </a:cubicBezTo>
                <a:cubicBezTo>
                  <a:pt x="963917" y="3658031"/>
                  <a:pt x="1111842" y="3693999"/>
                  <a:pt x="1263764" y="3721974"/>
                </a:cubicBezTo>
                <a:cubicBezTo>
                  <a:pt x="1311739" y="3733963"/>
                  <a:pt x="1363713" y="3741956"/>
                  <a:pt x="1411688" y="3745953"/>
                </a:cubicBezTo>
                <a:cubicBezTo>
                  <a:pt x="1647568" y="3781921"/>
                  <a:pt x="1887446" y="3765935"/>
                  <a:pt x="2103336" y="3701992"/>
                </a:cubicBezTo>
                <a:cubicBezTo>
                  <a:pt x="2147313" y="3690003"/>
                  <a:pt x="2187293" y="3674017"/>
                  <a:pt x="2227272" y="3654034"/>
                </a:cubicBezTo>
                <a:cubicBezTo>
                  <a:pt x="2347211" y="3602081"/>
                  <a:pt x="2463152" y="3534141"/>
                  <a:pt x="2575095" y="3462205"/>
                </a:cubicBezTo>
                <a:cubicBezTo>
                  <a:pt x="2782989" y="3318333"/>
                  <a:pt x="3054850" y="3286361"/>
                  <a:pt x="3286731" y="3222418"/>
                </a:cubicBezTo>
                <a:cubicBezTo>
                  <a:pt x="3330709" y="3214425"/>
                  <a:pt x="3370688" y="3202436"/>
                  <a:pt x="3414666" y="3194443"/>
                </a:cubicBezTo>
                <a:cubicBezTo>
                  <a:pt x="3706517" y="3122507"/>
                  <a:pt x="3966384" y="3062560"/>
                  <a:pt x="3966384" y="3062560"/>
                </a:cubicBezTo>
                <a:cubicBezTo>
                  <a:pt x="3966384" y="3062560"/>
                  <a:pt x="4206262" y="2950659"/>
                  <a:pt x="4482121" y="2826769"/>
                </a:cubicBezTo>
                <a:cubicBezTo>
                  <a:pt x="4518102" y="2810784"/>
                  <a:pt x="4558083" y="2794798"/>
                  <a:pt x="4598062" y="2774816"/>
                </a:cubicBezTo>
                <a:cubicBezTo>
                  <a:pt x="4737990" y="2710872"/>
                  <a:pt x="4873921" y="2642933"/>
                  <a:pt x="5009852" y="2582986"/>
                </a:cubicBezTo>
                <a:cubicBezTo>
                  <a:pt x="5057827" y="2563004"/>
                  <a:pt x="5101804" y="2543021"/>
                  <a:pt x="5149780" y="2523039"/>
                </a:cubicBezTo>
                <a:cubicBezTo>
                  <a:pt x="5485609" y="2423128"/>
                  <a:pt x="5773462" y="2287249"/>
                  <a:pt x="6033329" y="2051458"/>
                </a:cubicBezTo>
                <a:cubicBezTo>
                  <a:pt x="6069310" y="2015490"/>
                  <a:pt x="6105292" y="1983519"/>
                  <a:pt x="6141274" y="1943554"/>
                </a:cubicBezTo>
                <a:cubicBezTo>
                  <a:pt x="6173257" y="1911583"/>
                  <a:pt x="6189249" y="1879611"/>
                  <a:pt x="6237225" y="1863625"/>
                </a:cubicBezTo>
                <a:cubicBezTo>
                  <a:pt x="6545068" y="1815668"/>
                  <a:pt x="6816929" y="1703767"/>
                  <a:pt x="7072798" y="1555898"/>
                </a:cubicBezTo>
                <a:cubicBezTo>
                  <a:pt x="7116776" y="1531920"/>
                  <a:pt x="7156755" y="1503945"/>
                  <a:pt x="7200733" y="1475969"/>
                </a:cubicBezTo>
                <a:cubicBezTo>
                  <a:pt x="7356653" y="1384051"/>
                  <a:pt x="7484588" y="1264158"/>
                  <a:pt x="7592532" y="1124282"/>
                </a:cubicBezTo>
                <a:cubicBezTo>
                  <a:pt x="7620518" y="1092310"/>
                  <a:pt x="7644506" y="1056342"/>
                  <a:pt x="7668494" y="1020374"/>
                </a:cubicBezTo>
                <a:cubicBezTo>
                  <a:pt x="7804424" y="856520"/>
                  <a:pt x="7820416" y="616733"/>
                  <a:pt x="7948351" y="456875"/>
                </a:cubicBezTo>
                <a:cubicBezTo>
                  <a:pt x="8004322" y="388935"/>
                  <a:pt x="8068290" y="324992"/>
                  <a:pt x="8132257" y="265045"/>
                </a:cubicBezTo>
                <a:cubicBezTo>
                  <a:pt x="8168239" y="233074"/>
                  <a:pt x="8204220" y="209095"/>
                  <a:pt x="8240202" y="181120"/>
                </a:cubicBezTo>
                <a:cubicBezTo>
                  <a:pt x="8447596" y="56231"/>
                  <a:pt x="8690909" y="-1530"/>
                  <a:pt x="8934027" y="31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0" y="2051464"/>
            <a:ext cx="12192000" cy="4029283"/>
          </a:xfrm>
          <a:custGeom>
            <a:avLst/>
            <a:gdLst>
              <a:gd name="connsiteX0" fmla="*/ 0 w 12192000"/>
              <a:gd name="connsiteY0" fmla="*/ 0 h 4029283"/>
              <a:gd name="connsiteX1" fmla="*/ 18429 w 12192000"/>
              <a:gd name="connsiteY1" fmla="*/ 10889 h 4029283"/>
              <a:gd name="connsiteX2" fmla="*/ 91495 w 12192000"/>
              <a:gd name="connsiteY2" fmla="*/ 54060 h 4029283"/>
              <a:gd name="connsiteX3" fmla="*/ 441818 w 12192000"/>
              <a:gd name="connsiteY3" fmla="*/ 258725 h 4029283"/>
              <a:gd name="connsiteX4" fmla="*/ 445754 w 12192000"/>
              <a:gd name="connsiteY4" fmla="*/ 258725 h 4029283"/>
              <a:gd name="connsiteX5" fmla="*/ 449690 w 12192000"/>
              <a:gd name="connsiteY5" fmla="*/ 262661 h 4029283"/>
              <a:gd name="connsiteX6" fmla="*/ 733097 w 12192000"/>
              <a:gd name="connsiteY6" fmla="*/ 561787 h 4029283"/>
              <a:gd name="connsiteX7" fmla="*/ 1012568 w 12192000"/>
              <a:gd name="connsiteY7" fmla="*/ 864848 h 4029283"/>
              <a:gd name="connsiteX8" fmla="*/ 1292039 w 12192000"/>
              <a:gd name="connsiteY8" fmla="*/ 1167910 h 4029283"/>
              <a:gd name="connsiteX9" fmla="*/ 1567574 w 12192000"/>
              <a:gd name="connsiteY9" fmla="*/ 1474907 h 4029283"/>
              <a:gd name="connsiteX10" fmla="*/ 1571510 w 12192000"/>
              <a:gd name="connsiteY10" fmla="*/ 1482779 h 4029283"/>
              <a:gd name="connsiteX11" fmla="*/ 1571510 w 12192000"/>
              <a:gd name="connsiteY11" fmla="*/ 1486715 h 4029283"/>
              <a:gd name="connsiteX12" fmla="*/ 1685660 w 12192000"/>
              <a:gd name="connsiteY12" fmla="*/ 1730738 h 4029283"/>
              <a:gd name="connsiteX13" fmla="*/ 1795874 w 12192000"/>
              <a:gd name="connsiteY13" fmla="*/ 1974762 h 4029283"/>
              <a:gd name="connsiteX14" fmla="*/ 1799810 w 12192000"/>
              <a:gd name="connsiteY14" fmla="*/ 1982634 h 4029283"/>
              <a:gd name="connsiteX15" fmla="*/ 1799810 w 12192000"/>
              <a:gd name="connsiteY15" fmla="*/ 1986569 h 4029283"/>
              <a:gd name="connsiteX16" fmla="*/ 1862790 w 12192000"/>
              <a:gd name="connsiteY16" fmla="*/ 2458873 h 4029283"/>
              <a:gd name="connsiteX17" fmla="*/ 1922448 w 12192000"/>
              <a:gd name="connsiteY17" fmla="*/ 2906271 h 4029283"/>
              <a:gd name="connsiteX18" fmla="*/ 1923656 w 12192000"/>
              <a:gd name="connsiteY18" fmla="*/ 2915332 h 4029283"/>
              <a:gd name="connsiteX19" fmla="*/ 1917897 w 12192000"/>
              <a:gd name="connsiteY19" fmla="*/ 2907562 h 4029283"/>
              <a:gd name="connsiteX20" fmla="*/ 1925769 w 12192000"/>
              <a:gd name="connsiteY20" fmla="*/ 2931177 h 4029283"/>
              <a:gd name="connsiteX21" fmla="*/ 1924785 w 12192000"/>
              <a:gd name="connsiteY21" fmla="*/ 2923797 h 4029283"/>
              <a:gd name="connsiteX22" fmla="*/ 1923656 w 12192000"/>
              <a:gd name="connsiteY22" fmla="*/ 2915332 h 4029283"/>
              <a:gd name="connsiteX23" fmla="*/ 1961548 w 12192000"/>
              <a:gd name="connsiteY23" fmla="*/ 2966451 h 4029283"/>
              <a:gd name="connsiteX24" fmla="*/ 2152801 w 12192000"/>
              <a:gd name="connsiteY24" fmla="*/ 3224468 h 4029283"/>
              <a:gd name="connsiteX25" fmla="*/ 2156221 w 12192000"/>
              <a:gd name="connsiteY25" fmla="*/ 3229082 h 4029283"/>
              <a:gd name="connsiteX26" fmla="*/ 2150133 w 12192000"/>
              <a:gd name="connsiteY26" fmla="*/ 3226367 h 4029283"/>
              <a:gd name="connsiteX27" fmla="*/ 2165878 w 12192000"/>
              <a:gd name="connsiteY27" fmla="*/ 3242110 h 4029283"/>
              <a:gd name="connsiteX28" fmla="*/ 2162003 w 12192000"/>
              <a:gd name="connsiteY28" fmla="*/ 3236883 h 4029283"/>
              <a:gd name="connsiteX29" fmla="*/ 2156221 w 12192000"/>
              <a:gd name="connsiteY29" fmla="*/ 3229082 h 4029283"/>
              <a:gd name="connsiteX30" fmla="*/ 2330730 w 12192000"/>
              <a:gd name="connsiteY30" fmla="*/ 3306914 h 4029283"/>
              <a:gd name="connsiteX31" fmla="*/ 2688717 w 12192000"/>
              <a:gd name="connsiteY31" fmla="*/ 3466577 h 4029283"/>
              <a:gd name="connsiteX32" fmla="*/ 2693399 w 12192000"/>
              <a:gd name="connsiteY32" fmla="*/ 3468665 h 4029283"/>
              <a:gd name="connsiteX33" fmla="*/ 2677585 w 12192000"/>
              <a:gd name="connsiteY33" fmla="*/ 3470390 h 4029283"/>
              <a:gd name="connsiteX34" fmla="*/ 2697266 w 12192000"/>
              <a:gd name="connsiteY34" fmla="*/ 3470390 h 4029283"/>
              <a:gd name="connsiteX35" fmla="*/ 2693399 w 12192000"/>
              <a:gd name="connsiteY35" fmla="*/ 3468665 h 4029283"/>
              <a:gd name="connsiteX36" fmla="*/ 2749044 w 12192000"/>
              <a:gd name="connsiteY36" fmla="*/ 3462595 h 4029283"/>
              <a:gd name="connsiteX37" fmla="*/ 2894077 w 12192000"/>
              <a:gd name="connsiteY37" fmla="*/ 3446775 h 4029283"/>
              <a:gd name="connsiteX38" fmla="*/ 3110568 w 12192000"/>
              <a:gd name="connsiteY38" fmla="*/ 3423160 h 4029283"/>
              <a:gd name="connsiteX39" fmla="*/ 3543551 w 12192000"/>
              <a:gd name="connsiteY39" fmla="*/ 3371994 h 4029283"/>
              <a:gd name="connsiteX40" fmla="*/ 3547487 w 12192000"/>
              <a:gd name="connsiteY40" fmla="*/ 3371994 h 4029283"/>
              <a:gd name="connsiteX41" fmla="*/ 3704936 w 12192000"/>
              <a:gd name="connsiteY41" fmla="*/ 3371994 h 4029283"/>
              <a:gd name="connsiteX42" fmla="*/ 3842703 w 12192000"/>
              <a:gd name="connsiteY42" fmla="*/ 3375438 h 4029283"/>
              <a:gd name="connsiteX43" fmla="*/ 3847029 w 12192000"/>
              <a:gd name="connsiteY43" fmla="*/ 3375546 h 4029283"/>
              <a:gd name="connsiteX44" fmla="*/ 3842703 w 12192000"/>
              <a:gd name="connsiteY44" fmla="*/ 3387737 h 4029283"/>
              <a:gd name="connsiteX45" fmla="*/ 3862384 w 12192000"/>
              <a:gd name="connsiteY45" fmla="*/ 3375930 h 4029283"/>
              <a:gd name="connsiteX46" fmla="*/ 3859924 w 12192000"/>
              <a:gd name="connsiteY46" fmla="*/ 3375868 h 4029283"/>
              <a:gd name="connsiteX47" fmla="*/ 3847029 w 12192000"/>
              <a:gd name="connsiteY47" fmla="*/ 3375546 h 4029283"/>
              <a:gd name="connsiteX48" fmla="*/ 3871287 w 12192000"/>
              <a:gd name="connsiteY48" fmla="*/ 3307190 h 4029283"/>
              <a:gd name="connsiteX49" fmla="*/ 3929300 w 12192000"/>
              <a:gd name="connsiteY49" fmla="*/ 3143714 h 4029283"/>
              <a:gd name="connsiteX50" fmla="*/ 4011960 w 12192000"/>
              <a:gd name="connsiteY50" fmla="*/ 2895754 h 4029283"/>
              <a:gd name="connsiteX51" fmla="*/ 4177281 w 12192000"/>
              <a:gd name="connsiteY51" fmla="*/ 2399835 h 4029283"/>
              <a:gd name="connsiteX52" fmla="*/ 4177281 w 12192000"/>
              <a:gd name="connsiteY52" fmla="*/ 2403771 h 4029283"/>
              <a:gd name="connsiteX53" fmla="*/ 4189089 w 12192000"/>
              <a:gd name="connsiteY53" fmla="*/ 2081030 h 4029283"/>
              <a:gd name="connsiteX54" fmla="*/ 4204834 w 12192000"/>
              <a:gd name="connsiteY54" fmla="*/ 1758289 h 4029283"/>
              <a:gd name="connsiteX55" fmla="*/ 4204834 w 12192000"/>
              <a:gd name="connsiteY55" fmla="*/ 1750418 h 4029283"/>
              <a:gd name="connsiteX56" fmla="*/ 4212707 w 12192000"/>
              <a:gd name="connsiteY56" fmla="*/ 1742546 h 4029283"/>
              <a:gd name="connsiteX57" fmla="*/ 4661435 w 12192000"/>
              <a:gd name="connsiteY57" fmla="*/ 1345024 h 4029283"/>
              <a:gd name="connsiteX58" fmla="*/ 4669307 w 12192000"/>
              <a:gd name="connsiteY58" fmla="*/ 1337152 h 4029283"/>
              <a:gd name="connsiteX59" fmla="*/ 4681116 w 12192000"/>
              <a:gd name="connsiteY59" fmla="*/ 1337152 h 4029283"/>
              <a:gd name="connsiteX60" fmla="*/ 5377825 w 12192000"/>
              <a:gd name="connsiteY60" fmla="*/ 1376511 h 4029283"/>
              <a:gd name="connsiteX61" fmla="*/ 5385697 w 12192000"/>
              <a:gd name="connsiteY61" fmla="*/ 1376511 h 4029283"/>
              <a:gd name="connsiteX62" fmla="*/ 5393570 w 12192000"/>
              <a:gd name="connsiteY62" fmla="*/ 1380446 h 4029283"/>
              <a:gd name="connsiteX63" fmla="*/ 5901341 w 12192000"/>
              <a:gd name="connsiteY63" fmla="*/ 1655957 h 4029283"/>
              <a:gd name="connsiteX64" fmla="*/ 5893468 w 12192000"/>
              <a:gd name="connsiteY64" fmla="*/ 1655957 h 4029283"/>
              <a:gd name="connsiteX65" fmla="*/ 6478864 w 12192000"/>
              <a:gd name="connsiteY65" fmla="*/ 1887112 h 4029283"/>
              <a:gd name="connsiteX66" fmla="*/ 6501485 w 12192000"/>
              <a:gd name="connsiteY66" fmla="*/ 1896045 h 4029283"/>
              <a:gd name="connsiteX67" fmla="*/ 6491772 w 12192000"/>
              <a:gd name="connsiteY67" fmla="*/ 1896045 h 4029283"/>
              <a:gd name="connsiteX68" fmla="*/ 6511453 w 12192000"/>
              <a:gd name="connsiteY68" fmla="*/ 1899981 h 4029283"/>
              <a:gd name="connsiteX69" fmla="*/ 6501797 w 12192000"/>
              <a:gd name="connsiteY69" fmla="*/ 1896168 h 4029283"/>
              <a:gd name="connsiteX70" fmla="*/ 6501485 w 12192000"/>
              <a:gd name="connsiteY70" fmla="*/ 1896045 h 4029283"/>
              <a:gd name="connsiteX71" fmla="*/ 6634690 w 12192000"/>
              <a:gd name="connsiteY71" fmla="*/ 1896045 h 4029283"/>
              <a:gd name="connsiteX72" fmla="*/ 6924755 w 12192000"/>
              <a:gd name="connsiteY72" fmla="*/ 1896045 h 4029283"/>
              <a:gd name="connsiteX73" fmla="*/ 7141247 w 12192000"/>
              <a:gd name="connsiteY73" fmla="*/ 1896045 h 4029283"/>
              <a:gd name="connsiteX74" fmla="*/ 7251460 w 12192000"/>
              <a:gd name="connsiteY74" fmla="*/ 1892109 h 4029283"/>
              <a:gd name="connsiteX75" fmla="*/ 7306567 w 12192000"/>
              <a:gd name="connsiteY75" fmla="*/ 1892109 h 4029283"/>
              <a:gd name="connsiteX76" fmla="*/ 7318376 w 12192000"/>
              <a:gd name="connsiteY76" fmla="*/ 1892109 h 4029283"/>
              <a:gd name="connsiteX77" fmla="*/ 7326248 w 12192000"/>
              <a:gd name="connsiteY77" fmla="*/ 1892109 h 4029283"/>
              <a:gd name="connsiteX78" fmla="*/ 7338057 w 12192000"/>
              <a:gd name="connsiteY78" fmla="*/ 1896045 h 4029283"/>
              <a:gd name="connsiteX79" fmla="*/ 7361674 w 12192000"/>
              <a:gd name="connsiteY79" fmla="*/ 1899981 h 4029283"/>
              <a:gd name="connsiteX80" fmla="*/ 7373483 w 12192000"/>
              <a:gd name="connsiteY80" fmla="*/ 1903916 h 4029283"/>
              <a:gd name="connsiteX81" fmla="*/ 7582102 w 12192000"/>
              <a:gd name="connsiteY81" fmla="*/ 1974762 h 4029283"/>
              <a:gd name="connsiteX82" fmla="*/ 7786785 w 12192000"/>
              <a:gd name="connsiteY82" fmla="*/ 2045607 h 4029283"/>
              <a:gd name="connsiteX83" fmla="*/ 8174563 w 12192000"/>
              <a:gd name="connsiteY83" fmla="*/ 2183555 h 4029283"/>
              <a:gd name="connsiteX84" fmla="*/ 8181323 w 12192000"/>
              <a:gd name="connsiteY84" fmla="*/ 2185959 h 4029283"/>
              <a:gd name="connsiteX85" fmla="*/ 8168597 w 12192000"/>
              <a:gd name="connsiteY85" fmla="*/ 2187299 h 4029283"/>
              <a:gd name="connsiteX86" fmla="*/ 8196151 w 12192000"/>
              <a:gd name="connsiteY86" fmla="*/ 2191234 h 4029283"/>
              <a:gd name="connsiteX87" fmla="*/ 8189755 w 12192000"/>
              <a:gd name="connsiteY87" fmla="*/ 2188959 h 4029283"/>
              <a:gd name="connsiteX88" fmla="*/ 8181323 w 12192000"/>
              <a:gd name="connsiteY88" fmla="*/ 2185959 h 4029283"/>
              <a:gd name="connsiteX89" fmla="*/ 8267341 w 12192000"/>
              <a:gd name="connsiteY89" fmla="*/ 2176905 h 4029283"/>
              <a:gd name="connsiteX90" fmla="*/ 8467749 w 12192000"/>
              <a:gd name="connsiteY90" fmla="*/ 2155812 h 4029283"/>
              <a:gd name="connsiteX91" fmla="*/ 8471685 w 12192000"/>
              <a:gd name="connsiteY91" fmla="*/ 2155812 h 4029283"/>
              <a:gd name="connsiteX92" fmla="*/ 8475621 w 12192000"/>
              <a:gd name="connsiteY92" fmla="*/ 2155812 h 4029283"/>
              <a:gd name="connsiteX93" fmla="*/ 9058180 w 12192000"/>
              <a:gd name="connsiteY93" fmla="*/ 2171555 h 4029283"/>
              <a:gd name="connsiteX94" fmla="*/ 9073925 w 12192000"/>
              <a:gd name="connsiteY94" fmla="*/ 2171555 h 4029283"/>
              <a:gd name="connsiteX95" fmla="*/ 9085734 w 12192000"/>
              <a:gd name="connsiteY95" fmla="*/ 2179427 h 4029283"/>
              <a:gd name="connsiteX96" fmla="*/ 9695846 w 12192000"/>
              <a:gd name="connsiteY96" fmla="*/ 2494296 h 4029283"/>
              <a:gd name="connsiteX97" fmla="*/ 9711591 w 12192000"/>
              <a:gd name="connsiteY97" fmla="*/ 2502168 h 4029283"/>
              <a:gd name="connsiteX98" fmla="*/ 9719464 w 12192000"/>
              <a:gd name="connsiteY98" fmla="*/ 2513975 h 4029283"/>
              <a:gd name="connsiteX99" fmla="*/ 9935955 w 12192000"/>
              <a:gd name="connsiteY99" fmla="*/ 2828844 h 4029283"/>
              <a:gd name="connsiteX100" fmla="*/ 9932019 w 12192000"/>
              <a:gd name="connsiteY100" fmla="*/ 2824909 h 4029283"/>
              <a:gd name="connsiteX101" fmla="*/ 10246916 w 12192000"/>
              <a:gd name="connsiteY101" fmla="*/ 3206687 h 4029283"/>
              <a:gd name="connsiteX102" fmla="*/ 10235107 w 12192000"/>
              <a:gd name="connsiteY102" fmla="*/ 3198816 h 4029283"/>
              <a:gd name="connsiteX103" fmla="*/ 10368938 w 12192000"/>
              <a:gd name="connsiteY103" fmla="*/ 3305084 h 4029283"/>
              <a:gd name="connsiteX104" fmla="*/ 10498833 w 12192000"/>
              <a:gd name="connsiteY104" fmla="*/ 3415288 h 4029283"/>
              <a:gd name="connsiteX105" fmla="*/ 10530323 w 12192000"/>
              <a:gd name="connsiteY105" fmla="*/ 3450711 h 4029283"/>
              <a:gd name="connsiteX106" fmla="*/ 10546068 w 12192000"/>
              <a:gd name="connsiteY106" fmla="*/ 3466455 h 4029283"/>
              <a:gd name="connsiteX107" fmla="*/ 10550004 w 12192000"/>
              <a:gd name="connsiteY107" fmla="*/ 3470390 h 4029283"/>
              <a:gd name="connsiteX108" fmla="*/ 10553940 w 12192000"/>
              <a:gd name="connsiteY108" fmla="*/ 3474326 h 4029283"/>
              <a:gd name="connsiteX109" fmla="*/ 10620856 w 12192000"/>
              <a:gd name="connsiteY109" fmla="*/ 3517621 h 4029283"/>
              <a:gd name="connsiteX110" fmla="*/ 10762559 w 12192000"/>
              <a:gd name="connsiteY110" fmla="*/ 3604210 h 4029283"/>
              <a:gd name="connsiteX111" fmla="*/ 10908199 w 12192000"/>
              <a:gd name="connsiteY111" fmla="*/ 3686863 h 4029283"/>
              <a:gd name="connsiteX112" fmla="*/ 10982987 w 12192000"/>
              <a:gd name="connsiteY112" fmla="*/ 3730157 h 4029283"/>
              <a:gd name="connsiteX113" fmla="*/ 10986923 w 12192000"/>
              <a:gd name="connsiteY113" fmla="*/ 3734093 h 4029283"/>
              <a:gd name="connsiteX114" fmla="*/ 10990859 w 12192000"/>
              <a:gd name="connsiteY114" fmla="*/ 3734093 h 4029283"/>
              <a:gd name="connsiteX115" fmla="*/ 10994795 w 12192000"/>
              <a:gd name="connsiteY115" fmla="*/ 3738029 h 4029283"/>
              <a:gd name="connsiteX116" fmla="*/ 11006604 w 12192000"/>
              <a:gd name="connsiteY116" fmla="*/ 3745901 h 4029283"/>
              <a:gd name="connsiteX117" fmla="*/ 11014477 w 12192000"/>
              <a:gd name="connsiteY117" fmla="*/ 3749837 h 4029283"/>
              <a:gd name="connsiteX118" fmla="*/ 11030221 w 12192000"/>
              <a:gd name="connsiteY118" fmla="*/ 3757708 h 4029283"/>
              <a:gd name="connsiteX119" fmla="*/ 11049902 w 12192000"/>
              <a:gd name="connsiteY119" fmla="*/ 3765580 h 4029283"/>
              <a:gd name="connsiteX120" fmla="*/ 11207351 w 12192000"/>
              <a:gd name="connsiteY120" fmla="*/ 3820682 h 4029283"/>
              <a:gd name="connsiteX121" fmla="*/ 11364799 w 12192000"/>
              <a:gd name="connsiteY121" fmla="*/ 3867913 h 4029283"/>
              <a:gd name="connsiteX122" fmla="*/ 11360863 w 12192000"/>
              <a:gd name="connsiteY122" fmla="*/ 3867913 h 4029283"/>
              <a:gd name="connsiteX123" fmla="*/ 11707249 w 12192000"/>
              <a:gd name="connsiteY123" fmla="*/ 3926951 h 4029283"/>
              <a:gd name="connsiteX124" fmla="*/ 12051415 w 12192000"/>
              <a:gd name="connsiteY124" fmla="*/ 3989521 h 4029283"/>
              <a:gd name="connsiteX125" fmla="*/ 12045763 w 12192000"/>
              <a:gd name="connsiteY125" fmla="*/ 3989924 h 4029283"/>
              <a:gd name="connsiteX126" fmla="*/ 12053636 w 12192000"/>
              <a:gd name="connsiteY126" fmla="*/ 3989924 h 4029283"/>
              <a:gd name="connsiteX127" fmla="*/ 12051415 w 12192000"/>
              <a:gd name="connsiteY127" fmla="*/ 3989521 h 4029283"/>
              <a:gd name="connsiteX128" fmla="*/ 12192000 w 12192000"/>
              <a:gd name="connsiteY128" fmla="*/ 3979480 h 4029283"/>
              <a:gd name="connsiteX129" fmla="*/ 12192000 w 12192000"/>
              <a:gd name="connsiteY129" fmla="*/ 4011989 h 4029283"/>
              <a:gd name="connsiteX130" fmla="*/ 12053636 w 12192000"/>
              <a:gd name="connsiteY130" fmla="*/ 4029283 h 4029283"/>
              <a:gd name="connsiteX131" fmla="*/ 12049700 w 12192000"/>
              <a:gd name="connsiteY131" fmla="*/ 4029283 h 4029283"/>
              <a:gd name="connsiteX132" fmla="*/ 12045763 w 12192000"/>
              <a:gd name="connsiteY132" fmla="*/ 4029283 h 4029283"/>
              <a:gd name="connsiteX133" fmla="*/ 11699377 w 12192000"/>
              <a:gd name="connsiteY133" fmla="*/ 3982053 h 4029283"/>
              <a:gd name="connsiteX134" fmla="*/ 11352991 w 12192000"/>
              <a:gd name="connsiteY134" fmla="*/ 3930887 h 4029283"/>
              <a:gd name="connsiteX135" fmla="*/ 11349054 w 12192000"/>
              <a:gd name="connsiteY135" fmla="*/ 3930887 h 4029283"/>
              <a:gd name="connsiteX136" fmla="*/ 11183734 w 12192000"/>
              <a:gd name="connsiteY136" fmla="*/ 3887592 h 4029283"/>
              <a:gd name="connsiteX137" fmla="*/ 11022349 w 12192000"/>
              <a:gd name="connsiteY137" fmla="*/ 3836426 h 4029283"/>
              <a:gd name="connsiteX138" fmla="*/ 11002668 w 12192000"/>
              <a:gd name="connsiteY138" fmla="*/ 3828554 h 4029283"/>
              <a:gd name="connsiteX139" fmla="*/ 10979051 w 12192000"/>
              <a:gd name="connsiteY139" fmla="*/ 3816746 h 4029283"/>
              <a:gd name="connsiteX140" fmla="*/ 10967242 w 12192000"/>
              <a:gd name="connsiteY140" fmla="*/ 3812811 h 4029283"/>
              <a:gd name="connsiteX141" fmla="*/ 10951497 w 12192000"/>
              <a:gd name="connsiteY141" fmla="*/ 3801003 h 4029283"/>
              <a:gd name="connsiteX142" fmla="*/ 10947561 w 12192000"/>
              <a:gd name="connsiteY142" fmla="*/ 3797067 h 4029283"/>
              <a:gd name="connsiteX143" fmla="*/ 10939689 w 12192000"/>
              <a:gd name="connsiteY143" fmla="*/ 3793131 h 4029283"/>
              <a:gd name="connsiteX144" fmla="*/ 10868837 w 12192000"/>
              <a:gd name="connsiteY144" fmla="*/ 3753773 h 4029283"/>
              <a:gd name="connsiteX145" fmla="*/ 10723197 w 12192000"/>
              <a:gd name="connsiteY145" fmla="*/ 3675055 h 4029283"/>
              <a:gd name="connsiteX146" fmla="*/ 10573621 w 12192000"/>
              <a:gd name="connsiteY146" fmla="*/ 3592402 h 4029283"/>
              <a:gd name="connsiteX147" fmla="*/ 10498833 w 12192000"/>
              <a:gd name="connsiteY147" fmla="*/ 3545172 h 4029283"/>
              <a:gd name="connsiteX148" fmla="*/ 10487024 w 12192000"/>
              <a:gd name="connsiteY148" fmla="*/ 3537300 h 4029283"/>
              <a:gd name="connsiteX149" fmla="*/ 10479152 w 12192000"/>
              <a:gd name="connsiteY149" fmla="*/ 3525492 h 4029283"/>
              <a:gd name="connsiteX150" fmla="*/ 10463407 w 12192000"/>
              <a:gd name="connsiteY150" fmla="*/ 3509749 h 4029283"/>
              <a:gd name="connsiteX151" fmla="*/ 10435854 w 12192000"/>
              <a:gd name="connsiteY151" fmla="*/ 3482198 h 4029283"/>
              <a:gd name="connsiteX152" fmla="*/ 10180000 w 12192000"/>
              <a:gd name="connsiteY152" fmla="*/ 3277533 h 4029283"/>
              <a:gd name="connsiteX153" fmla="*/ 10172128 w 12192000"/>
              <a:gd name="connsiteY153" fmla="*/ 3273597 h 4029283"/>
              <a:gd name="connsiteX154" fmla="*/ 10168191 w 12192000"/>
              <a:gd name="connsiteY154" fmla="*/ 3269661 h 4029283"/>
              <a:gd name="connsiteX155" fmla="*/ 9853295 w 12192000"/>
              <a:gd name="connsiteY155" fmla="*/ 2895754 h 4029283"/>
              <a:gd name="connsiteX156" fmla="*/ 9849359 w 12192000"/>
              <a:gd name="connsiteY156" fmla="*/ 2891818 h 4029283"/>
              <a:gd name="connsiteX157" fmla="*/ 9636827 w 12192000"/>
              <a:gd name="connsiteY157" fmla="*/ 2593554 h 4029283"/>
              <a:gd name="connsiteX158" fmla="*/ 9633549 w 12192000"/>
              <a:gd name="connsiteY158" fmla="*/ 2588953 h 4029283"/>
              <a:gd name="connsiteX159" fmla="*/ 9648612 w 12192000"/>
              <a:gd name="connsiteY159" fmla="*/ 2596628 h 4029283"/>
              <a:gd name="connsiteX160" fmla="*/ 9624995 w 12192000"/>
              <a:gd name="connsiteY160" fmla="*/ 2576949 h 4029283"/>
              <a:gd name="connsiteX161" fmla="*/ 9628501 w 12192000"/>
              <a:gd name="connsiteY161" fmla="*/ 2581869 h 4029283"/>
              <a:gd name="connsiteX162" fmla="*/ 9633549 w 12192000"/>
              <a:gd name="connsiteY162" fmla="*/ 2588953 h 4029283"/>
              <a:gd name="connsiteX163" fmla="*/ 9444629 w 12192000"/>
              <a:gd name="connsiteY163" fmla="*/ 2492697 h 4029283"/>
              <a:gd name="connsiteX164" fmla="*/ 9063216 w 12192000"/>
              <a:gd name="connsiteY164" fmla="*/ 2298364 h 4029283"/>
              <a:gd name="connsiteX165" fmla="*/ 9045399 w 12192000"/>
              <a:gd name="connsiteY165" fmla="*/ 2289286 h 4029283"/>
              <a:gd name="connsiteX166" fmla="*/ 9058180 w 12192000"/>
              <a:gd name="connsiteY166" fmla="*/ 2289631 h 4029283"/>
              <a:gd name="connsiteX167" fmla="*/ 9030627 w 12192000"/>
              <a:gd name="connsiteY167" fmla="*/ 2281759 h 4029283"/>
              <a:gd name="connsiteX168" fmla="*/ 9040283 w 12192000"/>
              <a:gd name="connsiteY168" fmla="*/ 2286679 h 4029283"/>
              <a:gd name="connsiteX169" fmla="*/ 9045399 w 12192000"/>
              <a:gd name="connsiteY169" fmla="*/ 2289286 h 4029283"/>
              <a:gd name="connsiteX170" fmla="*/ 8481886 w 12192000"/>
              <a:gd name="connsiteY170" fmla="*/ 2274057 h 4029283"/>
              <a:gd name="connsiteX171" fmla="*/ 8483494 w 12192000"/>
              <a:gd name="connsiteY171" fmla="*/ 2273888 h 4029283"/>
              <a:gd name="connsiteX172" fmla="*/ 8475621 w 12192000"/>
              <a:gd name="connsiteY172" fmla="*/ 2273888 h 4029283"/>
              <a:gd name="connsiteX173" fmla="*/ 8481886 w 12192000"/>
              <a:gd name="connsiteY173" fmla="*/ 2274057 h 4029283"/>
              <a:gd name="connsiteX174" fmla="*/ 8384751 w 12192000"/>
              <a:gd name="connsiteY174" fmla="*/ 2284281 h 4029283"/>
              <a:gd name="connsiteX175" fmla="*/ 8184342 w 12192000"/>
              <a:gd name="connsiteY175" fmla="*/ 2305375 h 4029283"/>
              <a:gd name="connsiteX176" fmla="*/ 8168597 w 12192000"/>
              <a:gd name="connsiteY176" fmla="*/ 2305375 h 4029283"/>
              <a:gd name="connsiteX177" fmla="*/ 8156788 w 12192000"/>
              <a:gd name="connsiteY177" fmla="*/ 2301439 h 4029283"/>
              <a:gd name="connsiteX178" fmla="*/ 7747423 w 12192000"/>
              <a:gd name="connsiteY178" fmla="*/ 2151876 h 4029283"/>
              <a:gd name="connsiteX179" fmla="*/ 7546676 w 12192000"/>
              <a:gd name="connsiteY179" fmla="*/ 2077094 h 4029283"/>
              <a:gd name="connsiteX180" fmla="*/ 7341993 w 12192000"/>
              <a:gd name="connsiteY180" fmla="*/ 2006249 h 4029283"/>
              <a:gd name="connsiteX181" fmla="*/ 7330185 w 12192000"/>
              <a:gd name="connsiteY181" fmla="*/ 2002313 h 4029283"/>
              <a:gd name="connsiteX182" fmla="*/ 7326248 w 12192000"/>
              <a:gd name="connsiteY182" fmla="*/ 2002313 h 4029283"/>
              <a:gd name="connsiteX183" fmla="*/ 7318376 w 12192000"/>
              <a:gd name="connsiteY183" fmla="*/ 2002313 h 4029283"/>
              <a:gd name="connsiteX184" fmla="*/ 7306567 w 12192000"/>
              <a:gd name="connsiteY184" fmla="*/ 2002313 h 4029283"/>
              <a:gd name="connsiteX185" fmla="*/ 7251460 w 12192000"/>
              <a:gd name="connsiteY185" fmla="*/ 2002313 h 4029283"/>
              <a:gd name="connsiteX186" fmla="*/ 7141247 w 12192000"/>
              <a:gd name="connsiteY186" fmla="*/ 1998377 h 4029283"/>
              <a:gd name="connsiteX187" fmla="*/ 6924755 w 12192000"/>
              <a:gd name="connsiteY187" fmla="*/ 1998377 h 4029283"/>
              <a:gd name="connsiteX188" fmla="*/ 6491772 w 12192000"/>
              <a:gd name="connsiteY188" fmla="*/ 1998377 h 4029283"/>
              <a:gd name="connsiteX189" fmla="*/ 6479963 w 12192000"/>
              <a:gd name="connsiteY189" fmla="*/ 1998377 h 4029283"/>
              <a:gd name="connsiteX190" fmla="*/ 6472091 w 12192000"/>
              <a:gd name="connsiteY190" fmla="*/ 1994441 h 4029283"/>
              <a:gd name="connsiteX191" fmla="*/ 5861978 w 12192000"/>
              <a:gd name="connsiteY191" fmla="*/ 1734674 h 4029283"/>
              <a:gd name="connsiteX192" fmla="*/ 5858042 w 12192000"/>
              <a:gd name="connsiteY192" fmla="*/ 1734674 h 4029283"/>
              <a:gd name="connsiteX193" fmla="*/ 5854106 w 12192000"/>
              <a:gd name="connsiteY193" fmla="*/ 1734674 h 4029283"/>
              <a:gd name="connsiteX194" fmla="*/ 5362018 w 12192000"/>
              <a:gd name="connsiteY194" fmla="*/ 1447971 h 4029283"/>
              <a:gd name="connsiteX195" fmla="*/ 5359532 w 12192000"/>
              <a:gd name="connsiteY195" fmla="*/ 1446523 h 4029283"/>
              <a:gd name="connsiteX196" fmla="*/ 5369952 w 12192000"/>
              <a:gd name="connsiteY196" fmla="*/ 1447356 h 4029283"/>
              <a:gd name="connsiteX197" fmla="*/ 5354207 w 12192000"/>
              <a:gd name="connsiteY197" fmla="*/ 1443420 h 4029283"/>
              <a:gd name="connsiteX198" fmla="*/ 5359532 w 12192000"/>
              <a:gd name="connsiteY198" fmla="*/ 1446523 h 4029283"/>
              <a:gd name="connsiteX199" fmla="*/ 5142583 w 12192000"/>
              <a:gd name="connsiteY199" fmla="*/ 1429168 h 4029283"/>
              <a:gd name="connsiteX200" fmla="*/ 4691879 w 12192000"/>
              <a:gd name="connsiteY200" fmla="*/ 1393115 h 4029283"/>
              <a:gd name="connsiteX201" fmla="*/ 4690517 w 12192000"/>
              <a:gd name="connsiteY201" fmla="*/ 1393006 h 4029283"/>
              <a:gd name="connsiteX202" fmla="*/ 4700797 w 12192000"/>
              <a:gd name="connsiteY202" fmla="*/ 1384382 h 4029283"/>
              <a:gd name="connsiteX203" fmla="*/ 4681116 w 12192000"/>
              <a:gd name="connsiteY203" fmla="*/ 1392254 h 4029283"/>
              <a:gd name="connsiteX204" fmla="*/ 4690517 w 12192000"/>
              <a:gd name="connsiteY204" fmla="*/ 1393006 h 4029283"/>
              <a:gd name="connsiteX205" fmla="*/ 4619038 w 12192000"/>
              <a:gd name="connsiteY205" fmla="*/ 1452971 h 4029283"/>
              <a:gd name="connsiteX206" fmla="*/ 4260818 w 12192000"/>
              <a:gd name="connsiteY206" fmla="*/ 1753485 h 4029283"/>
              <a:gd name="connsiteX207" fmla="*/ 4243732 w 12192000"/>
              <a:gd name="connsiteY207" fmla="*/ 1767819 h 4029283"/>
              <a:gd name="connsiteX208" fmla="*/ 4244196 w 12192000"/>
              <a:gd name="connsiteY208" fmla="*/ 1758289 h 4029283"/>
              <a:gd name="connsiteX209" fmla="*/ 4236324 w 12192000"/>
              <a:gd name="connsiteY209" fmla="*/ 1774033 h 4029283"/>
              <a:gd name="connsiteX210" fmla="*/ 4243581 w 12192000"/>
              <a:gd name="connsiteY210" fmla="*/ 1767945 h 4029283"/>
              <a:gd name="connsiteX211" fmla="*/ 4243732 w 12192000"/>
              <a:gd name="connsiteY211" fmla="*/ 1767819 h 4029283"/>
              <a:gd name="connsiteX212" fmla="*/ 4241425 w 12192000"/>
              <a:gd name="connsiteY212" fmla="*/ 1815100 h 4029283"/>
              <a:gd name="connsiteX213" fmla="*/ 4228452 w 12192000"/>
              <a:gd name="connsiteY213" fmla="*/ 2081030 h 4029283"/>
              <a:gd name="connsiteX214" fmla="*/ 4208770 w 12192000"/>
              <a:gd name="connsiteY214" fmla="*/ 2403771 h 4029283"/>
              <a:gd name="connsiteX215" fmla="*/ 4208770 w 12192000"/>
              <a:gd name="connsiteY215" fmla="*/ 2407707 h 4029283"/>
              <a:gd name="connsiteX216" fmla="*/ 4043450 w 12192000"/>
              <a:gd name="connsiteY216" fmla="*/ 2903626 h 4029283"/>
              <a:gd name="connsiteX217" fmla="*/ 3960789 w 12192000"/>
              <a:gd name="connsiteY217" fmla="*/ 3151585 h 4029283"/>
              <a:gd name="connsiteX218" fmla="*/ 3882065 w 12192000"/>
              <a:gd name="connsiteY218" fmla="*/ 3403481 h 4029283"/>
              <a:gd name="connsiteX219" fmla="*/ 3878129 w 12192000"/>
              <a:gd name="connsiteY219" fmla="*/ 3415288 h 4029283"/>
              <a:gd name="connsiteX220" fmla="*/ 3862384 w 12192000"/>
              <a:gd name="connsiteY220" fmla="*/ 3415288 h 4029283"/>
              <a:gd name="connsiteX221" fmla="*/ 3704936 w 12192000"/>
              <a:gd name="connsiteY221" fmla="*/ 3419224 h 4029283"/>
              <a:gd name="connsiteX222" fmla="*/ 3567168 w 12192000"/>
              <a:gd name="connsiteY222" fmla="*/ 3419224 h 4029283"/>
              <a:gd name="connsiteX223" fmla="*/ 3551424 w 12192000"/>
              <a:gd name="connsiteY223" fmla="*/ 3419224 h 4029283"/>
              <a:gd name="connsiteX224" fmla="*/ 3118441 w 12192000"/>
              <a:gd name="connsiteY224" fmla="*/ 3486134 h 4029283"/>
              <a:gd name="connsiteX225" fmla="*/ 2901949 w 12192000"/>
              <a:gd name="connsiteY225" fmla="*/ 3513685 h 4029283"/>
              <a:gd name="connsiteX226" fmla="*/ 2685458 w 12192000"/>
              <a:gd name="connsiteY226" fmla="*/ 3541236 h 4029283"/>
              <a:gd name="connsiteX227" fmla="*/ 2677585 w 12192000"/>
              <a:gd name="connsiteY227" fmla="*/ 3545172 h 4029283"/>
              <a:gd name="connsiteX228" fmla="*/ 2665776 w 12192000"/>
              <a:gd name="connsiteY228" fmla="*/ 3541236 h 4029283"/>
              <a:gd name="connsiteX229" fmla="*/ 2110771 w 12192000"/>
              <a:gd name="connsiteY229" fmla="*/ 3312956 h 4029283"/>
              <a:gd name="connsiteX230" fmla="*/ 2102899 w 12192000"/>
              <a:gd name="connsiteY230" fmla="*/ 3309020 h 4029283"/>
              <a:gd name="connsiteX231" fmla="*/ 2095026 w 12192000"/>
              <a:gd name="connsiteY231" fmla="*/ 3297212 h 4029283"/>
              <a:gd name="connsiteX232" fmla="*/ 1839172 w 12192000"/>
              <a:gd name="connsiteY232" fmla="*/ 2970536 h 4029283"/>
              <a:gd name="connsiteX233" fmla="*/ 1831300 w 12192000"/>
              <a:gd name="connsiteY233" fmla="*/ 2958728 h 4029283"/>
              <a:gd name="connsiteX234" fmla="*/ 1831300 w 12192000"/>
              <a:gd name="connsiteY234" fmla="*/ 2946920 h 4029283"/>
              <a:gd name="connsiteX235" fmla="*/ 1768321 w 12192000"/>
              <a:gd name="connsiteY235" fmla="*/ 2474617 h 4029283"/>
              <a:gd name="connsiteX236" fmla="*/ 1706325 w 12192000"/>
              <a:gd name="connsiteY236" fmla="*/ 2009693 h 4029283"/>
              <a:gd name="connsiteX237" fmla="*/ 1705926 w 12192000"/>
              <a:gd name="connsiteY237" fmla="*/ 2006701 h 4029283"/>
              <a:gd name="connsiteX238" fmla="*/ 1709277 w 12192000"/>
              <a:gd name="connsiteY238" fmla="*/ 2014121 h 4029283"/>
              <a:gd name="connsiteX239" fmla="*/ 1705341 w 12192000"/>
              <a:gd name="connsiteY239" fmla="*/ 2002313 h 4029283"/>
              <a:gd name="connsiteX240" fmla="*/ 1705464 w 12192000"/>
              <a:gd name="connsiteY240" fmla="*/ 2003235 h 4029283"/>
              <a:gd name="connsiteX241" fmla="*/ 1705926 w 12192000"/>
              <a:gd name="connsiteY241" fmla="*/ 2006701 h 4029283"/>
              <a:gd name="connsiteX242" fmla="*/ 1672898 w 12192000"/>
              <a:gd name="connsiteY242" fmla="*/ 1933574 h 4029283"/>
              <a:gd name="connsiteX243" fmla="*/ 1599064 w 12192000"/>
              <a:gd name="connsiteY243" fmla="*/ 1770097 h 4029283"/>
              <a:gd name="connsiteX244" fmla="*/ 1492786 w 12192000"/>
              <a:gd name="connsiteY244" fmla="*/ 1526073 h 4029283"/>
              <a:gd name="connsiteX245" fmla="*/ 1496722 w 12192000"/>
              <a:gd name="connsiteY245" fmla="*/ 1537881 h 4029283"/>
              <a:gd name="connsiteX246" fmla="*/ 1229060 w 12192000"/>
              <a:gd name="connsiteY246" fmla="*/ 1223012 h 4029283"/>
              <a:gd name="connsiteX247" fmla="*/ 1095229 w 12192000"/>
              <a:gd name="connsiteY247" fmla="*/ 1065577 h 4029283"/>
              <a:gd name="connsiteX248" fmla="*/ 957461 w 12192000"/>
              <a:gd name="connsiteY248" fmla="*/ 912079 h 4029283"/>
              <a:gd name="connsiteX249" fmla="*/ 685863 w 12192000"/>
              <a:gd name="connsiteY249" fmla="*/ 605081 h 4029283"/>
              <a:gd name="connsiteX250" fmla="*/ 410328 w 12192000"/>
              <a:gd name="connsiteY250" fmla="*/ 294148 h 4029283"/>
              <a:gd name="connsiteX251" fmla="*/ 418201 w 12192000"/>
              <a:gd name="connsiteY251" fmla="*/ 298084 h 4029283"/>
              <a:gd name="connsiteX252" fmla="*/ 75750 w 12192000"/>
              <a:gd name="connsiteY252" fmla="*/ 77675 h 4029283"/>
              <a:gd name="connsiteX253" fmla="*/ 18583 w 12192000"/>
              <a:gd name="connsiteY253" fmla="*/ 41299 h 4029283"/>
              <a:gd name="connsiteX254" fmla="*/ 0 w 12192000"/>
              <a:gd name="connsiteY254" fmla="*/ 29475 h 40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4029283">
                <a:moveTo>
                  <a:pt x="0" y="0"/>
                </a:moveTo>
                <a:lnTo>
                  <a:pt x="18429" y="10889"/>
                </a:lnTo>
                <a:cubicBezTo>
                  <a:pt x="91495" y="54060"/>
                  <a:pt x="91495" y="54060"/>
                  <a:pt x="91495" y="54060"/>
                </a:cubicBezTo>
                <a:cubicBezTo>
                  <a:pt x="441818" y="258725"/>
                  <a:pt x="441818" y="258725"/>
                  <a:pt x="441818" y="258725"/>
                </a:cubicBezTo>
                <a:cubicBezTo>
                  <a:pt x="445754" y="258725"/>
                  <a:pt x="445754" y="258725"/>
                  <a:pt x="445754" y="258725"/>
                </a:cubicBezTo>
                <a:cubicBezTo>
                  <a:pt x="449690" y="262661"/>
                  <a:pt x="449690" y="262661"/>
                  <a:pt x="449690" y="262661"/>
                </a:cubicBezTo>
                <a:cubicBezTo>
                  <a:pt x="733097" y="561787"/>
                  <a:pt x="733097" y="561787"/>
                  <a:pt x="733097" y="561787"/>
                </a:cubicBezTo>
                <a:cubicBezTo>
                  <a:pt x="1012568" y="864848"/>
                  <a:pt x="1012568" y="864848"/>
                  <a:pt x="1012568" y="864848"/>
                </a:cubicBezTo>
                <a:cubicBezTo>
                  <a:pt x="1107037" y="963245"/>
                  <a:pt x="1201506" y="1065577"/>
                  <a:pt x="1292039" y="1167910"/>
                </a:cubicBezTo>
                <a:cubicBezTo>
                  <a:pt x="1567574" y="1474907"/>
                  <a:pt x="1567574" y="1474907"/>
                  <a:pt x="1567574" y="1474907"/>
                </a:cubicBezTo>
                <a:cubicBezTo>
                  <a:pt x="1571510" y="1482779"/>
                  <a:pt x="1571510" y="1482779"/>
                  <a:pt x="1571510" y="1482779"/>
                </a:cubicBezTo>
                <a:cubicBezTo>
                  <a:pt x="1571510" y="1486715"/>
                  <a:pt x="1571510" y="1486715"/>
                  <a:pt x="1571510" y="1486715"/>
                </a:cubicBezTo>
                <a:cubicBezTo>
                  <a:pt x="1685660" y="1730738"/>
                  <a:pt x="1685660" y="1730738"/>
                  <a:pt x="1685660" y="1730738"/>
                </a:cubicBezTo>
                <a:cubicBezTo>
                  <a:pt x="1795874" y="1974762"/>
                  <a:pt x="1795874" y="1974762"/>
                  <a:pt x="1795874" y="1974762"/>
                </a:cubicBezTo>
                <a:cubicBezTo>
                  <a:pt x="1799810" y="1982634"/>
                  <a:pt x="1799810" y="1982634"/>
                  <a:pt x="1799810" y="1982634"/>
                </a:cubicBezTo>
                <a:cubicBezTo>
                  <a:pt x="1799810" y="1986569"/>
                  <a:pt x="1799810" y="1986569"/>
                  <a:pt x="1799810" y="1986569"/>
                </a:cubicBezTo>
                <a:cubicBezTo>
                  <a:pt x="1862790" y="2458873"/>
                  <a:pt x="1862790" y="2458873"/>
                  <a:pt x="1862790" y="2458873"/>
                </a:cubicBezTo>
                <a:cubicBezTo>
                  <a:pt x="1902152" y="2754063"/>
                  <a:pt x="1916912" y="2864759"/>
                  <a:pt x="1922448" y="2906271"/>
                </a:cubicBezTo>
                <a:lnTo>
                  <a:pt x="1923656" y="2915332"/>
                </a:lnTo>
                <a:lnTo>
                  <a:pt x="1917897" y="2907562"/>
                </a:lnTo>
                <a:cubicBezTo>
                  <a:pt x="1917897" y="2907562"/>
                  <a:pt x="1917897" y="2907562"/>
                  <a:pt x="1925769" y="2931177"/>
                </a:cubicBezTo>
                <a:cubicBezTo>
                  <a:pt x="1925769" y="2931177"/>
                  <a:pt x="1925769" y="2931177"/>
                  <a:pt x="1924785" y="2923797"/>
                </a:cubicBezTo>
                <a:lnTo>
                  <a:pt x="1923656" y="2915332"/>
                </a:lnTo>
                <a:lnTo>
                  <a:pt x="1961548" y="2966451"/>
                </a:lnTo>
                <a:cubicBezTo>
                  <a:pt x="2084146" y="3131847"/>
                  <a:pt x="2133185" y="3198005"/>
                  <a:pt x="2152801" y="3224468"/>
                </a:cubicBezTo>
                <a:lnTo>
                  <a:pt x="2156221" y="3229082"/>
                </a:lnTo>
                <a:lnTo>
                  <a:pt x="2150133" y="3226367"/>
                </a:lnTo>
                <a:cubicBezTo>
                  <a:pt x="2150133" y="3226367"/>
                  <a:pt x="2150133" y="3226367"/>
                  <a:pt x="2165878" y="3242110"/>
                </a:cubicBezTo>
                <a:cubicBezTo>
                  <a:pt x="2165878" y="3242110"/>
                  <a:pt x="2165878" y="3242110"/>
                  <a:pt x="2162003" y="3236883"/>
                </a:cubicBezTo>
                <a:lnTo>
                  <a:pt x="2156221" y="3229082"/>
                </a:lnTo>
                <a:lnTo>
                  <a:pt x="2330730" y="3306914"/>
                </a:lnTo>
                <a:cubicBezTo>
                  <a:pt x="2592541" y="3423683"/>
                  <a:pt x="2667345" y="3457045"/>
                  <a:pt x="2688717" y="3466577"/>
                </a:cubicBezTo>
                <a:lnTo>
                  <a:pt x="2693399" y="3468665"/>
                </a:lnTo>
                <a:lnTo>
                  <a:pt x="2677585" y="3470390"/>
                </a:lnTo>
                <a:cubicBezTo>
                  <a:pt x="2677585" y="3470390"/>
                  <a:pt x="2677585" y="3470390"/>
                  <a:pt x="2697266" y="3470390"/>
                </a:cubicBezTo>
                <a:lnTo>
                  <a:pt x="2693399" y="3468665"/>
                </a:lnTo>
                <a:lnTo>
                  <a:pt x="2749044" y="3462595"/>
                </a:lnTo>
                <a:cubicBezTo>
                  <a:pt x="2894077" y="3446775"/>
                  <a:pt x="2894077" y="3446775"/>
                  <a:pt x="2894077" y="3446775"/>
                </a:cubicBezTo>
                <a:cubicBezTo>
                  <a:pt x="2964928" y="3438903"/>
                  <a:pt x="3039716" y="3434968"/>
                  <a:pt x="3110568" y="3423160"/>
                </a:cubicBezTo>
                <a:cubicBezTo>
                  <a:pt x="3543551" y="3371994"/>
                  <a:pt x="3543551" y="3371994"/>
                  <a:pt x="3543551" y="3371994"/>
                </a:cubicBezTo>
                <a:cubicBezTo>
                  <a:pt x="3547487" y="3371994"/>
                  <a:pt x="3547487" y="3371994"/>
                  <a:pt x="3547487" y="3371994"/>
                </a:cubicBezTo>
                <a:cubicBezTo>
                  <a:pt x="3704936" y="3371994"/>
                  <a:pt x="3704936" y="3371994"/>
                  <a:pt x="3704936" y="3371994"/>
                </a:cubicBezTo>
                <a:cubicBezTo>
                  <a:pt x="3783660" y="3373962"/>
                  <a:pt x="3823022" y="3374946"/>
                  <a:pt x="3842703" y="3375438"/>
                </a:cubicBezTo>
                <a:lnTo>
                  <a:pt x="3847029" y="3375546"/>
                </a:lnTo>
                <a:lnTo>
                  <a:pt x="3842703" y="3387737"/>
                </a:lnTo>
                <a:cubicBezTo>
                  <a:pt x="3842703" y="3387737"/>
                  <a:pt x="3842703" y="3387737"/>
                  <a:pt x="3862384" y="3375930"/>
                </a:cubicBezTo>
                <a:cubicBezTo>
                  <a:pt x="3862384" y="3375930"/>
                  <a:pt x="3862384" y="3375930"/>
                  <a:pt x="3859924" y="3375868"/>
                </a:cubicBezTo>
                <a:lnTo>
                  <a:pt x="3847029" y="3375546"/>
                </a:lnTo>
                <a:lnTo>
                  <a:pt x="3871287" y="3307190"/>
                </a:lnTo>
                <a:cubicBezTo>
                  <a:pt x="3929300" y="3143714"/>
                  <a:pt x="3929300" y="3143714"/>
                  <a:pt x="3929300" y="3143714"/>
                </a:cubicBezTo>
                <a:cubicBezTo>
                  <a:pt x="4011960" y="2895754"/>
                  <a:pt x="4011960" y="2895754"/>
                  <a:pt x="4011960" y="2895754"/>
                </a:cubicBezTo>
                <a:cubicBezTo>
                  <a:pt x="4067067" y="2730448"/>
                  <a:pt x="4122174" y="2565142"/>
                  <a:pt x="4177281" y="2399835"/>
                </a:cubicBezTo>
                <a:cubicBezTo>
                  <a:pt x="4177281" y="2403771"/>
                  <a:pt x="4177281" y="2403771"/>
                  <a:pt x="4177281" y="2403771"/>
                </a:cubicBezTo>
                <a:cubicBezTo>
                  <a:pt x="4189089" y="2081030"/>
                  <a:pt x="4189089" y="2081030"/>
                  <a:pt x="4189089" y="2081030"/>
                </a:cubicBezTo>
                <a:cubicBezTo>
                  <a:pt x="4204834" y="1758289"/>
                  <a:pt x="4204834" y="1758289"/>
                  <a:pt x="4204834" y="1758289"/>
                </a:cubicBezTo>
                <a:cubicBezTo>
                  <a:pt x="4204834" y="1750418"/>
                  <a:pt x="4204834" y="1750418"/>
                  <a:pt x="4204834" y="1750418"/>
                </a:cubicBezTo>
                <a:cubicBezTo>
                  <a:pt x="4212707" y="1742546"/>
                  <a:pt x="4212707" y="1742546"/>
                  <a:pt x="4212707" y="1742546"/>
                </a:cubicBezTo>
                <a:cubicBezTo>
                  <a:pt x="4661435" y="1345024"/>
                  <a:pt x="4661435" y="1345024"/>
                  <a:pt x="4661435" y="1345024"/>
                </a:cubicBezTo>
                <a:cubicBezTo>
                  <a:pt x="4669307" y="1337152"/>
                  <a:pt x="4669307" y="1337152"/>
                  <a:pt x="4669307" y="1337152"/>
                </a:cubicBezTo>
                <a:cubicBezTo>
                  <a:pt x="4681116" y="1337152"/>
                  <a:pt x="4681116" y="1337152"/>
                  <a:pt x="4681116" y="1337152"/>
                </a:cubicBezTo>
                <a:cubicBezTo>
                  <a:pt x="5377825" y="1376511"/>
                  <a:pt x="5377825" y="1376511"/>
                  <a:pt x="5377825" y="1376511"/>
                </a:cubicBezTo>
                <a:cubicBezTo>
                  <a:pt x="5385697" y="1376511"/>
                  <a:pt x="5385697" y="1376511"/>
                  <a:pt x="5385697" y="1376511"/>
                </a:cubicBezTo>
                <a:cubicBezTo>
                  <a:pt x="5393570" y="1380446"/>
                  <a:pt x="5393570" y="1380446"/>
                  <a:pt x="5393570" y="1380446"/>
                </a:cubicBezTo>
                <a:cubicBezTo>
                  <a:pt x="5901341" y="1655957"/>
                  <a:pt x="5901341" y="1655957"/>
                  <a:pt x="5901341" y="1655957"/>
                </a:cubicBezTo>
                <a:cubicBezTo>
                  <a:pt x="5893468" y="1655957"/>
                  <a:pt x="5893468" y="1655957"/>
                  <a:pt x="5893468" y="1655957"/>
                </a:cubicBezTo>
                <a:cubicBezTo>
                  <a:pt x="6279709" y="1808472"/>
                  <a:pt x="6424549" y="1865665"/>
                  <a:pt x="6478864" y="1887112"/>
                </a:cubicBezTo>
                <a:lnTo>
                  <a:pt x="6501485" y="1896045"/>
                </a:lnTo>
                <a:lnTo>
                  <a:pt x="6491772" y="1896045"/>
                </a:lnTo>
                <a:cubicBezTo>
                  <a:pt x="6491772" y="1896045"/>
                  <a:pt x="6491772" y="1896045"/>
                  <a:pt x="6511453" y="1899981"/>
                </a:cubicBezTo>
                <a:cubicBezTo>
                  <a:pt x="6511453" y="1899981"/>
                  <a:pt x="6511453" y="1899981"/>
                  <a:pt x="6501797" y="1896168"/>
                </a:cubicBezTo>
                <a:lnTo>
                  <a:pt x="6501485" y="1896045"/>
                </a:lnTo>
                <a:lnTo>
                  <a:pt x="6634690" y="1896045"/>
                </a:lnTo>
                <a:cubicBezTo>
                  <a:pt x="6924755" y="1896045"/>
                  <a:pt x="6924755" y="1896045"/>
                  <a:pt x="6924755" y="1896045"/>
                </a:cubicBezTo>
                <a:cubicBezTo>
                  <a:pt x="7141247" y="1896045"/>
                  <a:pt x="7141247" y="1896045"/>
                  <a:pt x="7141247" y="1896045"/>
                </a:cubicBezTo>
                <a:cubicBezTo>
                  <a:pt x="7251460" y="1892109"/>
                  <a:pt x="7251460" y="1892109"/>
                  <a:pt x="7251460" y="1892109"/>
                </a:cubicBezTo>
                <a:cubicBezTo>
                  <a:pt x="7306567" y="1892109"/>
                  <a:pt x="7306567" y="1892109"/>
                  <a:pt x="7306567" y="1892109"/>
                </a:cubicBezTo>
                <a:cubicBezTo>
                  <a:pt x="7318376" y="1892109"/>
                  <a:pt x="7318376" y="1892109"/>
                  <a:pt x="7318376" y="1892109"/>
                </a:cubicBezTo>
                <a:cubicBezTo>
                  <a:pt x="7326248" y="1892109"/>
                  <a:pt x="7326248" y="1892109"/>
                  <a:pt x="7326248" y="1892109"/>
                </a:cubicBezTo>
                <a:cubicBezTo>
                  <a:pt x="7330185" y="1892109"/>
                  <a:pt x="7334121" y="1896045"/>
                  <a:pt x="7338057" y="1896045"/>
                </a:cubicBezTo>
                <a:cubicBezTo>
                  <a:pt x="7345929" y="1896045"/>
                  <a:pt x="7357738" y="1899981"/>
                  <a:pt x="7361674" y="1899981"/>
                </a:cubicBezTo>
                <a:cubicBezTo>
                  <a:pt x="7373483" y="1903916"/>
                  <a:pt x="7373483" y="1903916"/>
                  <a:pt x="7373483" y="1903916"/>
                </a:cubicBezTo>
                <a:cubicBezTo>
                  <a:pt x="7444335" y="1927532"/>
                  <a:pt x="7515187" y="1951147"/>
                  <a:pt x="7582102" y="1974762"/>
                </a:cubicBezTo>
                <a:cubicBezTo>
                  <a:pt x="7786785" y="2045607"/>
                  <a:pt x="7786785" y="2045607"/>
                  <a:pt x="7786785" y="2045607"/>
                </a:cubicBezTo>
                <a:cubicBezTo>
                  <a:pt x="8042639" y="2136624"/>
                  <a:pt x="8138584" y="2170756"/>
                  <a:pt x="8174563" y="2183555"/>
                </a:cubicBezTo>
                <a:lnTo>
                  <a:pt x="8181323" y="2185959"/>
                </a:lnTo>
                <a:lnTo>
                  <a:pt x="8168597" y="2187299"/>
                </a:lnTo>
                <a:cubicBezTo>
                  <a:pt x="8168597" y="2187299"/>
                  <a:pt x="8168597" y="2187299"/>
                  <a:pt x="8196151" y="2191234"/>
                </a:cubicBezTo>
                <a:cubicBezTo>
                  <a:pt x="8196151" y="2191234"/>
                  <a:pt x="8196151" y="2191234"/>
                  <a:pt x="8189755" y="2188959"/>
                </a:cubicBezTo>
                <a:lnTo>
                  <a:pt x="8181323" y="2185959"/>
                </a:lnTo>
                <a:lnTo>
                  <a:pt x="8267341" y="2176905"/>
                </a:lnTo>
                <a:cubicBezTo>
                  <a:pt x="8467749" y="2155812"/>
                  <a:pt x="8467749" y="2155812"/>
                  <a:pt x="8467749" y="2155812"/>
                </a:cubicBezTo>
                <a:cubicBezTo>
                  <a:pt x="8471685" y="2155812"/>
                  <a:pt x="8471685" y="2155812"/>
                  <a:pt x="8471685" y="2155812"/>
                </a:cubicBezTo>
                <a:cubicBezTo>
                  <a:pt x="8475621" y="2155812"/>
                  <a:pt x="8475621" y="2155812"/>
                  <a:pt x="8475621" y="2155812"/>
                </a:cubicBezTo>
                <a:cubicBezTo>
                  <a:pt x="8672432" y="2159748"/>
                  <a:pt x="8865306" y="2167619"/>
                  <a:pt x="9058180" y="2171555"/>
                </a:cubicBezTo>
                <a:cubicBezTo>
                  <a:pt x="9073925" y="2171555"/>
                  <a:pt x="9073925" y="2171555"/>
                  <a:pt x="9073925" y="2171555"/>
                </a:cubicBezTo>
                <a:cubicBezTo>
                  <a:pt x="9085734" y="2179427"/>
                  <a:pt x="9085734" y="2179427"/>
                  <a:pt x="9085734" y="2179427"/>
                </a:cubicBezTo>
                <a:cubicBezTo>
                  <a:pt x="9695846" y="2494296"/>
                  <a:pt x="9695846" y="2494296"/>
                  <a:pt x="9695846" y="2494296"/>
                </a:cubicBezTo>
                <a:cubicBezTo>
                  <a:pt x="9711591" y="2502168"/>
                  <a:pt x="9711591" y="2502168"/>
                  <a:pt x="9711591" y="2502168"/>
                </a:cubicBezTo>
                <a:cubicBezTo>
                  <a:pt x="9719464" y="2513975"/>
                  <a:pt x="9719464" y="2513975"/>
                  <a:pt x="9719464" y="2513975"/>
                </a:cubicBezTo>
                <a:cubicBezTo>
                  <a:pt x="9935955" y="2828844"/>
                  <a:pt x="9935955" y="2828844"/>
                  <a:pt x="9935955" y="2828844"/>
                </a:cubicBezTo>
                <a:cubicBezTo>
                  <a:pt x="9932019" y="2824909"/>
                  <a:pt x="9932019" y="2824909"/>
                  <a:pt x="9932019" y="2824909"/>
                </a:cubicBezTo>
                <a:cubicBezTo>
                  <a:pt x="10246916" y="3206687"/>
                  <a:pt x="10246916" y="3206687"/>
                  <a:pt x="10246916" y="3206687"/>
                </a:cubicBezTo>
                <a:cubicBezTo>
                  <a:pt x="10235107" y="3198816"/>
                  <a:pt x="10235107" y="3198816"/>
                  <a:pt x="10235107" y="3198816"/>
                </a:cubicBezTo>
                <a:cubicBezTo>
                  <a:pt x="10282342" y="3234239"/>
                  <a:pt x="10325640" y="3269661"/>
                  <a:pt x="10368938" y="3305084"/>
                </a:cubicBezTo>
                <a:cubicBezTo>
                  <a:pt x="10412236" y="3340507"/>
                  <a:pt x="10455535" y="3375930"/>
                  <a:pt x="10498833" y="3415288"/>
                </a:cubicBezTo>
                <a:cubicBezTo>
                  <a:pt x="10510642" y="3427096"/>
                  <a:pt x="10522450" y="3438903"/>
                  <a:pt x="10530323" y="3450711"/>
                </a:cubicBezTo>
                <a:cubicBezTo>
                  <a:pt x="10538195" y="3454647"/>
                  <a:pt x="10542131" y="3466455"/>
                  <a:pt x="10546068" y="3466455"/>
                </a:cubicBezTo>
                <a:cubicBezTo>
                  <a:pt x="10546068" y="3466455"/>
                  <a:pt x="10546068" y="3466455"/>
                  <a:pt x="10550004" y="3470390"/>
                </a:cubicBezTo>
                <a:cubicBezTo>
                  <a:pt x="10550004" y="3470390"/>
                  <a:pt x="10553940" y="3474326"/>
                  <a:pt x="10553940" y="3474326"/>
                </a:cubicBezTo>
                <a:cubicBezTo>
                  <a:pt x="10573621" y="3490070"/>
                  <a:pt x="10597238" y="3505813"/>
                  <a:pt x="10620856" y="3517621"/>
                </a:cubicBezTo>
                <a:cubicBezTo>
                  <a:pt x="10664154" y="3549108"/>
                  <a:pt x="10715325" y="3576659"/>
                  <a:pt x="10762559" y="3604210"/>
                </a:cubicBezTo>
                <a:cubicBezTo>
                  <a:pt x="10908199" y="3686863"/>
                  <a:pt x="10908199" y="3686863"/>
                  <a:pt x="10908199" y="3686863"/>
                </a:cubicBezTo>
                <a:cubicBezTo>
                  <a:pt x="10931816" y="3698671"/>
                  <a:pt x="10955433" y="3714414"/>
                  <a:pt x="10982987" y="3730157"/>
                </a:cubicBezTo>
                <a:cubicBezTo>
                  <a:pt x="10986923" y="3734093"/>
                  <a:pt x="10986923" y="3734093"/>
                  <a:pt x="10986923" y="3734093"/>
                </a:cubicBezTo>
                <a:cubicBezTo>
                  <a:pt x="10990859" y="3734093"/>
                  <a:pt x="10990859" y="3734093"/>
                  <a:pt x="10990859" y="3734093"/>
                </a:cubicBezTo>
                <a:cubicBezTo>
                  <a:pt x="10994795" y="3738029"/>
                  <a:pt x="10994795" y="3738029"/>
                  <a:pt x="10994795" y="3738029"/>
                </a:cubicBezTo>
                <a:cubicBezTo>
                  <a:pt x="11006604" y="3745901"/>
                  <a:pt x="11006604" y="3745901"/>
                  <a:pt x="11006604" y="3745901"/>
                </a:cubicBezTo>
                <a:cubicBezTo>
                  <a:pt x="11014477" y="3749837"/>
                  <a:pt x="11014477" y="3749837"/>
                  <a:pt x="11014477" y="3749837"/>
                </a:cubicBezTo>
                <a:cubicBezTo>
                  <a:pt x="11018413" y="3753773"/>
                  <a:pt x="11026285" y="3757708"/>
                  <a:pt x="11030221" y="3757708"/>
                </a:cubicBezTo>
                <a:cubicBezTo>
                  <a:pt x="11038094" y="3761644"/>
                  <a:pt x="11042030" y="3765580"/>
                  <a:pt x="11049902" y="3765580"/>
                </a:cubicBezTo>
                <a:cubicBezTo>
                  <a:pt x="11101073" y="3785260"/>
                  <a:pt x="11152244" y="3804939"/>
                  <a:pt x="11207351" y="3820682"/>
                </a:cubicBezTo>
                <a:cubicBezTo>
                  <a:pt x="11258522" y="3836426"/>
                  <a:pt x="11313628" y="3852169"/>
                  <a:pt x="11364799" y="3867913"/>
                </a:cubicBezTo>
                <a:cubicBezTo>
                  <a:pt x="11360863" y="3867913"/>
                  <a:pt x="11360863" y="3867913"/>
                  <a:pt x="11360863" y="3867913"/>
                </a:cubicBezTo>
                <a:cubicBezTo>
                  <a:pt x="11707249" y="3926951"/>
                  <a:pt x="11707249" y="3926951"/>
                  <a:pt x="11707249" y="3926951"/>
                </a:cubicBezTo>
                <a:lnTo>
                  <a:pt x="12051415" y="3989521"/>
                </a:lnTo>
                <a:lnTo>
                  <a:pt x="12045763" y="3989924"/>
                </a:lnTo>
                <a:cubicBezTo>
                  <a:pt x="12045763" y="3989924"/>
                  <a:pt x="12045763" y="3989924"/>
                  <a:pt x="12053636" y="3989924"/>
                </a:cubicBezTo>
                <a:lnTo>
                  <a:pt x="12051415" y="3989521"/>
                </a:lnTo>
                <a:lnTo>
                  <a:pt x="12192000" y="3979480"/>
                </a:lnTo>
                <a:lnTo>
                  <a:pt x="12192000" y="4011989"/>
                </a:lnTo>
                <a:lnTo>
                  <a:pt x="12053636" y="4029283"/>
                </a:lnTo>
                <a:cubicBezTo>
                  <a:pt x="12049700" y="4029283"/>
                  <a:pt x="12049700" y="4029283"/>
                  <a:pt x="12049700" y="4029283"/>
                </a:cubicBezTo>
                <a:cubicBezTo>
                  <a:pt x="12045763" y="4029283"/>
                  <a:pt x="12045763" y="4029283"/>
                  <a:pt x="12045763" y="4029283"/>
                </a:cubicBezTo>
                <a:cubicBezTo>
                  <a:pt x="11931613" y="4013540"/>
                  <a:pt x="11813527" y="3997796"/>
                  <a:pt x="11699377" y="3982053"/>
                </a:cubicBezTo>
                <a:cubicBezTo>
                  <a:pt x="11352991" y="3930887"/>
                  <a:pt x="11352991" y="3930887"/>
                  <a:pt x="11352991" y="3930887"/>
                </a:cubicBezTo>
                <a:cubicBezTo>
                  <a:pt x="11349054" y="3930887"/>
                  <a:pt x="11349054" y="3930887"/>
                  <a:pt x="11349054" y="3930887"/>
                </a:cubicBezTo>
                <a:cubicBezTo>
                  <a:pt x="11293947" y="3915143"/>
                  <a:pt x="11238840" y="3903335"/>
                  <a:pt x="11183734" y="3887592"/>
                </a:cubicBezTo>
                <a:cubicBezTo>
                  <a:pt x="11132563" y="3871849"/>
                  <a:pt x="11077456" y="3856105"/>
                  <a:pt x="11022349" y="3836426"/>
                </a:cubicBezTo>
                <a:cubicBezTo>
                  <a:pt x="11014477" y="3832490"/>
                  <a:pt x="11010540" y="3828554"/>
                  <a:pt x="11002668" y="3828554"/>
                </a:cubicBezTo>
                <a:cubicBezTo>
                  <a:pt x="10994795" y="3824618"/>
                  <a:pt x="10986923" y="3820682"/>
                  <a:pt x="10979051" y="3816746"/>
                </a:cubicBezTo>
                <a:cubicBezTo>
                  <a:pt x="10975114" y="3816746"/>
                  <a:pt x="10975114" y="3816746"/>
                  <a:pt x="10967242" y="3812811"/>
                </a:cubicBezTo>
                <a:cubicBezTo>
                  <a:pt x="10963306" y="3808875"/>
                  <a:pt x="10959370" y="3804939"/>
                  <a:pt x="10951497" y="3801003"/>
                </a:cubicBezTo>
                <a:cubicBezTo>
                  <a:pt x="10951497" y="3801003"/>
                  <a:pt x="10951497" y="3801003"/>
                  <a:pt x="10947561" y="3797067"/>
                </a:cubicBezTo>
                <a:cubicBezTo>
                  <a:pt x="10939689" y="3793131"/>
                  <a:pt x="10939689" y="3793131"/>
                  <a:pt x="10939689" y="3793131"/>
                </a:cubicBezTo>
                <a:cubicBezTo>
                  <a:pt x="10920007" y="3781324"/>
                  <a:pt x="10896390" y="3765580"/>
                  <a:pt x="10868837" y="3753773"/>
                </a:cubicBezTo>
                <a:cubicBezTo>
                  <a:pt x="10723197" y="3675055"/>
                  <a:pt x="10723197" y="3675055"/>
                  <a:pt x="10723197" y="3675055"/>
                </a:cubicBezTo>
                <a:cubicBezTo>
                  <a:pt x="10672026" y="3651440"/>
                  <a:pt x="10620856" y="3623889"/>
                  <a:pt x="10573621" y="3592402"/>
                </a:cubicBezTo>
                <a:cubicBezTo>
                  <a:pt x="10550004" y="3576659"/>
                  <a:pt x="10522450" y="3564851"/>
                  <a:pt x="10498833" y="3545172"/>
                </a:cubicBezTo>
                <a:cubicBezTo>
                  <a:pt x="10494897" y="3541236"/>
                  <a:pt x="10490961" y="3537300"/>
                  <a:pt x="10487024" y="3537300"/>
                </a:cubicBezTo>
                <a:cubicBezTo>
                  <a:pt x="10479152" y="3525492"/>
                  <a:pt x="10479152" y="3525492"/>
                  <a:pt x="10479152" y="3525492"/>
                </a:cubicBezTo>
                <a:cubicBezTo>
                  <a:pt x="10467343" y="3513685"/>
                  <a:pt x="10467343" y="3513685"/>
                  <a:pt x="10463407" y="3509749"/>
                </a:cubicBezTo>
                <a:cubicBezTo>
                  <a:pt x="10455535" y="3501877"/>
                  <a:pt x="10447662" y="3490070"/>
                  <a:pt x="10435854" y="3482198"/>
                </a:cubicBezTo>
                <a:cubicBezTo>
                  <a:pt x="10357130" y="3411352"/>
                  <a:pt x="10266597" y="3344443"/>
                  <a:pt x="10180000" y="3277533"/>
                </a:cubicBezTo>
                <a:cubicBezTo>
                  <a:pt x="10172128" y="3273597"/>
                  <a:pt x="10172128" y="3273597"/>
                  <a:pt x="10172128" y="3273597"/>
                </a:cubicBezTo>
                <a:cubicBezTo>
                  <a:pt x="10168191" y="3269661"/>
                  <a:pt x="10168191" y="3269661"/>
                  <a:pt x="10168191" y="3269661"/>
                </a:cubicBezTo>
                <a:cubicBezTo>
                  <a:pt x="9853295" y="2895754"/>
                  <a:pt x="9853295" y="2895754"/>
                  <a:pt x="9853295" y="2895754"/>
                </a:cubicBezTo>
                <a:cubicBezTo>
                  <a:pt x="9849359" y="2891818"/>
                  <a:pt x="9849359" y="2891818"/>
                  <a:pt x="9849359" y="2891818"/>
                </a:cubicBezTo>
                <a:cubicBezTo>
                  <a:pt x="9709132" y="2695025"/>
                  <a:pt x="9656546" y="2621228"/>
                  <a:pt x="9636827" y="2593554"/>
                </a:cubicBezTo>
                <a:lnTo>
                  <a:pt x="9633549" y="2588953"/>
                </a:lnTo>
                <a:lnTo>
                  <a:pt x="9648612" y="2596628"/>
                </a:lnTo>
                <a:cubicBezTo>
                  <a:pt x="9648612" y="2596628"/>
                  <a:pt x="9648612" y="2596628"/>
                  <a:pt x="9624995" y="2576949"/>
                </a:cubicBezTo>
                <a:cubicBezTo>
                  <a:pt x="9624995" y="2576949"/>
                  <a:pt x="9624995" y="2576949"/>
                  <a:pt x="9628501" y="2581869"/>
                </a:cubicBezTo>
                <a:lnTo>
                  <a:pt x="9633549" y="2588953"/>
                </a:lnTo>
                <a:lnTo>
                  <a:pt x="9444629" y="2492697"/>
                </a:lnTo>
                <a:cubicBezTo>
                  <a:pt x="9208056" y="2372161"/>
                  <a:pt x="9106668" y="2320503"/>
                  <a:pt x="9063216" y="2298364"/>
                </a:cubicBezTo>
                <a:lnTo>
                  <a:pt x="9045399" y="2289286"/>
                </a:lnTo>
                <a:lnTo>
                  <a:pt x="9058180" y="2289631"/>
                </a:lnTo>
                <a:cubicBezTo>
                  <a:pt x="9058180" y="2289631"/>
                  <a:pt x="9058180" y="2289631"/>
                  <a:pt x="9030627" y="2281759"/>
                </a:cubicBezTo>
                <a:cubicBezTo>
                  <a:pt x="9030627" y="2281759"/>
                  <a:pt x="9030627" y="2281759"/>
                  <a:pt x="9040283" y="2286679"/>
                </a:cubicBezTo>
                <a:lnTo>
                  <a:pt x="9045399" y="2289286"/>
                </a:lnTo>
                <a:lnTo>
                  <a:pt x="8481886" y="2274057"/>
                </a:lnTo>
                <a:lnTo>
                  <a:pt x="8483494" y="2273888"/>
                </a:lnTo>
                <a:cubicBezTo>
                  <a:pt x="8483494" y="2273888"/>
                  <a:pt x="8483494" y="2273888"/>
                  <a:pt x="8475621" y="2273888"/>
                </a:cubicBezTo>
                <a:lnTo>
                  <a:pt x="8481886" y="2274057"/>
                </a:lnTo>
                <a:lnTo>
                  <a:pt x="8384751" y="2284281"/>
                </a:lnTo>
                <a:cubicBezTo>
                  <a:pt x="8184342" y="2305375"/>
                  <a:pt x="8184342" y="2305375"/>
                  <a:pt x="8184342" y="2305375"/>
                </a:cubicBezTo>
                <a:cubicBezTo>
                  <a:pt x="8168597" y="2305375"/>
                  <a:pt x="8168597" y="2305375"/>
                  <a:pt x="8168597" y="2305375"/>
                </a:cubicBezTo>
                <a:cubicBezTo>
                  <a:pt x="8156788" y="2301439"/>
                  <a:pt x="8156788" y="2301439"/>
                  <a:pt x="8156788" y="2301439"/>
                </a:cubicBezTo>
                <a:cubicBezTo>
                  <a:pt x="7747423" y="2151876"/>
                  <a:pt x="7747423" y="2151876"/>
                  <a:pt x="7747423" y="2151876"/>
                </a:cubicBezTo>
                <a:cubicBezTo>
                  <a:pt x="7546676" y="2077094"/>
                  <a:pt x="7546676" y="2077094"/>
                  <a:pt x="7546676" y="2077094"/>
                </a:cubicBezTo>
                <a:cubicBezTo>
                  <a:pt x="7479761" y="2053479"/>
                  <a:pt x="7408909" y="2029864"/>
                  <a:pt x="7341993" y="2006249"/>
                </a:cubicBezTo>
                <a:cubicBezTo>
                  <a:pt x="7330185" y="2002313"/>
                  <a:pt x="7330185" y="2002313"/>
                  <a:pt x="7330185" y="2002313"/>
                </a:cubicBezTo>
                <a:cubicBezTo>
                  <a:pt x="7326248" y="2002313"/>
                  <a:pt x="7326248" y="2002313"/>
                  <a:pt x="7326248" y="2002313"/>
                </a:cubicBezTo>
                <a:cubicBezTo>
                  <a:pt x="7318376" y="2002313"/>
                  <a:pt x="7318376" y="2002313"/>
                  <a:pt x="7318376" y="2002313"/>
                </a:cubicBezTo>
                <a:cubicBezTo>
                  <a:pt x="7306567" y="2002313"/>
                  <a:pt x="7306567" y="2002313"/>
                  <a:pt x="7306567" y="2002313"/>
                </a:cubicBezTo>
                <a:cubicBezTo>
                  <a:pt x="7251460" y="2002313"/>
                  <a:pt x="7251460" y="2002313"/>
                  <a:pt x="7251460" y="2002313"/>
                </a:cubicBezTo>
                <a:cubicBezTo>
                  <a:pt x="7141247" y="1998377"/>
                  <a:pt x="7141247" y="1998377"/>
                  <a:pt x="7141247" y="1998377"/>
                </a:cubicBezTo>
                <a:cubicBezTo>
                  <a:pt x="6924755" y="1998377"/>
                  <a:pt x="6924755" y="1998377"/>
                  <a:pt x="6924755" y="1998377"/>
                </a:cubicBezTo>
                <a:cubicBezTo>
                  <a:pt x="6491772" y="1998377"/>
                  <a:pt x="6491772" y="1998377"/>
                  <a:pt x="6491772" y="1998377"/>
                </a:cubicBezTo>
                <a:cubicBezTo>
                  <a:pt x="6479963" y="1998377"/>
                  <a:pt x="6479963" y="1998377"/>
                  <a:pt x="6479963" y="1998377"/>
                </a:cubicBezTo>
                <a:cubicBezTo>
                  <a:pt x="6472091" y="1994441"/>
                  <a:pt x="6472091" y="1994441"/>
                  <a:pt x="6472091" y="1994441"/>
                </a:cubicBezTo>
                <a:cubicBezTo>
                  <a:pt x="5861978" y="1734674"/>
                  <a:pt x="5861978" y="1734674"/>
                  <a:pt x="5861978" y="1734674"/>
                </a:cubicBezTo>
                <a:cubicBezTo>
                  <a:pt x="5858042" y="1734674"/>
                  <a:pt x="5858042" y="1734674"/>
                  <a:pt x="5858042" y="1734674"/>
                </a:cubicBezTo>
                <a:cubicBezTo>
                  <a:pt x="5854106" y="1734674"/>
                  <a:pt x="5854106" y="1734674"/>
                  <a:pt x="5854106" y="1734674"/>
                </a:cubicBezTo>
                <a:cubicBezTo>
                  <a:pt x="5479182" y="1516234"/>
                  <a:pt x="5385451" y="1461624"/>
                  <a:pt x="5362018" y="1447971"/>
                </a:cubicBezTo>
                <a:lnTo>
                  <a:pt x="5359532" y="1446523"/>
                </a:lnTo>
                <a:lnTo>
                  <a:pt x="5369952" y="1447356"/>
                </a:lnTo>
                <a:cubicBezTo>
                  <a:pt x="5369952" y="1447356"/>
                  <a:pt x="5369952" y="1447356"/>
                  <a:pt x="5354207" y="1443420"/>
                </a:cubicBezTo>
                <a:lnTo>
                  <a:pt x="5359532" y="1446523"/>
                </a:lnTo>
                <a:lnTo>
                  <a:pt x="5142583" y="1429168"/>
                </a:lnTo>
                <a:cubicBezTo>
                  <a:pt x="4812964" y="1402801"/>
                  <a:pt x="4718787" y="1395268"/>
                  <a:pt x="4691879" y="1393115"/>
                </a:cubicBezTo>
                <a:lnTo>
                  <a:pt x="4690517" y="1393006"/>
                </a:lnTo>
                <a:lnTo>
                  <a:pt x="4700797" y="1384382"/>
                </a:lnTo>
                <a:cubicBezTo>
                  <a:pt x="4700797" y="1384382"/>
                  <a:pt x="4700797" y="1384382"/>
                  <a:pt x="4681116" y="1392254"/>
                </a:cubicBezTo>
                <a:lnTo>
                  <a:pt x="4690517" y="1393006"/>
                </a:lnTo>
                <a:lnTo>
                  <a:pt x="4619038" y="1452971"/>
                </a:lnTo>
                <a:cubicBezTo>
                  <a:pt x="4389410" y="1645608"/>
                  <a:pt x="4297558" y="1722663"/>
                  <a:pt x="4260818" y="1753485"/>
                </a:cubicBezTo>
                <a:lnTo>
                  <a:pt x="4243732" y="1767819"/>
                </a:lnTo>
                <a:lnTo>
                  <a:pt x="4244196" y="1758289"/>
                </a:lnTo>
                <a:cubicBezTo>
                  <a:pt x="4244196" y="1758289"/>
                  <a:pt x="4244196" y="1758289"/>
                  <a:pt x="4236324" y="1774033"/>
                </a:cubicBezTo>
                <a:cubicBezTo>
                  <a:pt x="4236324" y="1774033"/>
                  <a:pt x="4236324" y="1774033"/>
                  <a:pt x="4243581" y="1767945"/>
                </a:cubicBezTo>
                <a:lnTo>
                  <a:pt x="4243732" y="1767819"/>
                </a:lnTo>
                <a:lnTo>
                  <a:pt x="4241425" y="1815100"/>
                </a:lnTo>
                <a:cubicBezTo>
                  <a:pt x="4228452" y="2081030"/>
                  <a:pt x="4228452" y="2081030"/>
                  <a:pt x="4228452" y="2081030"/>
                </a:cubicBezTo>
                <a:cubicBezTo>
                  <a:pt x="4208770" y="2403771"/>
                  <a:pt x="4208770" y="2403771"/>
                  <a:pt x="4208770" y="2403771"/>
                </a:cubicBezTo>
                <a:cubicBezTo>
                  <a:pt x="4208770" y="2407707"/>
                  <a:pt x="4208770" y="2407707"/>
                  <a:pt x="4208770" y="2407707"/>
                </a:cubicBezTo>
                <a:cubicBezTo>
                  <a:pt x="4153664" y="2573013"/>
                  <a:pt x="4098557" y="2738320"/>
                  <a:pt x="4043450" y="2903626"/>
                </a:cubicBezTo>
                <a:cubicBezTo>
                  <a:pt x="3960789" y="3151585"/>
                  <a:pt x="3960789" y="3151585"/>
                  <a:pt x="3960789" y="3151585"/>
                </a:cubicBezTo>
                <a:cubicBezTo>
                  <a:pt x="3882065" y="3403481"/>
                  <a:pt x="3882065" y="3403481"/>
                  <a:pt x="3882065" y="3403481"/>
                </a:cubicBezTo>
                <a:cubicBezTo>
                  <a:pt x="3878129" y="3415288"/>
                  <a:pt x="3878129" y="3415288"/>
                  <a:pt x="3878129" y="3415288"/>
                </a:cubicBezTo>
                <a:cubicBezTo>
                  <a:pt x="3862384" y="3415288"/>
                  <a:pt x="3862384" y="3415288"/>
                  <a:pt x="3862384" y="3415288"/>
                </a:cubicBezTo>
                <a:cubicBezTo>
                  <a:pt x="3704936" y="3419224"/>
                  <a:pt x="3704936" y="3419224"/>
                  <a:pt x="3704936" y="3419224"/>
                </a:cubicBezTo>
                <a:cubicBezTo>
                  <a:pt x="3626212" y="3419224"/>
                  <a:pt x="3586849" y="3419224"/>
                  <a:pt x="3567168" y="3419224"/>
                </a:cubicBezTo>
                <a:lnTo>
                  <a:pt x="3551424" y="3419224"/>
                </a:lnTo>
                <a:cubicBezTo>
                  <a:pt x="3118441" y="3486134"/>
                  <a:pt x="3118441" y="3486134"/>
                  <a:pt x="3118441" y="3486134"/>
                </a:cubicBezTo>
                <a:cubicBezTo>
                  <a:pt x="3047589" y="3497941"/>
                  <a:pt x="2972801" y="3505813"/>
                  <a:pt x="2901949" y="3513685"/>
                </a:cubicBezTo>
                <a:cubicBezTo>
                  <a:pt x="2685458" y="3541236"/>
                  <a:pt x="2685458" y="3541236"/>
                  <a:pt x="2685458" y="3541236"/>
                </a:cubicBezTo>
                <a:cubicBezTo>
                  <a:pt x="2677585" y="3545172"/>
                  <a:pt x="2677585" y="3545172"/>
                  <a:pt x="2677585" y="3545172"/>
                </a:cubicBezTo>
                <a:cubicBezTo>
                  <a:pt x="2665776" y="3541236"/>
                  <a:pt x="2665776" y="3541236"/>
                  <a:pt x="2665776" y="3541236"/>
                </a:cubicBezTo>
                <a:cubicBezTo>
                  <a:pt x="2110771" y="3312956"/>
                  <a:pt x="2110771" y="3312956"/>
                  <a:pt x="2110771" y="3312956"/>
                </a:cubicBezTo>
                <a:cubicBezTo>
                  <a:pt x="2102899" y="3309020"/>
                  <a:pt x="2102899" y="3309020"/>
                  <a:pt x="2102899" y="3309020"/>
                </a:cubicBezTo>
                <a:cubicBezTo>
                  <a:pt x="2095026" y="3297212"/>
                  <a:pt x="2095026" y="3297212"/>
                  <a:pt x="2095026" y="3297212"/>
                </a:cubicBezTo>
                <a:cubicBezTo>
                  <a:pt x="1839172" y="2970536"/>
                  <a:pt x="1839172" y="2970536"/>
                  <a:pt x="1839172" y="2970536"/>
                </a:cubicBezTo>
                <a:cubicBezTo>
                  <a:pt x="1831300" y="2958728"/>
                  <a:pt x="1831300" y="2958728"/>
                  <a:pt x="1831300" y="2958728"/>
                </a:cubicBezTo>
                <a:cubicBezTo>
                  <a:pt x="1831300" y="2946920"/>
                  <a:pt x="1831300" y="2946920"/>
                  <a:pt x="1831300" y="2946920"/>
                </a:cubicBezTo>
                <a:cubicBezTo>
                  <a:pt x="1768321" y="2474617"/>
                  <a:pt x="1768321" y="2474617"/>
                  <a:pt x="1768321" y="2474617"/>
                </a:cubicBezTo>
                <a:cubicBezTo>
                  <a:pt x="1721086" y="2120389"/>
                  <a:pt x="1709277" y="2031832"/>
                  <a:pt x="1706325" y="2009693"/>
                </a:cubicBezTo>
                <a:lnTo>
                  <a:pt x="1705926" y="2006701"/>
                </a:lnTo>
                <a:lnTo>
                  <a:pt x="1709277" y="2014121"/>
                </a:lnTo>
                <a:cubicBezTo>
                  <a:pt x="1709277" y="2014121"/>
                  <a:pt x="1709277" y="2014121"/>
                  <a:pt x="1705341" y="2002313"/>
                </a:cubicBezTo>
                <a:cubicBezTo>
                  <a:pt x="1705341" y="2002313"/>
                  <a:pt x="1705341" y="2002313"/>
                  <a:pt x="1705464" y="2003235"/>
                </a:cubicBezTo>
                <a:lnTo>
                  <a:pt x="1705926" y="2006701"/>
                </a:lnTo>
                <a:lnTo>
                  <a:pt x="1672898" y="1933574"/>
                </a:lnTo>
                <a:cubicBezTo>
                  <a:pt x="1599064" y="1770097"/>
                  <a:pt x="1599064" y="1770097"/>
                  <a:pt x="1599064" y="1770097"/>
                </a:cubicBezTo>
                <a:cubicBezTo>
                  <a:pt x="1492786" y="1526073"/>
                  <a:pt x="1492786" y="1526073"/>
                  <a:pt x="1492786" y="1526073"/>
                </a:cubicBezTo>
                <a:cubicBezTo>
                  <a:pt x="1496722" y="1537881"/>
                  <a:pt x="1496722" y="1537881"/>
                  <a:pt x="1496722" y="1537881"/>
                </a:cubicBezTo>
                <a:cubicBezTo>
                  <a:pt x="1229060" y="1223012"/>
                  <a:pt x="1229060" y="1223012"/>
                  <a:pt x="1229060" y="1223012"/>
                </a:cubicBezTo>
                <a:cubicBezTo>
                  <a:pt x="1095229" y="1065577"/>
                  <a:pt x="1095229" y="1065577"/>
                  <a:pt x="1095229" y="1065577"/>
                </a:cubicBezTo>
                <a:cubicBezTo>
                  <a:pt x="1051930" y="1014411"/>
                  <a:pt x="1004696" y="963245"/>
                  <a:pt x="957461" y="912079"/>
                </a:cubicBezTo>
                <a:cubicBezTo>
                  <a:pt x="685863" y="605081"/>
                  <a:pt x="685863" y="605081"/>
                  <a:pt x="685863" y="605081"/>
                </a:cubicBezTo>
                <a:cubicBezTo>
                  <a:pt x="410328" y="294148"/>
                  <a:pt x="410328" y="294148"/>
                  <a:pt x="410328" y="294148"/>
                </a:cubicBezTo>
                <a:cubicBezTo>
                  <a:pt x="418201" y="298084"/>
                  <a:pt x="418201" y="298084"/>
                  <a:pt x="418201" y="298084"/>
                </a:cubicBezTo>
                <a:cubicBezTo>
                  <a:pt x="75750" y="77675"/>
                  <a:pt x="75750" y="77675"/>
                  <a:pt x="75750" y="77675"/>
                </a:cubicBezTo>
                <a:cubicBezTo>
                  <a:pt x="54101" y="63900"/>
                  <a:pt x="35158" y="51846"/>
                  <a:pt x="18583" y="41299"/>
                </a:cubicBezTo>
                <a:lnTo>
                  <a:pt x="0" y="2947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6767" y="596766"/>
            <a:ext cx="10998468" cy="56644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788516" y="1472420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962296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800" b="0" dirty="0">
                <a:solidFill>
                  <a:srgbClr val="5483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市场状况概述</a:t>
            </a:r>
            <a:endParaRPr lang="en-US" sz="2800" b="0" dirty="0">
              <a:solidFill>
                <a:srgbClr val="5483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989797" y="2003338"/>
            <a:ext cx="4020065" cy="3677548"/>
          </a:xfrm>
          <a:prstGeom prst="rect">
            <a:avLst/>
          </a:prstGeom>
          <a:blipFill dpi="0" rotWithShape="1">
            <a:blip r:embed="rId2"/>
            <a:srcRect/>
            <a:stretch>
              <a:fillRect l="-1000" r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116522" y="2003338"/>
            <a:ext cx="6085681" cy="3677548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5743533" y="2472895"/>
            <a:ext cx="664726" cy="6647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1"/>
          <p:cNvSpPr txBox="1">
            <a:spLocks noChangeArrowheads="1"/>
          </p:cNvSpPr>
          <p:nvPr/>
        </p:nvSpPr>
        <p:spPr bwMode="auto">
          <a:xfrm>
            <a:off x="6695344" y="2427828"/>
            <a:ext cx="931849" cy="23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1"/>
          <p:cNvSpPr txBox="1">
            <a:spLocks noChangeArrowheads="1"/>
          </p:cNvSpPr>
          <p:nvPr/>
        </p:nvSpPr>
        <p:spPr bwMode="auto">
          <a:xfrm>
            <a:off x="6695344" y="2674330"/>
            <a:ext cx="3984071" cy="51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5743533" y="3505667"/>
            <a:ext cx="664726" cy="6647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1"/>
          <p:cNvSpPr txBox="1">
            <a:spLocks noChangeArrowheads="1"/>
          </p:cNvSpPr>
          <p:nvPr/>
        </p:nvSpPr>
        <p:spPr bwMode="auto">
          <a:xfrm>
            <a:off x="6695344" y="3460601"/>
            <a:ext cx="931849" cy="23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0" name="1"/>
          <p:cNvSpPr txBox="1">
            <a:spLocks noChangeArrowheads="1"/>
          </p:cNvSpPr>
          <p:nvPr/>
        </p:nvSpPr>
        <p:spPr bwMode="auto">
          <a:xfrm>
            <a:off x="6695344" y="3707103"/>
            <a:ext cx="3984071" cy="51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5743533" y="4536382"/>
            <a:ext cx="664726" cy="6647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" name="1"/>
          <p:cNvSpPr txBox="1">
            <a:spLocks noChangeArrowheads="1"/>
          </p:cNvSpPr>
          <p:nvPr/>
        </p:nvSpPr>
        <p:spPr bwMode="auto">
          <a:xfrm>
            <a:off x="6695344" y="4491315"/>
            <a:ext cx="931849" cy="23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" name="1"/>
          <p:cNvSpPr txBox="1">
            <a:spLocks noChangeArrowheads="1"/>
          </p:cNvSpPr>
          <p:nvPr/>
        </p:nvSpPr>
        <p:spPr bwMode="auto">
          <a:xfrm>
            <a:off x="6695344" y="4737817"/>
            <a:ext cx="3984071" cy="51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4" name="placeholder_286118"/>
          <p:cNvSpPr>
            <a:spLocks noChangeAspect="1"/>
          </p:cNvSpPr>
          <p:nvPr/>
        </p:nvSpPr>
        <p:spPr bwMode="auto">
          <a:xfrm>
            <a:off x="5891717" y="2567315"/>
            <a:ext cx="360705" cy="423162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55" name="Group 44"/>
          <p:cNvGrpSpPr/>
          <p:nvPr/>
        </p:nvGrpSpPr>
        <p:grpSpPr>
          <a:xfrm>
            <a:off x="5869347" y="4668733"/>
            <a:ext cx="400022" cy="400022"/>
            <a:chOff x="328613" y="4186238"/>
            <a:chExt cx="292100" cy="2921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6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7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8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9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0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1" name="Group 51"/>
          <p:cNvGrpSpPr/>
          <p:nvPr/>
        </p:nvGrpSpPr>
        <p:grpSpPr>
          <a:xfrm>
            <a:off x="5874768" y="3651811"/>
            <a:ext cx="394601" cy="341276"/>
            <a:chOff x="2084388" y="3051175"/>
            <a:chExt cx="293688" cy="25400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2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3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4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0" y="949867"/>
            <a:ext cx="12192000" cy="5252118"/>
          </a:xfrm>
          <a:custGeom>
            <a:avLst/>
            <a:gdLst>
              <a:gd name="connsiteX0" fmla="*/ 8934027 w 12192000"/>
              <a:gd name="connsiteY0" fmla="*/ 31 h 5252118"/>
              <a:gd name="connsiteX1" fmla="*/ 9363628 w 12192000"/>
              <a:gd name="connsiteY1" fmla="*/ 65223 h 5252118"/>
              <a:gd name="connsiteX2" fmla="*/ 9519549 w 12192000"/>
              <a:gd name="connsiteY2" fmla="*/ 117177 h 5252118"/>
              <a:gd name="connsiteX3" fmla="*/ 9947330 w 12192000"/>
              <a:gd name="connsiteY3" fmla="*/ 293020 h 5252118"/>
              <a:gd name="connsiteX4" fmla="*/ 10091257 w 12192000"/>
              <a:gd name="connsiteY4" fmla="*/ 340978 h 5252118"/>
              <a:gd name="connsiteX5" fmla="*/ 10555020 w 12192000"/>
              <a:gd name="connsiteY5" fmla="*/ 444885 h 5252118"/>
              <a:gd name="connsiteX6" fmla="*/ 10706942 w 12192000"/>
              <a:gd name="connsiteY6" fmla="*/ 488846 h 5252118"/>
              <a:gd name="connsiteX7" fmla="*/ 11434571 w 12192000"/>
              <a:gd name="connsiteY7" fmla="*/ 520818 h 5252118"/>
              <a:gd name="connsiteX8" fmla="*/ 12161075 w 12192000"/>
              <a:gd name="connsiteY8" fmla="*/ 767669 h 5252118"/>
              <a:gd name="connsiteX9" fmla="*/ 12192000 w 12192000"/>
              <a:gd name="connsiteY9" fmla="*/ 792896 h 5252118"/>
              <a:gd name="connsiteX10" fmla="*/ 12192000 w 12192000"/>
              <a:gd name="connsiteY10" fmla="*/ 5252118 h 5252118"/>
              <a:gd name="connsiteX11" fmla="*/ 12109671 w 12192000"/>
              <a:gd name="connsiteY11" fmla="*/ 5173997 h 5252118"/>
              <a:gd name="connsiteX12" fmla="*/ 11818375 w 12192000"/>
              <a:gd name="connsiteY12" fmla="*/ 4896930 h 5252118"/>
              <a:gd name="connsiteX13" fmla="*/ 11734418 w 12192000"/>
              <a:gd name="connsiteY13" fmla="*/ 4817001 h 5252118"/>
              <a:gd name="connsiteX14" fmla="*/ 10858865 w 12192000"/>
              <a:gd name="connsiteY14" fmla="*/ 4157587 h 5252118"/>
              <a:gd name="connsiteX15" fmla="*/ 10706942 w 12192000"/>
              <a:gd name="connsiteY15" fmla="*/ 4121619 h 5252118"/>
              <a:gd name="connsiteX16" fmla="*/ 10107248 w 12192000"/>
              <a:gd name="connsiteY16" fmla="*/ 4133608 h 5252118"/>
              <a:gd name="connsiteX17" fmla="*/ 9867371 w 12192000"/>
              <a:gd name="connsiteY17" fmla="*/ 4233520 h 5252118"/>
              <a:gd name="connsiteX18" fmla="*/ 9743434 w 12192000"/>
              <a:gd name="connsiteY18" fmla="*/ 4285474 h 5252118"/>
              <a:gd name="connsiteX19" fmla="*/ 8048300 w 12192000"/>
              <a:gd name="connsiteY19" fmla="*/ 4309452 h 5252118"/>
              <a:gd name="connsiteX20" fmla="*/ 7980334 w 12192000"/>
              <a:gd name="connsiteY20" fmla="*/ 4293467 h 5252118"/>
              <a:gd name="connsiteX21" fmla="*/ 7916367 w 12192000"/>
              <a:gd name="connsiteY21" fmla="*/ 4237516 h 5252118"/>
              <a:gd name="connsiteX22" fmla="*/ 7772441 w 12192000"/>
              <a:gd name="connsiteY22" fmla="*/ 4117623 h 5252118"/>
              <a:gd name="connsiteX23" fmla="*/ 7592532 w 12192000"/>
              <a:gd name="connsiteY23" fmla="*/ 3925793 h 5252118"/>
              <a:gd name="connsiteX24" fmla="*/ 7508575 w 12192000"/>
              <a:gd name="connsiteY24" fmla="*/ 3825882 h 5252118"/>
              <a:gd name="connsiteX25" fmla="*/ 6369157 w 12192000"/>
              <a:gd name="connsiteY25" fmla="*/ 3174461 h 5252118"/>
              <a:gd name="connsiteX26" fmla="*/ 6205241 w 12192000"/>
              <a:gd name="connsiteY26" fmla="*/ 3170464 h 5252118"/>
              <a:gd name="connsiteX27" fmla="*/ 5729484 w 12192000"/>
              <a:gd name="connsiteY27" fmla="*/ 3186450 h 5252118"/>
              <a:gd name="connsiteX28" fmla="*/ 5601549 w 12192000"/>
              <a:gd name="connsiteY28" fmla="*/ 3194443 h 5252118"/>
              <a:gd name="connsiteX29" fmla="*/ 5097807 w 12192000"/>
              <a:gd name="connsiteY29" fmla="*/ 3254390 h 5252118"/>
              <a:gd name="connsiteX30" fmla="*/ 4925894 w 12192000"/>
              <a:gd name="connsiteY30" fmla="*/ 3270375 h 5252118"/>
              <a:gd name="connsiteX31" fmla="*/ 4741988 w 12192000"/>
              <a:gd name="connsiteY31" fmla="*/ 3342311 h 5252118"/>
              <a:gd name="connsiteX32" fmla="*/ 4558083 w 12192000"/>
              <a:gd name="connsiteY32" fmla="*/ 3414248 h 5252118"/>
              <a:gd name="connsiteX33" fmla="*/ 3398674 w 12192000"/>
              <a:gd name="connsiteY33" fmla="*/ 3550127 h 5252118"/>
              <a:gd name="connsiteX34" fmla="*/ 3266741 w 12192000"/>
              <a:gd name="connsiteY34" fmla="*/ 3566113 h 5252118"/>
              <a:gd name="connsiteX35" fmla="*/ 2551107 w 12192000"/>
              <a:gd name="connsiteY35" fmla="*/ 3889825 h 5252118"/>
              <a:gd name="connsiteX36" fmla="*/ 2443162 w 12192000"/>
              <a:gd name="connsiteY36" fmla="*/ 3969754 h 5252118"/>
              <a:gd name="connsiteX37" fmla="*/ 1195799 w 12192000"/>
              <a:gd name="connsiteY37" fmla="*/ 4089647 h 5252118"/>
              <a:gd name="connsiteX38" fmla="*/ 1031882 w 12192000"/>
              <a:gd name="connsiteY38" fmla="*/ 4029701 h 5252118"/>
              <a:gd name="connsiteX39" fmla="*/ 871964 w 12192000"/>
              <a:gd name="connsiteY39" fmla="*/ 3957765 h 5252118"/>
              <a:gd name="connsiteX40" fmla="*/ 732036 w 12192000"/>
              <a:gd name="connsiteY40" fmla="*/ 3897818 h 5252118"/>
              <a:gd name="connsiteX41" fmla="*/ 304254 w 12192000"/>
              <a:gd name="connsiteY41" fmla="*/ 3765935 h 5252118"/>
              <a:gd name="connsiteX42" fmla="*/ 172321 w 12192000"/>
              <a:gd name="connsiteY42" fmla="*/ 3721974 h 5252118"/>
              <a:gd name="connsiteX43" fmla="*/ 0 w 12192000"/>
              <a:gd name="connsiteY43" fmla="*/ 3657700 h 5252118"/>
              <a:gd name="connsiteX44" fmla="*/ 0 w 12192000"/>
              <a:gd name="connsiteY44" fmla="*/ 3455381 h 5252118"/>
              <a:gd name="connsiteX45" fmla="*/ 65189 w 12192000"/>
              <a:gd name="connsiteY45" fmla="*/ 3480064 h 5252118"/>
              <a:gd name="connsiteX46" fmla="*/ 204305 w 12192000"/>
              <a:gd name="connsiteY46" fmla="*/ 3518155 h 5252118"/>
              <a:gd name="connsiteX47" fmla="*/ 348232 w 12192000"/>
              <a:gd name="connsiteY47" fmla="*/ 3546130 h 5252118"/>
              <a:gd name="connsiteX48" fmla="*/ 660072 w 12192000"/>
              <a:gd name="connsiteY48" fmla="*/ 3594088 h 5252118"/>
              <a:gd name="connsiteX49" fmla="*/ 811995 w 12192000"/>
              <a:gd name="connsiteY49" fmla="*/ 3622063 h 5252118"/>
              <a:gd name="connsiteX50" fmla="*/ 1263764 w 12192000"/>
              <a:gd name="connsiteY50" fmla="*/ 3721974 h 5252118"/>
              <a:gd name="connsiteX51" fmla="*/ 1411688 w 12192000"/>
              <a:gd name="connsiteY51" fmla="*/ 3745953 h 5252118"/>
              <a:gd name="connsiteX52" fmla="*/ 2103336 w 12192000"/>
              <a:gd name="connsiteY52" fmla="*/ 3701992 h 5252118"/>
              <a:gd name="connsiteX53" fmla="*/ 2227272 w 12192000"/>
              <a:gd name="connsiteY53" fmla="*/ 3654034 h 5252118"/>
              <a:gd name="connsiteX54" fmla="*/ 2575095 w 12192000"/>
              <a:gd name="connsiteY54" fmla="*/ 3462205 h 5252118"/>
              <a:gd name="connsiteX55" fmla="*/ 3286731 w 12192000"/>
              <a:gd name="connsiteY55" fmla="*/ 3222418 h 5252118"/>
              <a:gd name="connsiteX56" fmla="*/ 3414666 w 12192000"/>
              <a:gd name="connsiteY56" fmla="*/ 3194443 h 5252118"/>
              <a:gd name="connsiteX57" fmla="*/ 3966384 w 12192000"/>
              <a:gd name="connsiteY57" fmla="*/ 3062560 h 5252118"/>
              <a:gd name="connsiteX58" fmla="*/ 4482121 w 12192000"/>
              <a:gd name="connsiteY58" fmla="*/ 2826769 h 5252118"/>
              <a:gd name="connsiteX59" fmla="*/ 4598062 w 12192000"/>
              <a:gd name="connsiteY59" fmla="*/ 2774816 h 5252118"/>
              <a:gd name="connsiteX60" fmla="*/ 5009852 w 12192000"/>
              <a:gd name="connsiteY60" fmla="*/ 2582986 h 5252118"/>
              <a:gd name="connsiteX61" fmla="*/ 5149780 w 12192000"/>
              <a:gd name="connsiteY61" fmla="*/ 2523039 h 5252118"/>
              <a:gd name="connsiteX62" fmla="*/ 6033329 w 12192000"/>
              <a:gd name="connsiteY62" fmla="*/ 2051458 h 5252118"/>
              <a:gd name="connsiteX63" fmla="*/ 6141274 w 12192000"/>
              <a:gd name="connsiteY63" fmla="*/ 1943554 h 5252118"/>
              <a:gd name="connsiteX64" fmla="*/ 6237225 w 12192000"/>
              <a:gd name="connsiteY64" fmla="*/ 1863625 h 5252118"/>
              <a:gd name="connsiteX65" fmla="*/ 7072798 w 12192000"/>
              <a:gd name="connsiteY65" fmla="*/ 1555898 h 5252118"/>
              <a:gd name="connsiteX66" fmla="*/ 7200733 w 12192000"/>
              <a:gd name="connsiteY66" fmla="*/ 1475969 h 5252118"/>
              <a:gd name="connsiteX67" fmla="*/ 7592532 w 12192000"/>
              <a:gd name="connsiteY67" fmla="*/ 1124282 h 5252118"/>
              <a:gd name="connsiteX68" fmla="*/ 7668494 w 12192000"/>
              <a:gd name="connsiteY68" fmla="*/ 1020374 h 5252118"/>
              <a:gd name="connsiteX69" fmla="*/ 7948351 w 12192000"/>
              <a:gd name="connsiteY69" fmla="*/ 456875 h 5252118"/>
              <a:gd name="connsiteX70" fmla="*/ 8132257 w 12192000"/>
              <a:gd name="connsiteY70" fmla="*/ 265045 h 5252118"/>
              <a:gd name="connsiteX71" fmla="*/ 8240202 w 12192000"/>
              <a:gd name="connsiteY71" fmla="*/ 181120 h 5252118"/>
              <a:gd name="connsiteX72" fmla="*/ 8934027 w 12192000"/>
              <a:gd name="connsiteY72" fmla="*/ 31 h 52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192000" h="5252118">
                <a:moveTo>
                  <a:pt x="8934027" y="31"/>
                </a:moveTo>
                <a:cubicBezTo>
                  <a:pt x="9079898" y="967"/>
                  <a:pt x="9225698" y="23260"/>
                  <a:pt x="9363628" y="65223"/>
                </a:cubicBezTo>
                <a:cubicBezTo>
                  <a:pt x="9415602" y="77212"/>
                  <a:pt x="9467575" y="97194"/>
                  <a:pt x="9519549" y="117177"/>
                </a:cubicBezTo>
                <a:cubicBezTo>
                  <a:pt x="9655479" y="185116"/>
                  <a:pt x="9799406" y="241066"/>
                  <a:pt x="9947330" y="293020"/>
                </a:cubicBezTo>
                <a:cubicBezTo>
                  <a:pt x="9995306" y="309006"/>
                  <a:pt x="10043281" y="324992"/>
                  <a:pt x="10091257" y="340978"/>
                </a:cubicBezTo>
                <a:cubicBezTo>
                  <a:pt x="10247177" y="352967"/>
                  <a:pt x="10399099" y="400925"/>
                  <a:pt x="10555020" y="444885"/>
                </a:cubicBezTo>
                <a:cubicBezTo>
                  <a:pt x="10606993" y="460871"/>
                  <a:pt x="10654969" y="476857"/>
                  <a:pt x="10706942" y="488846"/>
                </a:cubicBezTo>
                <a:cubicBezTo>
                  <a:pt x="10954816" y="584761"/>
                  <a:pt x="11210685" y="472861"/>
                  <a:pt x="11434571" y="520818"/>
                </a:cubicBezTo>
                <a:cubicBezTo>
                  <a:pt x="11644464" y="570774"/>
                  <a:pt x="11954305" y="633218"/>
                  <a:pt x="12161075" y="767669"/>
                </a:cubicBezTo>
                <a:lnTo>
                  <a:pt x="12192000" y="792896"/>
                </a:lnTo>
                <a:lnTo>
                  <a:pt x="12192000" y="5252118"/>
                </a:lnTo>
                <a:lnTo>
                  <a:pt x="12109671" y="5173997"/>
                </a:lnTo>
                <a:cubicBezTo>
                  <a:pt x="12018897" y="5087823"/>
                  <a:pt x="11915825" y="4989848"/>
                  <a:pt x="11818375" y="4896930"/>
                </a:cubicBezTo>
                <a:cubicBezTo>
                  <a:pt x="11790389" y="4868955"/>
                  <a:pt x="11762403" y="4840980"/>
                  <a:pt x="11734418" y="4817001"/>
                </a:cubicBezTo>
                <a:cubicBezTo>
                  <a:pt x="11478548" y="4541246"/>
                  <a:pt x="11198691" y="4261495"/>
                  <a:pt x="10858865" y="4157587"/>
                </a:cubicBezTo>
                <a:cubicBezTo>
                  <a:pt x="10806891" y="4141601"/>
                  <a:pt x="10758916" y="4129612"/>
                  <a:pt x="10706942" y="4121619"/>
                </a:cubicBezTo>
                <a:cubicBezTo>
                  <a:pt x="10491053" y="4117623"/>
                  <a:pt x="10267167" y="4069665"/>
                  <a:pt x="10107248" y="4133608"/>
                </a:cubicBezTo>
                <a:cubicBezTo>
                  <a:pt x="10027289" y="4165580"/>
                  <a:pt x="9947330" y="4201548"/>
                  <a:pt x="9867371" y="4233520"/>
                </a:cubicBezTo>
                <a:cubicBezTo>
                  <a:pt x="9827391" y="4249506"/>
                  <a:pt x="9787412" y="4269488"/>
                  <a:pt x="9743434" y="4285474"/>
                </a:cubicBezTo>
                <a:cubicBezTo>
                  <a:pt x="9195714" y="4581211"/>
                  <a:pt x="8604016" y="4565225"/>
                  <a:pt x="8048300" y="4309452"/>
                </a:cubicBezTo>
                <a:cubicBezTo>
                  <a:pt x="8004322" y="4301459"/>
                  <a:pt x="7980334" y="4293467"/>
                  <a:pt x="7980334" y="4293467"/>
                </a:cubicBezTo>
                <a:cubicBezTo>
                  <a:pt x="7980334" y="4293467"/>
                  <a:pt x="7956347" y="4273484"/>
                  <a:pt x="7916367" y="4237516"/>
                </a:cubicBezTo>
                <a:cubicBezTo>
                  <a:pt x="7876388" y="4205545"/>
                  <a:pt x="7824414" y="4161584"/>
                  <a:pt x="7772441" y="4117623"/>
                </a:cubicBezTo>
                <a:cubicBezTo>
                  <a:pt x="7700477" y="4061672"/>
                  <a:pt x="7644506" y="3993733"/>
                  <a:pt x="7592532" y="3925793"/>
                </a:cubicBezTo>
                <a:cubicBezTo>
                  <a:pt x="7564547" y="3893821"/>
                  <a:pt x="7536561" y="3857853"/>
                  <a:pt x="7508575" y="3825882"/>
                </a:cubicBezTo>
                <a:cubicBezTo>
                  <a:pt x="7180743" y="3526148"/>
                  <a:pt x="6844914" y="3190446"/>
                  <a:pt x="6369157" y="3174461"/>
                </a:cubicBezTo>
                <a:cubicBezTo>
                  <a:pt x="6317184" y="3170464"/>
                  <a:pt x="6261212" y="3170464"/>
                  <a:pt x="6205241" y="3170464"/>
                </a:cubicBezTo>
                <a:cubicBezTo>
                  <a:pt x="6045323" y="3170464"/>
                  <a:pt x="5881406" y="3182453"/>
                  <a:pt x="5729484" y="3186450"/>
                </a:cubicBezTo>
                <a:cubicBezTo>
                  <a:pt x="5685507" y="3186450"/>
                  <a:pt x="5645527" y="3190446"/>
                  <a:pt x="5601549" y="3194443"/>
                </a:cubicBezTo>
                <a:cubicBezTo>
                  <a:pt x="5433635" y="3210429"/>
                  <a:pt x="5269719" y="3234407"/>
                  <a:pt x="5097807" y="3254390"/>
                </a:cubicBezTo>
                <a:cubicBezTo>
                  <a:pt x="4993860" y="3262382"/>
                  <a:pt x="4925894" y="3270375"/>
                  <a:pt x="4925894" y="3270375"/>
                </a:cubicBezTo>
                <a:cubicBezTo>
                  <a:pt x="4925894" y="3270375"/>
                  <a:pt x="4833942" y="3306343"/>
                  <a:pt x="4741988" y="3342311"/>
                </a:cubicBezTo>
                <a:cubicBezTo>
                  <a:pt x="4650035" y="3378279"/>
                  <a:pt x="4558083" y="3414248"/>
                  <a:pt x="4558083" y="3414248"/>
                </a:cubicBezTo>
                <a:cubicBezTo>
                  <a:pt x="4174278" y="3606077"/>
                  <a:pt x="3790474" y="3606077"/>
                  <a:pt x="3398674" y="3550127"/>
                </a:cubicBezTo>
                <a:cubicBezTo>
                  <a:pt x="3358694" y="3554123"/>
                  <a:pt x="3314717" y="3562116"/>
                  <a:pt x="3266741" y="3566113"/>
                </a:cubicBezTo>
                <a:cubicBezTo>
                  <a:pt x="2998878" y="3598084"/>
                  <a:pt x="2762999" y="3729967"/>
                  <a:pt x="2551107" y="3889825"/>
                </a:cubicBezTo>
                <a:cubicBezTo>
                  <a:pt x="2515125" y="3913804"/>
                  <a:pt x="2479144" y="3941779"/>
                  <a:pt x="2443162" y="3969754"/>
                </a:cubicBezTo>
                <a:cubicBezTo>
                  <a:pt x="2095340" y="4245509"/>
                  <a:pt x="1599593" y="4197552"/>
                  <a:pt x="1195799" y="4089647"/>
                </a:cubicBezTo>
                <a:cubicBezTo>
                  <a:pt x="1139828" y="4073662"/>
                  <a:pt x="1083856" y="4053679"/>
                  <a:pt x="1031882" y="4029701"/>
                </a:cubicBezTo>
                <a:cubicBezTo>
                  <a:pt x="975911" y="4005722"/>
                  <a:pt x="923938" y="3981743"/>
                  <a:pt x="871964" y="3957765"/>
                </a:cubicBezTo>
                <a:cubicBezTo>
                  <a:pt x="823989" y="3937782"/>
                  <a:pt x="780011" y="3917800"/>
                  <a:pt x="732036" y="3897818"/>
                </a:cubicBezTo>
                <a:cubicBezTo>
                  <a:pt x="596105" y="3841868"/>
                  <a:pt x="452179" y="3793910"/>
                  <a:pt x="304254" y="3765935"/>
                </a:cubicBezTo>
                <a:cubicBezTo>
                  <a:pt x="260276" y="3749949"/>
                  <a:pt x="216299" y="3733963"/>
                  <a:pt x="172321" y="3721974"/>
                </a:cubicBezTo>
                <a:lnTo>
                  <a:pt x="0" y="3657700"/>
                </a:lnTo>
                <a:lnTo>
                  <a:pt x="0" y="3455381"/>
                </a:lnTo>
                <a:lnTo>
                  <a:pt x="65189" y="3480064"/>
                </a:lnTo>
                <a:cubicBezTo>
                  <a:pt x="110853" y="3494676"/>
                  <a:pt x="157329" y="3507165"/>
                  <a:pt x="204305" y="3518155"/>
                </a:cubicBezTo>
                <a:cubicBezTo>
                  <a:pt x="252281" y="3526148"/>
                  <a:pt x="300256" y="3538137"/>
                  <a:pt x="348232" y="3546130"/>
                </a:cubicBezTo>
                <a:cubicBezTo>
                  <a:pt x="452179" y="3562116"/>
                  <a:pt x="556125" y="3578102"/>
                  <a:pt x="660072" y="3594088"/>
                </a:cubicBezTo>
                <a:cubicBezTo>
                  <a:pt x="712046" y="3602081"/>
                  <a:pt x="764019" y="3614070"/>
                  <a:pt x="811995" y="3622063"/>
                </a:cubicBezTo>
                <a:cubicBezTo>
                  <a:pt x="963917" y="3658031"/>
                  <a:pt x="1111842" y="3693999"/>
                  <a:pt x="1263764" y="3721974"/>
                </a:cubicBezTo>
                <a:cubicBezTo>
                  <a:pt x="1311739" y="3733963"/>
                  <a:pt x="1363713" y="3741956"/>
                  <a:pt x="1411688" y="3745953"/>
                </a:cubicBezTo>
                <a:cubicBezTo>
                  <a:pt x="1647568" y="3781921"/>
                  <a:pt x="1887446" y="3765935"/>
                  <a:pt x="2103336" y="3701992"/>
                </a:cubicBezTo>
                <a:cubicBezTo>
                  <a:pt x="2147313" y="3690003"/>
                  <a:pt x="2187293" y="3674017"/>
                  <a:pt x="2227272" y="3654034"/>
                </a:cubicBezTo>
                <a:cubicBezTo>
                  <a:pt x="2347211" y="3602081"/>
                  <a:pt x="2463152" y="3534141"/>
                  <a:pt x="2575095" y="3462205"/>
                </a:cubicBezTo>
                <a:cubicBezTo>
                  <a:pt x="2782989" y="3318333"/>
                  <a:pt x="3054850" y="3286361"/>
                  <a:pt x="3286731" y="3222418"/>
                </a:cubicBezTo>
                <a:cubicBezTo>
                  <a:pt x="3330709" y="3214425"/>
                  <a:pt x="3370688" y="3202436"/>
                  <a:pt x="3414666" y="3194443"/>
                </a:cubicBezTo>
                <a:cubicBezTo>
                  <a:pt x="3706517" y="3122507"/>
                  <a:pt x="3966384" y="3062560"/>
                  <a:pt x="3966384" y="3062560"/>
                </a:cubicBezTo>
                <a:cubicBezTo>
                  <a:pt x="3966384" y="3062560"/>
                  <a:pt x="4206262" y="2950659"/>
                  <a:pt x="4482121" y="2826769"/>
                </a:cubicBezTo>
                <a:cubicBezTo>
                  <a:pt x="4518102" y="2810784"/>
                  <a:pt x="4558083" y="2794798"/>
                  <a:pt x="4598062" y="2774816"/>
                </a:cubicBezTo>
                <a:cubicBezTo>
                  <a:pt x="4737990" y="2710872"/>
                  <a:pt x="4873921" y="2642933"/>
                  <a:pt x="5009852" y="2582986"/>
                </a:cubicBezTo>
                <a:cubicBezTo>
                  <a:pt x="5057827" y="2563004"/>
                  <a:pt x="5101804" y="2543021"/>
                  <a:pt x="5149780" y="2523039"/>
                </a:cubicBezTo>
                <a:cubicBezTo>
                  <a:pt x="5485609" y="2423128"/>
                  <a:pt x="5773462" y="2287249"/>
                  <a:pt x="6033329" y="2051458"/>
                </a:cubicBezTo>
                <a:cubicBezTo>
                  <a:pt x="6069310" y="2015490"/>
                  <a:pt x="6105292" y="1983519"/>
                  <a:pt x="6141274" y="1943554"/>
                </a:cubicBezTo>
                <a:cubicBezTo>
                  <a:pt x="6173257" y="1911583"/>
                  <a:pt x="6189249" y="1879611"/>
                  <a:pt x="6237225" y="1863625"/>
                </a:cubicBezTo>
                <a:cubicBezTo>
                  <a:pt x="6545068" y="1815668"/>
                  <a:pt x="6816929" y="1703767"/>
                  <a:pt x="7072798" y="1555898"/>
                </a:cubicBezTo>
                <a:cubicBezTo>
                  <a:pt x="7116776" y="1531920"/>
                  <a:pt x="7156755" y="1503945"/>
                  <a:pt x="7200733" y="1475969"/>
                </a:cubicBezTo>
                <a:cubicBezTo>
                  <a:pt x="7356653" y="1384051"/>
                  <a:pt x="7484588" y="1264158"/>
                  <a:pt x="7592532" y="1124282"/>
                </a:cubicBezTo>
                <a:cubicBezTo>
                  <a:pt x="7620518" y="1092310"/>
                  <a:pt x="7644506" y="1056342"/>
                  <a:pt x="7668494" y="1020374"/>
                </a:cubicBezTo>
                <a:cubicBezTo>
                  <a:pt x="7804424" y="856520"/>
                  <a:pt x="7820416" y="616733"/>
                  <a:pt x="7948351" y="456875"/>
                </a:cubicBezTo>
                <a:cubicBezTo>
                  <a:pt x="8004322" y="388935"/>
                  <a:pt x="8068290" y="324992"/>
                  <a:pt x="8132257" y="265045"/>
                </a:cubicBezTo>
                <a:cubicBezTo>
                  <a:pt x="8168239" y="233074"/>
                  <a:pt x="8204220" y="209095"/>
                  <a:pt x="8240202" y="181120"/>
                </a:cubicBezTo>
                <a:cubicBezTo>
                  <a:pt x="8447596" y="56231"/>
                  <a:pt x="8690909" y="-1530"/>
                  <a:pt x="8934027" y="31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0" y="2051464"/>
            <a:ext cx="12192000" cy="4029283"/>
          </a:xfrm>
          <a:custGeom>
            <a:avLst/>
            <a:gdLst>
              <a:gd name="connsiteX0" fmla="*/ 0 w 12192000"/>
              <a:gd name="connsiteY0" fmla="*/ 0 h 4029283"/>
              <a:gd name="connsiteX1" fmla="*/ 18429 w 12192000"/>
              <a:gd name="connsiteY1" fmla="*/ 10889 h 4029283"/>
              <a:gd name="connsiteX2" fmla="*/ 91495 w 12192000"/>
              <a:gd name="connsiteY2" fmla="*/ 54060 h 4029283"/>
              <a:gd name="connsiteX3" fmla="*/ 441818 w 12192000"/>
              <a:gd name="connsiteY3" fmla="*/ 258725 h 4029283"/>
              <a:gd name="connsiteX4" fmla="*/ 445754 w 12192000"/>
              <a:gd name="connsiteY4" fmla="*/ 258725 h 4029283"/>
              <a:gd name="connsiteX5" fmla="*/ 449690 w 12192000"/>
              <a:gd name="connsiteY5" fmla="*/ 262661 h 4029283"/>
              <a:gd name="connsiteX6" fmla="*/ 733097 w 12192000"/>
              <a:gd name="connsiteY6" fmla="*/ 561787 h 4029283"/>
              <a:gd name="connsiteX7" fmla="*/ 1012568 w 12192000"/>
              <a:gd name="connsiteY7" fmla="*/ 864848 h 4029283"/>
              <a:gd name="connsiteX8" fmla="*/ 1292039 w 12192000"/>
              <a:gd name="connsiteY8" fmla="*/ 1167910 h 4029283"/>
              <a:gd name="connsiteX9" fmla="*/ 1567574 w 12192000"/>
              <a:gd name="connsiteY9" fmla="*/ 1474907 h 4029283"/>
              <a:gd name="connsiteX10" fmla="*/ 1571510 w 12192000"/>
              <a:gd name="connsiteY10" fmla="*/ 1482779 h 4029283"/>
              <a:gd name="connsiteX11" fmla="*/ 1571510 w 12192000"/>
              <a:gd name="connsiteY11" fmla="*/ 1486715 h 4029283"/>
              <a:gd name="connsiteX12" fmla="*/ 1685660 w 12192000"/>
              <a:gd name="connsiteY12" fmla="*/ 1730738 h 4029283"/>
              <a:gd name="connsiteX13" fmla="*/ 1795874 w 12192000"/>
              <a:gd name="connsiteY13" fmla="*/ 1974762 h 4029283"/>
              <a:gd name="connsiteX14" fmla="*/ 1799810 w 12192000"/>
              <a:gd name="connsiteY14" fmla="*/ 1982634 h 4029283"/>
              <a:gd name="connsiteX15" fmla="*/ 1799810 w 12192000"/>
              <a:gd name="connsiteY15" fmla="*/ 1986569 h 4029283"/>
              <a:gd name="connsiteX16" fmla="*/ 1862790 w 12192000"/>
              <a:gd name="connsiteY16" fmla="*/ 2458873 h 4029283"/>
              <a:gd name="connsiteX17" fmla="*/ 1922448 w 12192000"/>
              <a:gd name="connsiteY17" fmla="*/ 2906271 h 4029283"/>
              <a:gd name="connsiteX18" fmla="*/ 1923656 w 12192000"/>
              <a:gd name="connsiteY18" fmla="*/ 2915332 h 4029283"/>
              <a:gd name="connsiteX19" fmla="*/ 1917897 w 12192000"/>
              <a:gd name="connsiteY19" fmla="*/ 2907562 h 4029283"/>
              <a:gd name="connsiteX20" fmla="*/ 1925769 w 12192000"/>
              <a:gd name="connsiteY20" fmla="*/ 2931177 h 4029283"/>
              <a:gd name="connsiteX21" fmla="*/ 1924785 w 12192000"/>
              <a:gd name="connsiteY21" fmla="*/ 2923797 h 4029283"/>
              <a:gd name="connsiteX22" fmla="*/ 1923656 w 12192000"/>
              <a:gd name="connsiteY22" fmla="*/ 2915332 h 4029283"/>
              <a:gd name="connsiteX23" fmla="*/ 1961548 w 12192000"/>
              <a:gd name="connsiteY23" fmla="*/ 2966451 h 4029283"/>
              <a:gd name="connsiteX24" fmla="*/ 2152801 w 12192000"/>
              <a:gd name="connsiteY24" fmla="*/ 3224468 h 4029283"/>
              <a:gd name="connsiteX25" fmla="*/ 2156221 w 12192000"/>
              <a:gd name="connsiteY25" fmla="*/ 3229082 h 4029283"/>
              <a:gd name="connsiteX26" fmla="*/ 2150133 w 12192000"/>
              <a:gd name="connsiteY26" fmla="*/ 3226367 h 4029283"/>
              <a:gd name="connsiteX27" fmla="*/ 2165878 w 12192000"/>
              <a:gd name="connsiteY27" fmla="*/ 3242110 h 4029283"/>
              <a:gd name="connsiteX28" fmla="*/ 2162003 w 12192000"/>
              <a:gd name="connsiteY28" fmla="*/ 3236883 h 4029283"/>
              <a:gd name="connsiteX29" fmla="*/ 2156221 w 12192000"/>
              <a:gd name="connsiteY29" fmla="*/ 3229082 h 4029283"/>
              <a:gd name="connsiteX30" fmla="*/ 2330730 w 12192000"/>
              <a:gd name="connsiteY30" fmla="*/ 3306914 h 4029283"/>
              <a:gd name="connsiteX31" fmla="*/ 2688717 w 12192000"/>
              <a:gd name="connsiteY31" fmla="*/ 3466577 h 4029283"/>
              <a:gd name="connsiteX32" fmla="*/ 2693399 w 12192000"/>
              <a:gd name="connsiteY32" fmla="*/ 3468665 h 4029283"/>
              <a:gd name="connsiteX33" fmla="*/ 2677585 w 12192000"/>
              <a:gd name="connsiteY33" fmla="*/ 3470390 h 4029283"/>
              <a:gd name="connsiteX34" fmla="*/ 2697266 w 12192000"/>
              <a:gd name="connsiteY34" fmla="*/ 3470390 h 4029283"/>
              <a:gd name="connsiteX35" fmla="*/ 2693399 w 12192000"/>
              <a:gd name="connsiteY35" fmla="*/ 3468665 h 4029283"/>
              <a:gd name="connsiteX36" fmla="*/ 2749044 w 12192000"/>
              <a:gd name="connsiteY36" fmla="*/ 3462595 h 4029283"/>
              <a:gd name="connsiteX37" fmla="*/ 2894077 w 12192000"/>
              <a:gd name="connsiteY37" fmla="*/ 3446775 h 4029283"/>
              <a:gd name="connsiteX38" fmla="*/ 3110568 w 12192000"/>
              <a:gd name="connsiteY38" fmla="*/ 3423160 h 4029283"/>
              <a:gd name="connsiteX39" fmla="*/ 3543551 w 12192000"/>
              <a:gd name="connsiteY39" fmla="*/ 3371994 h 4029283"/>
              <a:gd name="connsiteX40" fmla="*/ 3547487 w 12192000"/>
              <a:gd name="connsiteY40" fmla="*/ 3371994 h 4029283"/>
              <a:gd name="connsiteX41" fmla="*/ 3704936 w 12192000"/>
              <a:gd name="connsiteY41" fmla="*/ 3371994 h 4029283"/>
              <a:gd name="connsiteX42" fmla="*/ 3842703 w 12192000"/>
              <a:gd name="connsiteY42" fmla="*/ 3375438 h 4029283"/>
              <a:gd name="connsiteX43" fmla="*/ 3847029 w 12192000"/>
              <a:gd name="connsiteY43" fmla="*/ 3375546 h 4029283"/>
              <a:gd name="connsiteX44" fmla="*/ 3842703 w 12192000"/>
              <a:gd name="connsiteY44" fmla="*/ 3387737 h 4029283"/>
              <a:gd name="connsiteX45" fmla="*/ 3862384 w 12192000"/>
              <a:gd name="connsiteY45" fmla="*/ 3375930 h 4029283"/>
              <a:gd name="connsiteX46" fmla="*/ 3859924 w 12192000"/>
              <a:gd name="connsiteY46" fmla="*/ 3375868 h 4029283"/>
              <a:gd name="connsiteX47" fmla="*/ 3847029 w 12192000"/>
              <a:gd name="connsiteY47" fmla="*/ 3375546 h 4029283"/>
              <a:gd name="connsiteX48" fmla="*/ 3871287 w 12192000"/>
              <a:gd name="connsiteY48" fmla="*/ 3307190 h 4029283"/>
              <a:gd name="connsiteX49" fmla="*/ 3929300 w 12192000"/>
              <a:gd name="connsiteY49" fmla="*/ 3143714 h 4029283"/>
              <a:gd name="connsiteX50" fmla="*/ 4011960 w 12192000"/>
              <a:gd name="connsiteY50" fmla="*/ 2895754 h 4029283"/>
              <a:gd name="connsiteX51" fmla="*/ 4177281 w 12192000"/>
              <a:gd name="connsiteY51" fmla="*/ 2399835 h 4029283"/>
              <a:gd name="connsiteX52" fmla="*/ 4177281 w 12192000"/>
              <a:gd name="connsiteY52" fmla="*/ 2403771 h 4029283"/>
              <a:gd name="connsiteX53" fmla="*/ 4189089 w 12192000"/>
              <a:gd name="connsiteY53" fmla="*/ 2081030 h 4029283"/>
              <a:gd name="connsiteX54" fmla="*/ 4204834 w 12192000"/>
              <a:gd name="connsiteY54" fmla="*/ 1758289 h 4029283"/>
              <a:gd name="connsiteX55" fmla="*/ 4204834 w 12192000"/>
              <a:gd name="connsiteY55" fmla="*/ 1750418 h 4029283"/>
              <a:gd name="connsiteX56" fmla="*/ 4212707 w 12192000"/>
              <a:gd name="connsiteY56" fmla="*/ 1742546 h 4029283"/>
              <a:gd name="connsiteX57" fmla="*/ 4661435 w 12192000"/>
              <a:gd name="connsiteY57" fmla="*/ 1345024 h 4029283"/>
              <a:gd name="connsiteX58" fmla="*/ 4669307 w 12192000"/>
              <a:gd name="connsiteY58" fmla="*/ 1337152 h 4029283"/>
              <a:gd name="connsiteX59" fmla="*/ 4681116 w 12192000"/>
              <a:gd name="connsiteY59" fmla="*/ 1337152 h 4029283"/>
              <a:gd name="connsiteX60" fmla="*/ 5377825 w 12192000"/>
              <a:gd name="connsiteY60" fmla="*/ 1376511 h 4029283"/>
              <a:gd name="connsiteX61" fmla="*/ 5385697 w 12192000"/>
              <a:gd name="connsiteY61" fmla="*/ 1376511 h 4029283"/>
              <a:gd name="connsiteX62" fmla="*/ 5393570 w 12192000"/>
              <a:gd name="connsiteY62" fmla="*/ 1380446 h 4029283"/>
              <a:gd name="connsiteX63" fmla="*/ 5901341 w 12192000"/>
              <a:gd name="connsiteY63" fmla="*/ 1655957 h 4029283"/>
              <a:gd name="connsiteX64" fmla="*/ 5893468 w 12192000"/>
              <a:gd name="connsiteY64" fmla="*/ 1655957 h 4029283"/>
              <a:gd name="connsiteX65" fmla="*/ 6478864 w 12192000"/>
              <a:gd name="connsiteY65" fmla="*/ 1887112 h 4029283"/>
              <a:gd name="connsiteX66" fmla="*/ 6501485 w 12192000"/>
              <a:gd name="connsiteY66" fmla="*/ 1896045 h 4029283"/>
              <a:gd name="connsiteX67" fmla="*/ 6491772 w 12192000"/>
              <a:gd name="connsiteY67" fmla="*/ 1896045 h 4029283"/>
              <a:gd name="connsiteX68" fmla="*/ 6511453 w 12192000"/>
              <a:gd name="connsiteY68" fmla="*/ 1899981 h 4029283"/>
              <a:gd name="connsiteX69" fmla="*/ 6501797 w 12192000"/>
              <a:gd name="connsiteY69" fmla="*/ 1896168 h 4029283"/>
              <a:gd name="connsiteX70" fmla="*/ 6501485 w 12192000"/>
              <a:gd name="connsiteY70" fmla="*/ 1896045 h 4029283"/>
              <a:gd name="connsiteX71" fmla="*/ 6634690 w 12192000"/>
              <a:gd name="connsiteY71" fmla="*/ 1896045 h 4029283"/>
              <a:gd name="connsiteX72" fmla="*/ 6924755 w 12192000"/>
              <a:gd name="connsiteY72" fmla="*/ 1896045 h 4029283"/>
              <a:gd name="connsiteX73" fmla="*/ 7141247 w 12192000"/>
              <a:gd name="connsiteY73" fmla="*/ 1896045 h 4029283"/>
              <a:gd name="connsiteX74" fmla="*/ 7251460 w 12192000"/>
              <a:gd name="connsiteY74" fmla="*/ 1892109 h 4029283"/>
              <a:gd name="connsiteX75" fmla="*/ 7306567 w 12192000"/>
              <a:gd name="connsiteY75" fmla="*/ 1892109 h 4029283"/>
              <a:gd name="connsiteX76" fmla="*/ 7318376 w 12192000"/>
              <a:gd name="connsiteY76" fmla="*/ 1892109 h 4029283"/>
              <a:gd name="connsiteX77" fmla="*/ 7326248 w 12192000"/>
              <a:gd name="connsiteY77" fmla="*/ 1892109 h 4029283"/>
              <a:gd name="connsiteX78" fmla="*/ 7338057 w 12192000"/>
              <a:gd name="connsiteY78" fmla="*/ 1896045 h 4029283"/>
              <a:gd name="connsiteX79" fmla="*/ 7361674 w 12192000"/>
              <a:gd name="connsiteY79" fmla="*/ 1899981 h 4029283"/>
              <a:gd name="connsiteX80" fmla="*/ 7373483 w 12192000"/>
              <a:gd name="connsiteY80" fmla="*/ 1903916 h 4029283"/>
              <a:gd name="connsiteX81" fmla="*/ 7582102 w 12192000"/>
              <a:gd name="connsiteY81" fmla="*/ 1974762 h 4029283"/>
              <a:gd name="connsiteX82" fmla="*/ 7786785 w 12192000"/>
              <a:gd name="connsiteY82" fmla="*/ 2045607 h 4029283"/>
              <a:gd name="connsiteX83" fmla="*/ 8174563 w 12192000"/>
              <a:gd name="connsiteY83" fmla="*/ 2183555 h 4029283"/>
              <a:gd name="connsiteX84" fmla="*/ 8181323 w 12192000"/>
              <a:gd name="connsiteY84" fmla="*/ 2185959 h 4029283"/>
              <a:gd name="connsiteX85" fmla="*/ 8168597 w 12192000"/>
              <a:gd name="connsiteY85" fmla="*/ 2187299 h 4029283"/>
              <a:gd name="connsiteX86" fmla="*/ 8196151 w 12192000"/>
              <a:gd name="connsiteY86" fmla="*/ 2191234 h 4029283"/>
              <a:gd name="connsiteX87" fmla="*/ 8189755 w 12192000"/>
              <a:gd name="connsiteY87" fmla="*/ 2188959 h 4029283"/>
              <a:gd name="connsiteX88" fmla="*/ 8181323 w 12192000"/>
              <a:gd name="connsiteY88" fmla="*/ 2185959 h 4029283"/>
              <a:gd name="connsiteX89" fmla="*/ 8267341 w 12192000"/>
              <a:gd name="connsiteY89" fmla="*/ 2176905 h 4029283"/>
              <a:gd name="connsiteX90" fmla="*/ 8467749 w 12192000"/>
              <a:gd name="connsiteY90" fmla="*/ 2155812 h 4029283"/>
              <a:gd name="connsiteX91" fmla="*/ 8471685 w 12192000"/>
              <a:gd name="connsiteY91" fmla="*/ 2155812 h 4029283"/>
              <a:gd name="connsiteX92" fmla="*/ 8475621 w 12192000"/>
              <a:gd name="connsiteY92" fmla="*/ 2155812 h 4029283"/>
              <a:gd name="connsiteX93" fmla="*/ 9058180 w 12192000"/>
              <a:gd name="connsiteY93" fmla="*/ 2171555 h 4029283"/>
              <a:gd name="connsiteX94" fmla="*/ 9073925 w 12192000"/>
              <a:gd name="connsiteY94" fmla="*/ 2171555 h 4029283"/>
              <a:gd name="connsiteX95" fmla="*/ 9085734 w 12192000"/>
              <a:gd name="connsiteY95" fmla="*/ 2179427 h 4029283"/>
              <a:gd name="connsiteX96" fmla="*/ 9695846 w 12192000"/>
              <a:gd name="connsiteY96" fmla="*/ 2494296 h 4029283"/>
              <a:gd name="connsiteX97" fmla="*/ 9711591 w 12192000"/>
              <a:gd name="connsiteY97" fmla="*/ 2502168 h 4029283"/>
              <a:gd name="connsiteX98" fmla="*/ 9719464 w 12192000"/>
              <a:gd name="connsiteY98" fmla="*/ 2513975 h 4029283"/>
              <a:gd name="connsiteX99" fmla="*/ 9935955 w 12192000"/>
              <a:gd name="connsiteY99" fmla="*/ 2828844 h 4029283"/>
              <a:gd name="connsiteX100" fmla="*/ 9932019 w 12192000"/>
              <a:gd name="connsiteY100" fmla="*/ 2824909 h 4029283"/>
              <a:gd name="connsiteX101" fmla="*/ 10246916 w 12192000"/>
              <a:gd name="connsiteY101" fmla="*/ 3206687 h 4029283"/>
              <a:gd name="connsiteX102" fmla="*/ 10235107 w 12192000"/>
              <a:gd name="connsiteY102" fmla="*/ 3198816 h 4029283"/>
              <a:gd name="connsiteX103" fmla="*/ 10368938 w 12192000"/>
              <a:gd name="connsiteY103" fmla="*/ 3305084 h 4029283"/>
              <a:gd name="connsiteX104" fmla="*/ 10498833 w 12192000"/>
              <a:gd name="connsiteY104" fmla="*/ 3415288 h 4029283"/>
              <a:gd name="connsiteX105" fmla="*/ 10530323 w 12192000"/>
              <a:gd name="connsiteY105" fmla="*/ 3450711 h 4029283"/>
              <a:gd name="connsiteX106" fmla="*/ 10546068 w 12192000"/>
              <a:gd name="connsiteY106" fmla="*/ 3466455 h 4029283"/>
              <a:gd name="connsiteX107" fmla="*/ 10550004 w 12192000"/>
              <a:gd name="connsiteY107" fmla="*/ 3470390 h 4029283"/>
              <a:gd name="connsiteX108" fmla="*/ 10553940 w 12192000"/>
              <a:gd name="connsiteY108" fmla="*/ 3474326 h 4029283"/>
              <a:gd name="connsiteX109" fmla="*/ 10620856 w 12192000"/>
              <a:gd name="connsiteY109" fmla="*/ 3517621 h 4029283"/>
              <a:gd name="connsiteX110" fmla="*/ 10762559 w 12192000"/>
              <a:gd name="connsiteY110" fmla="*/ 3604210 h 4029283"/>
              <a:gd name="connsiteX111" fmla="*/ 10908199 w 12192000"/>
              <a:gd name="connsiteY111" fmla="*/ 3686863 h 4029283"/>
              <a:gd name="connsiteX112" fmla="*/ 10982987 w 12192000"/>
              <a:gd name="connsiteY112" fmla="*/ 3730157 h 4029283"/>
              <a:gd name="connsiteX113" fmla="*/ 10986923 w 12192000"/>
              <a:gd name="connsiteY113" fmla="*/ 3734093 h 4029283"/>
              <a:gd name="connsiteX114" fmla="*/ 10990859 w 12192000"/>
              <a:gd name="connsiteY114" fmla="*/ 3734093 h 4029283"/>
              <a:gd name="connsiteX115" fmla="*/ 10994795 w 12192000"/>
              <a:gd name="connsiteY115" fmla="*/ 3738029 h 4029283"/>
              <a:gd name="connsiteX116" fmla="*/ 11006604 w 12192000"/>
              <a:gd name="connsiteY116" fmla="*/ 3745901 h 4029283"/>
              <a:gd name="connsiteX117" fmla="*/ 11014477 w 12192000"/>
              <a:gd name="connsiteY117" fmla="*/ 3749837 h 4029283"/>
              <a:gd name="connsiteX118" fmla="*/ 11030221 w 12192000"/>
              <a:gd name="connsiteY118" fmla="*/ 3757708 h 4029283"/>
              <a:gd name="connsiteX119" fmla="*/ 11049902 w 12192000"/>
              <a:gd name="connsiteY119" fmla="*/ 3765580 h 4029283"/>
              <a:gd name="connsiteX120" fmla="*/ 11207351 w 12192000"/>
              <a:gd name="connsiteY120" fmla="*/ 3820682 h 4029283"/>
              <a:gd name="connsiteX121" fmla="*/ 11364799 w 12192000"/>
              <a:gd name="connsiteY121" fmla="*/ 3867913 h 4029283"/>
              <a:gd name="connsiteX122" fmla="*/ 11360863 w 12192000"/>
              <a:gd name="connsiteY122" fmla="*/ 3867913 h 4029283"/>
              <a:gd name="connsiteX123" fmla="*/ 11707249 w 12192000"/>
              <a:gd name="connsiteY123" fmla="*/ 3926951 h 4029283"/>
              <a:gd name="connsiteX124" fmla="*/ 12051415 w 12192000"/>
              <a:gd name="connsiteY124" fmla="*/ 3989521 h 4029283"/>
              <a:gd name="connsiteX125" fmla="*/ 12045763 w 12192000"/>
              <a:gd name="connsiteY125" fmla="*/ 3989924 h 4029283"/>
              <a:gd name="connsiteX126" fmla="*/ 12053636 w 12192000"/>
              <a:gd name="connsiteY126" fmla="*/ 3989924 h 4029283"/>
              <a:gd name="connsiteX127" fmla="*/ 12051415 w 12192000"/>
              <a:gd name="connsiteY127" fmla="*/ 3989521 h 4029283"/>
              <a:gd name="connsiteX128" fmla="*/ 12192000 w 12192000"/>
              <a:gd name="connsiteY128" fmla="*/ 3979480 h 4029283"/>
              <a:gd name="connsiteX129" fmla="*/ 12192000 w 12192000"/>
              <a:gd name="connsiteY129" fmla="*/ 4011989 h 4029283"/>
              <a:gd name="connsiteX130" fmla="*/ 12053636 w 12192000"/>
              <a:gd name="connsiteY130" fmla="*/ 4029283 h 4029283"/>
              <a:gd name="connsiteX131" fmla="*/ 12049700 w 12192000"/>
              <a:gd name="connsiteY131" fmla="*/ 4029283 h 4029283"/>
              <a:gd name="connsiteX132" fmla="*/ 12045763 w 12192000"/>
              <a:gd name="connsiteY132" fmla="*/ 4029283 h 4029283"/>
              <a:gd name="connsiteX133" fmla="*/ 11699377 w 12192000"/>
              <a:gd name="connsiteY133" fmla="*/ 3982053 h 4029283"/>
              <a:gd name="connsiteX134" fmla="*/ 11352991 w 12192000"/>
              <a:gd name="connsiteY134" fmla="*/ 3930887 h 4029283"/>
              <a:gd name="connsiteX135" fmla="*/ 11349054 w 12192000"/>
              <a:gd name="connsiteY135" fmla="*/ 3930887 h 4029283"/>
              <a:gd name="connsiteX136" fmla="*/ 11183734 w 12192000"/>
              <a:gd name="connsiteY136" fmla="*/ 3887592 h 4029283"/>
              <a:gd name="connsiteX137" fmla="*/ 11022349 w 12192000"/>
              <a:gd name="connsiteY137" fmla="*/ 3836426 h 4029283"/>
              <a:gd name="connsiteX138" fmla="*/ 11002668 w 12192000"/>
              <a:gd name="connsiteY138" fmla="*/ 3828554 h 4029283"/>
              <a:gd name="connsiteX139" fmla="*/ 10979051 w 12192000"/>
              <a:gd name="connsiteY139" fmla="*/ 3816746 h 4029283"/>
              <a:gd name="connsiteX140" fmla="*/ 10967242 w 12192000"/>
              <a:gd name="connsiteY140" fmla="*/ 3812811 h 4029283"/>
              <a:gd name="connsiteX141" fmla="*/ 10951497 w 12192000"/>
              <a:gd name="connsiteY141" fmla="*/ 3801003 h 4029283"/>
              <a:gd name="connsiteX142" fmla="*/ 10947561 w 12192000"/>
              <a:gd name="connsiteY142" fmla="*/ 3797067 h 4029283"/>
              <a:gd name="connsiteX143" fmla="*/ 10939689 w 12192000"/>
              <a:gd name="connsiteY143" fmla="*/ 3793131 h 4029283"/>
              <a:gd name="connsiteX144" fmla="*/ 10868837 w 12192000"/>
              <a:gd name="connsiteY144" fmla="*/ 3753773 h 4029283"/>
              <a:gd name="connsiteX145" fmla="*/ 10723197 w 12192000"/>
              <a:gd name="connsiteY145" fmla="*/ 3675055 h 4029283"/>
              <a:gd name="connsiteX146" fmla="*/ 10573621 w 12192000"/>
              <a:gd name="connsiteY146" fmla="*/ 3592402 h 4029283"/>
              <a:gd name="connsiteX147" fmla="*/ 10498833 w 12192000"/>
              <a:gd name="connsiteY147" fmla="*/ 3545172 h 4029283"/>
              <a:gd name="connsiteX148" fmla="*/ 10487024 w 12192000"/>
              <a:gd name="connsiteY148" fmla="*/ 3537300 h 4029283"/>
              <a:gd name="connsiteX149" fmla="*/ 10479152 w 12192000"/>
              <a:gd name="connsiteY149" fmla="*/ 3525492 h 4029283"/>
              <a:gd name="connsiteX150" fmla="*/ 10463407 w 12192000"/>
              <a:gd name="connsiteY150" fmla="*/ 3509749 h 4029283"/>
              <a:gd name="connsiteX151" fmla="*/ 10435854 w 12192000"/>
              <a:gd name="connsiteY151" fmla="*/ 3482198 h 4029283"/>
              <a:gd name="connsiteX152" fmla="*/ 10180000 w 12192000"/>
              <a:gd name="connsiteY152" fmla="*/ 3277533 h 4029283"/>
              <a:gd name="connsiteX153" fmla="*/ 10172128 w 12192000"/>
              <a:gd name="connsiteY153" fmla="*/ 3273597 h 4029283"/>
              <a:gd name="connsiteX154" fmla="*/ 10168191 w 12192000"/>
              <a:gd name="connsiteY154" fmla="*/ 3269661 h 4029283"/>
              <a:gd name="connsiteX155" fmla="*/ 9853295 w 12192000"/>
              <a:gd name="connsiteY155" fmla="*/ 2895754 h 4029283"/>
              <a:gd name="connsiteX156" fmla="*/ 9849359 w 12192000"/>
              <a:gd name="connsiteY156" fmla="*/ 2891818 h 4029283"/>
              <a:gd name="connsiteX157" fmla="*/ 9636827 w 12192000"/>
              <a:gd name="connsiteY157" fmla="*/ 2593554 h 4029283"/>
              <a:gd name="connsiteX158" fmla="*/ 9633549 w 12192000"/>
              <a:gd name="connsiteY158" fmla="*/ 2588953 h 4029283"/>
              <a:gd name="connsiteX159" fmla="*/ 9648612 w 12192000"/>
              <a:gd name="connsiteY159" fmla="*/ 2596628 h 4029283"/>
              <a:gd name="connsiteX160" fmla="*/ 9624995 w 12192000"/>
              <a:gd name="connsiteY160" fmla="*/ 2576949 h 4029283"/>
              <a:gd name="connsiteX161" fmla="*/ 9628501 w 12192000"/>
              <a:gd name="connsiteY161" fmla="*/ 2581869 h 4029283"/>
              <a:gd name="connsiteX162" fmla="*/ 9633549 w 12192000"/>
              <a:gd name="connsiteY162" fmla="*/ 2588953 h 4029283"/>
              <a:gd name="connsiteX163" fmla="*/ 9444629 w 12192000"/>
              <a:gd name="connsiteY163" fmla="*/ 2492697 h 4029283"/>
              <a:gd name="connsiteX164" fmla="*/ 9063216 w 12192000"/>
              <a:gd name="connsiteY164" fmla="*/ 2298364 h 4029283"/>
              <a:gd name="connsiteX165" fmla="*/ 9045399 w 12192000"/>
              <a:gd name="connsiteY165" fmla="*/ 2289286 h 4029283"/>
              <a:gd name="connsiteX166" fmla="*/ 9058180 w 12192000"/>
              <a:gd name="connsiteY166" fmla="*/ 2289631 h 4029283"/>
              <a:gd name="connsiteX167" fmla="*/ 9030627 w 12192000"/>
              <a:gd name="connsiteY167" fmla="*/ 2281759 h 4029283"/>
              <a:gd name="connsiteX168" fmla="*/ 9040283 w 12192000"/>
              <a:gd name="connsiteY168" fmla="*/ 2286679 h 4029283"/>
              <a:gd name="connsiteX169" fmla="*/ 9045399 w 12192000"/>
              <a:gd name="connsiteY169" fmla="*/ 2289286 h 4029283"/>
              <a:gd name="connsiteX170" fmla="*/ 8481886 w 12192000"/>
              <a:gd name="connsiteY170" fmla="*/ 2274057 h 4029283"/>
              <a:gd name="connsiteX171" fmla="*/ 8483494 w 12192000"/>
              <a:gd name="connsiteY171" fmla="*/ 2273888 h 4029283"/>
              <a:gd name="connsiteX172" fmla="*/ 8475621 w 12192000"/>
              <a:gd name="connsiteY172" fmla="*/ 2273888 h 4029283"/>
              <a:gd name="connsiteX173" fmla="*/ 8481886 w 12192000"/>
              <a:gd name="connsiteY173" fmla="*/ 2274057 h 4029283"/>
              <a:gd name="connsiteX174" fmla="*/ 8384751 w 12192000"/>
              <a:gd name="connsiteY174" fmla="*/ 2284281 h 4029283"/>
              <a:gd name="connsiteX175" fmla="*/ 8184342 w 12192000"/>
              <a:gd name="connsiteY175" fmla="*/ 2305375 h 4029283"/>
              <a:gd name="connsiteX176" fmla="*/ 8168597 w 12192000"/>
              <a:gd name="connsiteY176" fmla="*/ 2305375 h 4029283"/>
              <a:gd name="connsiteX177" fmla="*/ 8156788 w 12192000"/>
              <a:gd name="connsiteY177" fmla="*/ 2301439 h 4029283"/>
              <a:gd name="connsiteX178" fmla="*/ 7747423 w 12192000"/>
              <a:gd name="connsiteY178" fmla="*/ 2151876 h 4029283"/>
              <a:gd name="connsiteX179" fmla="*/ 7546676 w 12192000"/>
              <a:gd name="connsiteY179" fmla="*/ 2077094 h 4029283"/>
              <a:gd name="connsiteX180" fmla="*/ 7341993 w 12192000"/>
              <a:gd name="connsiteY180" fmla="*/ 2006249 h 4029283"/>
              <a:gd name="connsiteX181" fmla="*/ 7330185 w 12192000"/>
              <a:gd name="connsiteY181" fmla="*/ 2002313 h 4029283"/>
              <a:gd name="connsiteX182" fmla="*/ 7326248 w 12192000"/>
              <a:gd name="connsiteY182" fmla="*/ 2002313 h 4029283"/>
              <a:gd name="connsiteX183" fmla="*/ 7318376 w 12192000"/>
              <a:gd name="connsiteY183" fmla="*/ 2002313 h 4029283"/>
              <a:gd name="connsiteX184" fmla="*/ 7306567 w 12192000"/>
              <a:gd name="connsiteY184" fmla="*/ 2002313 h 4029283"/>
              <a:gd name="connsiteX185" fmla="*/ 7251460 w 12192000"/>
              <a:gd name="connsiteY185" fmla="*/ 2002313 h 4029283"/>
              <a:gd name="connsiteX186" fmla="*/ 7141247 w 12192000"/>
              <a:gd name="connsiteY186" fmla="*/ 1998377 h 4029283"/>
              <a:gd name="connsiteX187" fmla="*/ 6924755 w 12192000"/>
              <a:gd name="connsiteY187" fmla="*/ 1998377 h 4029283"/>
              <a:gd name="connsiteX188" fmla="*/ 6491772 w 12192000"/>
              <a:gd name="connsiteY188" fmla="*/ 1998377 h 4029283"/>
              <a:gd name="connsiteX189" fmla="*/ 6479963 w 12192000"/>
              <a:gd name="connsiteY189" fmla="*/ 1998377 h 4029283"/>
              <a:gd name="connsiteX190" fmla="*/ 6472091 w 12192000"/>
              <a:gd name="connsiteY190" fmla="*/ 1994441 h 4029283"/>
              <a:gd name="connsiteX191" fmla="*/ 5861978 w 12192000"/>
              <a:gd name="connsiteY191" fmla="*/ 1734674 h 4029283"/>
              <a:gd name="connsiteX192" fmla="*/ 5858042 w 12192000"/>
              <a:gd name="connsiteY192" fmla="*/ 1734674 h 4029283"/>
              <a:gd name="connsiteX193" fmla="*/ 5854106 w 12192000"/>
              <a:gd name="connsiteY193" fmla="*/ 1734674 h 4029283"/>
              <a:gd name="connsiteX194" fmla="*/ 5362018 w 12192000"/>
              <a:gd name="connsiteY194" fmla="*/ 1447971 h 4029283"/>
              <a:gd name="connsiteX195" fmla="*/ 5359532 w 12192000"/>
              <a:gd name="connsiteY195" fmla="*/ 1446523 h 4029283"/>
              <a:gd name="connsiteX196" fmla="*/ 5369952 w 12192000"/>
              <a:gd name="connsiteY196" fmla="*/ 1447356 h 4029283"/>
              <a:gd name="connsiteX197" fmla="*/ 5354207 w 12192000"/>
              <a:gd name="connsiteY197" fmla="*/ 1443420 h 4029283"/>
              <a:gd name="connsiteX198" fmla="*/ 5359532 w 12192000"/>
              <a:gd name="connsiteY198" fmla="*/ 1446523 h 4029283"/>
              <a:gd name="connsiteX199" fmla="*/ 5142583 w 12192000"/>
              <a:gd name="connsiteY199" fmla="*/ 1429168 h 4029283"/>
              <a:gd name="connsiteX200" fmla="*/ 4691879 w 12192000"/>
              <a:gd name="connsiteY200" fmla="*/ 1393115 h 4029283"/>
              <a:gd name="connsiteX201" fmla="*/ 4690517 w 12192000"/>
              <a:gd name="connsiteY201" fmla="*/ 1393006 h 4029283"/>
              <a:gd name="connsiteX202" fmla="*/ 4700797 w 12192000"/>
              <a:gd name="connsiteY202" fmla="*/ 1384382 h 4029283"/>
              <a:gd name="connsiteX203" fmla="*/ 4681116 w 12192000"/>
              <a:gd name="connsiteY203" fmla="*/ 1392254 h 4029283"/>
              <a:gd name="connsiteX204" fmla="*/ 4690517 w 12192000"/>
              <a:gd name="connsiteY204" fmla="*/ 1393006 h 4029283"/>
              <a:gd name="connsiteX205" fmla="*/ 4619038 w 12192000"/>
              <a:gd name="connsiteY205" fmla="*/ 1452971 h 4029283"/>
              <a:gd name="connsiteX206" fmla="*/ 4260818 w 12192000"/>
              <a:gd name="connsiteY206" fmla="*/ 1753485 h 4029283"/>
              <a:gd name="connsiteX207" fmla="*/ 4243732 w 12192000"/>
              <a:gd name="connsiteY207" fmla="*/ 1767819 h 4029283"/>
              <a:gd name="connsiteX208" fmla="*/ 4244196 w 12192000"/>
              <a:gd name="connsiteY208" fmla="*/ 1758289 h 4029283"/>
              <a:gd name="connsiteX209" fmla="*/ 4236324 w 12192000"/>
              <a:gd name="connsiteY209" fmla="*/ 1774033 h 4029283"/>
              <a:gd name="connsiteX210" fmla="*/ 4243581 w 12192000"/>
              <a:gd name="connsiteY210" fmla="*/ 1767945 h 4029283"/>
              <a:gd name="connsiteX211" fmla="*/ 4243732 w 12192000"/>
              <a:gd name="connsiteY211" fmla="*/ 1767819 h 4029283"/>
              <a:gd name="connsiteX212" fmla="*/ 4241425 w 12192000"/>
              <a:gd name="connsiteY212" fmla="*/ 1815100 h 4029283"/>
              <a:gd name="connsiteX213" fmla="*/ 4228452 w 12192000"/>
              <a:gd name="connsiteY213" fmla="*/ 2081030 h 4029283"/>
              <a:gd name="connsiteX214" fmla="*/ 4208770 w 12192000"/>
              <a:gd name="connsiteY214" fmla="*/ 2403771 h 4029283"/>
              <a:gd name="connsiteX215" fmla="*/ 4208770 w 12192000"/>
              <a:gd name="connsiteY215" fmla="*/ 2407707 h 4029283"/>
              <a:gd name="connsiteX216" fmla="*/ 4043450 w 12192000"/>
              <a:gd name="connsiteY216" fmla="*/ 2903626 h 4029283"/>
              <a:gd name="connsiteX217" fmla="*/ 3960789 w 12192000"/>
              <a:gd name="connsiteY217" fmla="*/ 3151585 h 4029283"/>
              <a:gd name="connsiteX218" fmla="*/ 3882065 w 12192000"/>
              <a:gd name="connsiteY218" fmla="*/ 3403481 h 4029283"/>
              <a:gd name="connsiteX219" fmla="*/ 3878129 w 12192000"/>
              <a:gd name="connsiteY219" fmla="*/ 3415288 h 4029283"/>
              <a:gd name="connsiteX220" fmla="*/ 3862384 w 12192000"/>
              <a:gd name="connsiteY220" fmla="*/ 3415288 h 4029283"/>
              <a:gd name="connsiteX221" fmla="*/ 3704936 w 12192000"/>
              <a:gd name="connsiteY221" fmla="*/ 3419224 h 4029283"/>
              <a:gd name="connsiteX222" fmla="*/ 3567168 w 12192000"/>
              <a:gd name="connsiteY222" fmla="*/ 3419224 h 4029283"/>
              <a:gd name="connsiteX223" fmla="*/ 3551424 w 12192000"/>
              <a:gd name="connsiteY223" fmla="*/ 3419224 h 4029283"/>
              <a:gd name="connsiteX224" fmla="*/ 3118441 w 12192000"/>
              <a:gd name="connsiteY224" fmla="*/ 3486134 h 4029283"/>
              <a:gd name="connsiteX225" fmla="*/ 2901949 w 12192000"/>
              <a:gd name="connsiteY225" fmla="*/ 3513685 h 4029283"/>
              <a:gd name="connsiteX226" fmla="*/ 2685458 w 12192000"/>
              <a:gd name="connsiteY226" fmla="*/ 3541236 h 4029283"/>
              <a:gd name="connsiteX227" fmla="*/ 2677585 w 12192000"/>
              <a:gd name="connsiteY227" fmla="*/ 3545172 h 4029283"/>
              <a:gd name="connsiteX228" fmla="*/ 2665776 w 12192000"/>
              <a:gd name="connsiteY228" fmla="*/ 3541236 h 4029283"/>
              <a:gd name="connsiteX229" fmla="*/ 2110771 w 12192000"/>
              <a:gd name="connsiteY229" fmla="*/ 3312956 h 4029283"/>
              <a:gd name="connsiteX230" fmla="*/ 2102899 w 12192000"/>
              <a:gd name="connsiteY230" fmla="*/ 3309020 h 4029283"/>
              <a:gd name="connsiteX231" fmla="*/ 2095026 w 12192000"/>
              <a:gd name="connsiteY231" fmla="*/ 3297212 h 4029283"/>
              <a:gd name="connsiteX232" fmla="*/ 1839172 w 12192000"/>
              <a:gd name="connsiteY232" fmla="*/ 2970536 h 4029283"/>
              <a:gd name="connsiteX233" fmla="*/ 1831300 w 12192000"/>
              <a:gd name="connsiteY233" fmla="*/ 2958728 h 4029283"/>
              <a:gd name="connsiteX234" fmla="*/ 1831300 w 12192000"/>
              <a:gd name="connsiteY234" fmla="*/ 2946920 h 4029283"/>
              <a:gd name="connsiteX235" fmla="*/ 1768321 w 12192000"/>
              <a:gd name="connsiteY235" fmla="*/ 2474617 h 4029283"/>
              <a:gd name="connsiteX236" fmla="*/ 1706325 w 12192000"/>
              <a:gd name="connsiteY236" fmla="*/ 2009693 h 4029283"/>
              <a:gd name="connsiteX237" fmla="*/ 1705926 w 12192000"/>
              <a:gd name="connsiteY237" fmla="*/ 2006701 h 4029283"/>
              <a:gd name="connsiteX238" fmla="*/ 1709277 w 12192000"/>
              <a:gd name="connsiteY238" fmla="*/ 2014121 h 4029283"/>
              <a:gd name="connsiteX239" fmla="*/ 1705341 w 12192000"/>
              <a:gd name="connsiteY239" fmla="*/ 2002313 h 4029283"/>
              <a:gd name="connsiteX240" fmla="*/ 1705464 w 12192000"/>
              <a:gd name="connsiteY240" fmla="*/ 2003235 h 4029283"/>
              <a:gd name="connsiteX241" fmla="*/ 1705926 w 12192000"/>
              <a:gd name="connsiteY241" fmla="*/ 2006701 h 4029283"/>
              <a:gd name="connsiteX242" fmla="*/ 1672898 w 12192000"/>
              <a:gd name="connsiteY242" fmla="*/ 1933574 h 4029283"/>
              <a:gd name="connsiteX243" fmla="*/ 1599064 w 12192000"/>
              <a:gd name="connsiteY243" fmla="*/ 1770097 h 4029283"/>
              <a:gd name="connsiteX244" fmla="*/ 1492786 w 12192000"/>
              <a:gd name="connsiteY244" fmla="*/ 1526073 h 4029283"/>
              <a:gd name="connsiteX245" fmla="*/ 1496722 w 12192000"/>
              <a:gd name="connsiteY245" fmla="*/ 1537881 h 4029283"/>
              <a:gd name="connsiteX246" fmla="*/ 1229060 w 12192000"/>
              <a:gd name="connsiteY246" fmla="*/ 1223012 h 4029283"/>
              <a:gd name="connsiteX247" fmla="*/ 1095229 w 12192000"/>
              <a:gd name="connsiteY247" fmla="*/ 1065577 h 4029283"/>
              <a:gd name="connsiteX248" fmla="*/ 957461 w 12192000"/>
              <a:gd name="connsiteY248" fmla="*/ 912079 h 4029283"/>
              <a:gd name="connsiteX249" fmla="*/ 685863 w 12192000"/>
              <a:gd name="connsiteY249" fmla="*/ 605081 h 4029283"/>
              <a:gd name="connsiteX250" fmla="*/ 410328 w 12192000"/>
              <a:gd name="connsiteY250" fmla="*/ 294148 h 4029283"/>
              <a:gd name="connsiteX251" fmla="*/ 418201 w 12192000"/>
              <a:gd name="connsiteY251" fmla="*/ 298084 h 4029283"/>
              <a:gd name="connsiteX252" fmla="*/ 75750 w 12192000"/>
              <a:gd name="connsiteY252" fmla="*/ 77675 h 4029283"/>
              <a:gd name="connsiteX253" fmla="*/ 18583 w 12192000"/>
              <a:gd name="connsiteY253" fmla="*/ 41299 h 4029283"/>
              <a:gd name="connsiteX254" fmla="*/ 0 w 12192000"/>
              <a:gd name="connsiteY254" fmla="*/ 29475 h 40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4029283">
                <a:moveTo>
                  <a:pt x="0" y="0"/>
                </a:moveTo>
                <a:lnTo>
                  <a:pt x="18429" y="10889"/>
                </a:lnTo>
                <a:cubicBezTo>
                  <a:pt x="91495" y="54060"/>
                  <a:pt x="91495" y="54060"/>
                  <a:pt x="91495" y="54060"/>
                </a:cubicBezTo>
                <a:cubicBezTo>
                  <a:pt x="441818" y="258725"/>
                  <a:pt x="441818" y="258725"/>
                  <a:pt x="441818" y="258725"/>
                </a:cubicBezTo>
                <a:cubicBezTo>
                  <a:pt x="445754" y="258725"/>
                  <a:pt x="445754" y="258725"/>
                  <a:pt x="445754" y="258725"/>
                </a:cubicBezTo>
                <a:cubicBezTo>
                  <a:pt x="449690" y="262661"/>
                  <a:pt x="449690" y="262661"/>
                  <a:pt x="449690" y="262661"/>
                </a:cubicBezTo>
                <a:cubicBezTo>
                  <a:pt x="733097" y="561787"/>
                  <a:pt x="733097" y="561787"/>
                  <a:pt x="733097" y="561787"/>
                </a:cubicBezTo>
                <a:cubicBezTo>
                  <a:pt x="1012568" y="864848"/>
                  <a:pt x="1012568" y="864848"/>
                  <a:pt x="1012568" y="864848"/>
                </a:cubicBezTo>
                <a:cubicBezTo>
                  <a:pt x="1107037" y="963245"/>
                  <a:pt x="1201506" y="1065577"/>
                  <a:pt x="1292039" y="1167910"/>
                </a:cubicBezTo>
                <a:cubicBezTo>
                  <a:pt x="1567574" y="1474907"/>
                  <a:pt x="1567574" y="1474907"/>
                  <a:pt x="1567574" y="1474907"/>
                </a:cubicBezTo>
                <a:cubicBezTo>
                  <a:pt x="1571510" y="1482779"/>
                  <a:pt x="1571510" y="1482779"/>
                  <a:pt x="1571510" y="1482779"/>
                </a:cubicBezTo>
                <a:cubicBezTo>
                  <a:pt x="1571510" y="1486715"/>
                  <a:pt x="1571510" y="1486715"/>
                  <a:pt x="1571510" y="1486715"/>
                </a:cubicBezTo>
                <a:cubicBezTo>
                  <a:pt x="1685660" y="1730738"/>
                  <a:pt x="1685660" y="1730738"/>
                  <a:pt x="1685660" y="1730738"/>
                </a:cubicBezTo>
                <a:cubicBezTo>
                  <a:pt x="1795874" y="1974762"/>
                  <a:pt x="1795874" y="1974762"/>
                  <a:pt x="1795874" y="1974762"/>
                </a:cubicBezTo>
                <a:cubicBezTo>
                  <a:pt x="1799810" y="1982634"/>
                  <a:pt x="1799810" y="1982634"/>
                  <a:pt x="1799810" y="1982634"/>
                </a:cubicBezTo>
                <a:cubicBezTo>
                  <a:pt x="1799810" y="1986569"/>
                  <a:pt x="1799810" y="1986569"/>
                  <a:pt x="1799810" y="1986569"/>
                </a:cubicBezTo>
                <a:cubicBezTo>
                  <a:pt x="1862790" y="2458873"/>
                  <a:pt x="1862790" y="2458873"/>
                  <a:pt x="1862790" y="2458873"/>
                </a:cubicBezTo>
                <a:cubicBezTo>
                  <a:pt x="1902152" y="2754063"/>
                  <a:pt x="1916912" y="2864759"/>
                  <a:pt x="1922448" y="2906271"/>
                </a:cubicBezTo>
                <a:lnTo>
                  <a:pt x="1923656" y="2915332"/>
                </a:lnTo>
                <a:lnTo>
                  <a:pt x="1917897" y="2907562"/>
                </a:lnTo>
                <a:cubicBezTo>
                  <a:pt x="1917897" y="2907562"/>
                  <a:pt x="1917897" y="2907562"/>
                  <a:pt x="1925769" y="2931177"/>
                </a:cubicBezTo>
                <a:cubicBezTo>
                  <a:pt x="1925769" y="2931177"/>
                  <a:pt x="1925769" y="2931177"/>
                  <a:pt x="1924785" y="2923797"/>
                </a:cubicBezTo>
                <a:lnTo>
                  <a:pt x="1923656" y="2915332"/>
                </a:lnTo>
                <a:lnTo>
                  <a:pt x="1961548" y="2966451"/>
                </a:lnTo>
                <a:cubicBezTo>
                  <a:pt x="2084146" y="3131847"/>
                  <a:pt x="2133185" y="3198005"/>
                  <a:pt x="2152801" y="3224468"/>
                </a:cubicBezTo>
                <a:lnTo>
                  <a:pt x="2156221" y="3229082"/>
                </a:lnTo>
                <a:lnTo>
                  <a:pt x="2150133" y="3226367"/>
                </a:lnTo>
                <a:cubicBezTo>
                  <a:pt x="2150133" y="3226367"/>
                  <a:pt x="2150133" y="3226367"/>
                  <a:pt x="2165878" y="3242110"/>
                </a:cubicBezTo>
                <a:cubicBezTo>
                  <a:pt x="2165878" y="3242110"/>
                  <a:pt x="2165878" y="3242110"/>
                  <a:pt x="2162003" y="3236883"/>
                </a:cubicBezTo>
                <a:lnTo>
                  <a:pt x="2156221" y="3229082"/>
                </a:lnTo>
                <a:lnTo>
                  <a:pt x="2330730" y="3306914"/>
                </a:lnTo>
                <a:cubicBezTo>
                  <a:pt x="2592541" y="3423683"/>
                  <a:pt x="2667345" y="3457045"/>
                  <a:pt x="2688717" y="3466577"/>
                </a:cubicBezTo>
                <a:lnTo>
                  <a:pt x="2693399" y="3468665"/>
                </a:lnTo>
                <a:lnTo>
                  <a:pt x="2677585" y="3470390"/>
                </a:lnTo>
                <a:cubicBezTo>
                  <a:pt x="2677585" y="3470390"/>
                  <a:pt x="2677585" y="3470390"/>
                  <a:pt x="2697266" y="3470390"/>
                </a:cubicBezTo>
                <a:lnTo>
                  <a:pt x="2693399" y="3468665"/>
                </a:lnTo>
                <a:lnTo>
                  <a:pt x="2749044" y="3462595"/>
                </a:lnTo>
                <a:cubicBezTo>
                  <a:pt x="2894077" y="3446775"/>
                  <a:pt x="2894077" y="3446775"/>
                  <a:pt x="2894077" y="3446775"/>
                </a:cubicBezTo>
                <a:cubicBezTo>
                  <a:pt x="2964928" y="3438903"/>
                  <a:pt x="3039716" y="3434968"/>
                  <a:pt x="3110568" y="3423160"/>
                </a:cubicBezTo>
                <a:cubicBezTo>
                  <a:pt x="3543551" y="3371994"/>
                  <a:pt x="3543551" y="3371994"/>
                  <a:pt x="3543551" y="3371994"/>
                </a:cubicBezTo>
                <a:cubicBezTo>
                  <a:pt x="3547487" y="3371994"/>
                  <a:pt x="3547487" y="3371994"/>
                  <a:pt x="3547487" y="3371994"/>
                </a:cubicBezTo>
                <a:cubicBezTo>
                  <a:pt x="3704936" y="3371994"/>
                  <a:pt x="3704936" y="3371994"/>
                  <a:pt x="3704936" y="3371994"/>
                </a:cubicBezTo>
                <a:cubicBezTo>
                  <a:pt x="3783660" y="3373962"/>
                  <a:pt x="3823022" y="3374946"/>
                  <a:pt x="3842703" y="3375438"/>
                </a:cubicBezTo>
                <a:lnTo>
                  <a:pt x="3847029" y="3375546"/>
                </a:lnTo>
                <a:lnTo>
                  <a:pt x="3842703" y="3387737"/>
                </a:lnTo>
                <a:cubicBezTo>
                  <a:pt x="3842703" y="3387737"/>
                  <a:pt x="3842703" y="3387737"/>
                  <a:pt x="3862384" y="3375930"/>
                </a:cubicBezTo>
                <a:cubicBezTo>
                  <a:pt x="3862384" y="3375930"/>
                  <a:pt x="3862384" y="3375930"/>
                  <a:pt x="3859924" y="3375868"/>
                </a:cubicBezTo>
                <a:lnTo>
                  <a:pt x="3847029" y="3375546"/>
                </a:lnTo>
                <a:lnTo>
                  <a:pt x="3871287" y="3307190"/>
                </a:lnTo>
                <a:cubicBezTo>
                  <a:pt x="3929300" y="3143714"/>
                  <a:pt x="3929300" y="3143714"/>
                  <a:pt x="3929300" y="3143714"/>
                </a:cubicBezTo>
                <a:cubicBezTo>
                  <a:pt x="4011960" y="2895754"/>
                  <a:pt x="4011960" y="2895754"/>
                  <a:pt x="4011960" y="2895754"/>
                </a:cubicBezTo>
                <a:cubicBezTo>
                  <a:pt x="4067067" y="2730448"/>
                  <a:pt x="4122174" y="2565142"/>
                  <a:pt x="4177281" y="2399835"/>
                </a:cubicBezTo>
                <a:cubicBezTo>
                  <a:pt x="4177281" y="2403771"/>
                  <a:pt x="4177281" y="2403771"/>
                  <a:pt x="4177281" y="2403771"/>
                </a:cubicBezTo>
                <a:cubicBezTo>
                  <a:pt x="4189089" y="2081030"/>
                  <a:pt x="4189089" y="2081030"/>
                  <a:pt x="4189089" y="2081030"/>
                </a:cubicBezTo>
                <a:cubicBezTo>
                  <a:pt x="4204834" y="1758289"/>
                  <a:pt x="4204834" y="1758289"/>
                  <a:pt x="4204834" y="1758289"/>
                </a:cubicBezTo>
                <a:cubicBezTo>
                  <a:pt x="4204834" y="1750418"/>
                  <a:pt x="4204834" y="1750418"/>
                  <a:pt x="4204834" y="1750418"/>
                </a:cubicBezTo>
                <a:cubicBezTo>
                  <a:pt x="4212707" y="1742546"/>
                  <a:pt x="4212707" y="1742546"/>
                  <a:pt x="4212707" y="1742546"/>
                </a:cubicBezTo>
                <a:cubicBezTo>
                  <a:pt x="4661435" y="1345024"/>
                  <a:pt x="4661435" y="1345024"/>
                  <a:pt x="4661435" y="1345024"/>
                </a:cubicBezTo>
                <a:cubicBezTo>
                  <a:pt x="4669307" y="1337152"/>
                  <a:pt x="4669307" y="1337152"/>
                  <a:pt x="4669307" y="1337152"/>
                </a:cubicBezTo>
                <a:cubicBezTo>
                  <a:pt x="4681116" y="1337152"/>
                  <a:pt x="4681116" y="1337152"/>
                  <a:pt x="4681116" y="1337152"/>
                </a:cubicBezTo>
                <a:cubicBezTo>
                  <a:pt x="5377825" y="1376511"/>
                  <a:pt x="5377825" y="1376511"/>
                  <a:pt x="5377825" y="1376511"/>
                </a:cubicBezTo>
                <a:cubicBezTo>
                  <a:pt x="5385697" y="1376511"/>
                  <a:pt x="5385697" y="1376511"/>
                  <a:pt x="5385697" y="1376511"/>
                </a:cubicBezTo>
                <a:cubicBezTo>
                  <a:pt x="5393570" y="1380446"/>
                  <a:pt x="5393570" y="1380446"/>
                  <a:pt x="5393570" y="1380446"/>
                </a:cubicBezTo>
                <a:cubicBezTo>
                  <a:pt x="5901341" y="1655957"/>
                  <a:pt x="5901341" y="1655957"/>
                  <a:pt x="5901341" y="1655957"/>
                </a:cubicBezTo>
                <a:cubicBezTo>
                  <a:pt x="5893468" y="1655957"/>
                  <a:pt x="5893468" y="1655957"/>
                  <a:pt x="5893468" y="1655957"/>
                </a:cubicBezTo>
                <a:cubicBezTo>
                  <a:pt x="6279709" y="1808472"/>
                  <a:pt x="6424549" y="1865665"/>
                  <a:pt x="6478864" y="1887112"/>
                </a:cubicBezTo>
                <a:lnTo>
                  <a:pt x="6501485" y="1896045"/>
                </a:lnTo>
                <a:lnTo>
                  <a:pt x="6491772" y="1896045"/>
                </a:lnTo>
                <a:cubicBezTo>
                  <a:pt x="6491772" y="1896045"/>
                  <a:pt x="6491772" y="1896045"/>
                  <a:pt x="6511453" y="1899981"/>
                </a:cubicBezTo>
                <a:cubicBezTo>
                  <a:pt x="6511453" y="1899981"/>
                  <a:pt x="6511453" y="1899981"/>
                  <a:pt x="6501797" y="1896168"/>
                </a:cubicBezTo>
                <a:lnTo>
                  <a:pt x="6501485" y="1896045"/>
                </a:lnTo>
                <a:lnTo>
                  <a:pt x="6634690" y="1896045"/>
                </a:lnTo>
                <a:cubicBezTo>
                  <a:pt x="6924755" y="1896045"/>
                  <a:pt x="6924755" y="1896045"/>
                  <a:pt x="6924755" y="1896045"/>
                </a:cubicBezTo>
                <a:cubicBezTo>
                  <a:pt x="7141247" y="1896045"/>
                  <a:pt x="7141247" y="1896045"/>
                  <a:pt x="7141247" y="1896045"/>
                </a:cubicBezTo>
                <a:cubicBezTo>
                  <a:pt x="7251460" y="1892109"/>
                  <a:pt x="7251460" y="1892109"/>
                  <a:pt x="7251460" y="1892109"/>
                </a:cubicBezTo>
                <a:cubicBezTo>
                  <a:pt x="7306567" y="1892109"/>
                  <a:pt x="7306567" y="1892109"/>
                  <a:pt x="7306567" y="1892109"/>
                </a:cubicBezTo>
                <a:cubicBezTo>
                  <a:pt x="7318376" y="1892109"/>
                  <a:pt x="7318376" y="1892109"/>
                  <a:pt x="7318376" y="1892109"/>
                </a:cubicBezTo>
                <a:cubicBezTo>
                  <a:pt x="7326248" y="1892109"/>
                  <a:pt x="7326248" y="1892109"/>
                  <a:pt x="7326248" y="1892109"/>
                </a:cubicBezTo>
                <a:cubicBezTo>
                  <a:pt x="7330185" y="1892109"/>
                  <a:pt x="7334121" y="1896045"/>
                  <a:pt x="7338057" y="1896045"/>
                </a:cubicBezTo>
                <a:cubicBezTo>
                  <a:pt x="7345929" y="1896045"/>
                  <a:pt x="7357738" y="1899981"/>
                  <a:pt x="7361674" y="1899981"/>
                </a:cubicBezTo>
                <a:cubicBezTo>
                  <a:pt x="7373483" y="1903916"/>
                  <a:pt x="7373483" y="1903916"/>
                  <a:pt x="7373483" y="1903916"/>
                </a:cubicBezTo>
                <a:cubicBezTo>
                  <a:pt x="7444335" y="1927532"/>
                  <a:pt x="7515187" y="1951147"/>
                  <a:pt x="7582102" y="1974762"/>
                </a:cubicBezTo>
                <a:cubicBezTo>
                  <a:pt x="7786785" y="2045607"/>
                  <a:pt x="7786785" y="2045607"/>
                  <a:pt x="7786785" y="2045607"/>
                </a:cubicBezTo>
                <a:cubicBezTo>
                  <a:pt x="8042639" y="2136624"/>
                  <a:pt x="8138584" y="2170756"/>
                  <a:pt x="8174563" y="2183555"/>
                </a:cubicBezTo>
                <a:lnTo>
                  <a:pt x="8181323" y="2185959"/>
                </a:lnTo>
                <a:lnTo>
                  <a:pt x="8168597" y="2187299"/>
                </a:lnTo>
                <a:cubicBezTo>
                  <a:pt x="8168597" y="2187299"/>
                  <a:pt x="8168597" y="2187299"/>
                  <a:pt x="8196151" y="2191234"/>
                </a:cubicBezTo>
                <a:cubicBezTo>
                  <a:pt x="8196151" y="2191234"/>
                  <a:pt x="8196151" y="2191234"/>
                  <a:pt x="8189755" y="2188959"/>
                </a:cubicBezTo>
                <a:lnTo>
                  <a:pt x="8181323" y="2185959"/>
                </a:lnTo>
                <a:lnTo>
                  <a:pt x="8267341" y="2176905"/>
                </a:lnTo>
                <a:cubicBezTo>
                  <a:pt x="8467749" y="2155812"/>
                  <a:pt x="8467749" y="2155812"/>
                  <a:pt x="8467749" y="2155812"/>
                </a:cubicBezTo>
                <a:cubicBezTo>
                  <a:pt x="8471685" y="2155812"/>
                  <a:pt x="8471685" y="2155812"/>
                  <a:pt x="8471685" y="2155812"/>
                </a:cubicBezTo>
                <a:cubicBezTo>
                  <a:pt x="8475621" y="2155812"/>
                  <a:pt x="8475621" y="2155812"/>
                  <a:pt x="8475621" y="2155812"/>
                </a:cubicBezTo>
                <a:cubicBezTo>
                  <a:pt x="8672432" y="2159748"/>
                  <a:pt x="8865306" y="2167619"/>
                  <a:pt x="9058180" y="2171555"/>
                </a:cubicBezTo>
                <a:cubicBezTo>
                  <a:pt x="9073925" y="2171555"/>
                  <a:pt x="9073925" y="2171555"/>
                  <a:pt x="9073925" y="2171555"/>
                </a:cubicBezTo>
                <a:cubicBezTo>
                  <a:pt x="9085734" y="2179427"/>
                  <a:pt x="9085734" y="2179427"/>
                  <a:pt x="9085734" y="2179427"/>
                </a:cubicBezTo>
                <a:cubicBezTo>
                  <a:pt x="9695846" y="2494296"/>
                  <a:pt x="9695846" y="2494296"/>
                  <a:pt x="9695846" y="2494296"/>
                </a:cubicBezTo>
                <a:cubicBezTo>
                  <a:pt x="9711591" y="2502168"/>
                  <a:pt x="9711591" y="2502168"/>
                  <a:pt x="9711591" y="2502168"/>
                </a:cubicBezTo>
                <a:cubicBezTo>
                  <a:pt x="9719464" y="2513975"/>
                  <a:pt x="9719464" y="2513975"/>
                  <a:pt x="9719464" y="2513975"/>
                </a:cubicBezTo>
                <a:cubicBezTo>
                  <a:pt x="9935955" y="2828844"/>
                  <a:pt x="9935955" y="2828844"/>
                  <a:pt x="9935955" y="2828844"/>
                </a:cubicBezTo>
                <a:cubicBezTo>
                  <a:pt x="9932019" y="2824909"/>
                  <a:pt x="9932019" y="2824909"/>
                  <a:pt x="9932019" y="2824909"/>
                </a:cubicBezTo>
                <a:cubicBezTo>
                  <a:pt x="10246916" y="3206687"/>
                  <a:pt x="10246916" y="3206687"/>
                  <a:pt x="10246916" y="3206687"/>
                </a:cubicBezTo>
                <a:cubicBezTo>
                  <a:pt x="10235107" y="3198816"/>
                  <a:pt x="10235107" y="3198816"/>
                  <a:pt x="10235107" y="3198816"/>
                </a:cubicBezTo>
                <a:cubicBezTo>
                  <a:pt x="10282342" y="3234239"/>
                  <a:pt x="10325640" y="3269661"/>
                  <a:pt x="10368938" y="3305084"/>
                </a:cubicBezTo>
                <a:cubicBezTo>
                  <a:pt x="10412236" y="3340507"/>
                  <a:pt x="10455535" y="3375930"/>
                  <a:pt x="10498833" y="3415288"/>
                </a:cubicBezTo>
                <a:cubicBezTo>
                  <a:pt x="10510642" y="3427096"/>
                  <a:pt x="10522450" y="3438903"/>
                  <a:pt x="10530323" y="3450711"/>
                </a:cubicBezTo>
                <a:cubicBezTo>
                  <a:pt x="10538195" y="3454647"/>
                  <a:pt x="10542131" y="3466455"/>
                  <a:pt x="10546068" y="3466455"/>
                </a:cubicBezTo>
                <a:cubicBezTo>
                  <a:pt x="10546068" y="3466455"/>
                  <a:pt x="10546068" y="3466455"/>
                  <a:pt x="10550004" y="3470390"/>
                </a:cubicBezTo>
                <a:cubicBezTo>
                  <a:pt x="10550004" y="3470390"/>
                  <a:pt x="10553940" y="3474326"/>
                  <a:pt x="10553940" y="3474326"/>
                </a:cubicBezTo>
                <a:cubicBezTo>
                  <a:pt x="10573621" y="3490070"/>
                  <a:pt x="10597238" y="3505813"/>
                  <a:pt x="10620856" y="3517621"/>
                </a:cubicBezTo>
                <a:cubicBezTo>
                  <a:pt x="10664154" y="3549108"/>
                  <a:pt x="10715325" y="3576659"/>
                  <a:pt x="10762559" y="3604210"/>
                </a:cubicBezTo>
                <a:cubicBezTo>
                  <a:pt x="10908199" y="3686863"/>
                  <a:pt x="10908199" y="3686863"/>
                  <a:pt x="10908199" y="3686863"/>
                </a:cubicBezTo>
                <a:cubicBezTo>
                  <a:pt x="10931816" y="3698671"/>
                  <a:pt x="10955433" y="3714414"/>
                  <a:pt x="10982987" y="3730157"/>
                </a:cubicBezTo>
                <a:cubicBezTo>
                  <a:pt x="10986923" y="3734093"/>
                  <a:pt x="10986923" y="3734093"/>
                  <a:pt x="10986923" y="3734093"/>
                </a:cubicBezTo>
                <a:cubicBezTo>
                  <a:pt x="10990859" y="3734093"/>
                  <a:pt x="10990859" y="3734093"/>
                  <a:pt x="10990859" y="3734093"/>
                </a:cubicBezTo>
                <a:cubicBezTo>
                  <a:pt x="10994795" y="3738029"/>
                  <a:pt x="10994795" y="3738029"/>
                  <a:pt x="10994795" y="3738029"/>
                </a:cubicBezTo>
                <a:cubicBezTo>
                  <a:pt x="11006604" y="3745901"/>
                  <a:pt x="11006604" y="3745901"/>
                  <a:pt x="11006604" y="3745901"/>
                </a:cubicBezTo>
                <a:cubicBezTo>
                  <a:pt x="11014477" y="3749837"/>
                  <a:pt x="11014477" y="3749837"/>
                  <a:pt x="11014477" y="3749837"/>
                </a:cubicBezTo>
                <a:cubicBezTo>
                  <a:pt x="11018413" y="3753773"/>
                  <a:pt x="11026285" y="3757708"/>
                  <a:pt x="11030221" y="3757708"/>
                </a:cubicBezTo>
                <a:cubicBezTo>
                  <a:pt x="11038094" y="3761644"/>
                  <a:pt x="11042030" y="3765580"/>
                  <a:pt x="11049902" y="3765580"/>
                </a:cubicBezTo>
                <a:cubicBezTo>
                  <a:pt x="11101073" y="3785260"/>
                  <a:pt x="11152244" y="3804939"/>
                  <a:pt x="11207351" y="3820682"/>
                </a:cubicBezTo>
                <a:cubicBezTo>
                  <a:pt x="11258522" y="3836426"/>
                  <a:pt x="11313628" y="3852169"/>
                  <a:pt x="11364799" y="3867913"/>
                </a:cubicBezTo>
                <a:cubicBezTo>
                  <a:pt x="11360863" y="3867913"/>
                  <a:pt x="11360863" y="3867913"/>
                  <a:pt x="11360863" y="3867913"/>
                </a:cubicBezTo>
                <a:cubicBezTo>
                  <a:pt x="11707249" y="3926951"/>
                  <a:pt x="11707249" y="3926951"/>
                  <a:pt x="11707249" y="3926951"/>
                </a:cubicBezTo>
                <a:lnTo>
                  <a:pt x="12051415" y="3989521"/>
                </a:lnTo>
                <a:lnTo>
                  <a:pt x="12045763" y="3989924"/>
                </a:lnTo>
                <a:cubicBezTo>
                  <a:pt x="12045763" y="3989924"/>
                  <a:pt x="12045763" y="3989924"/>
                  <a:pt x="12053636" y="3989924"/>
                </a:cubicBezTo>
                <a:lnTo>
                  <a:pt x="12051415" y="3989521"/>
                </a:lnTo>
                <a:lnTo>
                  <a:pt x="12192000" y="3979480"/>
                </a:lnTo>
                <a:lnTo>
                  <a:pt x="12192000" y="4011989"/>
                </a:lnTo>
                <a:lnTo>
                  <a:pt x="12053636" y="4029283"/>
                </a:lnTo>
                <a:cubicBezTo>
                  <a:pt x="12049700" y="4029283"/>
                  <a:pt x="12049700" y="4029283"/>
                  <a:pt x="12049700" y="4029283"/>
                </a:cubicBezTo>
                <a:cubicBezTo>
                  <a:pt x="12045763" y="4029283"/>
                  <a:pt x="12045763" y="4029283"/>
                  <a:pt x="12045763" y="4029283"/>
                </a:cubicBezTo>
                <a:cubicBezTo>
                  <a:pt x="11931613" y="4013540"/>
                  <a:pt x="11813527" y="3997796"/>
                  <a:pt x="11699377" y="3982053"/>
                </a:cubicBezTo>
                <a:cubicBezTo>
                  <a:pt x="11352991" y="3930887"/>
                  <a:pt x="11352991" y="3930887"/>
                  <a:pt x="11352991" y="3930887"/>
                </a:cubicBezTo>
                <a:cubicBezTo>
                  <a:pt x="11349054" y="3930887"/>
                  <a:pt x="11349054" y="3930887"/>
                  <a:pt x="11349054" y="3930887"/>
                </a:cubicBezTo>
                <a:cubicBezTo>
                  <a:pt x="11293947" y="3915143"/>
                  <a:pt x="11238840" y="3903335"/>
                  <a:pt x="11183734" y="3887592"/>
                </a:cubicBezTo>
                <a:cubicBezTo>
                  <a:pt x="11132563" y="3871849"/>
                  <a:pt x="11077456" y="3856105"/>
                  <a:pt x="11022349" y="3836426"/>
                </a:cubicBezTo>
                <a:cubicBezTo>
                  <a:pt x="11014477" y="3832490"/>
                  <a:pt x="11010540" y="3828554"/>
                  <a:pt x="11002668" y="3828554"/>
                </a:cubicBezTo>
                <a:cubicBezTo>
                  <a:pt x="10994795" y="3824618"/>
                  <a:pt x="10986923" y="3820682"/>
                  <a:pt x="10979051" y="3816746"/>
                </a:cubicBezTo>
                <a:cubicBezTo>
                  <a:pt x="10975114" y="3816746"/>
                  <a:pt x="10975114" y="3816746"/>
                  <a:pt x="10967242" y="3812811"/>
                </a:cubicBezTo>
                <a:cubicBezTo>
                  <a:pt x="10963306" y="3808875"/>
                  <a:pt x="10959370" y="3804939"/>
                  <a:pt x="10951497" y="3801003"/>
                </a:cubicBezTo>
                <a:cubicBezTo>
                  <a:pt x="10951497" y="3801003"/>
                  <a:pt x="10951497" y="3801003"/>
                  <a:pt x="10947561" y="3797067"/>
                </a:cubicBezTo>
                <a:cubicBezTo>
                  <a:pt x="10939689" y="3793131"/>
                  <a:pt x="10939689" y="3793131"/>
                  <a:pt x="10939689" y="3793131"/>
                </a:cubicBezTo>
                <a:cubicBezTo>
                  <a:pt x="10920007" y="3781324"/>
                  <a:pt x="10896390" y="3765580"/>
                  <a:pt x="10868837" y="3753773"/>
                </a:cubicBezTo>
                <a:cubicBezTo>
                  <a:pt x="10723197" y="3675055"/>
                  <a:pt x="10723197" y="3675055"/>
                  <a:pt x="10723197" y="3675055"/>
                </a:cubicBezTo>
                <a:cubicBezTo>
                  <a:pt x="10672026" y="3651440"/>
                  <a:pt x="10620856" y="3623889"/>
                  <a:pt x="10573621" y="3592402"/>
                </a:cubicBezTo>
                <a:cubicBezTo>
                  <a:pt x="10550004" y="3576659"/>
                  <a:pt x="10522450" y="3564851"/>
                  <a:pt x="10498833" y="3545172"/>
                </a:cubicBezTo>
                <a:cubicBezTo>
                  <a:pt x="10494897" y="3541236"/>
                  <a:pt x="10490961" y="3537300"/>
                  <a:pt x="10487024" y="3537300"/>
                </a:cubicBezTo>
                <a:cubicBezTo>
                  <a:pt x="10479152" y="3525492"/>
                  <a:pt x="10479152" y="3525492"/>
                  <a:pt x="10479152" y="3525492"/>
                </a:cubicBezTo>
                <a:cubicBezTo>
                  <a:pt x="10467343" y="3513685"/>
                  <a:pt x="10467343" y="3513685"/>
                  <a:pt x="10463407" y="3509749"/>
                </a:cubicBezTo>
                <a:cubicBezTo>
                  <a:pt x="10455535" y="3501877"/>
                  <a:pt x="10447662" y="3490070"/>
                  <a:pt x="10435854" y="3482198"/>
                </a:cubicBezTo>
                <a:cubicBezTo>
                  <a:pt x="10357130" y="3411352"/>
                  <a:pt x="10266597" y="3344443"/>
                  <a:pt x="10180000" y="3277533"/>
                </a:cubicBezTo>
                <a:cubicBezTo>
                  <a:pt x="10172128" y="3273597"/>
                  <a:pt x="10172128" y="3273597"/>
                  <a:pt x="10172128" y="3273597"/>
                </a:cubicBezTo>
                <a:cubicBezTo>
                  <a:pt x="10168191" y="3269661"/>
                  <a:pt x="10168191" y="3269661"/>
                  <a:pt x="10168191" y="3269661"/>
                </a:cubicBezTo>
                <a:cubicBezTo>
                  <a:pt x="9853295" y="2895754"/>
                  <a:pt x="9853295" y="2895754"/>
                  <a:pt x="9853295" y="2895754"/>
                </a:cubicBezTo>
                <a:cubicBezTo>
                  <a:pt x="9849359" y="2891818"/>
                  <a:pt x="9849359" y="2891818"/>
                  <a:pt x="9849359" y="2891818"/>
                </a:cubicBezTo>
                <a:cubicBezTo>
                  <a:pt x="9709132" y="2695025"/>
                  <a:pt x="9656546" y="2621228"/>
                  <a:pt x="9636827" y="2593554"/>
                </a:cubicBezTo>
                <a:lnTo>
                  <a:pt x="9633549" y="2588953"/>
                </a:lnTo>
                <a:lnTo>
                  <a:pt x="9648612" y="2596628"/>
                </a:lnTo>
                <a:cubicBezTo>
                  <a:pt x="9648612" y="2596628"/>
                  <a:pt x="9648612" y="2596628"/>
                  <a:pt x="9624995" y="2576949"/>
                </a:cubicBezTo>
                <a:cubicBezTo>
                  <a:pt x="9624995" y="2576949"/>
                  <a:pt x="9624995" y="2576949"/>
                  <a:pt x="9628501" y="2581869"/>
                </a:cubicBezTo>
                <a:lnTo>
                  <a:pt x="9633549" y="2588953"/>
                </a:lnTo>
                <a:lnTo>
                  <a:pt x="9444629" y="2492697"/>
                </a:lnTo>
                <a:cubicBezTo>
                  <a:pt x="9208056" y="2372161"/>
                  <a:pt x="9106668" y="2320503"/>
                  <a:pt x="9063216" y="2298364"/>
                </a:cubicBezTo>
                <a:lnTo>
                  <a:pt x="9045399" y="2289286"/>
                </a:lnTo>
                <a:lnTo>
                  <a:pt x="9058180" y="2289631"/>
                </a:lnTo>
                <a:cubicBezTo>
                  <a:pt x="9058180" y="2289631"/>
                  <a:pt x="9058180" y="2289631"/>
                  <a:pt x="9030627" y="2281759"/>
                </a:cubicBezTo>
                <a:cubicBezTo>
                  <a:pt x="9030627" y="2281759"/>
                  <a:pt x="9030627" y="2281759"/>
                  <a:pt x="9040283" y="2286679"/>
                </a:cubicBezTo>
                <a:lnTo>
                  <a:pt x="9045399" y="2289286"/>
                </a:lnTo>
                <a:lnTo>
                  <a:pt x="8481886" y="2274057"/>
                </a:lnTo>
                <a:lnTo>
                  <a:pt x="8483494" y="2273888"/>
                </a:lnTo>
                <a:cubicBezTo>
                  <a:pt x="8483494" y="2273888"/>
                  <a:pt x="8483494" y="2273888"/>
                  <a:pt x="8475621" y="2273888"/>
                </a:cubicBezTo>
                <a:lnTo>
                  <a:pt x="8481886" y="2274057"/>
                </a:lnTo>
                <a:lnTo>
                  <a:pt x="8384751" y="2284281"/>
                </a:lnTo>
                <a:cubicBezTo>
                  <a:pt x="8184342" y="2305375"/>
                  <a:pt x="8184342" y="2305375"/>
                  <a:pt x="8184342" y="2305375"/>
                </a:cubicBezTo>
                <a:cubicBezTo>
                  <a:pt x="8168597" y="2305375"/>
                  <a:pt x="8168597" y="2305375"/>
                  <a:pt x="8168597" y="2305375"/>
                </a:cubicBezTo>
                <a:cubicBezTo>
                  <a:pt x="8156788" y="2301439"/>
                  <a:pt x="8156788" y="2301439"/>
                  <a:pt x="8156788" y="2301439"/>
                </a:cubicBezTo>
                <a:cubicBezTo>
                  <a:pt x="7747423" y="2151876"/>
                  <a:pt x="7747423" y="2151876"/>
                  <a:pt x="7747423" y="2151876"/>
                </a:cubicBezTo>
                <a:cubicBezTo>
                  <a:pt x="7546676" y="2077094"/>
                  <a:pt x="7546676" y="2077094"/>
                  <a:pt x="7546676" y="2077094"/>
                </a:cubicBezTo>
                <a:cubicBezTo>
                  <a:pt x="7479761" y="2053479"/>
                  <a:pt x="7408909" y="2029864"/>
                  <a:pt x="7341993" y="2006249"/>
                </a:cubicBezTo>
                <a:cubicBezTo>
                  <a:pt x="7330185" y="2002313"/>
                  <a:pt x="7330185" y="2002313"/>
                  <a:pt x="7330185" y="2002313"/>
                </a:cubicBezTo>
                <a:cubicBezTo>
                  <a:pt x="7326248" y="2002313"/>
                  <a:pt x="7326248" y="2002313"/>
                  <a:pt x="7326248" y="2002313"/>
                </a:cubicBezTo>
                <a:cubicBezTo>
                  <a:pt x="7318376" y="2002313"/>
                  <a:pt x="7318376" y="2002313"/>
                  <a:pt x="7318376" y="2002313"/>
                </a:cubicBezTo>
                <a:cubicBezTo>
                  <a:pt x="7306567" y="2002313"/>
                  <a:pt x="7306567" y="2002313"/>
                  <a:pt x="7306567" y="2002313"/>
                </a:cubicBezTo>
                <a:cubicBezTo>
                  <a:pt x="7251460" y="2002313"/>
                  <a:pt x="7251460" y="2002313"/>
                  <a:pt x="7251460" y="2002313"/>
                </a:cubicBezTo>
                <a:cubicBezTo>
                  <a:pt x="7141247" y="1998377"/>
                  <a:pt x="7141247" y="1998377"/>
                  <a:pt x="7141247" y="1998377"/>
                </a:cubicBezTo>
                <a:cubicBezTo>
                  <a:pt x="6924755" y="1998377"/>
                  <a:pt x="6924755" y="1998377"/>
                  <a:pt x="6924755" y="1998377"/>
                </a:cubicBezTo>
                <a:cubicBezTo>
                  <a:pt x="6491772" y="1998377"/>
                  <a:pt x="6491772" y="1998377"/>
                  <a:pt x="6491772" y="1998377"/>
                </a:cubicBezTo>
                <a:cubicBezTo>
                  <a:pt x="6479963" y="1998377"/>
                  <a:pt x="6479963" y="1998377"/>
                  <a:pt x="6479963" y="1998377"/>
                </a:cubicBezTo>
                <a:cubicBezTo>
                  <a:pt x="6472091" y="1994441"/>
                  <a:pt x="6472091" y="1994441"/>
                  <a:pt x="6472091" y="1994441"/>
                </a:cubicBezTo>
                <a:cubicBezTo>
                  <a:pt x="5861978" y="1734674"/>
                  <a:pt x="5861978" y="1734674"/>
                  <a:pt x="5861978" y="1734674"/>
                </a:cubicBezTo>
                <a:cubicBezTo>
                  <a:pt x="5858042" y="1734674"/>
                  <a:pt x="5858042" y="1734674"/>
                  <a:pt x="5858042" y="1734674"/>
                </a:cubicBezTo>
                <a:cubicBezTo>
                  <a:pt x="5854106" y="1734674"/>
                  <a:pt x="5854106" y="1734674"/>
                  <a:pt x="5854106" y="1734674"/>
                </a:cubicBezTo>
                <a:cubicBezTo>
                  <a:pt x="5479182" y="1516234"/>
                  <a:pt x="5385451" y="1461624"/>
                  <a:pt x="5362018" y="1447971"/>
                </a:cubicBezTo>
                <a:lnTo>
                  <a:pt x="5359532" y="1446523"/>
                </a:lnTo>
                <a:lnTo>
                  <a:pt x="5369952" y="1447356"/>
                </a:lnTo>
                <a:cubicBezTo>
                  <a:pt x="5369952" y="1447356"/>
                  <a:pt x="5369952" y="1447356"/>
                  <a:pt x="5354207" y="1443420"/>
                </a:cubicBezTo>
                <a:lnTo>
                  <a:pt x="5359532" y="1446523"/>
                </a:lnTo>
                <a:lnTo>
                  <a:pt x="5142583" y="1429168"/>
                </a:lnTo>
                <a:cubicBezTo>
                  <a:pt x="4812964" y="1402801"/>
                  <a:pt x="4718787" y="1395268"/>
                  <a:pt x="4691879" y="1393115"/>
                </a:cubicBezTo>
                <a:lnTo>
                  <a:pt x="4690517" y="1393006"/>
                </a:lnTo>
                <a:lnTo>
                  <a:pt x="4700797" y="1384382"/>
                </a:lnTo>
                <a:cubicBezTo>
                  <a:pt x="4700797" y="1384382"/>
                  <a:pt x="4700797" y="1384382"/>
                  <a:pt x="4681116" y="1392254"/>
                </a:cubicBezTo>
                <a:lnTo>
                  <a:pt x="4690517" y="1393006"/>
                </a:lnTo>
                <a:lnTo>
                  <a:pt x="4619038" y="1452971"/>
                </a:lnTo>
                <a:cubicBezTo>
                  <a:pt x="4389410" y="1645608"/>
                  <a:pt x="4297558" y="1722663"/>
                  <a:pt x="4260818" y="1753485"/>
                </a:cubicBezTo>
                <a:lnTo>
                  <a:pt x="4243732" y="1767819"/>
                </a:lnTo>
                <a:lnTo>
                  <a:pt x="4244196" y="1758289"/>
                </a:lnTo>
                <a:cubicBezTo>
                  <a:pt x="4244196" y="1758289"/>
                  <a:pt x="4244196" y="1758289"/>
                  <a:pt x="4236324" y="1774033"/>
                </a:cubicBezTo>
                <a:cubicBezTo>
                  <a:pt x="4236324" y="1774033"/>
                  <a:pt x="4236324" y="1774033"/>
                  <a:pt x="4243581" y="1767945"/>
                </a:cubicBezTo>
                <a:lnTo>
                  <a:pt x="4243732" y="1767819"/>
                </a:lnTo>
                <a:lnTo>
                  <a:pt x="4241425" y="1815100"/>
                </a:lnTo>
                <a:cubicBezTo>
                  <a:pt x="4228452" y="2081030"/>
                  <a:pt x="4228452" y="2081030"/>
                  <a:pt x="4228452" y="2081030"/>
                </a:cubicBezTo>
                <a:cubicBezTo>
                  <a:pt x="4208770" y="2403771"/>
                  <a:pt x="4208770" y="2403771"/>
                  <a:pt x="4208770" y="2403771"/>
                </a:cubicBezTo>
                <a:cubicBezTo>
                  <a:pt x="4208770" y="2407707"/>
                  <a:pt x="4208770" y="2407707"/>
                  <a:pt x="4208770" y="2407707"/>
                </a:cubicBezTo>
                <a:cubicBezTo>
                  <a:pt x="4153664" y="2573013"/>
                  <a:pt x="4098557" y="2738320"/>
                  <a:pt x="4043450" y="2903626"/>
                </a:cubicBezTo>
                <a:cubicBezTo>
                  <a:pt x="3960789" y="3151585"/>
                  <a:pt x="3960789" y="3151585"/>
                  <a:pt x="3960789" y="3151585"/>
                </a:cubicBezTo>
                <a:cubicBezTo>
                  <a:pt x="3882065" y="3403481"/>
                  <a:pt x="3882065" y="3403481"/>
                  <a:pt x="3882065" y="3403481"/>
                </a:cubicBezTo>
                <a:cubicBezTo>
                  <a:pt x="3878129" y="3415288"/>
                  <a:pt x="3878129" y="3415288"/>
                  <a:pt x="3878129" y="3415288"/>
                </a:cubicBezTo>
                <a:cubicBezTo>
                  <a:pt x="3862384" y="3415288"/>
                  <a:pt x="3862384" y="3415288"/>
                  <a:pt x="3862384" y="3415288"/>
                </a:cubicBezTo>
                <a:cubicBezTo>
                  <a:pt x="3704936" y="3419224"/>
                  <a:pt x="3704936" y="3419224"/>
                  <a:pt x="3704936" y="3419224"/>
                </a:cubicBezTo>
                <a:cubicBezTo>
                  <a:pt x="3626212" y="3419224"/>
                  <a:pt x="3586849" y="3419224"/>
                  <a:pt x="3567168" y="3419224"/>
                </a:cubicBezTo>
                <a:lnTo>
                  <a:pt x="3551424" y="3419224"/>
                </a:lnTo>
                <a:cubicBezTo>
                  <a:pt x="3118441" y="3486134"/>
                  <a:pt x="3118441" y="3486134"/>
                  <a:pt x="3118441" y="3486134"/>
                </a:cubicBezTo>
                <a:cubicBezTo>
                  <a:pt x="3047589" y="3497941"/>
                  <a:pt x="2972801" y="3505813"/>
                  <a:pt x="2901949" y="3513685"/>
                </a:cubicBezTo>
                <a:cubicBezTo>
                  <a:pt x="2685458" y="3541236"/>
                  <a:pt x="2685458" y="3541236"/>
                  <a:pt x="2685458" y="3541236"/>
                </a:cubicBezTo>
                <a:cubicBezTo>
                  <a:pt x="2677585" y="3545172"/>
                  <a:pt x="2677585" y="3545172"/>
                  <a:pt x="2677585" y="3545172"/>
                </a:cubicBezTo>
                <a:cubicBezTo>
                  <a:pt x="2665776" y="3541236"/>
                  <a:pt x="2665776" y="3541236"/>
                  <a:pt x="2665776" y="3541236"/>
                </a:cubicBezTo>
                <a:cubicBezTo>
                  <a:pt x="2110771" y="3312956"/>
                  <a:pt x="2110771" y="3312956"/>
                  <a:pt x="2110771" y="3312956"/>
                </a:cubicBezTo>
                <a:cubicBezTo>
                  <a:pt x="2102899" y="3309020"/>
                  <a:pt x="2102899" y="3309020"/>
                  <a:pt x="2102899" y="3309020"/>
                </a:cubicBezTo>
                <a:cubicBezTo>
                  <a:pt x="2095026" y="3297212"/>
                  <a:pt x="2095026" y="3297212"/>
                  <a:pt x="2095026" y="3297212"/>
                </a:cubicBezTo>
                <a:cubicBezTo>
                  <a:pt x="1839172" y="2970536"/>
                  <a:pt x="1839172" y="2970536"/>
                  <a:pt x="1839172" y="2970536"/>
                </a:cubicBezTo>
                <a:cubicBezTo>
                  <a:pt x="1831300" y="2958728"/>
                  <a:pt x="1831300" y="2958728"/>
                  <a:pt x="1831300" y="2958728"/>
                </a:cubicBezTo>
                <a:cubicBezTo>
                  <a:pt x="1831300" y="2946920"/>
                  <a:pt x="1831300" y="2946920"/>
                  <a:pt x="1831300" y="2946920"/>
                </a:cubicBezTo>
                <a:cubicBezTo>
                  <a:pt x="1768321" y="2474617"/>
                  <a:pt x="1768321" y="2474617"/>
                  <a:pt x="1768321" y="2474617"/>
                </a:cubicBezTo>
                <a:cubicBezTo>
                  <a:pt x="1721086" y="2120389"/>
                  <a:pt x="1709277" y="2031832"/>
                  <a:pt x="1706325" y="2009693"/>
                </a:cubicBezTo>
                <a:lnTo>
                  <a:pt x="1705926" y="2006701"/>
                </a:lnTo>
                <a:lnTo>
                  <a:pt x="1709277" y="2014121"/>
                </a:lnTo>
                <a:cubicBezTo>
                  <a:pt x="1709277" y="2014121"/>
                  <a:pt x="1709277" y="2014121"/>
                  <a:pt x="1705341" y="2002313"/>
                </a:cubicBezTo>
                <a:cubicBezTo>
                  <a:pt x="1705341" y="2002313"/>
                  <a:pt x="1705341" y="2002313"/>
                  <a:pt x="1705464" y="2003235"/>
                </a:cubicBezTo>
                <a:lnTo>
                  <a:pt x="1705926" y="2006701"/>
                </a:lnTo>
                <a:lnTo>
                  <a:pt x="1672898" y="1933574"/>
                </a:lnTo>
                <a:cubicBezTo>
                  <a:pt x="1599064" y="1770097"/>
                  <a:pt x="1599064" y="1770097"/>
                  <a:pt x="1599064" y="1770097"/>
                </a:cubicBezTo>
                <a:cubicBezTo>
                  <a:pt x="1492786" y="1526073"/>
                  <a:pt x="1492786" y="1526073"/>
                  <a:pt x="1492786" y="1526073"/>
                </a:cubicBezTo>
                <a:cubicBezTo>
                  <a:pt x="1496722" y="1537881"/>
                  <a:pt x="1496722" y="1537881"/>
                  <a:pt x="1496722" y="1537881"/>
                </a:cubicBezTo>
                <a:cubicBezTo>
                  <a:pt x="1229060" y="1223012"/>
                  <a:pt x="1229060" y="1223012"/>
                  <a:pt x="1229060" y="1223012"/>
                </a:cubicBezTo>
                <a:cubicBezTo>
                  <a:pt x="1095229" y="1065577"/>
                  <a:pt x="1095229" y="1065577"/>
                  <a:pt x="1095229" y="1065577"/>
                </a:cubicBezTo>
                <a:cubicBezTo>
                  <a:pt x="1051930" y="1014411"/>
                  <a:pt x="1004696" y="963245"/>
                  <a:pt x="957461" y="912079"/>
                </a:cubicBezTo>
                <a:cubicBezTo>
                  <a:pt x="685863" y="605081"/>
                  <a:pt x="685863" y="605081"/>
                  <a:pt x="685863" y="605081"/>
                </a:cubicBezTo>
                <a:cubicBezTo>
                  <a:pt x="410328" y="294148"/>
                  <a:pt x="410328" y="294148"/>
                  <a:pt x="410328" y="294148"/>
                </a:cubicBezTo>
                <a:cubicBezTo>
                  <a:pt x="418201" y="298084"/>
                  <a:pt x="418201" y="298084"/>
                  <a:pt x="418201" y="298084"/>
                </a:cubicBezTo>
                <a:cubicBezTo>
                  <a:pt x="75750" y="77675"/>
                  <a:pt x="75750" y="77675"/>
                  <a:pt x="75750" y="77675"/>
                </a:cubicBezTo>
                <a:cubicBezTo>
                  <a:pt x="54101" y="63900"/>
                  <a:pt x="35158" y="51846"/>
                  <a:pt x="18583" y="41299"/>
                </a:cubicBezTo>
                <a:lnTo>
                  <a:pt x="0" y="2947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13138" y="2101727"/>
            <a:ext cx="5582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85476" y="3719765"/>
            <a:ext cx="804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PA_文本框 2"/>
          <p:cNvSpPr txBox="1"/>
          <p:nvPr>
            <p:custDataLst>
              <p:tags r:id="rId1"/>
            </p:custDataLst>
          </p:nvPr>
        </p:nvSpPr>
        <p:spPr>
          <a:xfrm>
            <a:off x="2111139" y="2588182"/>
            <a:ext cx="7966512" cy="10050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工作目标计划</a:t>
            </a:r>
            <a:endParaRPr lang="zh-CN" altLang="en-US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011655" y="4656065"/>
            <a:ext cx="2168792" cy="3978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465233" y="4691060"/>
            <a:ext cx="12724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dirty="0">
                <a:solidFill>
                  <a:srgbClr val="5483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PART.04</a:t>
            </a:r>
            <a:endParaRPr lang="zh-CN" altLang="en-US" sz="1600" dirty="0">
              <a:solidFill>
                <a:srgbClr val="5483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0" y="949867"/>
            <a:ext cx="12192000" cy="5252118"/>
          </a:xfrm>
          <a:custGeom>
            <a:avLst/>
            <a:gdLst>
              <a:gd name="connsiteX0" fmla="*/ 8934027 w 12192000"/>
              <a:gd name="connsiteY0" fmla="*/ 31 h 5252118"/>
              <a:gd name="connsiteX1" fmla="*/ 9363628 w 12192000"/>
              <a:gd name="connsiteY1" fmla="*/ 65223 h 5252118"/>
              <a:gd name="connsiteX2" fmla="*/ 9519549 w 12192000"/>
              <a:gd name="connsiteY2" fmla="*/ 117177 h 5252118"/>
              <a:gd name="connsiteX3" fmla="*/ 9947330 w 12192000"/>
              <a:gd name="connsiteY3" fmla="*/ 293020 h 5252118"/>
              <a:gd name="connsiteX4" fmla="*/ 10091257 w 12192000"/>
              <a:gd name="connsiteY4" fmla="*/ 340978 h 5252118"/>
              <a:gd name="connsiteX5" fmla="*/ 10555020 w 12192000"/>
              <a:gd name="connsiteY5" fmla="*/ 444885 h 5252118"/>
              <a:gd name="connsiteX6" fmla="*/ 10706942 w 12192000"/>
              <a:gd name="connsiteY6" fmla="*/ 488846 h 5252118"/>
              <a:gd name="connsiteX7" fmla="*/ 11434571 w 12192000"/>
              <a:gd name="connsiteY7" fmla="*/ 520818 h 5252118"/>
              <a:gd name="connsiteX8" fmla="*/ 12161075 w 12192000"/>
              <a:gd name="connsiteY8" fmla="*/ 767669 h 5252118"/>
              <a:gd name="connsiteX9" fmla="*/ 12192000 w 12192000"/>
              <a:gd name="connsiteY9" fmla="*/ 792896 h 5252118"/>
              <a:gd name="connsiteX10" fmla="*/ 12192000 w 12192000"/>
              <a:gd name="connsiteY10" fmla="*/ 5252118 h 5252118"/>
              <a:gd name="connsiteX11" fmla="*/ 12109671 w 12192000"/>
              <a:gd name="connsiteY11" fmla="*/ 5173997 h 5252118"/>
              <a:gd name="connsiteX12" fmla="*/ 11818375 w 12192000"/>
              <a:gd name="connsiteY12" fmla="*/ 4896930 h 5252118"/>
              <a:gd name="connsiteX13" fmla="*/ 11734418 w 12192000"/>
              <a:gd name="connsiteY13" fmla="*/ 4817001 h 5252118"/>
              <a:gd name="connsiteX14" fmla="*/ 10858865 w 12192000"/>
              <a:gd name="connsiteY14" fmla="*/ 4157587 h 5252118"/>
              <a:gd name="connsiteX15" fmla="*/ 10706942 w 12192000"/>
              <a:gd name="connsiteY15" fmla="*/ 4121619 h 5252118"/>
              <a:gd name="connsiteX16" fmla="*/ 10107248 w 12192000"/>
              <a:gd name="connsiteY16" fmla="*/ 4133608 h 5252118"/>
              <a:gd name="connsiteX17" fmla="*/ 9867371 w 12192000"/>
              <a:gd name="connsiteY17" fmla="*/ 4233520 h 5252118"/>
              <a:gd name="connsiteX18" fmla="*/ 9743434 w 12192000"/>
              <a:gd name="connsiteY18" fmla="*/ 4285474 h 5252118"/>
              <a:gd name="connsiteX19" fmla="*/ 8048300 w 12192000"/>
              <a:gd name="connsiteY19" fmla="*/ 4309452 h 5252118"/>
              <a:gd name="connsiteX20" fmla="*/ 7980334 w 12192000"/>
              <a:gd name="connsiteY20" fmla="*/ 4293467 h 5252118"/>
              <a:gd name="connsiteX21" fmla="*/ 7916367 w 12192000"/>
              <a:gd name="connsiteY21" fmla="*/ 4237516 h 5252118"/>
              <a:gd name="connsiteX22" fmla="*/ 7772441 w 12192000"/>
              <a:gd name="connsiteY22" fmla="*/ 4117623 h 5252118"/>
              <a:gd name="connsiteX23" fmla="*/ 7592532 w 12192000"/>
              <a:gd name="connsiteY23" fmla="*/ 3925793 h 5252118"/>
              <a:gd name="connsiteX24" fmla="*/ 7508575 w 12192000"/>
              <a:gd name="connsiteY24" fmla="*/ 3825882 h 5252118"/>
              <a:gd name="connsiteX25" fmla="*/ 6369157 w 12192000"/>
              <a:gd name="connsiteY25" fmla="*/ 3174461 h 5252118"/>
              <a:gd name="connsiteX26" fmla="*/ 6205241 w 12192000"/>
              <a:gd name="connsiteY26" fmla="*/ 3170464 h 5252118"/>
              <a:gd name="connsiteX27" fmla="*/ 5729484 w 12192000"/>
              <a:gd name="connsiteY27" fmla="*/ 3186450 h 5252118"/>
              <a:gd name="connsiteX28" fmla="*/ 5601549 w 12192000"/>
              <a:gd name="connsiteY28" fmla="*/ 3194443 h 5252118"/>
              <a:gd name="connsiteX29" fmla="*/ 5097807 w 12192000"/>
              <a:gd name="connsiteY29" fmla="*/ 3254390 h 5252118"/>
              <a:gd name="connsiteX30" fmla="*/ 4925894 w 12192000"/>
              <a:gd name="connsiteY30" fmla="*/ 3270375 h 5252118"/>
              <a:gd name="connsiteX31" fmla="*/ 4741988 w 12192000"/>
              <a:gd name="connsiteY31" fmla="*/ 3342311 h 5252118"/>
              <a:gd name="connsiteX32" fmla="*/ 4558083 w 12192000"/>
              <a:gd name="connsiteY32" fmla="*/ 3414248 h 5252118"/>
              <a:gd name="connsiteX33" fmla="*/ 3398674 w 12192000"/>
              <a:gd name="connsiteY33" fmla="*/ 3550127 h 5252118"/>
              <a:gd name="connsiteX34" fmla="*/ 3266741 w 12192000"/>
              <a:gd name="connsiteY34" fmla="*/ 3566113 h 5252118"/>
              <a:gd name="connsiteX35" fmla="*/ 2551107 w 12192000"/>
              <a:gd name="connsiteY35" fmla="*/ 3889825 h 5252118"/>
              <a:gd name="connsiteX36" fmla="*/ 2443162 w 12192000"/>
              <a:gd name="connsiteY36" fmla="*/ 3969754 h 5252118"/>
              <a:gd name="connsiteX37" fmla="*/ 1195799 w 12192000"/>
              <a:gd name="connsiteY37" fmla="*/ 4089647 h 5252118"/>
              <a:gd name="connsiteX38" fmla="*/ 1031882 w 12192000"/>
              <a:gd name="connsiteY38" fmla="*/ 4029701 h 5252118"/>
              <a:gd name="connsiteX39" fmla="*/ 871964 w 12192000"/>
              <a:gd name="connsiteY39" fmla="*/ 3957765 h 5252118"/>
              <a:gd name="connsiteX40" fmla="*/ 732036 w 12192000"/>
              <a:gd name="connsiteY40" fmla="*/ 3897818 h 5252118"/>
              <a:gd name="connsiteX41" fmla="*/ 304254 w 12192000"/>
              <a:gd name="connsiteY41" fmla="*/ 3765935 h 5252118"/>
              <a:gd name="connsiteX42" fmla="*/ 172321 w 12192000"/>
              <a:gd name="connsiteY42" fmla="*/ 3721974 h 5252118"/>
              <a:gd name="connsiteX43" fmla="*/ 0 w 12192000"/>
              <a:gd name="connsiteY43" fmla="*/ 3657700 h 5252118"/>
              <a:gd name="connsiteX44" fmla="*/ 0 w 12192000"/>
              <a:gd name="connsiteY44" fmla="*/ 3455381 h 5252118"/>
              <a:gd name="connsiteX45" fmla="*/ 65189 w 12192000"/>
              <a:gd name="connsiteY45" fmla="*/ 3480064 h 5252118"/>
              <a:gd name="connsiteX46" fmla="*/ 204305 w 12192000"/>
              <a:gd name="connsiteY46" fmla="*/ 3518155 h 5252118"/>
              <a:gd name="connsiteX47" fmla="*/ 348232 w 12192000"/>
              <a:gd name="connsiteY47" fmla="*/ 3546130 h 5252118"/>
              <a:gd name="connsiteX48" fmla="*/ 660072 w 12192000"/>
              <a:gd name="connsiteY48" fmla="*/ 3594088 h 5252118"/>
              <a:gd name="connsiteX49" fmla="*/ 811995 w 12192000"/>
              <a:gd name="connsiteY49" fmla="*/ 3622063 h 5252118"/>
              <a:gd name="connsiteX50" fmla="*/ 1263764 w 12192000"/>
              <a:gd name="connsiteY50" fmla="*/ 3721974 h 5252118"/>
              <a:gd name="connsiteX51" fmla="*/ 1411688 w 12192000"/>
              <a:gd name="connsiteY51" fmla="*/ 3745953 h 5252118"/>
              <a:gd name="connsiteX52" fmla="*/ 2103336 w 12192000"/>
              <a:gd name="connsiteY52" fmla="*/ 3701992 h 5252118"/>
              <a:gd name="connsiteX53" fmla="*/ 2227272 w 12192000"/>
              <a:gd name="connsiteY53" fmla="*/ 3654034 h 5252118"/>
              <a:gd name="connsiteX54" fmla="*/ 2575095 w 12192000"/>
              <a:gd name="connsiteY54" fmla="*/ 3462205 h 5252118"/>
              <a:gd name="connsiteX55" fmla="*/ 3286731 w 12192000"/>
              <a:gd name="connsiteY55" fmla="*/ 3222418 h 5252118"/>
              <a:gd name="connsiteX56" fmla="*/ 3414666 w 12192000"/>
              <a:gd name="connsiteY56" fmla="*/ 3194443 h 5252118"/>
              <a:gd name="connsiteX57" fmla="*/ 3966384 w 12192000"/>
              <a:gd name="connsiteY57" fmla="*/ 3062560 h 5252118"/>
              <a:gd name="connsiteX58" fmla="*/ 4482121 w 12192000"/>
              <a:gd name="connsiteY58" fmla="*/ 2826769 h 5252118"/>
              <a:gd name="connsiteX59" fmla="*/ 4598062 w 12192000"/>
              <a:gd name="connsiteY59" fmla="*/ 2774816 h 5252118"/>
              <a:gd name="connsiteX60" fmla="*/ 5009852 w 12192000"/>
              <a:gd name="connsiteY60" fmla="*/ 2582986 h 5252118"/>
              <a:gd name="connsiteX61" fmla="*/ 5149780 w 12192000"/>
              <a:gd name="connsiteY61" fmla="*/ 2523039 h 5252118"/>
              <a:gd name="connsiteX62" fmla="*/ 6033329 w 12192000"/>
              <a:gd name="connsiteY62" fmla="*/ 2051458 h 5252118"/>
              <a:gd name="connsiteX63" fmla="*/ 6141274 w 12192000"/>
              <a:gd name="connsiteY63" fmla="*/ 1943554 h 5252118"/>
              <a:gd name="connsiteX64" fmla="*/ 6237225 w 12192000"/>
              <a:gd name="connsiteY64" fmla="*/ 1863625 h 5252118"/>
              <a:gd name="connsiteX65" fmla="*/ 7072798 w 12192000"/>
              <a:gd name="connsiteY65" fmla="*/ 1555898 h 5252118"/>
              <a:gd name="connsiteX66" fmla="*/ 7200733 w 12192000"/>
              <a:gd name="connsiteY66" fmla="*/ 1475969 h 5252118"/>
              <a:gd name="connsiteX67" fmla="*/ 7592532 w 12192000"/>
              <a:gd name="connsiteY67" fmla="*/ 1124282 h 5252118"/>
              <a:gd name="connsiteX68" fmla="*/ 7668494 w 12192000"/>
              <a:gd name="connsiteY68" fmla="*/ 1020374 h 5252118"/>
              <a:gd name="connsiteX69" fmla="*/ 7948351 w 12192000"/>
              <a:gd name="connsiteY69" fmla="*/ 456875 h 5252118"/>
              <a:gd name="connsiteX70" fmla="*/ 8132257 w 12192000"/>
              <a:gd name="connsiteY70" fmla="*/ 265045 h 5252118"/>
              <a:gd name="connsiteX71" fmla="*/ 8240202 w 12192000"/>
              <a:gd name="connsiteY71" fmla="*/ 181120 h 5252118"/>
              <a:gd name="connsiteX72" fmla="*/ 8934027 w 12192000"/>
              <a:gd name="connsiteY72" fmla="*/ 31 h 52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192000" h="5252118">
                <a:moveTo>
                  <a:pt x="8934027" y="31"/>
                </a:moveTo>
                <a:cubicBezTo>
                  <a:pt x="9079898" y="967"/>
                  <a:pt x="9225698" y="23260"/>
                  <a:pt x="9363628" y="65223"/>
                </a:cubicBezTo>
                <a:cubicBezTo>
                  <a:pt x="9415602" y="77212"/>
                  <a:pt x="9467575" y="97194"/>
                  <a:pt x="9519549" y="117177"/>
                </a:cubicBezTo>
                <a:cubicBezTo>
                  <a:pt x="9655479" y="185116"/>
                  <a:pt x="9799406" y="241066"/>
                  <a:pt x="9947330" y="293020"/>
                </a:cubicBezTo>
                <a:cubicBezTo>
                  <a:pt x="9995306" y="309006"/>
                  <a:pt x="10043281" y="324992"/>
                  <a:pt x="10091257" y="340978"/>
                </a:cubicBezTo>
                <a:cubicBezTo>
                  <a:pt x="10247177" y="352967"/>
                  <a:pt x="10399099" y="400925"/>
                  <a:pt x="10555020" y="444885"/>
                </a:cubicBezTo>
                <a:cubicBezTo>
                  <a:pt x="10606993" y="460871"/>
                  <a:pt x="10654969" y="476857"/>
                  <a:pt x="10706942" y="488846"/>
                </a:cubicBezTo>
                <a:cubicBezTo>
                  <a:pt x="10954816" y="584761"/>
                  <a:pt x="11210685" y="472861"/>
                  <a:pt x="11434571" y="520818"/>
                </a:cubicBezTo>
                <a:cubicBezTo>
                  <a:pt x="11644464" y="570774"/>
                  <a:pt x="11954305" y="633218"/>
                  <a:pt x="12161075" y="767669"/>
                </a:cubicBezTo>
                <a:lnTo>
                  <a:pt x="12192000" y="792896"/>
                </a:lnTo>
                <a:lnTo>
                  <a:pt x="12192000" y="5252118"/>
                </a:lnTo>
                <a:lnTo>
                  <a:pt x="12109671" y="5173997"/>
                </a:lnTo>
                <a:cubicBezTo>
                  <a:pt x="12018897" y="5087823"/>
                  <a:pt x="11915825" y="4989848"/>
                  <a:pt x="11818375" y="4896930"/>
                </a:cubicBezTo>
                <a:cubicBezTo>
                  <a:pt x="11790389" y="4868955"/>
                  <a:pt x="11762403" y="4840980"/>
                  <a:pt x="11734418" y="4817001"/>
                </a:cubicBezTo>
                <a:cubicBezTo>
                  <a:pt x="11478548" y="4541246"/>
                  <a:pt x="11198691" y="4261495"/>
                  <a:pt x="10858865" y="4157587"/>
                </a:cubicBezTo>
                <a:cubicBezTo>
                  <a:pt x="10806891" y="4141601"/>
                  <a:pt x="10758916" y="4129612"/>
                  <a:pt x="10706942" y="4121619"/>
                </a:cubicBezTo>
                <a:cubicBezTo>
                  <a:pt x="10491053" y="4117623"/>
                  <a:pt x="10267167" y="4069665"/>
                  <a:pt x="10107248" y="4133608"/>
                </a:cubicBezTo>
                <a:cubicBezTo>
                  <a:pt x="10027289" y="4165580"/>
                  <a:pt x="9947330" y="4201548"/>
                  <a:pt x="9867371" y="4233520"/>
                </a:cubicBezTo>
                <a:cubicBezTo>
                  <a:pt x="9827391" y="4249506"/>
                  <a:pt x="9787412" y="4269488"/>
                  <a:pt x="9743434" y="4285474"/>
                </a:cubicBezTo>
                <a:cubicBezTo>
                  <a:pt x="9195714" y="4581211"/>
                  <a:pt x="8604016" y="4565225"/>
                  <a:pt x="8048300" y="4309452"/>
                </a:cubicBezTo>
                <a:cubicBezTo>
                  <a:pt x="8004322" y="4301459"/>
                  <a:pt x="7980334" y="4293467"/>
                  <a:pt x="7980334" y="4293467"/>
                </a:cubicBezTo>
                <a:cubicBezTo>
                  <a:pt x="7980334" y="4293467"/>
                  <a:pt x="7956347" y="4273484"/>
                  <a:pt x="7916367" y="4237516"/>
                </a:cubicBezTo>
                <a:cubicBezTo>
                  <a:pt x="7876388" y="4205545"/>
                  <a:pt x="7824414" y="4161584"/>
                  <a:pt x="7772441" y="4117623"/>
                </a:cubicBezTo>
                <a:cubicBezTo>
                  <a:pt x="7700477" y="4061672"/>
                  <a:pt x="7644506" y="3993733"/>
                  <a:pt x="7592532" y="3925793"/>
                </a:cubicBezTo>
                <a:cubicBezTo>
                  <a:pt x="7564547" y="3893821"/>
                  <a:pt x="7536561" y="3857853"/>
                  <a:pt x="7508575" y="3825882"/>
                </a:cubicBezTo>
                <a:cubicBezTo>
                  <a:pt x="7180743" y="3526148"/>
                  <a:pt x="6844914" y="3190446"/>
                  <a:pt x="6369157" y="3174461"/>
                </a:cubicBezTo>
                <a:cubicBezTo>
                  <a:pt x="6317184" y="3170464"/>
                  <a:pt x="6261212" y="3170464"/>
                  <a:pt x="6205241" y="3170464"/>
                </a:cubicBezTo>
                <a:cubicBezTo>
                  <a:pt x="6045323" y="3170464"/>
                  <a:pt x="5881406" y="3182453"/>
                  <a:pt x="5729484" y="3186450"/>
                </a:cubicBezTo>
                <a:cubicBezTo>
                  <a:pt x="5685507" y="3186450"/>
                  <a:pt x="5645527" y="3190446"/>
                  <a:pt x="5601549" y="3194443"/>
                </a:cubicBezTo>
                <a:cubicBezTo>
                  <a:pt x="5433635" y="3210429"/>
                  <a:pt x="5269719" y="3234407"/>
                  <a:pt x="5097807" y="3254390"/>
                </a:cubicBezTo>
                <a:cubicBezTo>
                  <a:pt x="4993860" y="3262382"/>
                  <a:pt x="4925894" y="3270375"/>
                  <a:pt x="4925894" y="3270375"/>
                </a:cubicBezTo>
                <a:cubicBezTo>
                  <a:pt x="4925894" y="3270375"/>
                  <a:pt x="4833942" y="3306343"/>
                  <a:pt x="4741988" y="3342311"/>
                </a:cubicBezTo>
                <a:cubicBezTo>
                  <a:pt x="4650035" y="3378279"/>
                  <a:pt x="4558083" y="3414248"/>
                  <a:pt x="4558083" y="3414248"/>
                </a:cubicBezTo>
                <a:cubicBezTo>
                  <a:pt x="4174278" y="3606077"/>
                  <a:pt x="3790474" y="3606077"/>
                  <a:pt x="3398674" y="3550127"/>
                </a:cubicBezTo>
                <a:cubicBezTo>
                  <a:pt x="3358694" y="3554123"/>
                  <a:pt x="3314717" y="3562116"/>
                  <a:pt x="3266741" y="3566113"/>
                </a:cubicBezTo>
                <a:cubicBezTo>
                  <a:pt x="2998878" y="3598084"/>
                  <a:pt x="2762999" y="3729967"/>
                  <a:pt x="2551107" y="3889825"/>
                </a:cubicBezTo>
                <a:cubicBezTo>
                  <a:pt x="2515125" y="3913804"/>
                  <a:pt x="2479144" y="3941779"/>
                  <a:pt x="2443162" y="3969754"/>
                </a:cubicBezTo>
                <a:cubicBezTo>
                  <a:pt x="2095340" y="4245509"/>
                  <a:pt x="1599593" y="4197552"/>
                  <a:pt x="1195799" y="4089647"/>
                </a:cubicBezTo>
                <a:cubicBezTo>
                  <a:pt x="1139828" y="4073662"/>
                  <a:pt x="1083856" y="4053679"/>
                  <a:pt x="1031882" y="4029701"/>
                </a:cubicBezTo>
                <a:cubicBezTo>
                  <a:pt x="975911" y="4005722"/>
                  <a:pt x="923938" y="3981743"/>
                  <a:pt x="871964" y="3957765"/>
                </a:cubicBezTo>
                <a:cubicBezTo>
                  <a:pt x="823989" y="3937782"/>
                  <a:pt x="780011" y="3917800"/>
                  <a:pt x="732036" y="3897818"/>
                </a:cubicBezTo>
                <a:cubicBezTo>
                  <a:pt x="596105" y="3841868"/>
                  <a:pt x="452179" y="3793910"/>
                  <a:pt x="304254" y="3765935"/>
                </a:cubicBezTo>
                <a:cubicBezTo>
                  <a:pt x="260276" y="3749949"/>
                  <a:pt x="216299" y="3733963"/>
                  <a:pt x="172321" y="3721974"/>
                </a:cubicBezTo>
                <a:lnTo>
                  <a:pt x="0" y="3657700"/>
                </a:lnTo>
                <a:lnTo>
                  <a:pt x="0" y="3455381"/>
                </a:lnTo>
                <a:lnTo>
                  <a:pt x="65189" y="3480064"/>
                </a:lnTo>
                <a:cubicBezTo>
                  <a:pt x="110853" y="3494676"/>
                  <a:pt x="157329" y="3507165"/>
                  <a:pt x="204305" y="3518155"/>
                </a:cubicBezTo>
                <a:cubicBezTo>
                  <a:pt x="252281" y="3526148"/>
                  <a:pt x="300256" y="3538137"/>
                  <a:pt x="348232" y="3546130"/>
                </a:cubicBezTo>
                <a:cubicBezTo>
                  <a:pt x="452179" y="3562116"/>
                  <a:pt x="556125" y="3578102"/>
                  <a:pt x="660072" y="3594088"/>
                </a:cubicBezTo>
                <a:cubicBezTo>
                  <a:pt x="712046" y="3602081"/>
                  <a:pt x="764019" y="3614070"/>
                  <a:pt x="811995" y="3622063"/>
                </a:cubicBezTo>
                <a:cubicBezTo>
                  <a:pt x="963917" y="3658031"/>
                  <a:pt x="1111842" y="3693999"/>
                  <a:pt x="1263764" y="3721974"/>
                </a:cubicBezTo>
                <a:cubicBezTo>
                  <a:pt x="1311739" y="3733963"/>
                  <a:pt x="1363713" y="3741956"/>
                  <a:pt x="1411688" y="3745953"/>
                </a:cubicBezTo>
                <a:cubicBezTo>
                  <a:pt x="1647568" y="3781921"/>
                  <a:pt x="1887446" y="3765935"/>
                  <a:pt x="2103336" y="3701992"/>
                </a:cubicBezTo>
                <a:cubicBezTo>
                  <a:pt x="2147313" y="3690003"/>
                  <a:pt x="2187293" y="3674017"/>
                  <a:pt x="2227272" y="3654034"/>
                </a:cubicBezTo>
                <a:cubicBezTo>
                  <a:pt x="2347211" y="3602081"/>
                  <a:pt x="2463152" y="3534141"/>
                  <a:pt x="2575095" y="3462205"/>
                </a:cubicBezTo>
                <a:cubicBezTo>
                  <a:pt x="2782989" y="3318333"/>
                  <a:pt x="3054850" y="3286361"/>
                  <a:pt x="3286731" y="3222418"/>
                </a:cubicBezTo>
                <a:cubicBezTo>
                  <a:pt x="3330709" y="3214425"/>
                  <a:pt x="3370688" y="3202436"/>
                  <a:pt x="3414666" y="3194443"/>
                </a:cubicBezTo>
                <a:cubicBezTo>
                  <a:pt x="3706517" y="3122507"/>
                  <a:pt x="3966384" y="3062560"/>
                  <a:pt x="3966384" y="3062560"/>
                </a:cubicBezTo>
                <a:cubicBezTo>
                  <a:pt x="3966384" y="3062560"/>
                  <a:pt x="4206262" y="2950659"/>
                  <a:pt x="4482121" y="2826769"/>
                </a:cubicBezTo>
                <a:cubicBezTo>
                  <a:pt x="4518102" y="2810784"/>
                  <a:pt x="4558083" y="2794798"/>
                  <a:pt x="4598062" y="2774816"/>
                </a:cubicBezTo>
                <a:cubicBezTo>
                  <a:pt x="4737990" y="2710872"/>
                  <a:pt x="4873921" y="2642933"/>
                  <a:pt x="5009852" y="2582986"/>
                </a:cubicBezTo>
                <a:cubicBezTo>
                  <a:pt x="5057827" y="2563004"/>
                  <a:pt x="5101804" y="2543021"/>
                  <a:pt x="5149780" y="2523039"/>
                </a:cubicBezTo>
                <a:cubicBezTo>
                  <a:pt x="5485609" y="2423128"/>
                  <a:pt x="5773462" y="2287249"/>
                  <a:pt x="6033329" y="2051458"/>
                </a:cubicBezTo>
                <a:cubicBezTo>
                  <a:pt x="6069310" y="2015490"/>
                  <a:pt x="6105292" y="1983519"/>
                  <a:pt x="6141274" y="1943554"/>
                </a:cubicBezTo>
                <a:cubicBezTo>
                  <a:pt x="6173257" y="1911583"/>
                  <a:pt x="6189249" y="1879611"/>
                  <a:pt x="6237225" y="1863625"/>
                </a:cubicBezTo>
                <a:cubicBezTo>
                  <a:pt x="6545068" y="1815668"/>
                  <a:pt x="6816929" y="1703767"/>
                  <a:pt x="7072798" y="1555898"/>
                </a:cubicBezTo>
                <a:cubicBezTo>
                  <a:pt x="7116776" y="1531920"/>
                  <a:pt x="7156755" y="1503945"/>
                  <a:pt x="7200733" y="1475969"/>
                </a:cubicBezTo>
                <a:cubicBezTo>
                  <a:pt x="7356653" y="1384051"/>
                  <a:pt x="7484588" y="1264158"/>
                  <a:pt x="7592532" y="1124282"/>
                </a:cubicBezTo>
                <a:cubicBezTo>
                  <a:pt x="7620518" y="1092310"/>
                  <a:pt x="7644506" y="1056342"/>
                  <a:pt x="7668494" y="1020374"/>
                </a:cubicBezTo>
                <a:cubicBezTo>
                  <a:pt x="7804424" y="856520"/>
                  <a:pt x="7820416" y="616733"/>
                  <a:pt x="7948351" y="456875"/>
                </a:cubicBezTo>
                <a:cubicBezTo>
                  <a:pt x="8004322" y="388935"/>
                  <a:pt x="8068290" y="324992"/>
                  <a:pt x="8132257" y="265045"/>
                </a:cubicBezTo>
                <a:cubicBezTo>
                  <a:pt x="8168239" y="233074"/>
                  <a:pt x="8204220" y="209095"/>
                  <a:pt x="8240202" y="181120"/>
                </a:cubicBezTo>
                <a:cubicBezTo>
                  <a:pt x="8447596" y="56231"/>
                  <a:pt x="8690909" y="-1530"/>
                  <a:pt x="8934027" y="31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0" y="2051464"/>
            <a:ext cx="12192000" cy="4029283"/>
          </a:xfrm>
          <a:custGeom>
            <a:avLst/>
            <a:gdLst>
              <a:gd name="connsiteX0" fmla="*/ 0 w 12192000"/>
              <a:gd name="connsiteY0" fmla="*/ 0 h 4029283"/>
              <a:gd name="connsiteX1" fmla="*/ 18429 w 12192000"/>
              <a:gd name="connsiteY1" fmla="*/ 10889 h 4029283"/>
              <a:gd name="connsiteX2" fmla="*/ 91495 w 12192000"/>
              <a:gd name="connsiteY2" fmla="*/ 54060 h 4029283"/>
              <a:gd name="connsiteX3" fmla="*/ 441818 w 12192000"/>
              <a:gd name="connsiteY3" fmla="*/ 258725 h 4029283"/>
              <a:gd name="connsiteX4" fmla="*/ 445754 w 12192000"/>
              <a:gd name="connsiteY4" fmla="*/ 258725 h 4029283"/>
              <a:gd name="connsiteX5" fmla="*/ 449690 w 12192000"/>
              <a:gd name="connsiteY5" fmla="*/ 262661 h 4029283"/>
              <a:gd name="connsiteX6" fmla="*/ 733097 w 12192000"/>
              <a:gd name="connsiteY6" fmla="*/ 561787 h 4029283"/>
              <a:gd name="connsiteX7" fmla="*/ 1012568 w 12192000"/>
              <a:gd name="connsiteY7" fmla="*/ 864848 h 4029283"/>
              <a:gd name="connsiteX8" fmla="*/ 1292039 w 12192000"/>
              <a:gd name="connsiteY8" fmla="*/ 1167910 h 4029283"/>
              <a:gd name="connsiteX9" fmla="*/ 1567574 w 12192000"/>
              <a:gd name="connsiteY9" fmla="*/ 1474907 h 4029283"/>
              <a:gd name="connsiteX10" fmla="*/ 1571510 w 12192000"/>
              <a:gd name="connsiteY10" fmla="*/ 1482779 h 4029283"/>
              <a:gd name="connsiteX11" fmla="*/ 1571510 w 12192000"/>
              <a:gd name="connsiteY11" fmla="*/ 1486715 h 4029283"/>
              <a:gd name="connsiteX12" fmla="*/ 1685660 w 12192000"/>
              <a:gd name="connsiteY12" fmla="*/ 1730738 h 4029283"/>
              <a:gd name="connsiteX13" fmla="*/ 1795874 w 12192000"/>
              <a:gd name="connsiteY13" fmla="*/ 1974762 h 4029283"/>
              <a:gd name="connsiteX14" fmla="*/ 1799810 w 12192000"/>
              <a:gd name="connsiteY14" fmla="*/ 1982634 h 4029283"/>
              <a:gd name="connsiteX15" fmla="*/ 1799810 w 12192000"/>
              <a:gd name="connsiteY15" fmla="*/ 1986569 h 4029283"/>
              <a:gd name="connsiteX16" fmla="*/ 1862790 w 12192000"/>
              <a:gd name="connsiteY16" fmla="*/ 2458873 h 4029283"/>
              <a:gd name="connsiteX17" fmla="*/ 1922448 w 12192000"/>
              <a:gd name="connsiteY17" fmla="*/ 2906271 h 4029283"/>
              <a:gd name="connsiteX18" fmla="*/ 1923656 w 12192000"/>
              <a:gd name="connsiteY18" fmla="*/ 2915332 h 4029283"/>
              <a:gd name="connsiteX19" fmla="*/ 1917897 w 12192000"/>
              <a:gd name="connsiteY19" fmla="*/ 2907562 h 4029283"/>
              <a:gd name="connsiteX20" fmla="*/ 1925769 w 12192000"/>
              <a:gd name="connsiteY20" fmla="*/ 2931177 h 4029283"/>
              <a:gd name="connsiteX21" fmla="*/ 1924785 w 12192000"/>
              <a:gd name="connsiteY21" fmla="*/ 2923797 h 4029283"/>
              <a:gd name="connsiteX22" fmla="*/ 1923656 w 12192000"/>
              <a:gd name="connsiteY22" fmla="*/ 2915332 h 4029283"/>
              <a:gd name="connsiteX23" fmla="*/ 1961548 w 12192000"/>
              <a:gd name="connsiteY23" fmla="*/ 2966451 h 4029283"/>
              <a:gd name="connsiteX24" fmla="*/ 2152801 w 12192000"/>
              <a:gd name="connsiteY24" fmla="*/ 3224468 h 4029283"/>
              <a:gd name="connsiteX25" fmla="*/ 2156221 w 12192000"/>
              <a:gd name="connsiteY25" fmla="*/ 3229082 h 4029283"/>
              <a:gd name="connsiteX26" fmla="*/ 2150133 w 12192000"/>
              <a:gd name="connsiteY26" fmla="*/ 3226367 h 4029283"/>
              <a:gd name="connsiteX27" fmla="*/ 2165878 w 12192000"/>
              <a:gd name="connsiteY27" fmla="*/ 3242110 h 4029283"/>
              <a:gd name="connsiteX28" fmla="*/ 2162003 w 12192000"/>
              <a:gd name="connsiteY28" fmla="*/ 3236883 h 4029283"/>
              <a:gd name="connsiteX29" fmla="*/ 2156221 w 12192000"/>
              <a:gd name="connsiteY29" fmla="*/ 3229082 h 4029283"/>
              <a:gd name="connsiteX30" fmla="*/ 2330730 w 12192000"/>
              <a:gd name="connsiteY30" fmla="*/ 3306914 h 4029283"/>
              <a:gd name="connsiteX31" fmla="*/ 2688717 w 12192000"/>
              <a:gd name="connsiteY31" fmla="*/ 3466577 h 4029283"/>
              <a:gd name="connsiteX32" fmla="*/ 2693399 w 12192000"/>
              <a:gd name="connsiteY32" fmla="*/ 3468665 h 4029283"/>
              <a:gd name="connsiteX33" fmla="*/ 2677585 w 12192000"/>
              <a:gd name="connsiteY33" fmla="*/ 3470390 h 4029283"/>
              <a:gd name="connsiteX34" fmla="*/ 2697266 w 12192000"/>
              <a:gd name="connsiteY34" fmla="*/ 3470390 h 4029283"/>
              <a:gd name="connsiteX35" fmla="*/ 2693399 w 12192000"/>
              <a:gd name="connsiteY35" fmla="*/ 3468665 h 4029283"/>
              <a:gd name="connsiteX36" fmla="*/ 2749044 w 12192000"/>
              <a:gd name="connsiteY36" fmla="*/ 3462595 h 4029283"/>
              <a:gd name="connsiteX37" fmla="*/ 2894077 w 12192000"/>
              <a:gd name="connsiteY37" fmla="*/ 3446775 h 4029283"/>
              <a:gd name="connsiteX38" fmla="*/ 3110568 w 12192000"/>
              <a:gd name="connsiteY38" fmla="*/ 3423160 h 4029283"/>
              <a:gd name="connsiteX39" fmla="*/ 3543551 w 12192000"/>
              <a:gd name="connsiteY39" fmla="*/ 3371994 h 4029283"/>
              <a:gd name="connsiteX40" fmla="*/ 3547487 w 12192000"/>
              <a:gd name="connsiteY40" fmla="*/ 3371994 h 4029283"/>
              <a:gd name="connsiteX41" fmla="*/ 3704936 w 12192000"/>
              <a:gd name="connsiteY41" fmla="*/ 3371994 h 4029283"/>
              <a:gd name="connsiteX42" fmla="*/ 3842703 w 12192000"/>
              <a:gd name="connsiteY42" fmla="*/ 3375438 h 4029283"/>
              <a:gd name="connsiteX43" fmla="*/ 3847029 w 12192000"/>
              <a:gd name="connsiteY43" fmla="*/ 3375546 h 4029283"/>
              <a:gd name="connsiteX44" fmla="*/ 3842703 w 12192000"/>
              <a:gd name="connsiteY44" fmla="*/ 3387737 h 4029283"/>
              <a:gd name="connsiteX45" fmla="*/ 3862384 w 12192000"/>
              <a:gd name="connsiteY45" fmla="*/ 3375930 h 4029283"/>
              <a:gd name="connsiteX46" fmla="*/ 3859924 w 12192000"/>
              <a:gd name="connsiteY46" fmla="*/ 3375868 h 4029283"/>
              <a:gd name="connsiteX47" fmla="*/ 3847029 w 12192000"/>
              <a:gd name="connsiteY47" fmla="*/ 3375546 h 4029283"/>
              <a:gd name="connsiteX48" fmla="*/ 3871287 w 12192000"/>
              <a:gd name="connsiteY48" fmla="*/ 3307190 h 4029283"/>
              <a:gd name="connsiteX49" fmla="*/ 3929300 w 12192000"/>
              <a:gd name="connsiteY49" fmla="*/ 3143714 h 4029283"/>
              <a:gd name="connsiteX50" fmla="*/ 4011960 w 12192000"/>
              <a:gd name="connsiteY50" fmla="*/ 2895754 h 4029283"/>
              <a:gd name="connsiteX51" fmla="*/ 4177281 w 12192000"/>
              <a:gd name="connsiteY51" fmla="*/ 2399835 h 4029283"/>
              <a:gd name="connsiteX52" fmla="*/ 4177281 w 12192000"/>
              <a:gd name="connsiteY52" fmla="*/ 2403771 h 4029283"/>
              <a:gd name="connsiteX53" fmla="*/ 4189089 w 12192000"/>
              <a:gd name="connsiteY53" fmla="*/ 2081030 h 4029283"/>
              <a:gd name="connsiteX54" fmla="*/ 4204834 w 12192000"/>
              <a:gd name="connsiteY54" fmla="*/ 1758289 h 4029283"/>
              <a:gd name="connsiteX55" fmla="*/ 4204834 w 12192000"/>
              <a:gd name="connsiteY55" fmla="*/ 1750418 h 4029283"/>
              <a:gd name="connsiteX56" fmla="*/ 4212707 w 12192000"/>
              <a:gd name="connsiteY56" fmla="*/ 1742546 h 4029283"/>
              <a:gd name="connsiteX57" fmla="*/ 4661435 w 12192000"/>
              <a:gd name="connsiteY57" fmla="*/ 1345024 h 4029283"/>
              <a:gd name="connsiteX58" fmla="*/ 4669307 w 12192000"/>
              <a:gd name="connsiteY58" fmla="*/ 1337152 h 4029283"/>
              <a:gd name="connsiteX59" fmla="*/ 4681116 w 12192000"/>
              <a:gd name="connsiteY59" fmla="*/ 1337152 h 4029283"/>
              <a:gd name="connsiteX60" fmla="*/ 5377825 w 12192000"/>
              <a:gd name="connsiteY60" fmla="*/ 1376511 h 4029283"/>
              <a:gd name="connsiteX61" fmla="*/ 5385697 w 12192000"/>
              <a:gd name="connsiteY61" fmla="*/ 1376511 h 4029283"/>
              <a:gd name="connsiteX62" fmla="*/ 5393570 w 12192000"/>
              <a:gd name="connsiteY62" fmla="*/ 1380446 h 4029283"/>
              <a:gd name="connsiteX63" fmla="*/ 5901341 w 12192000"/>
              <a:gd name="connsiteY63" fmla="*/ 1655957 h 4029283"/>
              <a:gd name="connsiteX64" fmla="*/ 5893468 w 12192000"/>
              <a:gd name="connsiteY64" fmla="*/ 1655957 h 4029283"/>
              <a:gd name="connsiteX65" fmla="*/ 6478864 w 12192000"/>
              <a:gd name="connsiteY65" fmla="*/ 1887112 h 4029283"/>
              <a:gd name="connsiteX66" fmla="*/ 6501485 w 12192000"/>
              <a:gd name="connsiteY66" fmla="*/ 1896045 h 4029283"/>
              <a:gd name="connsiteX67" fmla="*/ 6491772 w 12192000"/>
              <a:gd name="connsiteY67" fmla="*/ 1896045 h 4029283"/>
              <a:gd name="connsiteX68" fmla="*/ 6511453 w 12192000"/>
              <a:gd name="connsiteY68" fmla="*/ 1899981 h 4029283"/>
              <a:gd name="connsiteX69" fmla="*/ 6501797 w 12192000"/>
              <a:gd name="connsiteY69" fmla="*/ 1896168 h 4029283"/>
              <a:gd name="connsiteX70" fmla="*/ 6501485 w 12192000"/>
              <a:gd name="connsiteY70" fmla="*/ 1896045 h 4029283"/>
              <a:gd name="connsiteX71" fmla="*/ 6634690 w 12192000"/>
              <a:gd name="connsiteY71" fmla="*/ 1896045 h 4029283"/>
              <a:gd name="connsiteX72" fmla="*/ 6924755 w 12192000"/>
              <a:gd name="connsiteY72" fmla="*/ 1896045 h 4029283"/>
              <a:gd name="connsiteX73" fmla="*/ 7141247 w 12192000"/>
              <a:gd name="connsiteY73" fmla="*/ 1896045 h 4029283"/>
              <a:gd name="connsiteX74" fmla="*/ 7251460 w 12192000"/>
              <a:gd name="connsiteY74" fmla="*/ 1892109 h 4029283"/>
              <a:gd name="connsiteX75" fmla="*/ 7306567 w 12192000"/>
              <a:gd name="connsiteY75" fmla="*/ 1892109 h 4029283"/>
              <a:gd name="connsiteX76" fmla="*/ 7318376 w 12192000"/>
              <a:gd name="connsiteY76" fmla="*/ 1892109 h 4029283"/>
              <a:gd name="connsiteX77" fmla="*/ 7326248 w 12192000"/>
              <a:gd name="connsiteY77" fmla="*/ 1892109 h 4029283"/>
              <a:gd name="connsiteX78" fmla="*/ 7338057 w 12192000"/>
              <a:gd name="connsiteY78" fmla="*/ 1896045 h 4029283"/>
              <a:gd name="connsiteX79" fmla="*/ 7361674 w 12192000"/>
              <a:gd name="connsiteY79" fmla="*/ 1899981 h 4029283"/>
              <a:gd name="connsiteX80" fmla="*/ 7373483 w 12192000"/>
              <a:gd name="connsiteY80" fmla="*/ 1903916 h 4029283"/>
              <a:gd name="connsiteX81" fmla="*/ 7582102 w 12192000"/>
              <a:gd name="connsiteY81" fmla="*/ 1974762 h 4029283"/>
              <a:gd name="connsiteX82" fmla="*/ 7786785 w 12192000"/>
              <a:gd name="connsiteY82" fmla="*/ 2045607 h 4029283"/>
              <a:gd name="connsiteX83" fmla="*/ 8174563 w 12192000"/>
              <a:gd name="connsiteY83" fmla="*/ 2183555 h 4029283"/>
              <a:gd name="connsiteX84" fmla="*/ 8181323 w 12192000"/>
              <a:gd name="connsiteY84" fmla="*/ 2185959 h 4029283"/>
              <a:gd name="connsiteX85" fmla="*/ 8168597 w 12192000"/>
              <a:gd name="connsiteY85" fmla="*/ 2187299 h 4029283"/>
              <a:gd name="connsiteX86" fmla="*/ 8196151 w 12192000"/>
              <a:gd name="connsiteY86" fmla="*/ 2191234 h 4029283"/>
              <a:gd name="connsiteX87" fmla="*/ 8189755 w 12192000"/>
              <a:gd name="connsiteY87" fmla="*/ 2188959 h 4029283"/>
              <a:gd name="connsiteX88" fmla="*/ 8181323 w 12192000"/>
              <a:gd name="connsiteY88" fmla="*/ 2185959 h 4029283"/>
              <a:gd name="connsiteX89" fmla="*/ 8267341 w 12192000"/>
              <a:gd name="connsiteY89" fmla="*/ 2176905 h 4029283"/>
              <a:gd name="connsiteX90" fmla="*/ 8467749 w 12192000"/>
              <a:gd name="connsiteY90" fmla="*/ 2155812 h 4029283"/>
              <a:gd name="connsiteX91" fmla="*/ 8471685 w 12192000"/>
              <a:gd name="connsiteY91" fmla="*/ 2155812 h 4029283"/>
              <a:gd name="connsiteX92" fmla="*/ 8475621 w 12192000"/>
              <a:gd name="connsiteY92" fmla="*/ 2155812 h 4029283"/>
              <a:gd name="connsiteX93" fmla="*/ 9058180 w 12192000"/>
              <a:gd name="connsiteY93" fmla="*/ 2171555 h 4029283"/>
              <a:gd name="connsiteX94" fmla="*/ 9073925 w 12192000"/>
              <a:gd name="connsiteY94" fmla="*/ 2171555 h 4029283"/>
              <a:gd name="connsiteX95" fmla="*/ 9085734 w 12192000"/>
              <a:gd name="connsiteY95" fmla="*/ 2179427 h 4029283"/>
              <a:gd name="connsiteX96" fmla="*/ 9695846 w 12192000"/>
              <a:gd name="connsiteY96" fmla="*/ 2494296 h 4029283"/>
              <a:gd name="connsiteX97" fmla="*/ 9711591 w 12192000"/>
              <a:gd name="connsiteY97" fmla="*/ 2502168 h 4029283"/>
              <a:gd name="connsiteX98" fmla="*/ 9719464 w 12192000"/>
              <a:gd name="connsiteY98" fmla="*/ 2513975 h 4029283"/>
              <a:gd name="connsiteX99" fmla="*/ 9935955 w 12192000"/>
              <a:gd name="connsiteY99" fmla="*/ 2828844 h 4029283"/>
              <a:gd name="connsiteX100" fmla="*/ 9932019 w 12192000"/>
              <a:gd name="connsiteY100" fmla="*/ 2824909 h 4029283"/>
              <a:gd name="connsiteX101" fmla="*/ 10246916 w 12192000"/>
              <a:gd name="connsiteY101" fmla="*/ 3206687 h 4029283"/>
              <a:gd name="connsiteX102" fmla="*/ 10235107 w 12192000"/>
              <a:gd name="connsiteY102" fmla="*/ 3198816 h 4029283"/>
              <a:gd name="connsiteX103" fmla="*/ 10368938 w 12192000"/>
              <a:gd name="connsiteY103" fmla="*/ 3305084 h 4029283"/>
              <a:gd name="connsiteX104" fmla="*/ 10498833 w 12192000"/>
              <a:gd name="connsiteY104" fmla="*/ 3415288 h 4029283"/>
              <a:gd name="connsiteX105" fmla="*/ 10530323 w 12192000"/>
              <a:gd name="connsiteY105" fmla="*/ 3450711 h 4029283"/>
              <a:gd name="connsiteX106" fmla="*/ 10546068 w 12192000"/>
              <a:gd name="connsiteY106" fmla="*/ 3466455 h 4029283"/>
              <a:gd name="connsiteX107" fmla="*/ 10550004 w 12192000"/>
              <a:gd name="connsiteY107" fmla="*/ 3470390 h 4029283"/>
              <a:gd name="connsiteX108" fmla="*/ 10553940 w 12192000"/>
              <a:gd name="connsiteY108" fmla="*/ 3474326 h 4029283"/>
              <a:gd name="connsiteX109" fmla="*/ 10620856 w 12192000"/>
              <a:gd name="connsiteY109" fmla="*/ 3517621 h 4029283"/>
              <a:gd name="connsiteX110" fmla="*/ 10762559 w 12192000"/>
              <a:gd name="connsiteY110" fmla="*/ 3604210 h 4029283"/>
              <a:gd name="connsiteX111" fmla="*/ 10908199 w 12192000"/>
              <a:gd name="connsiteY111" fmla="*/ 3686863 h 4029283"/>
              <a:gd name="connsiteX112" fmla="*/ 10982987 w 12192000"/>
              <a:gd name="connsiteY112" fmla="*/ 3730157 h 4029283"/>
              <a:gd name="connsiteX113" fmla="*/ 10986923 w 12192000"/>
              <a:gd name="connsiteY113" fmla="*/ 3734093 h 4029283"/>
              <a:gd name="connsiteX114" fmla="*/ 10990859 w 12192000"/>
              <a:gd name="connsiteY114" fmla="*/ 3734093 h 4029283"/>
              <a:gd name="connsiteX115" fmla="*/ 10994795 w 12192000"/>
              <a:gd name="connsiteY115" fmla="*/ 3738029 h 4029283"/>
              <a:gd name="connsiteX116" fmla="*/ 11006604 w 12192000"/>
              <a:gd name="connsiteY116" fmla="*/ 3745901 h 4029283"/>
              <a:gd name="connsiteX117" fmla="*/ 11014477 w 12192000"/>
              <a:gd name="connsiteY117" fmla="*/ 3749837 h 4029283"/>
              <a:gd name="connsiteX118" fmla="*/ 11030221 w 12192000"/>
              <a:gd name="connsiteY118" fmla="*/ 3757708 h 4029283"/>
              <a:gd name="connsiteX119" fmla="*/ 11049902 w 12192000"/>
              <a:gd name="connsiteY119" fmla="*/ 3765580 h 4029283"/>
              <a:gd name="connsiteX120" fmla="*/ 11207351 w 12192000"/>
              <a:gd name="connsiteY120" fmla="*/ 3820682 h 4029283"/>
              <a:gd name="connsiteX121" fmla="*/ 11364799 w 12192000"/>
              <a:gd name="connsiteY121" fmla="*/ 3867913 h 4029283"/>
              <a:gd name="connsiteX122" fmla="*/ 11360863 w 12192000"/>
              <a:gd name="connsiteY122" fmla="*/ 3867913 h 4029283"/>
              <a:gd name="connsiteX123" fmla="*/ 11707249 w 12192000"/>
              <a:gd name="connsiteY123" fmla="*/ 3926951 h 4029283"/>
              <a:gd name="connsiteX124" fmla="*/ 12051415 w 12192000"/>
              <a:gd name="connsiteY124" fmla="*/ 3989521 h 4029283"/>
              <a:gd name="connsiteX125" fmla="*/ 12045763 w 12192000"/>
              <a:gd name="connsiteY125" fmla="*/ 3989924 h 4029283"/>
              <a:gd name="connsiteX126" fmla="*/ 12053636 w 12192000"/>
              <a:gd name="connsiteY126" fmla="*/ 3989924 h 4029283"/>
              <a:gd name="connsiteX127" fmla="*/ 12051415 w 12192000"/>
              <a:gd name="connsiteY127" fmla="*/ 3989521 h 4029283"/>
              <a:gd name="connsiteX128" fmla="*/ 12192000 w 12192000"/>
              <a:gd name="connsiteY128" fmla="*/ 3979480 h 4029283"/>
              <a:gd name="connsiteX129" fmla="*/ 12192000 w 12192000"/>
              <a:gd name="connsiteY129" fmla="*/ 4011989 h 4029283"/>
              <a:gd name="connsiteX130" fmla="*/ 12053636 w 12192000"/>
              <a:gd name="connsiteY130" fmla="*/ 4029283 h 4029283"/>
              <a:gd name="connsiteX131" fmla="*/ 12049700 w 12192000"/>
              <a:gd name="connsiteY131" fmla="*/ 4029283 h 4029283"/>
              <a:gd name="connsiteX132" fmla="*/ 12045763 w 12192000"/>
              <a:gd name="connsiteY132" fmla="*/ 4029283 h 4029283"/>
              <a:gd name="connsiteX133" fmla="*/ 11699377 w 12192000"/>
              <a:gd name="connsiteY133" fmla="*/ 3982053 h 4029283"/>
              <a:gd name="connsiteX134" fmla="*/ 11352991 w 12192000"/>
              <a:gd name="connsiteY134" fmla="*/ 3930887 h 4029283"/>
              <a:gd name="connsiteX135" fmla="*/ 11349054 w 12192000"/>
              <a:gd name="connsiteY135" fmla="*/ 3930887 h 4029283"/>
              <a:gd name="connsiteX136" fmla="*/ 11183734 w 12192000"/>
              <a:gd name="connsiteY136" fmla="*/ 3887592 h 4029283"/>
              <a:gd name="connsiteX137" fmla="*/ 11022349 w 12192000"/>
              <a:gd name="connsiteY137" fmla="*/ 3836426 h 4029283"/>
              <a:gd name="connsiteX138" fmla="*/ 11002668 w 12192000"/>
              <a:gd name="connsiteY138" fmla="*/ 3828554 h 4029283"/>
              <a:gd name="connsiteX139" fmla="*/ 10979051 w 12192000"/>
              <a:gd name="connsiteY139" fmla="*/ 3816746 h 4029283"/>
              <a:gd name="connsiteX140" fmla="*/ 10967242 w 12192000"/>
              <a:gd name="connsiteY140" fmla="*/ 3812811 h 4029283"/>
              <a:gd name="connsiteX141" fmla="*/ 10951497 w 12192000"/>
              <a:gd name="connsiteY141" fmla="*/ 3801003 h 4029283"/>
              <a:gd name="connsiteX142" fmla="*/ 10947561 w 12192000"/>
              <a:gd name="connsiteY142" fmla="*/ 3797067 h 4029283"/>
              <a:gd name="connsiteX143" fmla="*/ 10939689 w 12192000"/>
              <a:gd name="connsiteY143" fmla="*/ 3793131 h 4029283"/>
              <a:gd name="connsiteX144" fmla="*/ 10868837 w 12192000"/>
              <a:gd name="connsiteY144" fmla="*/ 3753773 h 4029283"/>
              <a:gd name="connsiteX145" fmla="*/ 10723197 w 12192000"/>
              <a:gd name="connsiteY145" fmla="*/ 3675055 h 4029283"/>
              <a:gd name="connsiteX146" fmla="*/ 10573621 w 12192000"/>
              <a:gd name="connsiteY146" fmla="*/ 3592402 h 4029283"/>
              <a:gd name="connsiteX147" fmla="*/ 10498833 w 12192000"/>
              <a:gd name="connsiteY147" fmla="*/ 3545172 h 4029283"/>
              <a:gd name="connsiteX148" fmla="*/ 10487024 w 12192000"/>
              <a:gd name="connsiteY148" fmla="*/ 3537300 h 4029283"/>
              <a:gd name="connsiteX149" fmla="*/ 10479152 w 12192000"/>
              <a:gd name="connsiteY149" fmla="*/ 3525492 h 4029283"/>
              <a:gd name="connsiteX150" fmla="*/ 10463407 w 12192000"/>
              <a:gd name="connsiteY150" fmla="*/ 3509749 h 4029283"/>
              <a:gd name="connsiteX151" fmla="*/ 10435854 w 12192000"/>
              <a:gd name="connsiteY151" fmla="*/ 3482198 h 4029283"/>
              <a:gd name="connsiteX152" fmla="*/ 10180000 w 12192000"/>
              <a:gd name="connsiteY152" fmla="*/ 3277533 h 4029283"/>
              <a:gd name="connsiteX153" fmla="*/ 10172128 w 12192000"/>
              <a:gd name="connsiteY153" fmla="*/ 3273597 h 4029283"/>
              <a:gd name="connsiteX154" fmla="*/ 10168191 w 12192000"/>
              <a:gd name="connsiteY154" fmla="*/ 3269661 h 4029283"/>
              <a:gd name="connsiteX155" fmla="*/ 9853295 w 12192000"/>
              <a:gd name="connsiteY155" fmla="*/ 2895754 h 4029283"/>
              <a:gd name="connsiteX156" fmla="*/ 9849359 w 12192000"/>
              <a:gd name="connsiteY156" fmla="*/ 2891818 h 4029283"/>
              <a:gd name="connsiteX157" fmla="*/ 9636827 w 12192000"/>
              <a:gd name="connsiteY157" fmla="*/ 2593554 h 4029283"/>
              <a:gd name="connsiteX158" fmla="*/ 9633549 w 12192000"/>
              <a:gd name="connsiteY158" fmla="*/ 2588953 h 4029283"/>
              <a:gd name="connsiteX159" fmla="*/ 9648612 w 12192000"/>
              <a:gd name="connsiteY159" fmla="*/ 2596628 h 4029283"/>
              <a:gd name="connsiteX160" fmla="*/ 9624995 w 12192000"/>
              <a:gd name="connsiteY160" fmla="*/ 2576949 h 4029283"/>
              <a:gd name="connsiteX161" fmla="*/ 9628501 w 12192000"/>
              <a:gd name="connsiteY161" fmla="*/ 2581869 h 4029283"/>
              <a:gd name="connsiteX162" fmla="*/ 9633549 w 12192000"/>
              <a:gd name="connsiteY162" fmla="*/ 2588953 h 4029283"/>
              <a:gd name="connsiteX163" fmla="*/ 9444629 w 12192000"/>
              <a:gd name="connsiteY163" fmla="*/ 2492697 h 4029283"/>
              <a:gd name="connsiteX164" fmla="*/ 9063216 w 12192000"/>
              <a:gd name="connsiteY164" fmla="*/ 2298364 h 4029283"/>
              <a:gd name="connsiteX165" fmla="*/ 9045399 w 12192000"/>
              <a:gd name="connsiteY165" fmla="*/ 2289286 h 4029283"/>
              <a:gd name="connsiteX166" fmla="*/ 9058180 w 12192000"/>
              <a:gd name="connsiteY166" fmla="*/ 2289631 h 4029283"/>
              <a:gd name="connsiteX167" fmla="*/ 9030627 w 12192000"/>
              <a:gd name="connsiteY167" fmla="*/ 2281759 h 4029283"/>
              <a:gd name="connsiteX168" fmla="*/ 9040283 w 12192000"/>
              <a:gd name="connsiteY168" fmla="*/ 2286679 h 4029283"/>
              <a:gd name="connsiteX169" fmla="*/ 9045399 w 12192000"/>
              <a:gd name="connsiteY169" fmla="*/ 2289286 h 4029283"/>
              <a:gd name="connsiteX170" fmla="*/ 8481886 w 12192000"/>
              <a:gd name="connsiteY170" fmla="*/ 2274057 h 4029283"/>
              <a:gd name="connsiteX171" fmla="*/ 8483494 w 12192000"/>
              <a:gd name="connsiteY171" fmla="*/ 2273888 h 4029283"/>
              <a:gd name="connsiteX172" fmla="*/ 8475621 w 12192000"/>
              <a:gd name="connsiteY172" fmla="*/ 2273888 h 4029283"/>
              <a:gd name="connsiteX173" fmla="*/ 8481886 w 12192000"/>
              <a:gd name="connsiteY173" fmla="*/ 2274057 h 4029283"/>
              <a:gd name="connsiteX174" fmla="*/ 8384751 w 12192000"/>
              <a:gd name="connsiteY174" fmla="*/ 2284281 h 4029283"/>
              <a:gd name="connsiteX175" fmla="*/ 8184342 w 12192000"/>
              <a:gd name="connsiteY175" fmla="*/ 2305375 h 4029283"/>
              <a:gd name="connsiteX176" fmla="*/ 8168597 w 12192000"/>
              <a:gd name="connsiteY176" fmla="*/ 2305375 h 4029283"/>
              <a:gd name="connsiteX177" fmla="*/ 8156788 w 12192000"/>
              <a:gd name="connsiteY177" fmla="*/ 2301439 h 4029283"/>
              <a:gd name="connsiteX178" fmla="*/ 7747423 w 12192000"/>
              <a:gd name="connsiteY178" fmla="*/ 2151876 h 4029283"/>
              <a:gd name="connsiteX179" fmla="*/ 7546676 w 12192000"/>
              <a:gd name="connsiteY179" fmla="*/ 2077094 h 4029283"/>
              <a:gd name="connsiteX180" fmla="*/ 7341993 w 12192000"/>
              <a:gd name="connsiteY180" fmla="*/ 2006249 h 4029283"/>
              <a:gd name="connsiteX181" fmla="*/ 7330185 w 12192000"/>
              <a:gd name="connsiteY181" fmla="*/ 2002313 h 4029283"/>
              <a:gd name="connsiteX182" fmla="*/ 7326248 w 12192000"/>
              <a:gd name="connsiteY182" fmla="*/ 2002313 h 4029283"/>
              <a:gd name="connsiteX183" fmla="*/ 7318376 w 12192000"/>
              <a:gd name="connsiteY183" fmla="*/ 2002313 h 4029283"/>
              <a:gd name="connsiteX184" fmla="*/ 7306567 w 12192000"/>
              <a:gd name="connsiteY184" fmla="*/ 2002313 h 4029283"/>
              <a:gd name="connsiteX185" fmla="*/ 7251460 w 12192000"/>
              <a:gd name="connsiteY185" fmla="*/ 2002313 h 4029283"/>
              <a:gd name="connsiteX186" fmla="*/ 7141247 w 12192000"/>
              <a:gd name="connsiteY186" fmla="*/ 1998377 h 4029283"/>
              <a:gd name="connsiteX187" fmla="*/ 6924755 w 12192000"/>
              <a:gd name="connsiteY187" fmla="*/ 1998377 h 4029283"/>
              <a:gd name="connsiteX188" fmla="*/ 6491772 w 12192000"/>
              <a:gd name="connsiteY188" fmla="*/ 1998377 h 4029283"/>
              <a:gd name="connsiteX189" fmla="*/ 6479963 w 12192000"/>
              <a:gd name="connsiteY189" fmla="*/ 1998377 h 4029283"/>
              <a:gd name="connsiteX190" fmla="*/ 6472091 w 12192000"/>
              <a:gd name="connsiteY190" fmla="*/ 1994441 h 4029283"/>
              <a:gd name="connsiteX191" fmla="*/ 5861978 w 12192000"/>
              <a:gd name="connsiteY191" fmla="*/ 1734674 h 4029283"/>
              <a:gd name="connsiteX192" fmla="*/ 5858042 w 12192000"/>
              <a:gd name="connsiteY192" fmla="*/ 1734674 h 4029283"/>
              <a:gd name="connsiteX193" fmla="*/ 5854106 w 12192000"/>
              <a:gd name="connsiteY193" fmla="*/ 1734674 h 4029283"/>
              <a:gd name="connsiteX194" fmla="*/ 5362018 w 12192000"/>
              <a:gd name="connsiteY194" fmla="*/ 1447971 h 4029283"/>
              <a:gd name="connsiteX195" fmla="*/ 5359532 w 12192000"/>
              <a:gd name="connsiteY195" fmla="*/ 1446523 h 4029283"/>
              <a:gd name="connsiteX196" fmla="*/ 5369952 w 12192000"/>
              <a:gd name="connsiteY196" fmla="*/ 1447356 h 4029283"/>
              <a:gd name="connsiteX197" fmla="*/ 5354207 w 12192000"/>
              <a:gd name="connsiteY197" fmla="*/ 1443420 h 4029283"/>
              <a:gd name="connsiteX198" fmla="*/ 5359532 w 12192000"/>
              <a:gd name="connsiteY198" fmla="*/ 1446523 h 4029283"/>
              <a:gd name="connsiteX199" fmla="*/ 5142583 w 12192000"/>
              <a:gd name="connsiteY199" fmla="*/ 1429168 h 4029283"/>
              <a:gd name="connsiteX200" fmla="*/ 4691879 w 12192000"/>
              <a:gd name="connsiteY200" fmla="*/ 1393115 h 4029283"/>
              <a:gd name="connsiteX201" fmla="*/ 4690517 w 12192000"/>
              <a:gd name="connsiteY201" fmla="*/ 1393006 h 4029283"/>
              <a:gd name="connsiteX202" fmla="*/ 4700797 w 12192000"/>
              <a:gd name="connsiteY202" fmla="*/ 1384382 h 4029283"/>
              <a:gd name="connsiteX203" fmla="*/ 4681116 w 12192000"/>
              <a:gd name="connsiteY203" fmla="*/ 1392254 h 4029283"/>
              <a:gd name="connsiteX204" fmla="*/ 4690517 w 12192000"/>
              <a:gd name="connsiteY204" fmla="*/ 1393006 h 4029283"/>
              <a:gd name="connsiteX205" fmla="*/ 4619038 w 12192000"/>
              <a:gd name="connsiteY205" fmla="*/ 1452971 h 4029283"/>
              <a:gd name="connsiteX206" fmla="*/ 4260818 w 12192000"/>
              <a:gd name="connsiteY206" fmla="*/ 1753485 h 4029283"/>
              <a:gd name="connsiteX207" fmla="*/ 4243732 w 12192000"/>
              <a:gd name="connsiteY207" fmla="*/ 1767819 h 4029283"/>
              <a:gd name="connsiteX208" fmla="*/ 4244196 w 12192000"/>
              <a:gd name="connsiteY208" fmla="*/ 1758289 h 4029283"/>
              <a:gd name="connsiteX209" fmla="*/ 4236324 w 12192000"/>
              <a:gd name="connsiteY209" fmla="*/ 1774033 h 4029283"/>
              <a:gd name="connsiteX210" fmla="*/ 4243581 w 12192000"/>
              <a:gd name="connsiteY210" fmla="*/ 1767945 h 4029283"/>
              <a:gd name="connsiteX211" fmla="*/ 4243732 w 12192000"/>
              <a:gd name="connsiteY211" fmla="*/ 1767819 h 4029283"/>
              <a:gd name="connsiteX212" fmla="*/ 4241425 w 12192000"/>
              <a:gd name="connsiteY212" fmla="*/ 1815100 h 4029283"/>
              <a:gd name="connsiteX213" fmla="*/ 4228452 w 12192000"/>
              <a:gd name="connsiteY213" fmla="*/ 2081030 h 4029283"/>
              <a:gd name="connsiteX214" fmla="*/ 4208770 w 12192000"/>
              <a:gd name="connsiteY214" fmla="*/ 2403771 h 4029283"/>
              <a:gd name="connsiteX215" fmla="*/ 4208770 w 12192000"/>
              <a:gd name="connsiteY215" fmla="*/ 2407707 h 4029283"/>
              <a:gd name="connsiteX216" fmla="*/ 4043450 w 12192000"/>
              <a:gd name="connsiteY216" fmla="*/ 2903626 h 4029283"/>
              <a:gd name="connsiteX217" fmla="*/ 3960789 w 12192000"/>
              <a:gd name="connsiteY217" fmla="*/ 3151585 h 4029283"/>
              <a:gd name="connsiteX218" fmla="*/ 3882065 w 12192000"/>
              <a:gd name="connsiteY218" fmla="*/ 3403481 h 4029283"/>
              <a:gd name="connsiteX219" fmla="*/ 3878129 w 12192000"/>
              <a:gd name="connsiteY219" fmla="*/ 3415288 h 4029283"/>
              <a:gd name="connsiteX220" fmla="*/ 3862384 w 12192000"/>
              <a:gd name="connsiteY220" fmla="*/ 3415288 h 4029283"/>
              <a:gd name="connsiteX221" fmla="*/ 3704936 w 12192000"/>
              <a:gd name="connsiteY221" fmla="*/ 3419224 h 4029283"/>
              <a:gd name="connsiteX222" fmla="*/ 3567168 w 12192000"/>
              <a:gd name="connsiteY222" fmla="*/ 3419224 h 4029283"/>
              <a:gd name="connsiteX223" fmla="*/ 3551424 w 12192000"/>
              <a:gd name="connsiteY223" fmla="*/ 3419224 h 4029283"/>
              <a:gd name="connsiteX224" fmla="*/ 3118441 w 12192000"/>
              <a:gd name="connsiteY224" fmla="*/ 3486134 h 4029283"/>
              <a:gd name="connsiteX225" fmla="*/ 2901949 w 12192000"/>
              <a:gd name="connsiteY225" fmla="*/ 3513685 h 4029283"/>
              <a:gd name="connsiteX226" fmla="*/ 2685458 w 12192000"/>
              <a:gd name="connsiteY226" fmla="*/ 3541236 h 4029283"/>
              <a:gd name="connsiteX227" fmla="*/ 2677585 w 12192000"/>
              <a:gd name="connsiteY227" fmla="*/ 3545172 h 4029283"/>
              <a:gd name="connsiteX228" fmla="*/ 2665776 w 12192000"/>
              <a:gd name="connsiteY228" fmla="*/ 3541236 h 4029283"/>
              <a:gd name="connsiteX229" fmla="*/ 2110771 w 12192000"/>
              <a:gd name="connsiteY229" fmla="*/ 3312956 h 4029283"/>
              <a:gd name="connsiteX230" fmla="*/ 2102899 w 12192000"/>
              <a:gd name="connsiteY230" fmla="*/ 3309020 h 4029283"/>
              <a:gd name="connsiteX231" fmla="*/ 2095026 w 12192000"/>
              <a:gd name="connsiteY231" fmla="*/ 3297212 h 4029283"/>
              <a:gd name="connsiteX232" fmla="*/ 1839172 w 12192000"/>
              <a:gd name="connsiteY232" fmla="*/ 2970536 h 4029283"/>
              <a:gd name="connsiteX233" fmla="*/ 1831300 w 12192000"/>
              <a:gd name="connsiteY233" fmla="*/ 2958728 h 4029283"/>
              <a:gd name="connsiteX234" fmla="*/ 1831300 w 12192000"/>
              <a:gd name="connsiteY234" fmla="*/ 2946920 h 4029283"/>
              <a:gd name="connsiteX235" fmla="*/ 1768321 w 12192000"/>
              <a:gd name="connsiteY235" fmla="*/ 2474617 h 4029283"/>
              <a:gd name="connsiteX236" fmla="*/ 1706325 w 12192000"/>
              <a:gd name="connsiteY236" fmla="*/ 2009693 h 4029283"/>
              <a:gd name="connsiteX237" fmla="*/ 1705926 w 12192000"/>
              <a:gd name="connsiteY237" fmla="*/ 2006701 h 4029283"/>
              <a:gd name="connsiteX238" fmla="*/ 1709277 w 12192000"/>
              <a:gd name="connsiteY238" fmla="*/ 2014121 h 4029283"/>
              <a:gd name="connsiteX239" fmla="*/ 1705341 w 12192000"/>
              <a:gd name="connsiteY239" fmla="*/ 2002313 h 4029283"/>
              <a:gd name="connsiteX240" fmla="*/ 1705464 w 12192000"/>
              <a:gd name="connsiteY240" fmla="*/ 2003235 h 4029283"/>
              <a:gd name="connsiteX241" fmla="*/ 1705926 w 12192000"/>
              <a:gd name="connsiteY241" fmla="*/ 2006701 h 4029283"/>
              <a:gd name="connsiteX242" fmla="*/ 1672898 w 12192000"/>
              <a:gd name="connsiteY242" fmla="*/ 1933574 h 4029283"/>
              <a:gd name="connsiteX243" fmla="*/ 1599064 w 12192000"/>
              <a:gd name="connsiteY243" fmla="*/ 1770097 h 4029283"/>
              <a:gd name="connsiteX244" fmla="*/ 1492786 w 12192000"/>
              <a:gd name="connsiteY244" fmla="*/ 1526073 h 4029283"/>
              <a:gd name="connsiteX245" fmla="*/ 1496722 w 12192000"/>
              <a:gd name="connsiteY245" fmla="*/ 1537881 h 4029283"/>
              <a:gd name="connsiteX246" fmla="*/ 1229060 w 12192000"/>
              <a:gd name="connsiteY246" fmla="*/ 1223012 h 4029283"/>
              <a:gd name="connsiteX247" fmla="*/ 1095229 w 12192000"/>
              <a:gd name="connsiteY247" fmla="*/ 1065577 h 4029283"/>
              <a:gd name="connsiteX248" fmla="*/ 957461 w 12192000"/>
              <a:gd name="connsiteY248" fmla="*/ 912079 h 4029283"/>
              <a:gd name="connsiteX249" fmla="*/ 685863 w 12192000"/>
              <a:gd name="connsiteY249" fmla="*/ 605081 h 4029283"/>
              <a:gd name="connsiteX250" fmla="*/ 410328 w 12192000"/>
              <a:gd name="connsiteY250" fmla="*/ 294148 h 4029283"/>
              <a:gd name="connsiteX251" fmla="*/ 418201 w 12192000"/>
              <a:gd name="connsiteY251" fmla="*/ 298084 h 4029283"/>
              <a:gd name="connsiteX252" fmla="*/ 75750 w 12192000"/>
              <a:gd name="connsiteY252" fmla="*/ 77675 h 4029283"/>
              <a:gd name="connsiteX253" fmla="*/ 18583 w 12192000"/>
              <a:gd name="connsiteY253" fmla="*/ 41299 h 4029283"/>
              <a:gd name="connsiteX254" fmla="*/ 0 w 12192000"/>
              <a:gd name="connsiteY254" fmla="*/ 29475 h 40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4029283">
                <a:moveTo>
                  <a:pt x="0" y="0"/>
                </a:moveTo>
                <a:lnTo>
                  <a:pt x="18429" y="10889"/>
                </a:lnTo>
                <a:cubicBezTo>
                  <a:pt x="91495" y="54060"/>
                  <a:pt x="91495" y="54060"/>
                  <a:pt x="91495" y="54060"/>
                </a:cubicBezTo>
                <a:cubicBezTo>
                  <a:pt x="441818" y="258725"/>
                  <a:pt x="441818" y="258725"/>
                  <a:pt x="441818" y="258725"/>
                </a:cubicBezTo>
                <a:cubicBezTo>
                  <a:pt x="445754" y="258725"/>
                  <a:pt x="445754" y="258725"/>
                  <a:pt x="445754" y="258725"/>
                </a:cubicBezTo>
                <a:cubicBezTo>
                  <a:pt x="449690" y="262661"/>
                  <a:pt x="449690" y="262661"/>
                  <a:pt x="449690" y="262661"/>
                </a:cubicBezTo>
                <a:cubicBezTo>
                  <a:pt x="733097" y="561787"/>
                  <a:pt x="733097" y="561787"/>
                  <a:pt x="733097" y="561787"/>
                </a:cubicBezTo>
                <a:cubicBezTo>
                  <a:pt x="1012568" y="864848"/>
                  <a:pt x="1012568" y="864848"/>
                  <a:pt x="1012568" y="864848"/>
                </a:cubicBezTo>
                <a:cubicBezTo>
                  <a:pt x="1107037" y="963245"/>
                  <a:pt x="1201506" y="1065577"/>
                  <a:pt x="1292039" y="1167910"/>
                </a:cubicBezTo>
                <a:cubicBezTo>
                  <a:pt x="1567574" y="1474907"/>
                  <a:pt x="1567574" y="1474907"/>
                  <a:pt x="1567574" y="1474907"/>
                </a:cubicBezTo>
                <a:cubicBezTo>
                  <a:pt x="1571510" y="1482779"/>
                  <a:pt x="1571510" y="1482779"/>
                  <a:pt x="1571510" y="1482779"/>
                </a:cubicBezTo>
                <a:cubicBezTo>
                  <a:pt x="1571510" y="1486715"/>
                  <a:pt x="1571510" y="1486715"/>
                  <a:pt x="1571510" y="1486715"/>
                </a:cubicBezTo>
                <a:cubicBezTo>
                  <a:pt x="1685660" y="1730738"/>
                  <a:pt x="1685660" y="1730738"/>
                  <a:pt x="1685660" y="1730738"/>
                </a:cubicBezTo>
                <a:cubicBezTo>
                  <a:pt x="1795874" y="1974762"/>
                  <a:pt x="1795874" y="1974762"/>
                  <a:pt x="1795874" y="1974762"/>
                </a:cubicBezTo>
                <a:cubicBezTo>
                  <a:pt x="1799810" y="1982634"/>
                  <a:pt x="1799810" y="1982634"/>
                  <a:pt x="1799810" y="1982634"/>
                </a:cubicBezTo>
                <a:cubicBezTo>
                  <a:pt x="1799810" y="1986569"/>
                  <a:pt x="1799810" y="1986569"/>
                  <a:pt x="1799810" y="1986569"/>
                </a:cubicBezTo>
                <a:cubicBezTo>
                  <a:pt x="1862790" y="2458873"/>
                  <a:pt x="1862790" y="2458873"/>
                  <a:pt x="1862790" y="2458873"/>
                </a:cubicBezTo>
                <a:cubicBezTo>
                  <a:pt x="1902152" y="2754063"/>
                  <a:pt x="1916912" y="2864759"/>
                  <a:pt x="1922448" y="2906271"/>
                </a:cubicBezTo>
                <a:lnTo>
                  <a:pt x="1923656" y="2915332"/>
                </a:lnTo>
                <a:lnTo>
                  <a:pt x="1917897" y="2907562"/>
                </a:lnTo>
                <a:cubicBezTo>
                  <a:pt x="1917897" y="2907562"/>
                  <a:pt x="1917897" y="2907562"/>
                  <a:pt x="1925769" y="2931177"/>
                </a:cubicBezTo>
                <a:cubicBezTo>
                  <a:pt x="1925769" y="2931177"/>
                  <a:pt x="1925769" y="2931177"/>
                  <a:pt x="1924785" y="2923797"/>
                </a:cubicBezTo>
                <a:lnTo>
                  <a:pt x="1923656" y="2915332"/>
                </a:lnTo>
                <a:lnTo>
                  <a:pt x="1961548" y="2966451"/>
                </a:lnTo>
                <a:cubicBezTo>
                  <a:pt x="2084146" y="3131847"/>
                  <a:pt x="2133185" y="3198005"/>
                  <a:pt x="2152801" y="3224468"/>
                </a:cubicBezTo>
                <a:lnTo>
                  <a:pt x="2156221" y="3229082"/>
                </a:lnTo>
                <a:lnTo>
                  <a:pt x="2150133" y="3226367"/>
                </a:lnTo>
                <a:cubicBezTo>
                  <a:pt x="2150133" y="3226367"/>
                  <a:pt x="2150133" y="3226367"/>
                  <a:pt x="2165878" y="3242110"/>
                </a:cubicBezTo>
                <a:cubicBezTo>
                  <a:pt x="2165878" y="3242110"/>
                  <a:pt x="2165878" y="3242110"/>
                  <a:pt x="2162003" y="3236883"/>
                </a:cubicBezTo>
                <a:lnTo>
                  <a:pt x="2156221" y="3229082"/>
                </a:lnTo>
                <a:lnTo>
                  <a:pt x="2330730" y="3306914"/>
                </a:lnTo>
                <a:cubicBezTo>
                  <a:pt x="2592541" y="3423683"/>
                  <a:pt x="2667345" y="3457045"/>
                  <a:pt x="2688717" y="3466577"/>
                </a:cubicBezTo>
                <a:lnTo>
                  <a:pt x="2693399" y="3468665"/>
                </a:lnTo>
                <a:lnTo>
                  <a:pt x="2677585" y="3470390"/>
                </a:lnTo>
                <a:cubicBezTo>
                  <a:pt x="2677585" y="3470390"/>
                  <a:pt x="2677585" y="3470390"/>
                  <a:pt x="2697266" y="3470390"/>
                </a:cubicBezTo>
                <a:lnTo>
                  <a:pt x="2693399" y="3468665"/>
                </a:lnTo>
                <a:lnTo>
                  <a:pt x="2749044" y="3462595"/>
                </a:lnTo>
                <a:cubicBezTo>
                  <a:pt x="2894077" y="3446775"/>
                  <a:pt x="2894077" y="3446775"/>
                  <a:pt x="2894077" y="3446775"/>
                </a:cubicBezTo>
                <a:cubicBezTo>
                  <a:pt x="2964928" y="3438903"/>
                  <a:pt x="3039716" y="3434968"/>
                  <a:pt x="3110568" y="3423160"/>
                </a:cubicBezTo>
                <a:cubicBezTo>
                  <a:pt x="3543551" y="3371994"/>
                  <a:pt x="3543551" y="3371994"/>
                  <a:pt x="3543551" y="3371994"/>
                </a:cubicBezTo>
                <a:cubicBezTo>
                  <a:pt x="3547487" y="3371994"/>
                  <a:pt x="3547487" y="3371994"/>
                  <a:pt x="3547487" y="3371994"/>
                </a:cubicBezTo>
                <a:cubicBezTo>
                  <a:pt x="3704936" y="3371994"/>
                  <a:pt x="3704936" y="3371994"/>
                  <a:pt x="3704936" y="3371994"/>
                </a:cubicBezTo>
                <a:cubicBezTo>
                  <a:pt x="3783660" y="3373962"/>
                  <a:pt x="3823022" y="3374946"/>
                  <a:pt x="3842703" y="3375438"/>
                </a:cubicBezTo>
                <a:lnTo>
                  <a:pt x="3847029" y="3375546"/>
                </a:lnTo>
                <a:lnTo>
                  <a:pt x="3842703" y="3387737"/>
                </a:lnTo>
                <a:cubicBezTo>
                  <a:pt x="3842703" y="3387737"/>
                  <a:pt x="3842703" y="3387737"/>
                  <a:pt x="3862384" y="3375930"/>
                </a:cubicBezTo>
                <a:cubicBezTo>
                  <a:pt x="3862384" y="3375930"/>
                  <a:pt x="3862384" y="3375930"/>
                  <a:pt x="3859924" y="3375868"/>
                </a:cubicBezTo>
                <a:lnTo>
                  <a:pt x="3847029" y="3375546"/>
                </a:lnTo>
                <a:lnTo>
                  <a:pt x="3871287" y="3307190"/>
                </a:lnTo>
                <a:cubicBezTo>
                  <a:pt x="3929300" y="3143714"/>
                  <a:pt x="3929300" y="3143714"/>
                  <a:pt x="3929300" y="3143714"/>
                </a:cubicBezTo>
                <a:cubicBezTo>
                  <a:pt x="4011960" y="2895754"/>
                  <a:pt x="4011960" y="2895754"/>
                  <a:pt x="4011960" y="2895754"/>
                </a:cubicBezTo>
                <a:cubicBezTo>
                  <a:pt x="4067067" y="2730448"/>
                  <a:pt x="4122174" y="2565142"/>
                  <a:pt x="4177281" y="2399835"/>
                </a:cubicBezTo>
                <a:cubicBezTo>
                  <a:pt x="4177281" y="2403771"/>
                  <a:pt x="4177281" y="2403771"/>
                  <a:pt x="4177281" y="2403771"/>
                </a:cubicBezTo>
                <a:cubicBezTo>
                  <a:pt x="4189089" y="2081030"/>
                  <a:pt x="4189089" y="2081030"/>
                  <a:pt x="4189089" y="2081030"/>
                </a:cubicBezTo>
                <a:cubicBezTo>
                  <a:pt x="4204834" y="1758289"/>
                  <a:pt x="4204834" y="1758289"/>
                  <a:pt x="4204834" y="1758289"/>
                </a:cubicBezTo>
                <a:cubicBezTo>
                  <a:pt x="4204834" y="1750418"/>
                  <a:pt x="4204834" y="1750418"/>
                  <a:pt x="4204834" y="1750418"/>
                </a:cubicBezTo>
                <a:cubicBezTo>
                  <a:pt x="4212707" y="1742546"/>
                  <a:pt x="4212707" y="1742546"/>
                  <a:pt x="4212707" y="1742546"/>
                </a:cubicBezTo>
                <a:cubicBezTo>
                  <a:pt x="4661435" y="1345024"/>
                  <a:pt x="4661435" y="1345024"/>
                  <a:pt x="4661435" y="1345024"/>
                </a:cubicBezTo>
                <a:cubicBezTo>
                  <a:pt x="4669307" y="1337152"/>
                  <a:pt x="4669307" y="1337152"/>
                  <a:pt x="4669307" y="1337152"/>
                </a:cubicBezTo>
                <a:cubicBezTo>
                  <a:pt x="4681116" y="1337152"/>
                  <a:pt x="4681116" y="1337152"/>
                  <a:pt x="4681116" y="1337152"/>
                </a:cubicBezTo>
                <a:cubicBezTo>
                  <a:pt x="5377825" y="1376511"/>
                  <a:pt x="5377825" y="1376511"/>
                  <a:pt x="5377825" y="1376511"/>
                </a:cubicBezTo>
                <a:cubicBezTo>
                  <a:pt x="5385697" y="1376511"/>
                  <a:pt x="5385697" y="1376511"/>
                  <a:pt x="5385697" y="1376511"/>
                </a:cubicBezTo>
                <a:cubicBezTo>
                  <a:pt x="5393570" y="1380446"/>
                  <a:pt x="5393570" y="1380446"/>
                  <a:pt x="5393570" y="1380446"/>
                </a:cubicBezTo>
                <a:cubicBezTo>
                  <a:pt x="5901341" y="1655957"/>
                  <a:pt x="5901341" y="1655957"/>
                  <a:pt x="5901341" y="1655957"/>
                </a:cubicBezTo>
                <a:cubicBezTo>
                  <a:pt x="5893468" y="1655957"/>
                  <a:pt x="5893468" y="1655957"/>
                  <a:pt x="5893468" y="1655957"/>
                </a:cubicBezTo>
                <a:cubicBezTo>
                  <a:pt x="6279709" y="1808472"/>
                  <a:pt x="6424549" y="1865665"/>
                  <a:pt x="6478864" y="1887112"/>
                </a:cubicBezTo>
                <a:lnTo>
                  <a:pt x="6501485" y="1896045"/>
                </a:lnTo>
                <a:lnTo>
                  <a:pt x="6491772" y="1896045"/>
                </a:lnTo>
                <a:cubicBezTo>
                  <a:pt x="6491772" y="1896045"/>
                  <a:pt x="6491772" y="1896045"/>
                  <a:pt x="6511453" y="1899981"/>
                </a:cubicBezTo>
                <a:cubicBezTo>
                  <a:pt x="6511453" y="1899981"/>
                  <a:pt x="6511453" y="1899981"/>
                  <a:pt x="6501797" y="1896168"/>
                </a:cubicBezTo>
                <a:lnTo>
                  <a:pt x="6501485" y="1896045"/>
                </a:lnTo>
                <a:lnTo>
                  <a:pt x="6634690" y="1896045"/>
                </a:lnTo>
                <a:cubicBezTo>
                  <a:pt x="6924755" y="1896045"/>
                  <a:pt x="6924755" y="1896045"/>
                  <a:pt x="6924755" y="1896045"/>
                </a:cubicBezTo>
                <a:cubicBezTo>
                  <a:pt x="7141247" y="1896045"/>
                  <a:pt x="7141247" y="1896045"/>
                  <a:pt x="7141247" y="1896045"/>
                </a:cubicBezTo>
                <a:cubicBezTo>
                  <a:pt x="7251460" y="1892109"/>
                  <a:pt x="7251460" y="1892109"/>
                  <a:pt x="7251460" y="1892109"/>
                </a:cubicBezTo>
                <a:cubicBezTo>
                  <a:pt x="7306567" y="1892109"/>
                  <a:pt x="7306567" y="1892109"/>
                  <a:pt x="7306567" y="1892109"/>
                </a:cubicBezTo>
                <a:cubicBezTo>
                  <a:pt x="7318376" y="1892109"/>
                  <a:pt x="7318376" y="1892109"/>
                  <a:pt x="7318376" y="1892109"/>
                </a:cubicBezTo>
                <a:cubicBezTo>
                  <a:pt x="7326248" y="1892109"/>
                  <a:pt x="7326248" y="1892109"/>
                  <a:pt x="7326248" y="1892109"/>
                </a:cubicBezTo>
                <a:cubicBezTo>
                  <a:pt x="7330185" y="1892109"/>
                  <a:pt x="7334121" y="1896045"/>
                  <a:pt x="7338057" y="1896045"/>
                </a:cubicBezTo>
                <a:cubicBezTo>
                  <a:pt x="7345929" y="1896045"/>
                  <a:pt x="7357738" y="1899981"/>
                  <a:pt x="7361674" y="1899981"/>
                </a:cubicBezTo>
                <a:cubicBezTo>
                  <a:pt x="7373483" y="1903916"/>
                  <a:pt x="7373483" y="1903916"/>
                  <a:pt x="7373483" y="1903916"/>
                </a:cubicBezTo>
                <a:cubicBezTo>
                  <a:pt x="7444335" y="1927532"/>
                  <a:pt x="7515187" y="1951147"/>
                  <a:pt x="7582102" y="1974762"/>
                </a:cubicBezTo>
                <a:cubicBezTo>
                  <a:pt x="7786785" y="2045607"/>
                  <a:pt x="7786785" y="2045607"/>
                  <a:pt x="7786785" y="2045607"/>
                </a:cubicBezTo>
                <a:cubicBezTo>
                  <a:pt x="8042639" y="2136624"/>
                  <a:pt x="8138584" y="2170756"/>
                  <a:pt x="8174563" y="2183555"/>
                </a:cubicBezTo>
                <a:lnTo>
                  <a:pt x="8181323" y="2185959"/>
                </a:lnTo>
                <a:lnTo>
                  <a:pt x="8168597" y="2187299"/>
                </a:lnTo>
                <a:cubicBezTo>
                  <a:pt x="8168597" y="2187299"/>
                  <a:pt x="8168597" y="2187299"/>
                  <a:pt x="8196151" y="2191234"/>
                </a:cubicBezTo>
                <a:cubicBezTo>
                  <a:pt x="8196151" y="2191234"/>
                  <a:pt x="8196151" y="2191234"/>
                  <a:pt x="8189755" y="2188959"/>
                </a:cubicBezTo>
                <a:lnTo>
                  <a:pt x="8181323" y="2185959"/>
                </a:lnTo>
                <a:lnTo>
                  <a:pt x="8267341" y="2176905"/>
                </a:lnTo>
                <a:cubicBezTo>
                  <a:pt x="8467749" y="2155812"/>
                  <a:pt x="8467749" y="2155812"/>
                  <a:pt x="8467749" y="2155812"/>
                </a:cubicBezTo>
                <a:cubicBezTo>
                  <a:pt x="8471685" y="2155812"/>
                  <a:pt x="8471685" y="2155812"/>
                  <a:pt x="8471685" y="2155812"/>
                </a:cubicBezTo>
                <a:cubicBezTo>
                  <a:pt x="8475621" y="2155812"/>
                  <a:pt x="8475621" y="2155812"/>
                  <a:pt x="8475621" y="2155812"/>
                </a:cubicBezTo>
                <a:cubicBezTo>
                  <a:pt x="8672432" y="2159748"/>
                  <a:pt x="8865306" y="2167619"/>
                  <a:pt x="9058180" y="2171555"/>
                </a:cubicBezTo>
                <a:cubicBezTo>
                  <a:pt x="9073925" y="2171555"/>
                  <a:pt x="9073925" y="2171555"/>
                  <a:pt x="9073925" y="2171555"/>
                </a:cubicBezTo>
                <a:cubicBezTo>
                  <a:pt x="9085734" y="2179427"/>
                  <a:pt x="9085734" y="2179427"/>
                  <a:pt x="9085734" y="2179427"/>
                </a:cubicBezTo>
                <a:cubicBezTo>
                  <a:pt x="9695846" y="2494296"/>
                  <a:pt x="9695846" y="2494296"/>
                  <a:pt x="9695846" y="2494296"/>
                </a:cubicBezTo>
                <a:cubicBezTo>
                  <a:pt x="9711591" y="2502168"/>
                  <a:pt x="9711591" y="2502168"/>
                  <a:pt x="9711591" y="2502168"/>
                </a:cubicBezTo>
                <a:cubicBezTo>
                  <a:pt x="9719464" y="2513975"/>
                  <a:pt x="9719464" y="2513975"/>
                  <a:pt x="9719464" y="2513975"/>
                </a:cubicBezTo>
                <a:cubicBezTo>
                  <a:pt x="9935955" y="2828844"/>
                  <a:pt x="9935955" y="2828844"/>
                  <a:pt x="9935955" y="2828844"/>
                </a:cubicBezTo>
                <a:cubicBezTo>
                  <a:pt x="9932019" y="2824909"/>
                  <a:pt x="9932019" y="2824909"/>
                  <a:pt x="9932019" y="2824909"/>
                </a:cubicBezTo>
                <a:cubicBezTo>
                  <a:pt x="10246916" y="3206687"/>
                  <a:pt x="10246916" y="3206687"/>
                  <a:pt x="10246916" y="3206687"/>
                </a:cubicBezTo>
                <a:cubicBezTo>
                  <a:pt x="10235107" y="3198816"/>
                  <a:pt x="10235107" y="3198816"/>
                  <a:pt x="10235107" y="3198816"/>
                </a:cubicBezTo>
                <a:cubicBezTo>
                  <a:pt x="10282342" y="3234239"/>
                  <a:pt x="10325640" y="3269661"/>
                  <a:pt x="10368938" y="3305084"/>
                </a:cubicBezTo>
                <a:cubicBezTo>
                  <a:pt x="10412236" y="3340507"/>
                  <a:pt x="10455535" y="3375930"/>
                  <a:pt x="10498833" y="3415288"/>
                </a:cubicBezTo>
                <a:cubicBezTo>
                  <a:pt x="10510642" y="3427096"/>
                  <a:pt x="10522450" y="3438903"/>
                  <a:pt x="10530323" y="3450711"/>
                </a:cubicBezTo>
                <a:cubicBezTo>
                  <a:pt x="10538195" y="3454647"/>
                  <a:pt x="10542131" y="3466455"/>
                  <a:pt x="10546068" y="3466455"/>
                </a:cubicBezTo>
                <a:cubicBezTo>
                  <a:pt x="10546068" y="3466455"/>
                  <a:pt x="10546068" y="3466455"/>
                  <a:pt x="10550004" y="3470390"/>
                </a:cubicBezTo>
                <a:cubicBezTo>
                  <a:pt x="10550004" y="3470390"/>
                  <a:pt x="10553940" y="3474326"/>
                  <a:pt x="10553940" y="3474326"/>
                </a:cubicBezTo>
                <a:cubicBezTo>
                  <a:pt x="10573621" y="3490070"/>
                  <a:pt x="10597238" y="3505813"/>
                  <a:pt x="10620856" y="3517621"/>
                </a:cubicBezTo>
                <a:cubicBezTo>
                  <a:pt x="10664154" y="3549108"/>
                  <a:pt x="10715325" y="3576659"/>
                  <a:pt x="10762559" y="3604210"/>
                </a:cubicBezTo>
                <a:cubicBezTo>
                  <a:pt x="10908199" y="3686863"/>
                  <a:pt x="10908199" y="3686863"/>
                  <a:pt x="10908199" y="3686863"/>
                </a:cubicBezTo>
                <a:cubicBezTo>
                  <a:pt x="10931816" y="3698671"/>
                  <a:pt x="10955433" y="3714414"/>
                  <a:pt x="10982987" y="3730157"/>
                </a:cubicBezTo>
                <a:cubicBezTo>
                  <a:pt x="10986923" y="3734093"/>
                  <a:pt x="10986923" y="3734093"/>
                  <a:pt x="10986923" y="3734093"/>
                </a:cubicBezTo>
                <a:cubicBezTo>
                  <a:pt x="10990859" y="3734093"/>
                  <a:pt x="10990859" y="3734093"/>
                  <a:pt x="10990859" y="3734093"/>
                </a:cubicBezTo>
                <a:cubicBezTo>
                  <a:pt x="10994795" y="3738029"/>
                  <a:pt x="10994795" y="3738029"/>
                  <a:pt x="10994795" y="3738029"/>
                </a:cubicBezTo>
                <a:cubicBezTo>
                  <a:pt x="11006604" y="3745901"/>
                  <a:pt x="11006604" y="3745901"/>
                  <a:pt x="11006604" y="3745901"/>
                </a:cubicBezTo>
                <a:cubicBezTo>
                  <a:pt x="11014477" y="3749837"/>
                  <a:pt x="11014477" y="3749837"/>
                  <a:pt x="11014477" y="3749837"/>
                </a:cubicBezTo>
                <a:cubicBezTo>
                  <a:pt x="11018413" y="3753773"/>
                  <a:pt x="11026285" y="3757708"/>
                  <a:pt x="11030221" y="3757708"/>
                </a:cubicBezTo>
                <a:cubicBezTo>
                  <a:pt x="11038094" y="3761644"/>
                  <a:pt x="11042030" y="3765580"/>
                  <a:pt x="11049902" y="3765580"/>
                </a:cubicBezTo>
                <a:cubicBezTo>
                  <a:pt x="11101073" y="3785260"/>
                  <a:pt x="11152244" y="3804939"/>
                  <a:pt x="11207351" y="3820682"/>
                </a:cubicBezTo>
                <a:cubicBezTo>
                  <a:pt x="11258522" y="3836426"/>
                  <a:pt x="11313628" y="3852169"/>
                  <a:pt x="11364799" y="3867913"/>
                </a:cubicBezTo>
                <a:cubicBezTo>
                  <a:pt x="11360863" y="3867913"/>
                  <a:pt x="11360863" y="3867913"/>
                  <a:pt x="11360863" y="3867913"/>
                </a:cubicBezTo>
                <a:cubicBezTo>
                  <a:pt x="11707249" y="3926951"/>
                  <a:pt x="11707249" y="3926951"/>
                  <a:pt x="11707249" y="3926951"/>
                </a:cubicBezTo>
                <a:lnTo>
                  <a:pt x="12051415" y="3989521"/>
                </a:lnTo>
                <a:lnTo>
                  <a:pt x="12045763" y="3989924"/>
                </a:lnTo>
                <a:cubicBezTo>
                  <a:pt x="12045763" y="3989924"/>
                  <a:pt x="12045763" y="3989924"/>
                  <a:pt x="12053636" y="3989924"/>
                </a:cubicBezTo>
                <a:lnTo>
                  <a:pt x="12051415" y="3989521"/>
                </a:lnTo>
                <a:lnTo>
                  <a:pt x="12192000" y="3979480"/>
                </a:lnTo>
                <a:lnTo>
                  <a:pt x="12192000" y="4011989"/>
                </a:lnTo>
                <a:lnTo>
                  <a:pt x="12053636" y="4029283"/>
                </a:lnTo>
                <a:cubicBezTo>
                  <a:pt x="12049700" y="4029283"/>
                  <a:pt x="12049700" y="4029283"/>
                  <a:pt x="12049700" y="4029283"/>
                </a:cubicBezTo>
                <a:cubicBezTo>
                  <a:pt x="12045763" y="4029283"/>
                  <a:pt x="12045763" y="4029283"/>
                  <a:pt x="12045763" y="4029283"/>
                </a:cubicBezTo>
                <a:cubicBezTo>
                  <a:pt x="11931613" y="4013540"/>
                  <a:pt x="11813527" y="3997796"/>
                  <a:pt x="11699377" y="3982053"/>
                </a:cubicBezTo>
                <a:cubicBezTo>
                  <a:pt x="11352991" y="3930887"/>
                  <a:pt x="11352991" y="3930887"/>
                  <a:pt x="11352991" y="3930887"/>
                </a:cubicBezTo>
                <a:cubicBezTo>
                  <a:pt x="11349054" y="3930887"/>
                  <a:pt x="11349054" y="3930887"/>
                  <a:pt x="11349054" y="3930887"/>
                </a:cubicBezTo>
                <a:cubicBezTo>
                  <a:pt x="11293947" y="3915143"/>
                  <a:pt x="11238840" y="3903335"/>
                  <a:pt x="11183734" y="3887592"/>
                </a:cubicBezTo>
                <a:cubicBezTo>
                  <a:pt x="11132563" y="3871849"/>
                  <a:pt x="11077456" y="3856105"/>
                  <a:pt x="11022349" y="3836426"/>
                </a:cubicBezTo>
                <a:cubicBezTo>
                  <a:pt x="11014477" y="3832490"/>
                  <a:pt x="11010540" y="3828554"/>
                  <a:pt x="11002668" y="3828554"/>
                </a:cubicBezTo>
                <a:cubicBezTo>
                  <a:pt x="10994795" y="3824618"/>
                  <a:pt x="10986923" y="3820682"/>
                  <a:pt x="10979051" y="3816746"/>
                </a:cubicBezTo>
                <a:cubicBezTo>
                  <a:pt x="10975114" y="3816746"/>
                  <a:pt x="10975114" y="3816746"/>
                  <a:pt x="10967242" y="3812811"/>
                </a:cubicBezTo>
                <a:cubicBezTo>
                  <a:pt x="10963306" y="3808875"/>
                  <a:pt x="10959370" y="3804939"/>
                  <a:pt x="10951497" y="3801003"/>
                </a:cubicBezTo>
                <a:cubicBezTo>
                  <a:pt x="10951497" y="3801003"/>
                  <a:pt x="10951497" y="3801003"/>
                  <a:pt x="10947561" y="3797067"/>
                </a:cubicBezTo>
                <a:cubicBezTo>
                  <a:pt x="10939689" y="3793131"/>
                  <a:pt x="10939689" y="3793131"/>
                  <a:pt x="10939689" y="3793131"/>
                </a:cubicBezTo>
                <a:cubicBezTo>
                  <a:pt x="10920007" y="3781324"/>
                  <a:pt x="10896390" y="3765580"/>
                  <a:pt x="10868837" y="3753773"/>
                </a:cubicBezTo>
                <a:cubicBezTo>
                  <a:pt x="10723197" y="3675055"/>
                  <a:pt x="10723197" y="3675055"/>
                  <a:pt x="10723197" y="3675055"/>
                </a:cubicBezTo>
                <a:cubicBezTo>
                  <a:pt x="10672026" y="3651440"/>
                  <a:pt x="10620856" y="3623889"/>
                  <a:pt x="10573621" y="3592402"/>
                </a:cubicBezTo>
                <a:cubicBezTo>
                  <a:pt x="10550004" y="3576659"/>
                  <a:pt x="10522450" y="3564851"/>
                  <a:pt x="10498833" y="3545172"/>
                </a:cubicBezTo>
                <a:cubicBezTo>
                  <a:pt x="10494897" y="3541236"/>
                  <a:pt x="10490961" y="3537300"/>
                  <a:pt x="10487024" y="3537300"/>
                </a:cubicBezTo>
                <a:cubicBezTo>
                  <a:pt x="10479152" y="3525492"/>
                  <a:pt x="10479152" y="3525492"/>
                  <a:pt x="10479152" y="3525492"/>
                </a:cubicBezTo>
                <a:cubicBezTo>
                  <a:pt x="10467343" y="3513685"/>
                  <a:pt x="10467343" y="3513685"/>
                  <a:pt x="10463407" y="3509749"/>
                </a:cubicBezTo>
                <a:cubicBezTo>
                  <a:pt x="10455535" y="3501877"/>
                  <a:pt x="10447662" y="3490070"/>
                  <a:pt x="10435854" y="3482198"/>
                </a:cubicBezTo>
                <a:cubicBezTo>
                  <a:pt x="10357130" y="3411352"/>
                  <a:pt x="10266597" y="3344443"/>
                  <a:pt x="10180000" y="3277533"/>
                </a:cubicBezTo>
                <a:cubicBezTo>
                  <a:pt x="10172128" y="3273597"/>
                  <a:pt x="10172128" y="3273597"/>
                  <a:pt x="10172128" y="3273597"/>
                </a:cubicBezTo>
                <a:cubicBezTo>
                  <a:pt x="10168191" y="3269661"/>
                  <a:pt x="10168191" y="3269661"/>
                  <a:pt x="10168191" y="3269661"/>
                </a:cubicBezTo>
                <a:cubicBezTo>
                  <a:pt x="9853295" y="2895754"/>
                  <a:pt x="9853295" y="2895754"/>
                  <a:pt x="9853295" y="2895754"/>
                </a:cubicBezTo>
                <a:cubicBezTo>
                  <a:pt x="9849359" y="2891818"/>
                  <a:pt x="9849359" y="2891818"/>
                  <a:pt x="9849359" y="2891818"/>
                </a:cubicBezTo>
                <a:cubicBezTo>
                  <a:pt x="9709132" y="2695025"/>
                  <a:pt x="9656546" y="2621228"/>
                  <a:pt x="9636827" y="2593554"/>
                </a:cubicBezTo>
                <a:lnTo>
                  <a:pt x="9633549" y="2588953"/>
                </a:lnTo>
                <a:lnTo>
                  <a:pt x="9648612" y="2596628"/>
                </a:lnTo>
                <a:cubicBezTo>
                  <a:pt x="9648612" y="2596628"/>
                  <a:pt x="9648612" y="2596628"/>
                  <a:pt x="9624995" y="2576949"/>
                </a:cubicBezTo>
                <a:cubicBezTo>
                  <a:pt x="9624995" y="2576949"/>
                  <a:pt x="9624995" y="2576949"/>
                  <a:pt x="9628501" y="2581869"/>
                </a:cubicBezTo>
                <a:lnTo>
                  <a:pt x="9633549" y="2588953"/>
                </a:lnTo>
                <a:lnTo>
                  <a:pt x="9444629" y="2492697"/>
                </a:lnTo>
                <a:cubicBezTo>
                  <a:pt x="9208056" y="2372161"/>
                  <a:pt x="9106668" y="2320503"/>
                  <a:pt x="9063216" y="2298364"/>
                </a:cubicBezTo>
                <a:lnTo>
                  <a:pt x="9045399" y="2289286"/>
                </a:lnTo>
                <a:lnTo>
                  <a:pt x="9058180" y="2289631"/>
                </a:lnTo>
                <a:cubicBezTo>
                  <a:pt x="9058180" y="2289631"/>
                  <a:pt x="9058180" y="2289631"/>
                  <a:pt x="9030627" y="2281759"/>
                </a:cubicBezTo>
                <a:cubicBezTo>
                  <a:pt x="9030627" y="2281759"/>
                  <a:pt x="9030627" y="2281759"/>
                  <a:pt x="9040283" y="2286679"/>
                </a:cubicBezTo>
                <a:lnTo>
                  <a:pt x="9045399" y="2289286"/>
                </a:lnTo>
                <a:lnTo>
                  <a:pt x="8481886" y="2274057"/>
                </a:lnTo>
                <a:lnTo>
                  <a:pt x="8483494" y="2273888"/>
                </a:lnTo>
                <a:cubicBezTo>
                  <a:pt x="8483494" y="2273888"/>
                  <a:pt x="8483494" y="2273888"/>
                  <a:pt x="8475621" y="2273888"/>
                </a:cubicBezTo>
                <a:lnTo>
                  <a:pt x="8481886" y="2274057"/>
                </a:lnTo>
                <a:lnTo>
                  <a:pt x="8384751" y="2284281"/>
                </a:lnTo>
                <a:cubicBezTo>
                  <a:pt x="8184342" y="2305375"/>
                  <a:pt x="8184342" y="2305375"/>
                  <a:pt x="8184342" y="2305375"/>
                </a:cubicBezTo>
                <a:cubicBezTo>
                  <a:pt x="8168597" y="2305375"/>
                  <a:pt x="8168597" y="2305375"/>
                  <a:pt x="8168597" y="2305375"/>
                </a:cubicBezTo>
                <a:cubicBezTo>
                  <a:pt x="8156788" y="2301439"/>
                  <a:pt x="8156788" y="2301439"/>
                  <a:pt x="8156788" y="2301439"/>
                </a:cubicBezTo>
                <a:cubicBezTo>
                  <a:pt x="7747423" y="2151876"/>
                  <a:pt x="7747423" y="2151876"/>
                  <a:pt x="7747423" y="2151876"/>
                </a:cubicBezTo>
                <a:cubicBezTo>
                  <a:pt x="7546676" y="2077094"/>
                  <a:pt x="7546676" y="2077094"/>
                  <a:pt x="7546676" y="2077094"/>
                </a:cubicBezTo>
                <a:cubicBezTo>
                  <a:pt x="7479761" y="2053479"/>
                  <a:pt x="7408909" y="2029864"/>
                  <a:pt x="7341993" y="2006249"/>
                </a:cubicBezTo>
                <a:cubicBezTo>
                  <a:pt x="7330185" y="2002313"/>
                  <a:pt x="7330185" y="2002313"/>
                  <a:pt x="7330185" y="2002313"/>
                </a:cubicBezTo>
                <a:cubicBezTo>
                  <a:pt x="7326248" y="2002313"/>
                  <a:pt x="7326248" y="2002313"/>
                  <a:pt x="7326248" y="2002313"/>
                </a:cubicBezTo>
                <a:cubicBezTo>
                  <a:pt x="7318376" y="2002313"/>
                  <a:pt x="7318376" y="2002313"/>
                  <a:pt x="7318376" y="2002313"/>
                </a:cubicBezTo>
                <a:cubicBezTo>
                  <a:pt x="7306567" y="2002313"/>
                  <a:pt x="7306567" y="2002313"/>
                  <a:pt x="7306567" y="2002313"/>
                </a:cubicBezTo>
                <a:cubicBezTo>
                  <a:pt x="7251460" y="2002313"/>
                  <a:pt x="7251460" y="2002313"/>
                  <a:pt x="7251460" y="2002313"/>
                </a:cubicBezTo>
                <a:cubicBezTo>
                  <a:pt x="7141247" y="1998377"/>
                  <a:pt x="7141247" y="1998377"/>
                  <a:pt x="7141247" y="1998377"/>
                </a:cubicBezTo>
                <a:cubicBezTo>
                  <a:pt x="6924755" y="1998377"/>
                  <a:pt x="6924755" y="1998377"/>
                  <a:pt x="6924755" y="1998377"/>
                </a:cubicBezTo>
                <a:cubicBezTo>
                  <a:pt x="6491772" y="1998377"/>
                  <a:pt x="6491772" y="1998377"/>
                  <a:pt x="6491772" y="1998377"/>
                </a:cubicBezTo>
                <a:cubicBezTo>
                  <a:pt x="6479963" y="1998377"/>
                  <a:pt x="6479963" y="1998377"/>
                  <a:pt x="6479963" y="1998377"/>
                </a:cubicBezTo>
                <a:cubicBezTo>
                  <a:pt x="6472091" y="1994441"/>
                  <a:pt x="6472091" y="1994441"/>
                  <a:pt x="6472091" y="1994441"/>
                </a:cubicBezTo>
                <a:cubicBezTo>
                  <a:pt x="5861978" y="1734674"/>
                  <a:pt x="5861978" y="1734674"/>
                  <a:pt x="5861978" y="1734674"/>
                </a:cubicBezTo>
                <a:cubicBezTo>
                  <a:pt x="5858042" y="1734674"/>
                  <a:pt x="5858042" y="1734674"/>
                  <a:pt x="5858042" y="1734674"/>
                </a:cubicBezTo>
                <a:cubicBezTo>
                  <a:pt x="5854106" y="1734674"/>
                  <a:pt x="5854106" y="1734674"/>
                  <a:pt x="5854106" y="1734674"/>
                </a:cubicBezTo>
                <a:cubicBezTo>
                  <a:pt x="5479182" y="1516234"/>
                  <a:pt x="5385451" y="1461624"/>
                  <a:pt x="5362018" y="1447971"/>
                </a:cubicBezTo>
                <a:lnTo>
                  <a:pt x="5359532" y="1446523"/>
                </a:lnTo>
                <a:lnTo>
                  <a:pt x="5369952" y="1447356"/>
                </a:lnTo>
                <a:cubicBezTo>
                  <a:pt x="5369952" y="1447356"/>
                  <a:pt x="5369952" y="1447356"/>
                  <a:pt x="5354207" y="1443420"/>
                </a:cubicBezTo>
                <a:lnTo>
                  <a:pt x="5359532" y="1446523"/>
                </a:lnTo>
                <a:lnTo>
                  <a:pt x="5142583" y="1429168"/>
                </a:lnTo>
                <a:cubicBezTo>
                  <a:pt x="4812964" y="1402801"/>
                  <a:pt x="4718787" y="1395268"/>
                  <a:pt x="4691879" y="1393115"/>
                </a:cubicBezTo>
                <a:lnTo>
                  <a:pt x="4690517" y="1393006"/>
                </a:lnTo>
                <a:lnTo>
                  <a:pt x="4700797" y="1384382"/>
                </a:lnTo>
                <a:cubicBezTo>
                  <a:pt x="4700797" y="1384382"/>
                  <a:pt x="4700797" y="1384382"/>
                  <a:pt x="4681116" y="1392254"/>
                </a:cubicBezTo>
                <a:lnTo>
                  <a:pt x="4690517" y="1393006"/>
                </a:lnTo>
                <a:lnTo>
                  <a:pt x="4619038" y="1452971"/>
                </a:lnTo>
                <a:cubicBezTo>
                  <a:pt x="4389410" y="1645608"/>
                  <a:pt x="4297558" y="1722663"/>
                  <a:pt x="4260818" y="1753485"/>
                </a:cubicBezTo>
                <a:lnTo>
                  <a:pt x="4243732" y="1767819"/>
                </a:lnTo>
                <a:lnTo>
                  <a:pt x="4244196" y="1758289"/>
                </a:lnTo>
                <a:cubicBezTo>
                  <a:pt x="4244196" y="1758289"/>
                  <a:pt x="4244196" y="1758289"/>
                  <a:pt x="4236324" y="1774033"/>
                </a:cubicBezTo>
                <a:cubicBezTo>
                  <a:pt x="4236324" y="1774033"/>
                  <a:pt x="4236324" y="1774033"/>
                  <a:pt x="4243581" y="1767945"/>
                </a:cubicBezTo>
                <a:lnTo>
                  <a:pt x="4243732" y="1767819"/>
                </a:lnTo>
                <a:lnTo>
                  <a:pt x="4241425" y="1815100"/>
                </a:lnTo>
                <a:cubicBezTo>
                  <a:pt x="4228452" y="2081030"/>
                  <a:pt x="4228452" y="2081030"/>
                  <a:pt x="4228452" y="2081030"/>
                </a:cubicBezTo>
                <a:cubicBezTo>
                  <a:pt x="4208770" y="2403771"/>
                  <a:pt x="4208770" y="2403771"/>
                  <a:pt x="4208770" y="2403771"/>
                </a:cubicBezTo>
                <a:cubicBezTo>
                  <a:pt x="4208770" y="2407707"/>
                  <a:pt x="4208770" y="2407707"/>
                  <a:pt x="4208770" y="2407707"/>
                </a:cubicBezTo>
                <a:cubicBezTo>
                  <a:pt x="4153664" y="2573013"/>
                  <a:pt x="4098557" y="2738320"/>
                  <a:pt x="4043450" y="2903626"/>
                </a:cubicBezTo>
                <a:cubicBezTo>
                  <a:pt x="3960789" y="3151585"/>
                  <a:pt x="3960789" y="3151585"/>
                  <a:pt x="3960789" y="3151585"/>
                </a:cubicBezTo>
                <a:cubicBezTo>
                  <a:pt x="3882065" y="3403481"/>
                  <a:pt x="3882065" y="3403481"/>
                  <a:pt x="3882065" y="3403481"/>
                </a:cubicBezTo>
                <a:cubicBezTo>
                  <a:pt x="3878129" y="3415288"/>
                  <a:pt x="3878129" y="3415288"/>
                  <a:pt x="3878129" y="3415288"/>
                </a:cubicBezTo>
                <a:cubicBezTo>
                  <a:pt x="3862384" y="3415288"/>
                  <a:pt x="3862384" y="3415288"/>
                  <a:pt x="3862384" y="3415288"/>
                </a:cubicBezTo>
                <a:cubicBezTo>
                  <a:pt x="3704936" y="3419224"/>
                  <a:pt x="3704936" y="3419224"/>
                  <a:pt x="3704936" y="3419224"/>
                </a:cubicBezTo>
                <a:cubicBezTo>
                  <a:pt x="3626212" y="3419224"/>
                  <a:pt x="3586849" y="3419224"/>
                  <a:pt x="3567168" y="3419224"/>
                </a:cubicBezTo>
                <a:lnTo>
                  <a:pt x="3551424" y="3419224"/>
                </a:lnTo>
                <a:cubicBezTo>
                  <a:pt x="3118441" y="3486134"/>
                  <a:pt x="3118441" y="3486134"/>
                  <a:pt x="3118441" y="3486134"/>
                </a:cubicBezTo>
                <a:cubicBezTo>
                  <a:pt x="3047589" y="3497941"/>
                  <a:pt x="2972801" y="3505813"/>
                  <a:pt x="2901949" y="3513685"/>
                </a:cubicBezTo>
                <a:cubicBezTo>
                  <a:pt x="2685458" y="3541236"/>
                  <a:pt x="2685458" y="3541236"/>
                  <a:pt x="2685458" y="3541236"/>
                </a:cubicBezTo>
                <a:cubicBezTo>
                  <a:pt x="2677585" y="3545172"/>
                  <a:pt x="2677585" y="3545172"/>
                  <a:pt x="2677585" y="3545172"/>
                </a:cubicBezTo>
                <a:cubicBezTo>
                  <a:pt x="2665776" y="3541236"/>
                  <a:pt x="2665776" y="3541236"/>
                  <a:pt x="2665776" y="3541236"/>
                </a:cubicBezTo>
                <a:cubicBezTo>
                  <a:pt x="2110771" y="3312956"/>
                  <a:pt x="2110771" y="3312956"/>
                  <a:pt x="2110771" y="3312956"/>
                </a:cubicBezTo>
                <a:cubicBezTo>
                  <a:pt x="2102899" y="3309020"/>
                  <a:pt x="2102899" y="3309020"/>
                  <a:pt x="2102899" y="3309020"/>
                </a:cubicBezTo>
                <a:cubicBezTo>
                  <a:pt x="2095026" y="3297212"/>
                  <a:pt x="2095026" y="3297212"/>
                  <a:pt x="2095026" y="3297212"/>
                </a:cubicBezTo>
                <a:cubicBezTo>
                  <a:pt x="1839172" y="2970536"/>
                  <a:pt x="1839172" y="2970536"/>
                  <a:pt x="1839172" y="2970536"/>
                </a:cubicBezTo>
                <a:cubicBezTo>
                  <a:pt x="1831300" y="2958728"/>
                  <a:pt x="1831300" y="2958728"/>
                  <a:pt x="1831300" y="2958728"/>
                </a:cubicBezTo>
                <a:cubicBezTo>
                  <a:pt x="1831300" y="2946920"/>
                  <a:pt x="1831300" y="2946920"/>
                  <a:pt x="1831300" y="2946920"/>
                </a:cubicBezTo>
                <a:cubicBezTo>
                  <a:pt x="1768321" y="2474617"/>
                  <a:pt x="1768321" y="2474617"/>
                  <a:pt x="1768321" y="2474617"/>
                </a:cubicBezTo>
                <a:cubicBezTo>
                  <a:pt x="1721086" y="2120389"/>
                  <a:pt x="1709277" y="2031832"/>
                  <a:pt x="1706325" y="2009693"/>
                </a:cubicBezTo>
                <a:lnTo>
                  <a:pt x="1705926" y="2006701"/>
                </a:lnTo>
                <a:lnTo>
                  <a:pt x="1709277" y="2014121"/>
                </a:lnTo>
                <a:cubicBezTo>
                  <a:pt x="1709277" y="2014121"/>
                  <a:pt x="1709277" y="2014121"/>
                  <a:pt x="1705341" y="2002313"/>
                </a:cubicBezTo>
                <a:cubicBezTo>
                  <a:pt x="1705341" y="2002313"/>
                  <a:pt x="1705341" y="2002313"/>
                  <a:pt x="1705464" y="2003235"/>
                </a:cubicBezTo>
                <a:lnTo>
                  <a:pt x="1705926" y="2006701"/>
                </a:lnTo>
                <a:lnTo>
                  <a:pt x="1672898" y="1933574"/>
                </a:lnTo>
                <a:cubicBezTo>
                  <a:pt x="1599064" y="1770097"/>
                  <a:pt x="1599064" y="1770097"/>
                  <a:pt x="1599064" y="1770097"/>
                </a:cubicBezTo>
                <a:cubicBezTo>
                  <a:pt x="1492786" y="1526073"/>
                  <a:pt x="1492786" y="1526073"/>
                  <a:pt x="1492786" y="1526073"/>
                </a:cubicBezTo>
                <a:cubicBezTo>
                  <a:pt x="1496722" y="1537881"/>
                  <a:pt x="1496722" y="1537881"/>
                  <a:pt x="1496722" y="1537881"/>
                </a:cubicBezTo>
                <a:cubicBezTo>
                  <a:pt x="1229060" y="1223012"/>
                  <a:pt x="1229060" y="1223012"/>
                  <a:pt x="1229060" y="1223012"/>
                </a:cubicBezTo>
                <a:cubicBezTo>
                  <a:pt x="1095229" y="1065577"/>
                  <a:pt x="1095229" y="1065577"/>
                  <a:pt x="1095229" y="1065577"/>
                </a:cubicBezTo>
                <a:cubicBezTo>
                  <a:pt x="1051930" y="1014411"/>
                  <a:pt x="1004696" y="963245"/>
                  <a:pt x="957461" y="912079"/>
                </a:cubicBezTo>
                <a:cubicBezTo>
                  <a:pt x="685863" y="605081"/>
                  <a:pt x="685863" y="605081"/>
                  <a:pt x="685863" y="605081"/>
                </a:cubicBezTo>
                <a:cubicBezTo>
                  <a:pt x="410328" y="294148"/>
                  <a:pt x="410328" y="294148"/>
                  <a:pt x="410328" y="294148"/>
                </a:cubicBezTo>
                <a:cubicBezTo>
                  <a:pt x="418201" y="298084"/>
                  <a:pt x="418201" y="298084"/>
                  <a:pt x="418201" y="298084"/>
                </a:cubicBezTo>
                <a:cubicBezTo>
                  <a:pt x="75750" y="77675"/>
                  <a:pt x="75750" y="77675"/>
                  <a:pt x="75750" y="77675"/>
                </a:cubicBezTo>
                <a:cubicBezTo>
                  <a:pt x="54101" y="63900"/>
                  <a:pt x="35158" y="51846"/>
                  <a:pt x="18583" y="41299"/>
                </a:cubicBezTo>
                <a:lnTo>
                  <a:pt x="0" y="2947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6767" y="596766"/>
            <a:ext cx="10998468" cy="56644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788516" y="1472420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962296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800" b="0" dirty="0">
                <a:solidFill>
                  <a:srgbClr val="5483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工作目标计划</a:t>
            </a:r>
            <a:endParaRPr lang="en-US" sz="2800" b="0" dirty="0">
              <a:solidFill>
                <a:srgbClr val="5483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7394731" y="2611057"/>
            <a:ext cx="1" cy="79008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4792064" y="4126689"/>
            <a:ext cx="0" cy="790340"/>
          </a:xfrm>
          <a:prstGeom prst="line">
            <a:avLst/>
          </a:prstGeom>
          <a:solidFill>
            <a:srgbClr val="375BA5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2188674" y="2611053"/>
            <a:ext cx="1" cy="79008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 flipV="1">
            <a:off x="10004823" y="4126692"/>
            <a:ext cx="1" cy="790341"/>
          </a:xfrm>
          <a:prstGeom prst="line">
            <a:avLst/>
          </a:prstGeom>
          <a:solidFill>
            <a:srgbClr val="375BA5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7178159" y="2234776"/>
            <a:ext cx="431626" cy="431624"/>
          </a:xfrm>
          <a:prstGeom prst="ellipse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 flipV="1">
            <a:off x="4575494" y="4837153"/>
            <a:ext cx="431628" cy="431626"/>
          </a:xfrm>
          <a:prstGeom prst="ellipse">
            <a:avLst/>
          </a:prstGeom>
          <a:solidFill>
            <a:srgbClr val="C8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972104" y="2234772"/>
            <a:ext cx="431625" cy="431624"/>
          </a:xfrm>
          <a:prstGeom prst="ellipse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42"/>
          <p:cNvSpPr txBox="1"/>
          <p:nvPr/>
        </p:nvSpPr>
        <p:spPr>
          <a:xfrm>
            <a:off x="1962513" y="2274501"/>
            <a:ext cx="410570" cy="32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五边形 19"/>
          <p:cNvSpPr/>
          <p:nvPr/>
        </p:nvSpPr>
        <p:spPr>
          <a:xfrm rot="16200000">
            <a:off x="1831661" y="2285045"/>
            <a:ext cx="712527" cy="2611223"/>
          </a:xfrm>
          <a:prstGeom prst="homePlate">
            <a:avLst>
              <a:gd name="adj" fmla="val 48709"/>
            </a:avLst>
          </a:prstGeom>
          <a:solidFill>
            <a:srgbClr val="54839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五边形 21"/>
          <p:cNvSpPr/>
          <p:nvPr/>
        </p:nvSpPr>
        <p:spPr>
          <a:xfrm rot="16200000">
            <a:off x="7037714" y="2285044"/>
            <a:ext cx="712527" cy="2611223"/>
          </a:xfrm>
          <a:prstGeom prst="homePlate">
            <a:avLst>
              <a:gd name="adj" fmla="val 48709"/>
            </a:avLst>
          </a:prstGeom>
          <a:solidFill>
            <a:srgbClr val="54839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五边形 22"/>
          <p:cNvSpPr/>
          <p:nvPr/>
        </p:nvSpPr>
        <p:spPr>
          <a:xfrm rot="5400000" flipV="1">
            <a:off x="4435024" y="2630948"/>
            <a:ext cx="712527" cy="2611223"/>
          </a:xfrm>
          <a:prstGeom prst="homePlate">
            <a:avLst>
              <a:gd name="adj" fmla="val 48709"/>
            </a:avLst>
          </a:prstGeom>
          <a:solidFill>
            <a:srgbClr val="C8B8A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五边形 23"/>
          <p:cNvSpPr/>
          <p:nvPr/>
        </p:nvSpPr>
        <p:spPr>
          <a:xfrm rot="5400000" flipV="1">
            <a:off x="9647809" y="2630948"/>
            <a:ext cx="712527" cy="2611223"/>
          </a:xfrm>
          <a:prstGeom prst="homePlate">
            <a:avLst>
              <a:gd name="adj" fmla="val 48709"/>
            </a:avLst>
          </a:prstGeom>
          <a:solidFill>
            <a:srgbClr val="C8B8A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 flipV="1">
            <a:off x="9788253" y="4837157"/>
            <a:ext cx="431626" cy="431626"/>
          </a:xfrm>
          <a:prstGeom prst="ellipse">
            <a:avLst/>
          </a:prstGeom>
          <a:solidFill>
            <a:srgbClr val="C8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文本框 42"/>
          <p:cNvSpPr txBox="1"/>
          <p:nvPr/>
        </p:nvSpPr>
        <p:spPr>
          <a:xfrm>
            <a:off x="4570897" y="4886413"/>
            <a:ext cx="4216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文本框 42"/>
          <p:cNvSpPr txBox="1"/>
          <p:nvPr/>
        </p:nvSpPr>
        <p:spPr>
          <a:xfrm>
            <a:off x="7172367" y="2271054"/>
            <a:ext cx="410570" cy="32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文本框 42"/>
          <p:cNvSpPr txBox="1"/>
          <p:nvPr/>
        </p:nvSpPr>
        <p:spPr>
          <a:xfrm>
            <a:off x="9790910" y="4886413"/>
            <a:ext cx="410570" cy="32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1"/>
          <p:cNvSpPr txBox="1">
            <a:spLocks noChangeArrowheads="1"/>
          </p:cNvSpPr>
          <p:nvPr/>
        </p:nvSpPr>
        <p:spPr bwMode="auto">
          <a:xfrm>
            <a:off x="1730017" y="4266804"/>
            <a:ext cx="9297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1"/>
          <p:cNvSpPr txBox="1">
            <a:spLocks noChangeArrowheads="1"/>
          </p:cNvSpPr>
          <p:nvPr/>
        </p:nvSpPr>
        <p:spPr bwMode="auto">
          <a:xfrm>
            <a:off x="1062962" y="4595632"/>
            <a:ext cx="222705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1"/>
          <p:cNvSpPr txBox="1">
            <a:spLocks noChangeArrowheads="1"/>
          </p:cNvSpPr>
          <p:nvPr/>
        </p:nvSpPr>
        <p:spPr bwMode="auto">
          <a:xfrm>
            <a:off x="4364073" y="1969057"/>
            <a:ext cx="9297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1"/>
          <p:cNvSpPr txBox="1">
            <a:spLocks noChangeArrowheads="1"/>
          </p:cNvSpPr>
          <p:nvPr/>
        </p:nvSpPr>
        <p:spPr bwMode="auto">
          <a:xfrm>
            <a:off x="3697019" y="2297885"/>
            <a:ext cx="2227052" cy="107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1"/>
          <p:cNvSpPr txBox="1">
            <a:spLocks noChangeArrowheads="1"/>
          </p:cNvSpPr>
          <p:nvPr/>
        </p:nvSpPr>
        <p:spPr bwMode="auto">
          <a:xfrm>
            <a:off x="6916907" y="4266804"/>
            <a:ext cx="9297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1"/>
          <p:cNvSpPr txBox="1">
            <a:spLocks noChangeArrowheads="1"/>
          </p:cNvSpPr>
          <p:nvPr/>
        </p:nvSpPr>
        <p:spPr bwMode="auto">
          <a:xfrm>
            <a:off x="6249852" y="4595632"/>
            <a:ext cx="222705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1"/>
          <p:cNvSpPr txBox="1">
            <a:spLocks noChangeArrowheads="1"/>
          </p:cNvSpPr>
          <p:nvPr/>
        </p:nvSpPr>
        <p:spPr bwMode="auto">
          <a:xfrm>
            <a:off x="9550963" y="1969057"/>
            <a:ext cx="9297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1"/>
          <p:cNvSpPr txBox="1">
            <a:spLocks noChangeArrowheads="1"/>
          </p:cNvSpPr>
          <p:nvPr/>
        </p:nvSpPr>
        <p:spPr bwMode="auto">
          <a:xfrm>
            <a:off x="8883910" y="2297885"/>
            <a:ext cx="222705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0" y="949867"/>
            <a:ext cx="12192000" cy="5252118"/>
          </a:xfrm>
          <a:custGeom>
            <a:avLst/>
            <a:gdLst>
              <a:gd name="connsiteX0" fmla="*/ 8934027 w 12192000"/>
              <a:gd name="connsiteY0" fmla="*/ 31 h 5252118"/>
              <a:gd name="connsiteX1" fmla="*/ 9363628 w 12192000"/>
              <a:gd name="connsiteY1" fmla="*/ 65223 h 5252118"/>
              <a:gd name="connsiteX2" fmla="*/ 9519549 w 12192000"/>
              <a:gd name="connsiteY2" fmla="*/ 117177 h 5252118"/>
              <a:gd name="connsiteX3" fmla="*/ 9947330 w 12192000"/>
              <a:gd name="connsiteY3" fmla="*/ 293020 h 5252118"/>
              <a:gd name="connsiteX4" fmla="*/ 10091257 w 12192000"/>
              <a:gd name="connsiteY4" fmla="*/ 340978 h 5252118"/>
              <a:gd name="connsiteX5" fmla="*/ 10555020 w 12192000"/>
              <a:gd name="connsiteY5" fmla="*/ 444885 h 5252118"/>
              <a:gd name="connsiteX6" fmla="*/ 10706942 w 12192000"/>
              <a:gd name="connsiteY6" fmla="*/ 488846 h 5252118"/>
              <a:gd name="connsiteX7" fmla="*/ 11434571 w 12192000"/>
              <a:gd name="connsiteY7" fmla="*/ 520818 h 5252118"/>
              <a:gd name="connsiteX8" fmla="*/ 12161075 w 12192000"/>
              <a:gd name="connsiteY8" fmla="*/ 767669 h 5252118"/>
              <a:gd name="connsiteX9" fmla="*/ 12192000 w 12192000"/>
              <a:gd name="connsiteY9" fmla="*/ 792896 h 5252118"/>
              <a:gd name="connsiteX10" fmla="*/ 12192000 w 12192000"/>
              <a:gd name="connsiteY10" fmla="*/ 5252118 h 5252118"/>
              <a:gd name="connsiteX11" fmla="*/ 12109671 w 12192000"/>
              <a:gd name="connsiteY11" fmla="*/ 5173997 h 5252118"/>
              <a:gd name="connsiteX12" fmla="*/ 11818375 w 12192000"/>
              <a:gd name="connsiteY12" fmla="*/ 4896930 h 5252118"/>
              <a:gd name="connsiteX13" fmla="*/ 11734418 w 12192000"/>
              <a:gd name="connsiteY13" fmla="*/ 4817001 h 5252118"/>
              <a:gd name="connsiteX14" fmla="*/ 10858865 w 12192000"/>
              <a:gd name="connsiteY14" fmla="*/ 4157587 h 5252118"/>
              <a:gd name="connsiteX15" fmla="*/ 10706942 w 12192000"/>
              <a:gd name="connsiteY15" fmla="*/ 4121619 h 5252118"/>
              <a:gd name="connsiteX16" fmla="*/ 10107248 w 12192000"/>
              <a:gd name="connsiteY16" fmla="*/ 4133608 h 5252118"/>
              <a:gd name="connsiteX17" fmla="*/ 9867371 w 12192000"/>
              <a:gd name="connsiteY17" fmla="*/ 4233520 h 5252118"/>
              <a:gd name="connsiteX18" fmla="*/ 9743434 w 12192000"/>
              <a:gd name="connsiteY18" fmla="*/ 4285474 h 5252118"/>
              <a:gd name="connsiteX19" fmla="*/ 8048300 w 12192000"/>
              <a:gd name="connsiteY19" fmla="*/ 4309452 h 5252118"/>
              <a:gd name="connsiteX20" fmla="*/ 7980334 w 12192000"/>
              <a:gd name="connsiteY20" fmla="*/ 4293467 h 5252118"/>
              <a:gd name="connsiteX21" fmla="*/ 7916367 w 12192000"/>
              <a:gd name="connsiteY21" fmla="*/ 4237516 h 5252118"/>
              <a:gd name="connsiteX22" fmla="*/ 7772441 w 12192000"/>
              <a:gd name="connsiteY22" fmla="*/ 4117623 h 5252118"/>
              <a:gd name="connsiteX23" fmla="*/ 7592532 w 12192000"/>
              <a:gd name="connsiteY23" fmla="*/ 3925793 h 5252118"/>
              <a:gd name="connsiteX24" fmla="*/ 7508575 w 12192000"/>
              <a:gd name="connsiteY24" fmla="*/ 3825882 h 5252118"/>
              <a:gd name="connsiteX25" fmla="*/ 6369157 w 12192000"/>
              <a:gd name="connsiteY25" fmla="*/ 3174461 h 5252118"/>
              <a:gd name="connsiteX26" fmla="*/ 6205241 w 12192000"/>
              <a:gd name="connsiteY26" fmla="*/ 3170464 h 5252118"/>
              <a:gd name="connsiteX27" fmla="*/ 5729484 w 12192000"/>
              <a:gd name="connsiteY27" fmla="*/ 3186450 h 5252118"/>
              <a:gd name="connsiteX28" fmla="*/ 5601549 w 12192000"/>
              <a:gd name="connsiteY28" fmla="*/ 3194443 h 5252118"/>
              <a:gd name="connsiteX29" fmla="*/ 5097807 w 12192000"/>
              <a:gd name="connsiteY29" fmla="*/ 3254390 h 5252118"/>
              <a:gd name="connsiteX30" fmla="*/ 4925894 w 12192000"/>
              <a:gd name="connsiteY30" fmla="*/ 3270375 h 5252118"/>
              <a:gd name="connsiteX31" fmla="*/ 4741988 w 12192000"/>
              <a:gd name="connsiteY31" fmla="*/ 3342311 h 5252118"/>
              <a:gd name="connsiteX32" fmla="*/ 4558083 w 12192000"/>
              <a:gd name="connsiteY32" fmla="*/ 3414248 h 5252118"/>
              <a:gd name="connsiteX33" fmla="*/ 3398674 w 12192000"/>
              <a:gd name="connsiteY33" fmla="*/ 3550127 h 5252118"/>
              <a:gd name="connsiteX34" fmla="*/ 3266741 w 12192000"/>
              <a:gd name="connsiteY34" fmla="*/ 3566113 h 5252118"/>
              <a:gd name="connsiteX35" fmla="*/ 2551107 w 12192000"/>
              <a:gd name="connsiteY35" fmla="*/ 3889825 h 5252118"/>
              <a:gd name="connsiteX36" fmla="*/ 2443162 w 12192000"/>
              <a:gd name="connsiteY36" fmla="*/ 3969754 h 5252118"/>
              <a:gd name="connsiteX37" fmla="*/ 1195799 w 12192000"/>
              <a:gd name="connsiteY37" fmla="*/ 4089647 h 5252118"/>
              <a:gd name="connsiteX38" fmla="*/ 1031882 w 12192000"/>
              <a:gd name="connsiteY38" fmla="*/ 4029701 h 5252118"/>
              <a:gd name="connsiteX39" fmla="*/ 871964 w 12192000"/>
              <a:gd name="connsiteY39" fmla="*/ 3957765 h 5252118"/>
              <a:gd name="connsiteX40" fmla="*/ 732036 w 12192000"/>
              <a:gd name="connsiteY40" fmla="*/ 3897818 h 5252118"/>
              <a:gd name="connsiteX41" fmla="*/ 304254 w 12192000"/>
              <a:gd name="connsiteY41" fmla="*/ 3765935 h 5252118"/>
              <a:gd name="connsiteX42" fmla="*/ 172321 w 12192000"/>
              <a:gd name="connsiteY42" fmla="*/ 3721974 h 5252118"/>
              <a:gd name="connsiteX43" fmla="*/ 0 w 12192000"/>
              <a:gd name="connsiteY43" fmla="*/ 3657700 h 5252118"/>
              <a:gd name="connsiteX44" fmla="*/ 0 w 12192000"/>
              <a:gd name="connsiteY44" fmla="*/ 3455381 h 5252118"/>
              <a:gd name="connsiteX45" fmla="*/ 65189 w 12192000"/>
              <a:gd name="connsiteY45" fmla="*/ 3480064 h 5252118"/>
              <a:gd name="connsiteX46" fmla="*/ 204305 w 12192000"/>
              <a:gd name="connsiteY46" fmla="*/ 3518155 h 5252118"/>
              <a:gd name="connsiteX47" fmla="*/ 348232 w 12192000"/>
              <a:gd name="connsiteY47" fmla="*/ 3546130 h 5252118"/>
              <a:gd name="connsiteX48" fmla="*/ 660072 w 12192000"/>
              <a:gd name="connsiteY48" fmla="*/ 3594088 h 5252118"/>
              <a:gd name="connsiteX49" fmla="*/ 811995 w 12192000"/>
              <a:gd name="connsiteY49" fmla="*/ 3622063 h 5252118"/>
              <a:gd name="connsiteX50" fmla="*/ 1263764 w 12192000"/>
              <a:gd name="connsiteY50" fmla="*/ 3721974 h 5252118"/>
              <a:gd name="connsiteX51" fmla="*/ 1411688 w 12192000"/>
              <a:gd name="connsiteY51" fmla="*/ 3745953 h 5252118"/>
              <a:gd name="connsiteX52" fmla="*/ 2103336 w 12192000"/>
              <a:gd name="connsiteY52" fmla="*/ 3701992 h 5252118"/>
              <a:gd name="connsiteX53" fmla="*/ 2227272 w 12192000"/>
              <a:gd name="connsiteY53" fmla="*/ 3654034 h 5252118"/>
              <a:gd name="connsiteX54" fmla="*/ 2575095 w 12192000"/>
              <a:gd name="connsiteY54" fmla="*/ 3462205 h 5252118"/>
              <a:gd name="connsiteX55" fmla="*/ 3286731 w 12192000"/>
              <a:gd name="connsiteY55" fmla="*/ 3222418 h 5252118"/>
              <a:gd name="connsiteX56" fmla="*/ 3414666 w 12192000"/>
              <a:gd name="connsiteY56" fmla="*/ 3194443 h 5252118"/>
              <a:gd name="connsiteX57" fmla="*/ 3966384 w 12192000"/>
              <a:gd name="connsiteY57" fmla="*/ 3062560 h 5252118"/>
              <a:gd name="connsiteX58" fmla="*/ 4482121 w 12192000"/>
              <a:gd name="connsiteY58" fmla="*/ 2826769 h 5252118"/>
              <a:gd name="connsiteX59" fmla="*/ 4598062 w 12192000"/>
              <a:gd name="connsiteY59" fmla="*/ 2774816 h 5252118"/>
              <a:gd name="connsiteX60" fmla="*/ 5009852 w 12192000"/>
              <a:gd name="connsiteY60" fmla="*/ 2582986 h 5252118"/>
              <a:gd name="connsiteX61" fmla="*/ 5149780 w 12192000"/>
              <a:gd name="connsiteY61" fmla="*/ 2523039 h 5252118"/>
              <a:gd name="connsiteX62" fmla="*/ 6033329 w 12192000"/>
              <a:gd name="connsiteY62" fmla="*/ 2051458 h 5252118"/>
              <a:gd name="connsiteX63" fmla="*/ 6141274 w 12192000"/>
              <a:gd name="connsiteY63" fmla="*/ 1943554 h 5252118"/>
              <a:gd name="connsiteX64" fmla="*/ 6237225 w 12192000"/>
              <a:gd name="connsiteY64" fmla="*/ 1863625 h 5252118"/>
              <a:gd name="connsiteX65" fmla="*/ 7072798 w 12192000"/>
              <a:gd name="connsiteY65" fmla="*/ 1555898 h 5252118"/>
              <a:gd name="connsiteX66" fmla="*/ 7200733 w 12192000"/>
              <a:gd name="connsiteY66" fmla="*/ 1475969 h 5252118"/>
              <a:gd name="connsiteX67" fmla="*/ 7592532 w 12192000"/>
              <a:gd name="connsiteY67" fmla="*/ 1124282 h 5252118"/>
              <a:gd name="connsiteX68" fmla="*/ 7668494 w 12192000"/>
              <a:gd name="connsiteY68" fmla="*/ 1020374 h 5252118"/>
              <a:gd name="connsiteX69" fmla="*/ 7948351 w 12192000"/>
              <a:gd name="connsiteY69" fmla="*/ 456875 h 5252118"/>
              <a:gd name="connsiteX70" fmla="*/ 8132257 w 12192000"/>
              <a:gd name="connsiteY70" fmla="*/ 265045 h 5252118"/>
              <a:gd name="connsiteX71" fmla="*/ 8240202 w 12192000"/>
              <a:gd name="connsiteY71" fmla="*/ 181120 h 5252118"/>
              <a:gd name="connsiteX72" fmla="*/ 8934027 w 12192000"/>
              <a:gd name="connsiteY72" fmla="*/ 31 h 52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192000" h="5252118">
                <a:moveTo>
                  <a:pt x="8934027" y="31"/>
                </a:moveTo>
                <a:cubicBezTo>
                  <a:pt x="9079898" y="967"/>
                  <a:pt x="9225698" y="23260"/>
                  <a:pt x="9363628" y="65223"/>
                </a:cubicBezTo>
                <a:cubicBezTo>
                  <a:pt x="9415602" y="77212"/>
                  <a:pt x="9467575" y="97194"/>
                  <a:pt x="9519549" y="117177"/>
                </a:cubicBezTo>
                <a:cubicBezTo>
                  <a:pt x="9655479" y="185116"/>
                  <a:pt x="9799406" y="241066"/>
                  <a:pt x="9947330" y="293020"/>
                </a:cubicBezTo>
                <a:cubicBezTo>
                  <a:pt x="9995306" y="309006"/>
                  <a:pt x="10043281" y="324992"/>
                  <a:pt x="10091257" y="340978"/>
                </a:cubicBezTo>
                <a:cubicBezTo>
                  <a:pt x="10247177" y="352967"/>
                  <a:pt x="10399099" y="400925"/>
                  <a:pt x="10555020" y="444885"/>
                </a:cubicBezTo>
                <a:cubicBezTo>
                  <a:pt x="10606993" y="460871"/>
                  <a:pt x="10654969" y="476857"/>
                  <a:pt x="10706942" y="488846"/>
                </a:cubicBezTo>
                <a:cubicBezTo>
                  <a:pt x="10954816" y="584761"/>
                  <a:pt x="11210685" y="472861"/>
                  <a:pt x="11434571" y="520818"/>
                </a:cubicBezTo>
                <a:cubicBezTo>
                  <a:pt x="11644464" y="570774"/>
                  <a:pt x="11954305" y="633218"/>
                  <a:pt x="12161075" y="767669"/>
                </a:cubicBezTo>
                <a:lnTo>
                  <a:pt x="12192000" y="792896"/>
                </a:lnTo>
                <a:lnTo>
                  <a:pt x="12192000" y="5252118"/>
                </a:lnTo>
                <a:lnTo>
                  <a:pt x="12109671" y="5173997"/>
                </a:lnTo>
                <a:cubicBezTo>
                  <a:pt x="12018897" y="5087823"/>
                  <a:pt x="11915825" y="4989848"/>
                  <a:pt x="11818375" y="4896930"/>
                </a:cubicBezTo>
                <a:cubicBezTo>
                  <a:pt x="11790389" y="4868955"/>
                  <a:pt x="11762403" y="4840980"/>
                  <a:pt x="11734418" y="4817001"/>
                </a:cubicBezTo>
                <a:cubicBezTo>
                  <a:pt x="11478548" y="4541246"/>
                  <a:pt x="11198691" y="4261495"/>
                  <a:pt x="10858865" y="4157587"/>
                </a:cubicBezTo>
                <a:cubicBezTo>
                  <a:pt x="10806891" y="4141601"/>
                  <a:pt x="10758916" y="4129612"/>
                  <a:pt x="10706942" y="4121619"/>
                </a:cubicBezTo>
                <a:cubicBezTo>
                  <a:pt x="10491053" y="4117623"/>
                  <a:pt x="10267167" y="4069665"/>
                  <a:pt x="10107248" y="4133608"/>
                </a:cubicBezTo>
                <a:cubicBezTo>
                  <a:pt x="10027289" y="4165580"/>
                  <a:pt x="9947330" y="4201548"/>
                  <a:pt x="9867371" y="4233520"/>
                </a:cubicBezTo>
                <a:cubicBezTo>
                  <a:pt x="9827391" y="4249506"/>
                  <a:pt x="9787412" y="4269488"/>
                  <a:pt x="9743434" y="4285474"/>
                </a:cubicBezTo>
                <a:cubicBezTo>
                  <a:pt x="9195714" y="4581211"/>
                  <a:pt x="8604016" y="4565225"/>
                  <a:pt x="8048300" y="4309452"/>
                </a:cubicBezTo>
                <a:cubicBezTo>
                  <a:pt x="8004322" y="4301459"/>
                  <a:pt x="7980334" y="4293467"/>
                  <a:pt x="7980334" y="4293467"/>
                </a:cubicBezTo>
                <a:cubicBezTo>
                  <a:pt x="7980334" y="4293467"/>
                  <a:pt x="7956347" y="4273484"/>
                  <a:pt x="7916367" y="4237516"/>
                </a:cubicBezTo>
                <a:cubicBezTo>
                  <a:pt x="7876388" y="4205545"/>
                  <a:pt x="7824414" y="4161584"/>
                  <a:pt x="7772441" y="4117623"/>
                </a:cubicBezTo>
                <a:cubicBezTo>
                  <a:pt x="7700477" y="4061672"/>
                  <a:pt x="7644506" y="3993733"/>
                  <a:pt x="7592532" y="3925793"/>
                </a:cubicBezTo>
                <a:cubicBezTo>
                  <a:pt x="7564547" y="3893821"/>
                  <a:pt x="7536561" y="3857853"/>
                  <a:pt x="7508575" y="3825882"/>
                </a:cubicBezTo>
                <a:cubicBezTo>
                  <a:pt x="7180743" y="3526148"/>
                  <a:pt x="6844914" y="3190446"/>
                  <a:pt x="6369157" y="3174461"/>
                </a:cubicBezTo>
                <a:cubicBezTo>
                  <a:pt x="6317184" y="3170464"/>
                  <a:pt x="6261212" y="3170464"/>
                  <a:pt x="6205241" y="3170464"/>
                </a:cubicBezTo>
                <a:cubicBezTo>
                  <a:pt x="6045323" y="3170464"/>
                  <a:pt x="5881406" y="3182453"/>
                  <a:pt x="5729484" y="3186450"/>
                </a:cubicBezTo>
                <a:cubicBezTo>
                  <a:pt x="5685507" y="3186450"/>
                  <a:pt x="5645527" y="3190446"/>
                  <a:pt x="5601549" y="3194443"/>
                </a:cubicBezTo>
                <a:cubicBezTo>
                  <a:pt x="5433635" y="3210429"/>
                  <a:pt x="5269719" y="3234407"/>
                  <a:pt x="5097807" y="3254390"/>
                </a:cubicBezTo>
                <a:cubicBezTo>
                  <a:pt x="4993860" y="3262382"/>
                  <a:pt x="4925894" y="3270375"/>
                  <a:pt x="4925894" y="3270375"/>
                </a:cubicBezTo>
                <a:cubicBezTo>
                  <a:pt x="4925894" y="3270375"/>
                  <a:pt x="4833942" y="3306343"/>
                  <a:pt x="4741988" y="3342311"/>
                </a:cubicBezTo>
                <a:cubicBezTo>
                  <a:pt x="4650035" y="3378279"/>
                  <a:pt x="4558083" y="3414248"/>
                  <a:pt x="4558083" y="3414248"/>
                </a:cubicBezTo>
                <a:cubicBezTo>
                  <a:pt x="4174278" y="3606077"/>
                  <a:pt x="3790474" y="3606077"/>
                  <a:pt x="3398674" y="3550127"/>
                </a:cubicBezTo>
                <a:cubicBezTo>
                  <a:pt x="3358694" y="3554123"/>
                  <a:pt x="3314717" y="3562116"/>
                  <a:pt x="3266741" y="3566113"/>
                </a:cubicBezTo>
                <a:cubicBezTo>
                  <a:pt x="2998878" y="3598084"/>
                  <a:pt x="2762999" y="3729967"/>
                  <a:pt x="2551107" y="3889825"/>
                </a:cubicBezTo>
                <a:cubicBezTo>
                  <a:pt x="2515125" y="3913804"/>
                  <a:pt x="2479144" y="3941779"/>
                  <a:pt x="2443162" y="3969754"/>
                </a:cubicBezTo>
                <a:cubicBezTo>
                  <a:pt x="2095340" y="4245509"/>
                  <a:pt x="1599593" y="4197552"/>
                  <a:pt x="1195799" y="4089647"/>
                </a:cubicBezTo>
                <a:cubicBezTo>
                  <a:pt x="1139828" y="4073662"/>
                  <a:pt x="1083856" y="4053679"/>
                  <a:pt x="1031882" y="4029701"/>
                </a:cubicBezTo>
                <a:cubicBezTo>
                  <a:pt x="975911" y="4005722"/>
                  <a:pt x="923938" y="3981743"/>
                  <a:pt x="871964" y="3957765"/>
                </a:cubicBezTo>
                <a:cubicBezTo>
                  <a:pt x="823989" y="3937782"/>
                  <a:pt x="780011" y="3917800"/>
                  <a:pt x="732036" y="3897818"/>
                </a:cubicBezTo>
                <a:cubicBezTo>
                  <a:pt x="596105" y="3841868"/>
                  <a:pt x="452179" y="3793910"/>
                  <a:pt x="304254" y="3765935"/>
                </a:cubicBezTo>
                <a:cubicBezTo>
                  <a:pt x="260276" y="3749949"/>
                  <a:pt x="216299" y="3733963"/>
                  <a:pt x="172321" y="3721974"/>
                </a:cubicBezTo>
                <a:lnTo>
                  <a:pt x="0" y="3657700"/>
                </a:lnTo>
                <a:lnTo>
                  <a:pt x="0" y="3455381"/>
                </a:lnTo>
                <a:lnTo>
                  <a:pt x="65189" y="3480064"/>
                </a:lnTo>
                <a:cubicBezTo>
                  <a:pt x="110853" y="3494676"/>
                  <a:pt x="157329" y="3507165"/>
                  <a:pt x="204305" y="3518155"/>
                </a:cubicBezTo>
                <a:cubicBezTo>
                  <a:pt x="252281" y="3526148"/>
                  <a:pt x="300256" y="3538137"/>
                  <a:pt x="348232" y="3546130"/>
                </a:cubicBezTo>
                <a:cubicBezTo>
                  <a:pt x="452179" y="3562116"/>
                  <a:pt x="556125" y="3578102"/>
                  <a:pt x="660072" y="3594088"/>
                </a:cubicBezTo>
                <a:cubicBezTo>
                  <a:pt x="712046" y="3602081"/>
                  <a:pt x="764019" y="3614070"/>
                  <a:pt x="811995" y="3622063"/>
                </a:cubicBezTo>
                <a:cubicBezTo>
                  <a:pt x="963917" y="3658031"/>
                  <a:pt x="1111842" y="3693999"/>
                  <a:pt x="1263764" y="3721974"/>
                </a:cubicBezTo>
                <a:cubicBezTo>
                  <a:pt x="1311739" y="3733963"/>
                  <a:pt x="1363713" y="3741956"/>
                  <a:pt x="1411688" y="3745953"/>
                </a:cubicBezTo>
                <a:cubicBezTo>
                  <a:pt x="1647568" y="3781921"/>
                  <a:pt x="1887446" y="3765935"/>
                  <a:pt x="2103336" y="3701992"/>
                </a:cubicBezTo>
                <a:cubicBezTo>
                  <a:pt x="2147313" y="3690003"/>
                  <a:pt x="2187293" y="3674017"/>
                  <a:pt x="2227272" y="3654034"/>
                </a:cubicBezTo>
                <a:cubicBezTo>
                  <a:pt x="2347211" y="3602081"/>
                  <a:pt x="2463152" y="3534141"/>
                  <a:pt x="2575095" y="3462205"/>
                </a:cubicBezTo>
                <a:cubicBezTo>
                  <a:pt x="2782989" y="3318333"/>
                  <a:pt x="3054850" y="3286361"/>
                  <a:pt x="3286731" y="3222418"/>
                </a:cubicBezTo>
                <a:cubicBezTo>
                  <a:pt x="3330709" y="3214425"/>
                  <a:pt x="3370688" y="3202436"/>
                  <a:pt x="3414666" y="3194443"/>
                </a:cubicBezTo>
                <a:cubicBezTo>
                  <a:pt x="3706517" y="3122507"/>
                  <a:pt x="3966384" y="3062560"/>
                  <a:pt x="3966384" y="3062560"/>
                </a:cubicBezTo>
                <a:cubicBezTo>
                  <a:pt x="3966384" y="3062560"/>
                  <a:pt x="4206262" y="2950659"/>
                  <a:pt x="4482121" y="2826769"/>
                </a:cubicBezTo>
                <a:cubicBezTo>
                  <a:pt x="4518102" y="2810784"/>
                  <a:pt x="4558083" y="2794798"/>
                  <a:pt x="4598062" y="2774816"/>
                </a:cubicBezTo>
                <a:cubicBezTo>
                  <a:pt x="4737990" y="2710872"/>
                  <a:pt x="4873921" y="2642933"/>
                  <a:pt x="5009852" y="2582986"/>
                </a:cubicBezTo>
                <a:cubicBezTo>
                  <a:pt x="5057827" y="2563004"/>
                  <a:pt x="5101804" y="2543021"/>
                  <a:pt x="5149780" y="2523039"/>
                </a:cubicBezTo>
                <a:cubicBezTo>
                  <a:pt x="5485609" y="2423128"/>
                  <a:pt x="5773462" y="2287249"/>
                  <a:pt x="6033329" y="2051458"/>
                </a:cubicBezTo>
                <a:cubicBezTo>
                  <a:pt x="6069310" y="2015490"/>
                  <a:pt x="6105292" y="1983519"/>
                  <a:pt x="6141274" y="1943554"/>
                </a:cubicBezTo>
                <a:cubicBezTo>
                  <a:pt x="6173257" y="1911583"/>
                  <a:pt x="6189249" y="1879611"/>
                  <a:pt x="6237225" y="1863625"/>
                </a:cubicBezTo>
                <a:cubicBezTo>
                  <a:pt x="6545068" y="1815668"/>
                  <a:pt x="6816929" y="1703767"/>
                  <a:pt x="7072798" y="1555898"/>
                </a:cubicBezTo>
                <a:cubicBezTo>
                  <a:pt x="7116776" y="1531920"/>
                  <a:pt x="7156755" y="1503945"/>
                  <a:pt x="7200733" y="1475969"/>
                </a:cubicBezTo>
                <a:cubicBezTo>
                  <a:pt x="7356653" y="1384051"/>
                  <a:pt x="7484588" y="1264158"/>
                  <a:pt x="7592532" y="1124282"/>
                </a:cubicBezTo>
                <a:cubicBezTo>
                  <a:pt x="7620518" y="1092310"/>
                  <a:pt x="7644506" y="1056342"/>
                  <a:pt x="7668494" y="1020374"/>
                </a:cubicBezTo>
                <a:cubicBezTo>
                  <a:pt x="7804424" y="856520"/>
                  <a:pt x="7820416" y="616733"/>
                  <a:pt x="7948351" y="456875"/>
                </a:cubicBezTo>
                <a:cubicBezTo>
                  <a:pt x="8004322" y="388935"/>
                  <a:pt x="8068290" y="324992"/>
                  <a:pt x="8132257" y="265045"/>
                </a:cubicBezTo>
                <a:cubicBezTo>
                  <a:pt x="8168239" y="233074"/>
                  <a:pt x="8204220" y="209095"/>
                  <a:pt x="8240202" y="181120"/>
                </a:cubicBezTo>
                <a:cubicBezTo>
                  <a:pt x="8447596" y="56231"/>
                  <a:pt x="8690909" y="-1530"/>
                  <a:pt x="8934027" y="31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0" y="2051464"/>
            <a:ext cx="12192000" cy="4029283"/>
          </a:xfrm>
          <a:custGeom>
            <a:avLst/>
            <a:gdLst>
              <a:gd name="connsiteX0" fmla="*/ 0 w 12192000"/>
              <a:gd name="connsiteY0" fmla="*/ 0 h 4029283"/>
              <a:gd name="connsiteX1" fmla="*/ 18429 w 12192000"/>
              <a:gd name="connsiteY1" fmla="*/ 10889 h 4029283"/>
              <a:gd name="connsiteX2" fmla="*/ 91495 w 12192000"/>
              <a:gd name="connsiteY2" fmla="*/ 54060 h 4029283"/>
              <a:gd name="connsiteX3" fmla="*/ 441818 w 12192000"/>
              <a:gd name="connsiteY3" fmla="*/ 258725 h 4029283"/>
              <a:gd name="connsiteX4" fmla="*/ 445754 w 12192000"/>
              <a:gd name="connsiteY4" fmla="*/ 258725 h 4029283"/>
              <a:gd name="connsiteX5" fmla="*/ 449690 w 12192000"/>
              <a:gd name="connsiteY5" fmla="*/ 262661 h 4029283"/>
              <a:gd name="connsiteX6" fmla="*/ 733097 w 12192000"/>
              <a:gd name="connsiteY6" fmla="*/ 561787 h 4029283"/>
              <a:gd name="connsiteX7" fmla="*/ 1012568 w 12192000"/>
              <a:gd name="connsiteY7" fmla="*/ 864848 h 4029283"/>
              <a:gd name="connsiteX8" fmla="*/ 1292039 w 12192000"/>
              <a:gd name="connsiteY8" fmla="*/ 1167910 h 4029283"/>
              <a:gd name="connsiteX9" fmla="*/ 1567574 w 12192000"/>
              <a:gd name="connsiteY9" fmla="*/ 1474907 h 4029283"/>
              <a:gd name="connsiteX10" fmla="*/ 1571510 w 12192000"/>
              <a:gd name="connsiteY10" fmla="*/ 1482779 h 4029283"/>
              <a:gd name="connsiteX11" fmla="*/ 1571510 w 12192000"/>
              <a:gd name="connsiteY11" fmla="*/ 1486715 h 4029283"/>
              <a:gd name="connsiteX12" fmla="*/ 1685660 w 12192000"/>
              <a:gd name="connsiteY12" fmla="*/ 1730738 h 4029283"/>
              <a:gd name="connsiteX13" fmla="*/ 1795874 w 12192000"/>
              <a:gd name="connsiteY13" fmla="*/ 1974762 h 4029283"/>
              <a:gd name="connsiteX14" fmla="*/ 1799810 w 12192000"/>
              <a:gd name="connsiteY14" fmla="*/ 1982634 h 4029283"/>
              <a:gd name="connsiteX15" fmla="*/ 1799810 w 12192000"/>
              <a:gd name="connsiteY15" fmla="*/ 1986569 h 4029283"/>
              <a:gd name="connsiteX16" fmla="*/ 1862790 w 12192000"/>
              <a:gd name="connsiteY16" fmla="*/ 2458873 h 4029283"/>
              <a:gd name="connsiteX17" fmla="*/ 1922448 w 12192000"/>
              <a:gd name="connsiteY17" fmla="*/ 2906271 h 4029283"/>
              <a:gd name="connsiteX18" fmla="*/ 1923656 w 12192000"/>
              <a:gd name="connsiteY18" fmla="*/ 2915332 h 4029283"/>
              <a:gd name="connsiteX19" fmla="*/ 1917897 w 12192000"/>
              <a:gd name="connsiteY19" fmla="*/ 2907562 h 4029283"/>
              <a:gd name="connsiteX20" fmla="*/ 1925769 w 12192000"/>
              <a:gd name="connsiteY20" fmla="*/ 2931177 h 4029283"/>
              <a:gd name="connsiteX21" fmla="*/ 1924785 w 12192000"/>
              <a:gd name="connsiteY21" fmla="*/ 2923797 h 4029283"/>
              <a:gd name="connsiteX22" fmla="*/ 1923656 w 12192000"/>
              <a:gd name="connsiteY22" fmla="*/ 2915332 h 4029283"/>
              <a:gd name="connsiteX23" fmla="*/ 1961548 w 12192000"/>
              <a:gd name="connsiteY23" fmla="*/ 2966451 h 4029283"/>
              <a:gd name="connsiteX24" fmla="*/ 2152801 w 12192000"/>
              <a:gd name="connsiteY24" fmla="*/ 3224468 h 4029283"/>
              <a:gd name="connsiteX25" fmla="*/ 2156221 w 12192000"/>
              <a:gd name="connsiteY25" fmla="*/ 3229082 h 4029283"/>
              <a:gd name="connsiteX26" fmla="*/ 2150133 w 12192000"/>
              <a:gd name="connsiteY26" fmla="*/ 3226367 h 4029283"/>
              <a:gd name="connsiteX27" fmla="*/ 2165878 w 12192000"/>
              <a:gd name="connsiteY27" fmla="*/ 3242110 h 4029283"/>
              <a:gd name="connsiteX28" fmla="*/ 2162003 w 12192000"/>
              <a:gd name="connsiteY28" fmla="*/ 3236883 h 4029283"/>
              <a:gd name="connsiteX29" fmla="*/ 2156221 w 12192000"/>
              <a:gd name="connsiteY29" fmla="*/ 3229082 h 4029283"/>
              <a:gd name="connsiteX30" fmla="*/ 2330730 w 12192000"/>
              <a:gd name="connsiteY30" fmla="*/ 3306914 h 4029283"/>
              <a:gd name="connsiteX31" fmla="*/ 2688717 w 12192000"/>
              <a:gd name="connsiteY31" fmla="*/ 3466577 h 4029283"/>
              <a:gd name="connsiteX32" fmla="*/ 2693399 w 12192000"/>
              <a:gd name="connsiteY32" fmla="*/ 3468665 h 4029283"/>
              <a:gd name="connsiteX33" fmla="*/ 2677585 w 12192000"/>
              <a:gd name="connsiteY33" fmla="*/ 3470390 h 4029283"/>
              <a:gd name="connsiteX34" fmla="*/ 2697266 w 12192000"/>
              <a:gd name="connsiteY34" fmla="*/ 3470390 h 4029283"/>
              <a:gd name="connsiteX35" fmla="*/ 2693399 w 12192000"/>
              <a:gd name="connsiteY35" fmla="*/ 3468665 h 4029283"/>
              <a:gd name="connsiteX36" fmla="*/ 2749044 w 12192000"/>
              <a:gd name="connsiteY36" fmla="*/ 3462595 h 4029283"/>
              <a:gd name="connsiteX37" fmla="*/ 2894077 w 12192000"/>
              <a:gd name="connsiteY37" fmla="*/ 3446775 h 4029283"/>
              <a:gd name="connsiteX38" fmla="*/ 3110568 w 12192000"/>
              <a:gd name="connsiteY38" fmla="*/ 3423160 h 4029283"/>
              <a:gd name="connsiteX39" fmla="*/ 3543551 w 12192000"/>
              <a:gd name="connsiteY39" fmla="*/ 3371994 h 4029283"/>
              <a:gd name="connsiteX40" fmla="*/ 3547487 w 12192000"/>
              <a:gd name="connsiteY40" fmla="*/ 3371994 h 4029283"/>
              <a:gd name="connsiteX41" fmla="*/ 3704936 w 12192000"/>
              <a:gd name="connsiteY41" fmla="*/ 3371994 h 4029283"/>
              <a:gd name="connsiteX42" fmla="*/ 3842703 w 12192000"/>
              <a:gd name="connsiteY42" fmla="*/ 3375438 h 4029283"/>
              <a:gd name="connsiteX43" fmla="*/ 3847029 w 12192000"/>
              <a:gd name="connsiteY43" fmla="*/ 3375546 h 4029283"/>
              <a:gd name="connsiteX44" fmla="*/ 3842703 w 12192000"/>
              <a:gd name="connsiteY44" fmla="*/ 3387737 h 4029283"/>
              <a:gd name="connsiteX45" fmla="*/ 3862384 w 12192000"/>
              <a:gd name="connsiteY45" fmla="*/ 3375930 h 4029283"/>
              <a:gd name="connsiteX46" fmla="*/ 3859924 w 12192000"/>
              <a:gd name="connsiteY46" fmla="*/ 3375868 h 4029283"/>
              <a:gd name="connsiteX47" fmla="*/ 3847029 w 12192000"/>
              <a:gd name="connsiteY47" fmla="*/ 3375546 h 4029283"/>
              <a:gd name="connsiteX48" fmla="*/ 3871287 w 12192000"/>
              <a:gd name="connsiteY48" fmla="*/ 3307190 h 4029283"/>
              <a:gd name="connsiteX49" fmla="*/ 3929300 w 12192000"/>
              <a:gd name="connsiteY49" fmla="*/ 3143714 h 4029283"/>
              <a:gd name="connsiteX50" fmla="*/ 4011960 w 12192000"/>
              <a:gd name="connsiteY50" fmla="*/ 2895754 h 4029283"/>
              <a:gd name="connsiteX51" fmla="*/ 4177281 w 12192000"/>
              <a:gd name="connsiteY51" fmla="*/ 2399835 h 4029283"/>
              <a:gd name="connsiteX52" fmla="*/ 4177281 w 12192000"/>
              <a:gd name="connsiteY52" fmla="*/ 2403771 h 4029283"/>
              <a:gd name="connsiteX53" fmla="*/ 4189089 w 12192000"/>
              <a:gd name="connsiteY53" fmla="*/ 2081030 h 4029283"/>
              <a:gd name="connsiteX54" fmla="*/ 4204834 w 12192000"/>
              <a:gd name="connsiteY54" fmla="*/ 1758289 h 4029283"/>
              <a:gd name="connsiteX55" fmla="*/ 4204834 w 12192000"/>
              <a:gd name="connsiteY55" fmla="*/ 1750418 h 4029283"/>
              <a:gd name="connsiteX56" fmla="*/ 4212707 w 12192000"/>
              <a:gd name="connsiteY56" fmla="*/ 1742546 h 4029283"/>
              <a:gd name="connsiteX57" fmla="*/ 4661435 w 12192000"/>
              <a:gd name="connsiteY57" fmla="*/ 1345024 h 4029283"/>
              <a:gd name="connsiteX58" fmla="*/ 4669307 w 12192000"/>
              <a:gd name="connsiteY58" fmla="*/ 1337152 h 4029283"/>
              <a:gd name="connsiteX59" fmla="*/ 4681116 w 12192000"/>
              <a:gd name="connsiteY59" fmla="*/ 1337152 h 4029283"/>
              <a:gd name="connsiteX60" fmla="*/ 5377825 w 12192000"/>
              <a:gd name="connsiteY60" fmla="*/ 1376511 h 4029283"/>
              <a:gd name="connsiteX61" fmla="*/ 5385697 w 12192000"/>
              <a:gd name="connsiteY61" fmla="*/ 1376511 h 4029283"/>
              <a:gd name="connsiteX62" fmla="*/ 5393570 w 12192000"/>
              <a:gd name="connsiteY62" fmla="*/ 1380446 h 4029283"/>
              <a:gd name="connsiteX63" fmla="*/ 5901341 w 12192000"/>
              <a:gd name="connsiteY63" fmla="*/ 1655957 h 4029283"/>
              <a:gd name="connsiteX64" fmla="*/ 5893468 w 12192000"/>
              <a:gd name="connsiteY64" fmla="*/ 1655957 h 4029283"/>
              <a:gd name="connsiteX65" fmla="*/ 6478864 w 12192000"/>
              <a:gd name="connsiteY65" fmla="*/ 1887112 h 4029283"/>
              <a:gd name="connsiteX66" fmla="*/ 6501485 w 12192000"/>
              <a:gd name="connsiteY66" fmla="*/ 1896045 h 4029283"/>
              <a:gd name="connsiteX67" fmla="*/ 6491772 w 12192000"/>
              <a:gd name="connsiteY67" fmla="*/ 1896045 h 4029283"/>
              <a:gd name="connsiteX68" fmla="*/ 6511453 w 12192000"/>
              <a:gd name="connsiteY68" fmla="*/ 1899981 h 4029283"/>
              <a:gd name="connsiteX69" fmla="*/ 6501797 w 12192000"/>
              <a:gd name="connsiteY69" fmla="*/ 1896168 h 4029283"/>
              <a:gd name="connsiteX70" fmla="*/ 6501485 w 12192000"/>
              <a:gd name="connsiteY70" fmla="*/ 1896045 h 4029283"/>
              <a:gd name="connsiteX71" fmla="*/ 6634690 w 12192000"/>
              <a:gd name="connsiteY71" fmla="*/ 1896045 h 4029283"/>
              <a:gd name="connsiteX72" fmla="*/ 6924755 w 12192000"/>
              <a:gd name="connsiteY72" fmla="*/ 1896045 h 4029283"/>
              <a:gd name="connsiteX73" fmla="*/ 7141247 w 12192000"/>
              <a:gd name="connsiteY73" fmla="*/ 1896045 h 4029283"/>
              <a:gd name="connsiteX74" fmla="*/ 7251460 w 12192000"/>
              <a:gd name="connsiteY74" fmla="*/ 1892109 h 4029283"/>
              <a:gd name="connsiteX75" fmla="*/ 7306567 w 12192000"/>
              <a:gd name="connsiteY75" fmla="*/ 1892109 h 4029283"/>
              <a:gd name="connsiteX76" fmla="*/ 7318376 w 12192000"/>
              <a:gd name="connsiteY76" fmla="*/ 1892109 h 4029283"/>
              <a:gd name="connsiteX77" fmla="*/ 7326248 w 12192000"/>
              <a:gd name="connsiteY77" fmla="*/ 1892109 h 4029283"/>
              <a:gd name="connsiteX78" fmla="*/ 7338057 w 12192000"/>
              <a:gd name="connsiteY78" fmla="*/ 1896045 h 4029283"/>
              <a:gd name="connsiteX79" fmla="*/ 7361674 w 12192000"/>
              <a:gd name="connsiteY79" fmla="*/ 1899981 h 4029283"/>
              <a:gd name="connsiteX80" fmla="*/ 7373483 w 12192000"/>
              <a:gd name="connsiteY80" fmla="*/ 1903916 h 4029283"/>
              <a:gd name="connsiteX81" fmla="*/ 7582102 w 12192000"/>
              <a:gd name="connsiteY81" fmla="*/ 1974762 h 4029283"/>
              <a:gd name="connsiteX82" fmla="*/ 7786785 w 12192000"/>
              <a:gd name="connsiteY82" fmla="*/ 2045607 h 4029283"/>
              <a:gd name="connsiteX83" fmla="*/ 8174563 w 12192000"/>
              <a:gd name="connsiteY83" fmla="*/ 2183555 h 4029283"/>
              <a:gd name="connsiteX84" fmla="*/ 8181323 w 12192000"/>
              <a:gd name="connsiteY84" fmla="*/ 2185959 h 4029283"/>
              <a:gd name="connsiteX85" fmla="*/ 8168597 w 12192000"/>
              <a:gd name="connsiteY85" fmla="*/ 2187299 h 4029283"/>
              <a:gd name="connsiteX86" fmla="*/ 8196151 w 12192000"/>
              <a:gd name="connsiteY86" fmla="*/ 2191234 h 4029283"/>
              <a:gd name="connsiteX87" fmla="*/ 8189755 w 12192000"/>
              <a:gd name="connsiteY87" fmla="*/ 2188959 h 4029283"/>
              <a:gd name="connsiteX88" fmla="*/ 8181323 w 12192000"/>
              <a:gd name="connsiteY88" fmla="*/ 2185959 h 4029283"/>
              <a:gd name="connsiteX89" fmla="*/ 8267341 w 12192000"/>
              <a:gd name="connsiteY89" fmla="*/ 2176905 h 4029283"/>
              <a:gd name="connsiteX90" fmla="*/ 8467749 w 12192000"/>
              <a:gd name="connsiteY90" fmla="*/ 2155812 h 4029283"/>
              <a:gd name="connsiteX91" fmla="*/ 8471685 w 12192000"/>
              <a:gd name="connsiteY91" fmla="*/ 2155812 h 4029283"/>
              <a:gd name="connsiteX92" fmla="*/ 8475621 w 12192000"/>
              <a:gd name="connsiteY92" fmla="*/ 2155812 h 4029283"/>
              <a:gd name="connsiteX93" fmla="*/ 9058180 w 12192000"/>
              <a:gd name="connsiteY93" fmla="*/ 2171555 h 4029283"/>
              <a:gd name="connsiteX94" fmla="*/ 9073925 w 12192000"/>
              <a:gd name="connsiteY94" fmla="*/ 2171555 h 4029283"/>
              <a:gd name="connsiteX95" fmla="*/ 9085734 w 12192000"/>
              <a:gd name="connsiteY95" fmla="*/ 2179427 h 4029283"/>
              <a:gd name="connsiteX96" fmla="*/ 9695846 w 12192000"/>
              <a:gd name="connsiteY96" fmla="*/ 2494296 h 4029283"/>
              <a:gd name="connsiteX97" fmla="*/ 9711591 w 12192000"/>
              <a:gd name="connsiteY97" fmla="*/ 2502168 h 4029283"/>
              <a:gd name="connsiteX98" fmla="*/ 9719464 w 12192000"/>
              <a:gd name="connsiteY98" fmla="*/ 2513975 h 4029283"/>
              <a:gd name="connsiteX99" fmla="*/ 9935955 w 12192000"/>
              <a:gd name="connsiteY99" fmla="*/ 2828844 h 4029283"/>
              <a:gd name="connsiteX100" fmla="*/ 9932019 w 12192000"/>
              <a:gd name="connsiteY100" fmla="*/ 2824909 h 4029283"/>
              <a:gd name="connsiteX101" fmla="*/ 10246916 w 12192000"/>
              <a:gd name="connsiteY101" fmla="*/ 3206687 h 4029283"/>
              <a:gd name="connsiteX102" fmla="*/ 10235107 w 12192000"/>
              <a:gd name="connsiteY102" fmla="*/ 3198816 h 4029283"/>
              <a:gd name="connsiteX103" fmla="*/ 10368938 w 12192000"/>
              <a:gd name="connsiteY103" fmla="*/ 3305084 h 4029283"/>
              <a:gd name="connsiteX104" fmla="*/ 10498833 w 12192000"/>
              <a:gd name="connsiteY104" fmla="*/ 3415288 h 4029283"/>
              <a:gd name="connsiteX105" fmla="*/ 10530323 w 12192000"/>
              <a:gd name="connsiteY105" fmla="*/ 3450711 h 4029283"/>
              <a:gd name="connsiteX106" fmla="*/ 10546068 w 12192000"/>
              <a:gd name="connsiteY106" fmla="*/ 3466455 h 4029283"/>
              <a:gd name="connsiteX107" fmla="*/ 10550004 w 12192000"/>
              <a:gd name="connsiteY107" fmla="*/ 3470390 h 4029283"/>
              <a:gd name="connsiteX108" fmla="*/ 10553940 w 12192000"/>
              <a:gd name="connsiteY108" fmla="*/ 3474326 h 4029283"/>
              <a:gd name="connsiteX109" fmla="*/ 10620856 w 12192000"/>
              <a:gd name="connsiteY109" fmla="*/ 3517621 h 4029283"/>
              <a:gd name="connsiteX110" fmla="*/ 10762559 w 12192000"/>
              <a:gd name="connsiteY110" fmla="*/ 3604210 h 4029283"/>
              <a:gd name="connsiteX111" fmla="*/ 10908199 w 12192000"/>
              <a:gd name="connsiteY111" fmla="*/ 3686863 h 4029283"/>
              <a:gd name="connsiteX112" fmla="*/ 10982987 w 12192000"/>
              <a:gd name="connsiteY112" fmla="*/ 3730157 h 4029283"/>
              <a:gd name="connsiteX113" fmla="*/ 10986923 w 12192000"/>
              <a:gd name="connsiteY113" fmla="*/ 3734093 h 4029283"/>
              <a:gd name="connsiteX114" fmla="*/ 10990859 w 12192000"/>
              <a:gd name="connsiteY114" fmla="*/ 3734093 h 4029283"/>
              <a:gd name="connsiteX115" fmla="*/ 10994795 w 12192000"/>
              <a:gd name="connsiteY115" fmla="*/ 3738029 h 4029283"/>
              <a:gd name="connsiteX116" fmla="*/ 11006604 w 12192000"/>
              <a:gd name="connsiteY116" fmla="*/ 3745901 h 4029283"/>
              <a:gd name="connsiteX117" fmla="*/ 11014477 w 12192000"/>
              <a:gd name="connsiteY117" fmla="*/ 3749837 h 4029283"/>
              <a:gd name="connsiteX118" fmla="*/ 11030221 w 12192000"/>
              <a:gd name="connsiteY118" fmla="*/ 3757708 h 4029283"/>
              <a:gd name="connsiteX119" fmla="*/ 11049902 w 12192000"/>
              <a:gd name="connsiteY119" fmla="*/ 3765580 h 4029283"/>
              <a:gd name="connsiteX120" fmla="*/ 11207351 w 12192000"/>
              <a:gd name="connsiteY120" fmla="*/ 3820682 h 4029283"/>
              <a:gd name="connsiteX121" fmla="*/ 11364799 w 12192000"/>
              <a:gd name="connsiteY121" fmla="*/ 3867913 h 4029283"/>
              <a:gd name="connsiteX122" fmla="*/ 11360863 w 12192000"/>
              <a:gd name="connsiteY122" fmla="*/ 3867913 h 4029283"/>
              <a:gd name="connsiteX123" fmla="*/ 11707249 w 12192000"/>
              <a:gd name="connsiteY123" fmla="*/ 3926951 h 4029283"/>
              <a:gd name="connsiteX124" fmla="*/ 12051415 w 12192000"/>
              <a:gd name="connsiteY124" fmla="*/ 3989521 h 4029283"/>
              <a:gd name="connsiteX125" fmla="*/ 12045763 w 12192000"/>
              <a:gd name="connsiteY125" fmla="*/ 3989924 h 4029283"/>
              <a:gd name="connsiteX126" fmla="*/ 12053636 w 12192000"/>
              <a:gd name="connsiteY126" fmla="*/ 3989924 h 4029283"/>
              <a:gd name="connsiteX127" fmla="*/ 12051415 w 12192000"/>
              <a:gd name="connsiteY127" fmla="*/ 3989521 h 4029283"/>
              <a:gd name="connsiteX128" fmla="*/ 12192000 w 12192000"/>
              <a:gd name="connsiteY128" fmla="*/ 3979480 h 4029283"/>
              <a:gd name="connsiteX129" fmla="*/ 12192000 w 12192000"/>
              <a:gd name="connsiteY129" fmla="*/ 4011989 h 4029283"/>
              <a:gd name="connsiteX130" fmla="*/ 12053636 w 12192000"/>
              <a:gd name="connsiteY130" fmla="*/ 4029283 h 4029283"/>
              <a:gd name="connsiteX131" fmla="*/ 12049700 w 12192000"/>
              <a:gd name="connsiteY131" fmla="*/ 4029283 h 4029283"/>
              <a:gd name="connsiteX132" fmla="*/ 12045763 w 12192000"/>
              <a:gd name="connsiteY132" fmla="*/ 4029283 h 4029283"/>
              <a:gd name="connsiteX133" fmla="*/ 11699377 w 12192000"/>
              <a:gd name="connsiteY133" fmla="*/ 3982053 h 4029283"/>
              <a:gd name="connsiteX134" fmla="*/ 11352991 w 12192000"/>
              <a:gd name="connsiteY134" fmla="*/ 3930887 h 4029283"/>
              <a:gd name="connsiteX135" fmla="*/ 11349054 w 12192000"/>
              <a:gd name="connsiteY135" fmla="*/ 3930887 h 4029283"/>
              <a:gd name="connsiteX136" fmla="*/ 11183734 w 12192000"/>
              <a:gd name="connsiteY136" fmla="*/ 3887592 h 4029283"/>
              <a:gd name="connsiteX137" fmla="*/ 11022349 w 12192000"/>
              <a:gd name="connsiteY137" fmla="*/ 3836426 h 4029283"/>
              <a:gd name="connsiteX138" fmla="*/ 11002668 w 12192000"/>
              <a:gd name="connsiteY138" fmla="*/ 3828554 h 4029283"/>
              <a:gd name="connsiteX139" fmla="*/ 10979051 w 12192000"/>
              <a:gd name="connsiteY139" fmla="*/ 3816746 h 4029283"/>
              <a:gd name="connsiteX140" fmla="*/ 10967242 w 12192000"/>
              <a:gd name="connsiteY140" fmla="*/ 3812811 h 4029283"/>
              <a:gd name="connsiteX141" fmla="*/ 10951497 w 12192000"/>
              <a:gd name="connsiteY141" fmla="*/ 3801003 h 4029283"/>
              <a:gd name="connsiteX142" fmla="*/ 10947561 w 12192000"/>
              <a:gd name="connsiteY142" fmla="*/ 3797067 h 4029283"/>
              <a:gd name="connsiteX143" fmla="*/ 10939689 w 12192000"/>
              <a:gd name="connsiteY143" fmla="*/ 3793131 h 4029283"/>
              <a:gd name="connsiteX144" fmla="*/ 10868837 w 12192000"/>
              <a:gd name="connsiteY144" fmla="*/ 3753773 h 4029283"/>
              <a:gd name="connsiteX145" fmla="*/ 10723197 w 12192000"/>
              <a:gd name="connsiteY145" fmla="*/ 3675055 h 4029283"/>
              <a:gd name="connsiteX146" fmla="*/ 10573621 w 12192000"/>
              <a:gd name="connsiteY146" fmla="*/ 3592402 h 4029283"/>
              <a:gd name="connsiteX147" fmla="*/ 10498833 w 12192000"/>
              <a:gd name="connsiteY147" fmla="*/ 3545172 h 4029283"/>
              <a:gd name="connsiteX148" fmla="*/ 10487024 w 12192000"/>
              <a:gd name="connsiteY148" fmla="*/ 3537300 h 4029283"/>
              <a:gd name="connsiteX149" fmla="*/ 10479152 w 12192000"/>
              <a:gd name="connsiteY149" fmla="*/ 3525492 h 4029283"/>
              <a:gd name="connsiteX150" fmla="*/ 10463407 w 12192000"/>
              <a:gd name="connsiteY150" fmla="*/ 3509749 h 4029283"/>
              <a:gd name="connsiteX151" fmla="*/ 10435854 w 12192000"/>
              <a:gd name="connsiteY151" fmla="*/ 3482198 h 4029283"/>
              <a:gd name="connsiteX152" fmla="*/ 10180000 w 12192000"/>
              <a:gd name="connsiteY152" fmla="*/ 3277533 h 4029283"/>
              <a:gd name="connsiteX153" fmla="*/ 10172128 w 12192000"/>
              <a:gd name="connsiteY153" fmla="*/ 3273597 h 4029283"/>
              <a:gd name="connsiteX154" fmla="*/ 10168191 w 12192000"/>
              <a:gd name="connsiteY154" fmla="*/ 3269661 h 4029283"/>
              <a:gd name="connsiteX155" fmla="*/ 9853295 w 12192000"/>
              <a:gd name="connsiteY155" fmla="*/ 2895754 h 4029283"/>
              <a:gd name="connsiteX156" fmla="*/ 9849359 w 12192000"/>
              <a:gd name="connsiteY156" fmla="*/ 2891818 h 4029283"/>
              <a:gd name="connsiteX157" fmla="*/ 9636827 w 12192000"/>
              <a:gd name="connsiteY157" fmla="*/ 2593554 h 4029283"/>
              <a:gd name="connsiteX158" fmla="*/ 9633549 w 12192000"/>
              <a:gd name="connsiteY158" fmla="*/ 2588953 h 4029283"/>
              <a:gd name="connsiteX159" fmla="*/ 9648612 w 12192000"/>
              <a:gd name="connsiteY159" fmla="*/ 2596628 h 4029283"/>
              <a:gd name="connsiteX160" fmla="*/ 9624995 w 12192000"/>
              <a:gd name="connsiteY160" fmla="*/ 2576949 h 4029283"/>
              <a:gd name="connsiteX161" fmla="*/ 9628501 w 12192000"/>
              <a:gd name="connsiteY161" fmla="*/ 2581869 h 4029283"/>
              <a:gd name="connsiteX162" fmla="*/ 9633549 w 12192000"/>
              <a:gd name="connsiteY162" fmla="*/ 2588953 h 4029283"/>
              <a:gd name="connsiteX163" fmla="*/ 9444629 w 12192000"/>
              <a:gd name="connsiteY163" fmla="*/ 2492697 h 4029283"/>
              <a:gd name="connsiteX164" fmla="*/ 9063216 w 12192000"/>
              <a:gd name="connsiteY164" fmla="*/ 2298364 h 4029283"/>
              <a:gd name="connsiteX165" fmla="*/ 9045399 w 12192000"/>
              <a:gd name="connsiteY165" fmla="*/ 2289286 h 4029283"/>
              <a:gd name="connsiteX166" fmla="*/ 9058180 w 12192000"/>
              <a:gd name="connsiteY166" fmla="*/ 2289631 h 4029283"/>
              <a:gd name="connsiteX167" fmla="*/ 9030627 w 12192000"/>
              <a:gd name="connsiteY167" fmla="*/ 2281759 h 4029283"/>
              <a:gd name="connsiteX168" fmla="*/ 9040283 w 12192000"/>
              <a:gd name="connsiteY168" fmla="*/ 2286679 h 4029283"/>
              <a:gd name="connsiteX169" fmla="*/ 9045399 w 12192000"/>
              <a:gd name="connsiteY169" fmla="*/ 2289286 h 4029283"/>
              <a:gd name="connsiteX170" fmla="*/ 8481886 w 12192000"/>
              <a:gd name="connsiteY170" fmla="*/ 2274057 h 4029283"/>
              <a:gd name="connsiteX171" fmla="*/ 8483494 w 12192000"/>
              <a:gd name="connsiteY171" fmla="*/ 2273888 h 4029283"/>
              <a:gd name="connsiteX172" fmla="*/ 8475621 w 12192000"/>
              <a:gd name="connsiteY172" fmla="*/ 2273888 h 4029283"/>
              <a:gd name="connsiteX173" fmla="*/ 8481886 w 12192000"/>
              <a:gd name="connsiteY173" fmla="*/ 2274057 h 4029283"/>
              <a:gd name="connsiteX174" fmla="*/ 8384751 w 12192000"/>
              <a:gd name="connsiteY174" fmla="*/ 2284281 h 4029283"/>
              <a:gd name="connsiteX175" fmla="*/ 8184342 w 12192000"/>
              <a:gd name="connsiteY175" fmla="*/ 2305375 h 4029283"/>
              <a:gd name="connsiteX176" fmla="*/ 8168597 w 12192000"/>
              <a:gd name="connsiteY176" fmla="*/ 2305375 h 4029283"/>
              <a:gd name="connsiteX177" fmla="*/ 8156788 w 12192000"/>
              <a:gd name="connsiteY177" fmla="*/ 2301439 h 4029283"/>
              <a:gd name="connsiteX178" fmla="*/ 7747423 w 12192000"/>
              <a:gd name="connsiteY178" fmla="*/ 2151876 h 4029283"/>
              <a:gd name="connsiteX179" fmla="*/ 7546676 w 12192000"/>
              <a:gd name="connsiteY179" fmla="*/ 2077094 h 4029283"/>
              <a:gd name="connsiteX180" fmla="*/ 7341993 w 12192000"/>
              <a:gd name="connsiteY180" fmla="*/ 2006249 h 4029283"/>
              <a:gd name="connsiteX181" fmla="*/ 7330185 w 12192000"/>
              <a:gd name="connsiteY181" fmla="*/ 2002313 h 4029283"/>
              <a:gd name="connsiteX182" fmla="*/ 7326248 w 12192000"/>
              <a:gd name="connsiteY182" fmla="*/ 2002313 h 4029283"/>
              <a:gd name="connsiteX183" fmla="*/ 7318376 w 12192000"/>
              <a:gd name="connsiteY183" fmla="*/ 2002313 h 4029283"/>
              <a:gd name="connsiteX184" fmla="*/ 7306567 w 12192000"/>
              <a:gd name="connsiteY184" fmla="*/ 2002313 h 4029283"/>
              <a:gd name="connsiteX185" fmla="*/ 7251460 w 12192000"/>
              <a:gd name="connsiteY185" fmla="*/ 2002313 h 4029283"/>
              <a:gd name="connsiteX186" fmla="*/ 7141247 w 12192000"/>
              <a:gd name="connsiteY186" fmla="*/ 1998377 h 4029283"/>
              <a:gd name="connsiteX187" fmla="*/ 6924755 w 12192000"/>
              <a:gd name="connsiteY187" fmla="*/ 1998377 h 4029283"/>
              <a:gd name="connsiteX188" fmla="*/ 6491772 w 12192000"/>
              <a:gd name="connsiteY188" fmla="*/ 1998377 h 4029283"/>
              <a:gd name="connsiteX189" fmla="*/ 6479963 w 12192000"/>
              <a:gd name="connsiteY189" fmla="*/ 1998377 h 4029283"/>
              <a:gd name="connsiteX190" fmla="*/ 6472091 w 12192000"/>
              <a:gd name="connsiteY190" fmla="*/ 1994441 h 4029283"/>
              <a:gd name="connsiteX191" fmla="*/ 5861978 w 12192000"/>
              <a:gd name="connsiteY191" fmla="*/ 1734674 h 4029283"/>
              <a:gd name="connsiteX192" fmla="*/ 5858042 w 12192000"/>
              <a:gd name="connsiteY192" fmla="*/ 1734674 h 4029283"/>
              <a:gd name="connsiteX193" fmla="*/ 5854106 w 12192000"/>
              <a:gd name="connsiteY193" fmla="*/ 1734674 h 4029283"/>
              <a:gd name="connsiteX194" fmla="*/ 5362018 w 12192000"/>
              <a:gd name="connsiteY194" fmla="*/ 1447971 h 4029283"/>
              <a:gd name="connsiteX195" fmla="*/ 5359532 w 12192000"/>
              <a:gd name="connsiteY195" fmla="*/ 1446523 h 4029283"/>
              <a:gd name="connsiteX196" fmla="*/ 5369952 w 12192000"/>
              <a:gd name="connsiteY196" fmla="*/ 1447356 h 4029283"/>
              <a:gd name="connsiteX197" fmla="*/ 5354207 w 12192000"/>
              <a:gd name="connsiteY197" fmla="*/ 1443420 h 4029283"/>
              <a:gd name="connsiteX198" fmla="*/ 5359532 w 12192000"/>
              <a:gd name="connsiteY198" fmla="*/ 1446523 h 4029283"/>
              <a:gd name="connsiteX199" fmla="*/ 5142583 w 12192000"/>
              <a:gd name="connsiteY199" fmla="*/ 1429168 h 4029283"/>
              <a:gd name="connsiteX200" fmla="*/ 4691879 w 12192000"/>
              <a:gd name="connsiteY200" fmla="*/ 1393115 h 4029283"/>
              <a:gd name="connsiteX201" fmla="*/ 4690517 w 12192000"/>
              <a:gd name="connsiteY201" fmla="*/ 1393006 h 4029283"/>
              <a:gd name="connsiteX202" fmla="*/ 4700797 w 12192000"/>
              <a:gd name="connsiteY202" fmla="*/ 1384382 h 4029283"/>
              <a:gd name="connsiteX203" fmla="*/ 4681116 w 12192000"/>
              <a:gd name="connsiteY203" fmla="*/ 1392254 h 4029283"/>
              <a:gd name="connsiteX204" fmla="*/ 4690517 w 12192000"/>
              <a:gd name="connsiteY204" fmla="*/ 1393006 h 4029283"/>
              <a:gd name="connsiteX205" fmla="*/ 4619038 w 12192000"/>
              <a:gd name="connsiteY205" fmla="*/ 1452971 h 4029283"/>
              <a:gd name="connsiteX206" fmla="*/ 4260818 w 12192000"/>
              <a:gd name="connsiteY206" fmla="*/ 1753485 h 4029283"/>
              <a:gd name="connsiteX207" fmla="*/ 4243732 w 12192000"/>
              <a:gd name="connsiteY207" fmla="*/ 1767819 h 4029283"/>
              <a:gd name="connsiteX208" fmla="*/ 4244196 w 12192000"/>
              <a:gd name="connsiteY208" fmla="*/ 1758289 h 4029283"/>
              <a:gd name="connsiteX209" fmla="*/ 4236324 w 12192000"/>
              <a:gd name="connsiteY209" fmla="*/ 1774033 h 4029283"/>
              <a:gd name="connsiteX210" fmla="*/ 4243581 w 12192000"/>
              <a:gd name="connsiteY210" fmla="*/ 1767945 h 4029283"/>
              <a:gd name="connsiteX211" fmla="*/ 4243732 w 12192000"/>
              <a:gd name="connsiteY211" fmla="*/ 1767819 h 4029283"/>
              <a:gd name="connsiteX212" fmla="*/ 4241425 w 12192000"/>
              <a:gd name="connsiteY212" fmla="*/ 1815100 h 4029283"/>
              <a:gd name="connsiteX213" fmla="*/ 4228452 w 12192000"/>
              <a:gd name="connsiteY213" fmla="*/ 2081030 h 4029283"/>
              <a:gd name="connsiteX214" fmla="*/ 4208770 w 12192000"/>
              <a:gd name="connsiteY214" fmla="*/ 2403771 h 4029283"/>
              <a:gd name="connsiteX215" fmla="*/ 4208770 w 12192000"/>
              <a:gd name="connsiteY215" fmla="*/ 2407707 h 4029283"/>
              <a:gd name="connsiteX216" fmla="*/ 4043450 w 12192000"/>
              <a:gd name="connsiteY216" fmla="*/ 2903626 h 4029283"/>
              <a:gd name="connsiteX217" fmla="*/ 3960789 w 12192000"/>
              <a:gd name="connsiteY217" fmla="*/ 3151585 h 4029283"/>
              <a:gd name="connsiteX218" fmla="*/ 3882065 w 12192000"/>
              <a:gd name="connsiteY218" fmla="*/ 3403481 h 4029283"/>
              <a:gd name="connsiteX219" fmla="*/ 3878129 w 12192000"/>
              <a:gd name="connsiteY219" fmla="*/ 3415288 h 4029283"/>
              <a:gd name="connsiteX220" fmla="*/ 3862384 w 12192000"/>
              <a:gd name="connsiteY220" fmla="*/ 3415288 h 4029283"/>
              <a:gd name="connsiteX221" fmla="*/ 3704936 w 12192000"/>
              <a:gd name="connsiteY221" fmla="*/ 3419224 h 4029283"/>
              <a:gd name="connsiteX222" fmla="*/ 3567168 w 12192000"/>
              <a:gd name="connsiteY222" fmla="*/ 3419224 h 4029283"/>
              <a:gd name="connsiteX223" fmla="*/ 3551424 w 12192000"/>
              <a:gd name="connsiteY223" fmla="*/ 3419224 h 4029283"/>
              <a:gd name="connsiteX224" fmla="*/ 3118441 w 12192000"/>
              <a:gd name="connsiteY224" fmla="*/ 3486134 h 4029283"/>
              <a:gd name="connsiteX225" fmla="*/ 2901949 w 12192000"/>
              <a:gd name="connsiteY225" fmla="*/ 3513685 h 4029283"/>
              <a:gd name="connsiteX226" fmla="*/ 2685458 w 12192000"/>
              <a:gd name="connsiteY226" fmla="*/ 3541236 h 4029283"/>
              <a:gd name="connsiteX227" fmla="*/ 2677585 w 12192000"/>
              <a:gd name="connsiteY227" fmla="*/ 3545172 h 4029283"/>
              <a:gd name="connsiteX228" fmla="*/ 2665776 w 12192000"/>
              <a:gd name="connsiteY228" fmla="*/ 3541236 h 4029283"/>
              <a:gd name="connsiteX229" fmla="*/ 2110771 w 12192000"/>
              <a:gd name="connsiteY229" fmla="*/ 3312956 h 4029283"/>
              <a:gd name="connsiteX230" fmla="*/ 2102899 w 12192000"/>
              <a:gd name="connsiteY230" fmla="*/ 3309020 h 4029283"/>
              <a:gd name="connsiteX231" fmla="*/ 2095026 w 12192000"/>
              <a:gd name="connsiteY231" fmla="*/ 3297212 h 4029283"/>
              <a:gd name="connsiteX232" fmla="*/ 1839172 w 12192000"/>
              <a:gd name="connsiteY232" fmla="*/ 2970536 h 4029283"/>
              <a:gd name="connsiteX233" fmla="*/ 1831300 w 12192000"/>
              <a:gd name="connsiteY233" fmla="*/ 2958728 h 4029283"/>
              <a:gd name="connsiteX234" fmla="*/ 1831300 w 12192000"/>
              <a:gd name="connsiteY234" fmla="*/ 2946920 h 4029283"/>
              <a:gd name="connsiteX235" fmla="*/ 1768321 w 12192000"/>
              <a:gd name="connsiteY235" fmla="*/ 2474617 h 4029283"/>
              <a:gd name="connsiteX236" fmla="*/ 1706325 w 12192000"/>
              <a:gd name="connsiteY236" fmla="*/ 2009693 h 4029283"/>
              <a:gd name="connsiteX237" fmla="*/ 1705926 w 12192000"/>
              <a:gd name="connsiteY237" fmla="*/ 2006701 h 4029283"/>
              <a:gd name="connsiteX238" fmla="*/ 1709277 w 12192000"/>
              <a:gd name="connsiteY238" fmla="*/ 2014121 h 4029283"/>
              <a:gd name="connsiteX239" fmla="*/ 1705341 w 12192000"/>
              <a:gd name="connsiteY239" fmla="*/ 2002313 h 4029283"/>
              <a:gd name="connsiteX240" fmla="*/ 1705464 w 12192000"/>
              <a:gd name="connsiteY240" fmla="*/ 2003235 h 4029283"/>
              <a:gd name="connsiteX241" fmla="*/ 1705926 w 12192000"/>
              <a:gd name="connsiteY241" fmla="*/ 2006701 h 4029283"/>
              <a:gd name="connsiteX242" fmla="*/ 1672898 w 12192000"/>
              <a:gd name="connsiteY242" fmla="*/ 1933574 h 4029283"/>
              <a:gd name="connsiteX243" fmla="*/ 1599064 w 12192000"/>
              <a:gd name="connsiteY243" fmla="*/ 1770097 h 4029283"/>
              <a:gd name="connsiteX244" fmla="*/ 1492786 w 12192000"/>
              <a:gd name="connsiteY244" fmla="*/ 1526073 h 4029283"/>
              <a:gd name="connsiteX245" fmla="*/ 1496722 w 12192000"/>
              <a:gd name="connsiteY245" fmla="*/ 1537881 h 4029283"/>
              <a:gd name="connsiteX246" fmla="*/ 1229060 w 12192000"/>
              <a:gd name="connsiteY246" fmla="*/ 1223012 h 4029283"/>
              <a:gd name="connsiteX247" fmla="*/ 1095229 w 12192000"/>
              <a:gd name="connsiteY247" fmla="*/ 1065577 h 4029283"/>
              <a:gd name="connsiteX248" fmla="*/ 957461 w 12192000"/>
              <a:gd name="connsiteY248" fmla="*/ 912079 h 4029283"/>
              <a:gd name="connsiteX249" fmla="*/ 685863 w 12192000"/>
              <a:gd name="connsiteY249" fmla="*/ 605081 h 4029283"/>
              <a:gd name="connsiteX250" fmla="*/ 410328 w 12192000"/>
              <a:gd name="connsiteY250" fmla="*/ 294148 h 4029283"/>
              <a:gd name="connsiteX251" fmla="*/ 418201 w 12192000"/>
              <a:gd name="connsiteY251" fmla="*/ 298084 h 4029283"/>
              <a:gd name="connsiteX252" fmla="*/ 75750 w 12192000"/>
              <a:gd name="connsiteY252" fmla="*/ 77675 h 4029283"/>
              <a:gd name="connsiteX253" fmla="*/ 18583 w 12192000"/>
              <a:gd name="connsiteY253" fmla="*/ 41299 h 4029283"/>
              <a:gd name="connsiteX254" fmla="*/ 0 w 12192000"/>
              <a:gd name="connsiteY254" fmla="*/ 29475 h 40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4029283">
                <a:moveTo>
                  <a:pt x="0" y="0"/>
                </a:moveTo>
                <a:lnTo>
                  <a:pt x="18429" y="10889"/>
                </a:lnTo>
                <a:cubicBezTo>
                  <a:pt x="91495" y="54060"/>
                  <a:pt x="91495" y="54060"/>
                  <a:pt x="91495" y="54060"/>
                </a:cubicBezTo>
                <a:cubicBezTo>
                  <a:pt x="441818" y="258725"/>
                  <a:pt x="441818" y="258725"/>
                  <a:pt x="441818" y="258725"/>
                </a:cubicBezTo>
                <a:cubicBezTo>
                  <a:pt x="445754" y="258725"/>
                  <a:pt x="445754" y="258725"/>
                  <a:pt x="445754" y="258725"/>
                </a:cubicBezTo>
                <a:cubicBezTo>
                  <a:pt x="449690" y="262661"/>
                  <a:pt x="449690" y="262661"/>
                  <a:pt x="449690" y="262661"/>
                </a:cubicBezTo>
                <a:cubicBezTo>
                  <a:pt x="733097" y="561787"/>
                  <a:pt x="733097" y="561787"/>
                  <a:pt x="733097" y="561787"/>
                </a:cubicBezTo>
                <a:cubicBezTo>
                  <a:pt x="1012568" y="864848"/>
                  <a:pt x="1012568" y="864848"/>
                  <a:pt x="1012568" y="864848"/>
                </a:cubicBezTo>
                <a:cubicBezTo>
                  <a:pt x="1107037" y="963245"/>
                  <a:pt x="1201506" y="1065577"/>
                  <a:pt x="1292039" y="1167910"/>
                </a:cubicBezTo>
                <a:cubicBezTo>
                  <a:pt x="1567574" y="1474907"/>
                  <a:pt x="1567574" y="1474907"/>
                  <a:pt x="1567574" y="1474907"/>
                </a:cubicBezTo>
                <a:cubicBezTo>
                  <a:pt x="1571510" y="1482779"/>
                  <a:pt x="1571510" y="1482779"/>
                  <a:pt x="1571510" y="1482779"/>
                </a:cubicBezTo>
                <a:cubicBezTo>
                  <a:pt x="1571510" y="1486715"/>
                  <a:pt x="1571510" y="1486715"/>
                  <a:pt x="1571510" y="1486715"/>
                </a:cubicBezTo>
                <a:cubicBezTo>
                  <a:pt x="1685660" y="1730738"/>
                  <a:pt x="1685660" y="1730738"/>
                  <a:pt x="1685660" y="1730738"/>
                </a:cubicBezTo>
                <a:cubicBezTo>
                  <a:pt x="1795874" y="1974762"/>
                  <a:pt x="1795874" y="1974762"/>
                  <a:pt x="1795874" y="1974762"/>
                </a:cubicBezTo>
                <a:cubicBezTo>
                  <a:pt x="1799810" y="1982634"/>
                  <a:pt x="1799810" y="1982634"/>
                  <a:pt x="1799810" y="1982634"/>
                </a:cubicBezTo>
                <a:cubicBezTo>
                  <a:pt x="1799810" y="1986569"/>
                  <a:pt x="1799810" y="1986569"/>
                  <a:pt x="1799810" y="1986569"/>
                </a:cubicBezTo>
                <a:cubicBezTo>
                  <a:pt x="1862790" y="2458873"/>
                  <a:pt x="1862790" y="2458873"/>
                  <a:pt x="1862790" y="2458873"/>
                </a:cubicBezTo>
                <a:cubicBezTo>
                  <a:pt x="1902152" y="2754063"/>
                  <a:pt x="1916912" y="2864759"/>
                  <a:pt x="1922448" y="2906271"/>
                </a:cubicBezTo>
                <a:lnTo>
                  <a:pt x="1923656" y="2915332"/>
                </a:lnTo>
                <a:lnTo>
                  <a:pt x="1917897" y="2907562"/>
                </a:lnTo>
                <a:cubicBezTo>
                  <a:pt x="1917897" y="2907562"/>
                  <a:pt x="1917897" y="2907562"/>
                  <a:pt x="1925769" y="2931177"/>
                </a:cubicBezTo>
                <a:cubicBezTo>
                  <a:pt x="1925769" y="2931177"/>
                  <a:pt x="1925769" y="2931177"/>
                  <a:pt x="1924785" y="2923797"/>
                </a:cubicBezTo>
                <a:lnTo>
                  <a:pt x="1923656" y="2915332"/>
                </a:lnTo>
                <a:lnTo>
                  <a:pt x="1961548" y="2966451"/>
                </a:lnTo>
                <a:cubicBezTo>
                  <a:pt x="2084146" y="3131847"/>
                  <a:pt x="2133185" y="3198005"/>
                  <a:pt x="2152801" y="3224468"/>
                </a:cubicBezTo>
                <a:lnTo>
                  <a:pt x="2156221" y="3229082"/>
                </a:lnTo>
                <a:lnTo>
                  <a:pt x="2150133" y="3226367"/>
                </a:lnTo>
                <a:cubicBezTo>
                  <a:pt x="2150133" y="3226367"/>
                  <a:pt x="2150133" y="3226367"/>
                  <a:pt x="2165878" y="3242110"/>
                </a:cubicBezTo>
                <a:cubicBezTo>
                  <a:pt x="2165878" y="3242110"/>
                  <a:pt x="2165878" y="3242110"/>
                  <a:pt x="2162003" y="3236883"/>
                </a:cubicBezTo>
                <a:lnTo>
                  <a:pt x="2156221" y="3229082"/>
                </a:lnTo>
                <a:lnTo>
                  <a:pt x="2330730" y="3306914"/>
                </a:lnTo>
                <a:cubicBezTo>
                  <a:pt x="2592541" y="3423683"/>
                  <a:pt x="2667345" y="3457045"/>
                  <a:pt x="2688717" y="3466577"/>
                </a:cubicBezTo>
                <a:lnTo>
                  <a:pt x="2693399" y="3468665"/>
                </a:lnTo>
                <a:lnTo>
                  <a:pt x="2677585" y="3470390"/>
                </a:lnTo>
                <a:cubicBezTo>
                  <a:pt x="2677585" y="3470390"/>
                  <a:pt x="2677585" y="3470390"/>
                  <a:pt x="2697266" y="3470390"/>
                </a:cubicBezTo>
                <a:lnTo>
                  <a:pt x="2693399" y="3468665"/>
                </a:lnTo>
                <a:lnTo>
                  <a:pt x="2749044" y="3462595"/>
                </a:lnTo>
                <a:cubicBezTo>
                  <a:pt x="2894077" y="3446775"/>
                  <a:pt x="2894077" y="3446775"/>
                  <a:pt x="2894077" y="3446775"/>
                </a:cubicBezTo>
                <a:cubicBezTo>
                  <a:pt x="2964928" y="3438903"/>
                  <a:pt x="3039716" y="3434968"/>
                  <a:pt x="3110568" y="3423160"/>
                </a:cubicBezTo>
                <a:cubicBezTo>
                  <a:pt x="3543551" y="3371994"/>
                  <a:pt x="3543551" y="3371994"/>
                  <a:pt x="3543551" y="3371994"/>
                </a:cubicBezTo>
                <a:cubicBezTo>
                  <a:pt x="3547487" y="3371994"/>
                  <a:pt x="3547487" y="3371994"/>
                  <a:pt x="3547487" y="3371994"/>
                </a:cubicBezTo>
                <a:cubicBezTo>
                  <a:pt x="3704936" y="3371994"/>
                  <a:pt x="3704936" y="3371994"/>
                  <a:pt x="3704936" y="3371994"/>
                </a:cubicBezTo>
                <a:cubicBezTo>
                  <a:pt x="3783660" y="3373962"/>
                  <a:pt x="3823022" y="3374946"/>
                  <a:pt x="3842703" y="3375438"/>
                </a:cubicBezTo>
                <a:lnTo>
                  <a:pt x="3847029" y="3375546"/>
                </a:lnTo>
                <a:lnTo>
                  <a:pt x="3842703" y="3387737"/>
                </a:lnTo>
                <a:cubicBezTo>
                  <a:pt x="3842703" y="3387737"/>
                  <a:pt x="3842703" y="3387737"/>
                  <a:pt x="3862384" y="3375930"/>
                </a:cubicBezTo>
                <a:cubicBezTo>
                  <a:pt x="3862384" y="3375930"/>
                  <a:pt x="3862384" y="3375930"/>
                  <a:pt x="3859924" y="3375868"/>
                </a:cubicBezTo>
                <a:lnTo>
                  <a:pt x="3847029" y="3375546"/>
                </a:lnTo>
                <a:lnTo>
                  <a:pt x="3871287" y="3307190"/>
                </a:lnTo>
                <a:cubicBezTo>
                  <a:pt x="3929300" y="3143714"/>
                  <a:pt x="3929300" y="3143714"/>
                  <a:pt x="3929300" y="3143714"/>
                </a:cubicBezTo>
                <a:cubicBezTo>
                  <a:pt x="4011960" y="2895754"/>
                  <a:pt x="4011960" y="2895754"/>
                  <a:pt x="4011960" y="2895754"/>
                </a:cubicBezTo>
                <a:cubicBezTo>
                  <a:pt x="4067067" y="2730448"/>
                  <a:pt x="4122174" y="2565142"/>
                  <a:pt x="4177281" y="2399835"/>
                </a:cubicBezTo>
                <a:cubicBezTo>
                  <a:pt x="4177281" y="2403771"/>
                  <a:pt x="4177281" y="2403771"/>
                  <a:pt x="4177281" y="2403771"/>
                </a:cubicBezTo>
                <a:cubicBezTo>
                  <a:pt x="4189089" y="2081030"/>
                  <a:pt x="4189089" y="2081030"/>
                  <a:pt x="4189089" y="2081030"/>
                </a:cubicBezTo>
                <a:cubicBezTo>
                  <a:pt x="4204834" y="1758289"/>
                  <a:pt x="4204834" y="1758289"/>
                  <a:pt x="4204834" y="1758289"/>
                </a:cubicBezTo>
                <a:cubicBezTo>
                  <a:pt x="4204834" y="1750418"/>
                  <a:pt x="4204834" y="1750418"/>
                  <a:pt x="4204834" y="1750418"/>
                </a:cubicBezTo>
                <a:cubicBezTo>
                  <a:pt x="4212707" y="1742546"/>
                  <a:pt x="4212707" y="1742546"/>
                  <a:pt x="4212707" y="1742546"/>
                </a:cubicBezTo>
                <a:cubicBezTo>
                  <a:pt x="4661435" y="1345024"/>
                  <a:pt x="4661435" y="1345024"/>
                  <a:pt x="4661435" y="1345024"/>
                </a:cubicBezTo>
                <a:cubicBezTo>
                  <a:pt x="4669307" y="1337152"/>
                  <a:pt x="4669307" y="1337152"/>
                  <a:pt x="4669307" y="1337152"/>
                </a:cubicBezTo>
                <a:cubicBezTo>
                  <a:pt x="4681116" y="1337152"/>
                  <a:pt x="4681116" y="1337152"/>
                  <a:pt x="4681116" y="1337152"/>
                </a:cubicBezTo>
                <a:cubicBezTo>
                  <a:pt x="5377825" y="1376511"/>
                  <a:pt x="5377825" y="1376511"/>
                  <a:pt x="5377825" y="1376511"/>
                </a:cubicBezTo>
                <a:cubicBezTo>
                  <a:pt x="5385697" y="1376511"/>
                  <a:pt x="5385697" y="1376511"/>
                  <a:pt x="5385697" y="1376511"/>
                </a:cubicBezTo>
                <a:cubicBezTo>
                  <a:pt x="5393570" y="1380446"/>
                  <a:pt x="5393570" y="1380446"/>
                  <a:pt x="5393570" y="1380446"/>
                </a:cubicBezTo>
                <a:cubicBezTo>
                  <a:pt x="5901341" y="1655957"/>
                  <a:pt x="5901341" y="1655957"/>
                  <a:pt x="5901341" y="1655957"/>
                </a:cubicBezTo>
                <a:cubicBezTo>
                  <a:pt x="5893468" y="1655957"/>
                  <a:pt x="5893468" y="1655957"/>
                  <a:pt x="5893468" y="1655957"/>
                </a:cubicBezTo>
                <a:cubicBezTo>
                  <a:pt x="6279709" y="1808472"/>
                  <a:pt x="6424549" y="1865665"/>
                  <a:pt x="6478864" y="1887112"/>
                </a:cubicBezTo>
                <a:lnTo>
                  <a:pt x="6501485" y="1896045"/>
                </a:lnTo>
                <a:lnTo>
                  <a:pt x="6491772" y="1896045"/>
                </a:lnTo>
                <a:cubicBezTo>
                  <a:pt x="6491772" y="1896045"/>
                  <a:pt x="6491772" y="1896045"/>
                  <a:pt x="6511453" y="1899981"/>
                </a:cubicBezTo>
                <a:cubicBezTo>
                  <a:pt x="6511453" y="1899981"/>
                  <a:pt x="6511453" y="1899981"/>
                  <a:pt x="6501797" y="1896168"/>
                </a:cubicBezTo>
                <a:lnTo>
                  <a:pt x="6501485" y="1896045"/>
                </a:lnTo>
                <a:lnTo>
                  <a:pt x="6634690" y="1896045"/>
                </a:lnTo>
                <a:cubicBezTo>
                  <a:pt x="6924755" y="1896045"/>
                  <a:pt x="6924755" y="1896045"/>
                  <a:pt x="6924755" y="1896045"/>
                </a:cubicBezTo>
                <a:cubicBezTo>
                  <a:pt x="7141247" y="1896045"/>
                  <a:pt x="7141247" y="1896045"/>
                  <a:pt x="7141247" y="1896045"/>
                </a:cubicBezTo>
                <a:cubicBezTo>
                  <a:pt x="7251460" y="1892109"/>
                  <a:pt x="7251460" y="1892109"/>
                  <a:pt x="7251460" y="1892109"/>
                </a:cubicBezTo>
                <a:cubicBezTo>
                  <a:pt x="7306567" y="1892109"/>
                  <a:pt x="7306567" y="1892109"/>
                  <a:pt x="7306567" y="1892109"/>
                </a:cubicBezTo>
                <a:cubicBezTo>
                  <a:pt x="7318376" y="1892109"/>
                  <a:pt x="7318376" y="1892109"/>
                  <a:pt x="7318376" y="1892109"/>
                </a:cubicBezTo>
                <a:cubicBezTo>
                  <a:pt x="7326248" y="1892109"/>
                  <a:pt x="7326248" y="1892109"/>
                  <a:pt x="7326248" y="1892109"/>
                </a:cubicBezTo>
                <a:cubicBezTo>
                  <a:pt x="7330185" y="1892109"/>
                  <a:pt x="7334121" y="1896045"/>
                  <a:pt x="7338057" y="1896045"/>
                </a:cubicBezTo>
                <a:cubicBezTo>
                  <a:pt x="7345929" y="1896045"/>
                  <a:pt x="7357738" y="1899981"/>
                  <a:pt x="7361674" y="1899981"/>
                </a:cubicBezTo>
                <a:cubicBezTo>
                  <a:pt x="7373483" y="1903916"/>
                  <a:pt x="7373483" y="1903916"/>
                  <a:pt x="7373483" y="1903916"/>
                </a:cubicBezTo>
                <a:cubicBezTo>
                  <a:pt x="7444335" y="1927532"/>
                  <a:pt x="7515187" y="1951147"/>
                  <a:pt x="7582102" y="1974762"/>
                </a:cubicBezTo>
                <a:cubicBezTo>
                  <a:pt x="7786785" y="2045607"/>
                  <a:pt x="7786785" y="2045607"/>
                  <a:pt x="7786785" y="2045607"/>
                </a:cubicBezTo>
                <a:cubicBezTo>
                  <a:pt x="8042639" y="2136624"/>
                  <a:pt x="8138584" y="2170756"/>
                  <a:pt x="8174563" y="2183555"/>
                </a:cubicBezTo>
                <a:lnTo>
                  <a:pt x="8181323" y="2185959"/>
                </a:lnTo>
                <a:lnTo>
                  <a:pt x="8168597" y="2187299"/>
                </a:lnTo>
                <a:cubicBezTo>
                  <a:pt x="8168597" y="2187299"/>
                  <a:pt x="8168597" y="2187299"/>
                  <a:pt x="8196151" y="2191234"/>
                </a:cubicBezTo>
                <a:cubicBezTo>
                  <a:pt x="8196151" y="2191234"/>
                  <a:pt x="8196151" y="2191234"/>
                  <a:pt x="8189755" y="2188959"/>
                </a:cubicBezTo>
                <a:lnTo>
                  <a:pt x="8181323" y="2185959"/>
                </a:lnTo>
                <a:lnTo>
                  <a:pt x="8267341" y="2176905"/>
                </a:lnTo>
                <a:cubicBezTo>
                  <a:pt x="8467749" y="2155812"/>
                  <a:pt x="8467749" y="2155812"/>
                  <a:pt x="8467749" y="2155812"/>
                </a:cubicBezTo>
                <a:cubicBezTo>
                  <a:pt x="8471685" y="2155812"/>
                  <a:pt x="8471685" y="2155812"/>
                  <a:pt x="8471685" y="2155812"/>
                </a:cubicBezTo>
                <a:cubicBezTo>
                  <a:pt x="8475621" y="2155812"/>
                  <a:pt x="8475621" y="2155812"/>
                  <a:pt x="8475621" y="2155812"/>
                </a:cubicBezTo>
                <a:cubicBezTo>
                  <a:pt x="8672432" y="2159748"/>
                  <a:pt x="8865306" y="2167619"/>
                  <a:pt x="9058180" y="2171555"/>
                </a:cubicBezTo>
                <a:cubicBezTo>
                  <a:pt x="9073925" y="2171555"/>
                  <a:pt x="9073925" y="2171555"/>
                  <a:pt x="9073925" y="2171555"/>
                </a:cubicBezTo>
                <a:cubicBezTo>
                  <a:pt x="9085734" y="2179427"/>
                  <a:pt x="9085734" y="2179427"/>
                  <a:pt x="9085734" y="2179427"/>
                </a:cubicBezTo>
                <a:cubicBezTo>
                  <a:pt x="9695846" y="2494296"/>
                  <a:pt x="9695846" y="2494296"/>
                  <a:pt x="9695846" y="2494296"/>
                </a:cubicBezTo>
                <a:cubicBezTo>
                  <a:pt x="9711591" y="2502168"/>
                  <a:pt x="9711591" y="2502168"/>
                  <a:pt x="9711591" y="2502168"/>
                </a:cubicBezTo>
                <a:cubicBezTo>
                  <a:pt x="9719464" y="2513975"/>
                  <a:pt x="9719464" y="2513975"/>
                  <a:pt x="9719464" y="2513975"/>
                </a:cubicBezTo>
                <a:cubicBezTo>
                  <a:pt x="9935955" y="2828844"/>
                  <a:pt x="9935955" y="2828844"/>
                  <a:pt x="9935955" y="2828844"/>
                </a:cubicBezTo>
                <a:cubicBezTo>
                  <a:pt x="9932019" y="2824909"/>
                  <a:pt x="9932019" y="2824909"/>
                  <a:pt x="9932019" y="2824909"/>
                </a:cubicBezTo>
                <a:cubicBezTo>
                  <a:pt x="10246916" y="3206687"/>
                  <a:pt x="10246916" y="3206687"/>
                  <a:pt x="10246916" y="3206687"/>
                </a:cubicBezTo>
                <a:cubicBezTo>
                  <a:pt x="10235107" y="3198816"/>
                  <a:pt x="10235107" y="3198816"/>
                  <a:pt x="10235107" y="3198816"/>
                </a:cubicBezTo>
                <a:cubicBezTo>
                  <a:pt x="10282342" y="3234239"/>
                  <a:pt x="10325640" y="3269661"/>
                  <a:pt x="10368938" y="3305084"/>
                </a:cubicBezTo>
                <a:cubicBezTo>
                  <a:pt x="10412236" y="3340507"/>
                  <a:pt x="10455535" y="3375930"/>
                  <a:pt x="10498833" y="3415288"/>
                </a:cubicBezTo>
                <a:cubicBezTo>
                  <a:pt x="10510642" y="3427096"/>
                  <a:pt x="10522450" y="3438903"/>
                  <a:pt x="10530323" y="3450711"/>
                </a:cubicBezTo>
                <a:cubicBezTo>
                  <a:pt x="10538195" y="3454647"/>
                  <a:pt x="10542131" y="3466455"/>
                  <a:pt x="10546068" y="3466455"/>
                </a:cubicBezTo>
                <a:cubicBezTo>
                  <a:pt x="10546068" y="3466455"/>
                  <a:pt x="10546068" y="3466455"/>
                  <a:pt x="10550004" y="3470390"/>
                </a:cubicBezTo>
                <a:cubicBezTo>
                  <a:pt x="10550004" y="3470390"/>
                  <a:pt x="10553940" y="3474326"/>
                  <a:pt x="10553940" y="3474326"/>
                </a:cubicBezTo>
                <a:cubicBezTo>
                  <a:pt x="10573621" y="3490070"/>
                  <a:pt x="10597238" y="3505813"/>
                  <a:pt x="10620856" y="3517621"/>
                </a:cubicBezTo>
                <a:cubicBezTo>
                  <a:pt x="10664154" y="3549108"/>
                  <a:pt x="10715325" y="3576659"/>
                  <a:pt x="10762559" y="3604210"/>
                </a:cubicBezTo>
                <a:cubicBezTo>
                  <a:pt x="10908199" y="3686863"/>
                  <a:pt x="10908199" y="3686863"/>
                  <a:pt x="10908199" y="3686863"/>
                </a:cubicBezTo>
                <a:cubicBezTo>
                  <a:pt x="10931816" y="3698671"/>
                  <a:pt x="10955433" y="3714414"/>
                  <a:pt x="10982987" y="3730157"/>
                </a:cubicBezTo>
                <a:cubicBezTo>
                  <a:pt x="10986923" y="3734093"/>
                  <a:pt x="10986923" y="3734093"/>
                  <a:pt x="10986923" y="3734093"/>
                </a:cubicBezTo>
                <a:cubicBezTo>
                  <a:pt x="10990859" y="3734093"/>
                  <a:pt x="10990859" y="3734093"/>
                  <a:pt x="10990859" y="3734093"/>
                </a:cubicBezTo>
                <a:cubicBezTo>
                  <a:pt x="10994795" y="3738029"/>
                  <a:pt x="10994795" y="3738029"/>
                  <a:pt x="10994795" y="3738029"/>
                </a:cubicBezTo>
                <a:cubicBezTo>
                  <a:pt x="11006604" y="3745901"/>
                  <a:pt x="11006604" y="3745901"/>
                  <a:pt x="11006604" y="3745901"/>
                </a:cubicBezTo>
                <a:cubicBezTo>
                  <a:pt x="11014477" y="3749837"/>
                  <a:pt x="11014477" y="3749837"/>
                  <a:pt x="11014477" y="3749837"/>
                </a:cubicBezTo>
                <a:cubicBezTo>
                  <a:pt x="11018413" y="3753773"/>
                  <a:pt x="11026285" y="3757708"/>
                  <a:pt x="11030221" y="3757708"/>
                </a:cubicBezTo>
                <a:cubicBezTo>
                  <a:pt x="11038094" y="3761644"/>
                  <a:pt x="11042030" y="3765580"/>
                  <a:pt x="11049902" y="3765580"/>
                </a:cubicBezTo>
                <a:cubicBezTo>
                  <a:pt x="11101073" y="3785260"/>
                  <a:pt x="11152244" y="3804939"/>
                  <a:pt x="11207351" y="3820682"/>
                </a:cubicBezTo>
                <a:cubicBezTo>
                  <a:pt x="11258522" y="3836426"/>
                  <a:pt x="11313628" y="3852169"/>
                  <a:pt x="11364799" y="3867913"/>
                </a:cubicBezTo>
                <a:cubicBezTo>
                  <a:pt x="11360863" y="3867913"/>
                  <a:pt x="11360863" y="3867913"/>
                  <a:pt x="11360863" y="3867913"/>
                </a:cubicBezTo>
                <a:cubicBezTo>
                  <a:pt x="11707249" y="3926951"/>
                  <a:pt x="11707249" y="3926951"/>
                  <a:pt x="11707249" y="3926951"/>
                </a:cubicBezTo>
                <a:lnTo>
                  <a:pt x="12051415" y="3989521"/>
                </a:lnTo>
                <a:lnTo>
                  <a:pt x="12045763" y="3989924"/>
                </a:lnTo>
                <a:cubicBezTo>
                  <a:pt x="12045763" y="3989924"/>
                  <a:pt x="12045763" y="3989924"/>
                  <a:pt x="12053636" y="3989924"/>
                </a:cubicBezTo>
                <a:lnTo>
                  <a:pt x="12051415" y="3989521"/>
                </a:lnTo>
                <a:lnTo>
                  <a:pt x="12192000" y="3979480"/>
                </a:lnTo>
                <a:lnTo>
                  <a:pt x="12192000" y="4011989"/>
                </a:lnTo>
                <a:lnTo>
                  <a:pt x="12053636" y="4029283"/>
                </a:lnTo>
                <a:cubicBezTo>
                  <a:pt x="12049700" y="4029283"/>
                  <a:pt x="12049700" y="4029283"/>
                  <a:pt x="12049700" y="4029283"/>
                </a:cubicBezTo>
                <a:cubicBezTo>
                  <a:pt x="12045763" y="4029283"/>
                  <a:pt x="12045763" y="4029283"/>
                  <a:pt x="12045763" y="4029283"/>
                </a:cubicBezTo>
                <a:cubicBezTo>
                  <a:pt x="11931613" y="4013540"/>
                  <a:pt x="11813527" y="3997796"/>
                  <a:pt x="11699377" y="3982053"/>
                </a:cubicBezTo>
                <a:cubicBezTo>
                  <a:pt x="11352991" y="3930887"/>
                  <a:pt x="11352991" y="3930887"/>
                  <a:pt x="11352991" y="3930887"/>
                </a:cubicBezTo>
                <a:cubicBezTo>
                  <a:pt x="11349054" y="3930887"/>
                  <a:pt x="11349054" y="3930887"/>
                  <a:pt x="11349054" y="3930887"/>
                </a:cubicBezTo>
                <a:cubicBezTo>
                  <a:pt x="11293947" y="3915143"/>
                  <a:pt x="11238840" y="3903335"/>
                  <a:pt x="11183734" y="3887592"/>
                </a:cubicBezTo>
                <a:cubicBezTo>
                  <a:pt x="11132563" y="3871849"/>
                  <a:pt x="11077456" y="3856105"/>
                  <a:pt x="11022349" y="3836426"/>
                </a:cubicBezTo>
                <a:cubicBezTo>
                  <a:pt x="11014477" y="3832490"/>
                  <a:pt x="11010540" y="3828554"/>
                  <a:pt x="11002668" y="3828554"/>
                </a:cubicBezTo>
                <a:cubicBezTo>
                  <a:pt x="10994795" y="3824618"/>
                  <a:pt x="10986923" y="3820682"/>
                  <a:pt x="10979051" y="3816746"/>
                </a:cubicBezTo>
                <a:cubicBezTo>
                  <a:pt x="10975114" y="3816746"/>
                  <a:pt x="10975114" y="3816746"/>
                  <a:pt x="10967242" y="3812811"/>
                </a:cubicBezTo>
                <a:cubicBezTo>
                  <a:pt x="10963306" y="3808875"/>
                  <a:pt x="10959370" y="3804939"/>
                  <a:pt x="10951497" y="3801003"/>
                </a:cubicBezTo>
                <a:cubicBezTo>
                  <a:pt x="10951497" y="3801003"/>
                  <a:pt x="10951497" y="3801003"/>
                  <a:pt x="10947561" y="3797067"/>
                </a:cubicBezTo>
                <a:cubicBezTo>
                  <a:pt x="10939689" y="3793131"/>
                  <a:pt x="10939689" y="3793131"/>
                  <a:pt x="10939689" y="3793131"/>
                </a:cubicBezTo>
                <a:cubicBezTo>
                  <a:pt x="10920007" y="3781324"/>
                  <a:pt x="10896390" y="3765580"/>
                  <a:pt x="10868837" y="3753773"/>
                </a:cubicBezTo>
                <a:cubicBezTo>
                  <a:pt x="10723197" y="3675055"/>
                  <a:pt x="10723197" y="3675055"/>
                  <a:pt x="10723197" y="3675055"/>
                </a:cubicBezTo>
                <a:cubicBezTo>
                  <a:pt x="10672026" y="3651440"/>
                  <a:pt x="10620856" y="3623889"/>
                  <a:pt x="10573621" y="3592402"/>
                </a:cubicBezTo>
                <a:cubicBezTo>
                  <a:pt x="10550004" y="3576659"/>
                  <a:pt x="10522450" y="3564851"/>
                  <a:pt x="10498833" y="3545172"/>
                </a:cubicBezTo>
                <a:cubicBezTo>
                  <a:pt x="10494897" y="3541236"/>
                  <a:pt x="10490961" y="3537300"/>
                  <a:pt x="10487024" y="3537300"/>
                </a:cubicBezTo>
                <a:cubicBezTo>
                  <a:pt x="10479152" y="3525492"/>
                  <a:pt x="10479152" y="3525492"/>
                  <a:pt x="10479152" y="3525492"/>
                </a:cubicBezTo>
                <a:cubicBezTo>
                  <a:pt x="10467343" y="3513685"/>
                  <a:pt x="10467343" y="3513685"/>
                  <a:pt x="10463407" y="3509749"/>
                </a:cubicBezTo>
                <a:cubicBezTo>
                  <a:pt x="10455535" y="3501877"/>
                  <a:pt x="10447662" y="3490070"/>
                  <a:pt x="10435854" y="3482198"/>
                </a:cubicBezTo>
                <a:cubicBezTo>
                  <a:pt x="10357130" y="3411352"/>
                  <a:pt x="10266597" y="3344443"/>
                  <a:pt x="10180000" y="3277533"/>
                </a:cubicBezTo>
                <a:cubicBezTo>
                  <a:pt x="10172128" y="3273597"/>
                  <a:pt x="10172128" y="3273597"/>
                  <a:pt x="10172128" y="3273597"/>
                </a:cubicBezTo>
                <a:cubicBezTo>
                  <a:pt x="10168191" y="3269661"/>
                  <a:pt x="10168191" y="3269661"/>
                  <a:pt x="10168191" y="3269661"/>
                </a:cubicBezTo>
                <a:cubicBezTo>
                  <a:pt x="9853295" y="2895754"/>
                  <a:pt x="9853295" y="2895754"/>
                  <a:pt x="9853295" y="2895754"/>
                </a:cubicBezTo>
                <a:cubicBezTo>
                  <a:pt x="9849359" y="2891818"/>
                  <a:pt x="9849359" y="2891818"/>
                  <a:pt x="9849359" y="2891818"/>
                </a:cubicBezTo>
                <a:cubicBezTo>
                  <a:pt x="9709132" y="2695025"/>
                  <a:pt x="9656546" y="2621228"/>
                  <a:pt x="9636827" y="2593554"/>
                </a:cubicBezTo>
                <a:lnTo>
                  <a:pt x="9633549" y="2588953"/>
                </a:lnTo>
                <a:lnTo>
                  <a:pt x="9648612" y="2596628"/>
                </a:lnTo>
                <a:cubicBezTo>
                  <a:pt x="9648612" y="2596628"/>
                  <a:pt x="9648612" y="2596628"/>
                  <a:pt x="9624995" y="2576949"/>
                </a:cubicBezTo>
                <a:cubicBezTo>
                  <a:pt x="9624995" y="2576949"/>
                  <a:pt x="9624995" y="2576949"/>
                  <a:pt x="9628501" y="2581869"/>
                </a:cubicBezTo>
                <a:lnTo>
                  <a:pt x="9633549" y="2588953"/>
                </a:lnTo>
                <a:lnTo>
                  <a:pt x="9444629" y="2492697"/>
                </a:lnTo>
                <a:cubicBezTo>
                  <a:pt x="9208056" y="2372161"/>
                  <a:pt x="9106668" y="2320503"/>
                  <a:pt x="9063216" y="2298364"/>
                </a:cubicBezTo>
                <a:lnTo>
                  <a:pt x="9045399" y="2289286"/>
                </a:lnTo>
                <a:lnTo>
                  <a:pt x="9058180" y="2289631"/>
                </a:lnTo>
                <a:cubicBezTo>
                  <a:pt x="9058180" y="2289631"/>
                  <a:pt x="9058180" y="2289631"/>
                  <a:pt x="9030627" y="2281759"/>
                </a:cubicBezTo>
                <a:cubicBezTo>
                  <a:pt x="9030627" y="2281759"/>
                  <a:pt x="9030627" y="2281759"/>
                  <a:pt x="9040283" y="2286679"/>
                </a:cubicBezTo>
                <a:lnTo>
                  <a:pt x="9045399" y="2289286"/>
                </a:lnTo>
                <a:lnTo>
                  <a:pt x="8481886" y="2274057"/>
                </a:lnTo>
                <a:lnTo>
                  <a:pt x="8483494" y="2273888"/>
                </a:lnTo>
                <a:cubicBezTo>
                  <a:pt x="8483494" y="2273888"/>
                  <a:pt x="8483494" y="2273888"/>
                  <a:pt x="8475621" y="2273888"/>
                </a:cubicBezTo>
                <a:lnTo>
                  <a:pt x="8481886" y="2274057"/>
                </a:lnTo>
                <a:lnTo>
                  <a:pt x="8384751" y="2284281"/>
                </a:lnTo>
                <a:cubicBezTo>
                  <a:pt x="8184342" y="2305375"/>
                  <a:pt x="8184342" y="2305375"/>
                  <a:pt x="8184342" y="2305375"/>
                </a:cubicBezTo>
                <a:cubicBezTo>
                  <a:pt x="8168597" y="2305375"/>
                  <a:pt x="8168597" y="2305375"/>
                  <a:pt x="8168597" y="2305375"/>
                </a:cubicBezTo>
                <a:cubicBezTo>
                  <a:pt x="8156788" y="2301439"/>
                  <a:pt x="8156788" y="2301439"/>
                  <a:pt x="8156788" y="2301439"/>
                </a:cubicBezTo>
                <a:cubicBezTo>
                  <a:pt x="7747423" y="2151876"/>
                  <a:pt x="7747423" y="2151876"/>
                  <a:pt x="7747423" y="2151876"/>
                </a:cubicBezTo>
                <a:cubicBezTo>
                  <a:pt x="7546676" y="2077094"/>
                  <a:pt x="7546676" y="2077094"/>
                  <a:pt x="7546676" y="2077094"/>
                </a:cubicBezTo>
                <a:cubicBezTo>
                  <a:pt x="7479761" y="2053479"/>
                  <a:pt x="7408909" y="2029864"/>
                  <a:pt x="7341993" y="2006249"/>
                </a:cubicBezTo>
                <a:cubicBezTo>
                  <a:pt x="7330185" y="2002313"/>
                  <a:pt x="7330185" y="2002313"/>
                  <a:pt x="7330185" y="2002313"/>
                </a:cubicBezTo>
                <a:cubicBezTo>
                  <a:pt x="7326248" y="2002313"/>
                  <a:pt x="7326248" y="2002313"/>
                  <a:pt x="7326248" y="2002313"/>
                </a:cubicBezTo>
                <a:cubicBezTo>
                  <a:pt x="7318376" y="2002313"/>
                  <a:pt x="7318376" y="2002313"/>
                  <a:pt x="7318376" y="2002313"/>
                </a:cubicBezTo>
                <a:cubicBezTo>
                  <a:pt x="7306567" y="2002313"/>
                  <a:pt x="7306567" y="2002313"/>
                  <a:pt x="7306567" y="2002313"/>
                </a:cubicBezTo>
                <a:cubicBezTo>
                  <a:pt x="7251460" y="2002313"/>
                  <a:pt x="7251460" y="2002313"/>
                  <a:pt x="7251460" y="2002313"/>
                </a:cubicBezTo>
                <a:cubicBezTo>
                  <a:pt x="7141247" y="1998377"/>
                  <a:pt x="7141247" y="1998377"/>
                  <a:pt x="7141247" y="1998377"/>
                </a:cubicBezTo>
                <a:cubicBezTo>
                  <a:pt x="6924755" y="1998377"/>
                  <a:pt x="6924755" y="1998377"/>
                  <a:pt x="6924755" y="1998377"/>
                </a:cubicBezTo>
                <a:cubicBezTo>
                  <a:pt x="6491772" y="1998377"/>
                  <a:pt x="6491772" y="1998377"/>
                  <a:pt x="6491772" y="1998377"/>
                </a:cubicBezTo>
                <a:cubicBezTo>
                  <a:pt x="6479963" y="1998377"/>
                  <a:pt x="6479963" y="1998377"/>
                  <a:pt x="6479963" y="1998377"/>
                </a:cubicBezTo>
                <a:cubicBezTo>
                  <a:pt x="6472091" y="1994441"/>
                  <a:pt x="6472091" y="1994441"/>
                  <a:pt x="6472091" y="1994441"/>
                </a:cubicBezTo>
                <a:cubicBezTo>
                  <a:pt x="5861978" y="1734674"/>
                  <a:pt x="5861978" y="1734674"/>
                  <a:pt x="5861978" y="1734674"/>
                </a:cubicBezTo>
                <a:cubicBezTo>
                  <a:pt x="5858042" y="1734674"/>
                  <a:pt x="5858042" y="1734674"/>
                  <a:pt x="5858042" y="1734674"/>
                </a:cubicBezTo>
                <a:cubicBezTo>
                  <a:pt x="5854106" y="1734674"/>
                  <a:pt x="5854106" y="1734674"/>
                  <a:pt x="5854106" y="1734674"/>
                </a:cubicBezTo>
                <a:cubicBezTo>
                  <a:pt x="5479182" y="1516234"/>
                  <a:pt x="5385451" y="1461624"/>
                  <a:pt x="5362018" y="1447971"/>
                </a:cubicBezTo>
                <a:lnTo>
                  <a:pt x="5359532" y="1446523"/>
                </a:lnTo>
                <a:lnTo>
                  <a:pt x="5369952" y="1447356"/>
                </a:lnTo>
                <a:cubicBezTo>
                  <a:pt x="5369952" y="1447356"/>
                  <a:pt x="5369952" y="1447356"/>
                  <a:pt x="5354207" y="1443420"/>
                </a:cubicBezTo>
                <a:lnTo>
                  <a:pt x="5359532" y="1446523"/>
                </a:lnTo>
                <a:lnTo>
                  <a:pt x="5142583" y="1429168"/>
                </a:lnTo>
                <a:cubicBezTo>
                  <a:pt x="4812964" y="1402801"/>
                  <a:pt x="4718787" y="1395268"/>
                  <a:pt x="4691879" y="1393115"/>
                </a:cubicBezTo>
                <a:lnTo>
                  <a:pt x="4690517" y="1393006"/>
                </a:lnTo>
                <a:lnTo>
                  <a:pt x="4700797" y="1384382"/>
                </a:lnTo>
                <a:cubicBezTo>
                  <a:pt x="4700797" y="1384382"/>
                  <a:pt x="4700797" y="1384382"/>
                  <a:pt x="4681116" y="1392254"/>
                </a:cubicBezTo>
                <a:lnTo>
                  <a:pt x="4690517" y="1393006"/>
                </a:lnTo>
                <a:lnTo>
                  <a:pt x="4619038" y="1452971"/>
                </a:lnTo>
                <a:cubicBezTo>
                  <a:pt x="4389410" y="1645608"/>
                  <a:pt x="4297558" y="1722663"/>
                  <a:pt x="4260818" y="1753485"/>
                </a:cubicBezTo>
                <a:lnTo>
                  <a:pt x="4243732" y="1767819"/>
                </a:lnTo>
                <a:lnTo>
                  <a:pt x="4244196" y="1758289"/>
                </a:lnTo>
                <a:cubicBezTo>
                  <a:pt x="4244196" y="1758289"/>
                  <a:pt x="4244196" y="1758289"/>
                  <a:pt x="4236324" y="1774033"/>
                </a:cubicBezTo>
                <a:cubicBezTo>
                  <a:pt x="4236324" y="1774033"/>
                  <a:pt x="4236324" y="1774033"/>
                  <a:pt x="4243581" y="1767945"/>
                </a:cubicBezTo>
                <a:lnTo>
                  <a:pt x="4243732" y="1767819"/>
                </a:lnTo>
                <a:lnTo>
                  <a:pt x="4241425" y="1815100"/>
                </a:lnTo>
                <a:cubicBezTo>
                  <a:pt x="4228452" y="2081030"/>
                  <a:pt x="4228452" y="2081030"/>
                  <a:pt x="4228452" y="2081030"/>
                </a:cubicBezTo>
                <a:cubicBezTo>
                  <a:pt x="4208770" y="2403771"/>
                  <a:pt x="4208770" y="2403771"/>
                  <a:pt x="4208770" y="2403771"/>
                </a:cubicBezTo>
                <a:cubicBezTo>
                  <a:pt x="4208770" y="2407707"/>
                  <a:pt x="4208770" y="2407707"/>
                  <a:pt x="4208770" y="2407707"/>
                </a:cubicBezTo>
                <a:cubicBezTo>
                  <a:pt x="4153664" y="2573013"/>
                  <a:pt x="4098557" y="2738320"/>
                  <a:pt x="4043450" y="2903626"/>
                </a:cubicBezTo>
                <a:cubicBezTo>
                  <a:pt x="3960789" y="3151585"/>
                  <a:pt x="3960789" y="3151585"/>
                  <a:pt x="3960789" y="3151585"/>
                </a:cubicBezTo>
                <a:cubicBezTo>
                  <a:pt x="3882065" y="3403481"/>
                  <a:pt x="3882065" y="3403481"/>
                  <a:pt x="3882065" y="3403481"/>
                </a:cubicBezTo>
                <a:cubicBezTo>
                  <a:pt x="3878129" y="3415288"/>
                  <a:pt x="3878129" y="3415288"/>
                  <a:pt x="3878129" y="3415288"/>
                </a:cubicBezTo>
                <a:cubicBezTo>
                  <a:pt x="3862384" y="3415288"/>
                  <a:pt x="3862384" y="3415288"/>
                  <a:pt x="3862384" y="3415288"/>
                </a:cubicBezTo>
                <a:cubicBezTo>
                  <a:pt x="3704936" y="3419224"/>
                  <a:pt x="3704936" y="3419224"/>
                  <a:pt x="3704936" y="3419224"/>
                </a:cubicBezTo>
                <a:cubicBezTo>
                  <a:pt x="3626212" y="3419224"/>
                  <a:pt x="3586849" y="3419224"/>
                  <a:pt x="3567168" y="3419224"/>
                </a:cubicBezTo>
                <a:lnTo>
                  <a:pt x="3551424" y="3419224"/>
                </a:lnTo>
                <a:cubicBezTo>
                  <a:pt x="3118441" y="3486134"/>
                  <a:pt x="3118441" y="3486134"/>
                  <a:pt x="3118441" y="3486134"/>
                </a:cubicBezTo>
                <a:cubicBezTo>
                  <a:pt x="3047589" y="3497941"/>
                  <a:pt x="2972801" y="3505813"/>
                  <a:pt x="2901949" y="3513685"/>
                </a:cubicBezTo>
                <a:cubicBezTo>
                  <a:pt x="2685458" y="3541236"/>
                  <a:pt x="2685458" y="3541236"/>
                  <a:pt x="2685458" y="3541236"/>
                </a:cubicBezTo>
                <a:cubicBezTo>
                  <a:pt x="2677585" y="3545172"/>
                  <a:pt x="2677585" y="3545172"/>
                  <a:pt x="2677585" y="3545172"/>
                </a:cubicBezTo>
                <a:cubicBezTo>
                  <a:pt x="2665776" y="3541236"/>
                  <a:pt x="2665776" y="3541236"/>
                  <a:pt x="2665776" y="3541236"/>
                </a:cubicBezTo>
                <a:cubicBezTo>
                  <a:pt x="2110771" y="3312956"/>
                  <a:pt x="2110771" y="3312956"/>
                  <a:pt x="2110771" y="3312956"/>
                </a:cubicBezTo>
                <a:cubicBezTo>
                  <a:pt x="2102899" y="3309020"/>
                  <a:pt x="2102899" y="3309020"/>
                  <a:pt x="2102899" y="3309020"/>
                </a:cubicBezTo>
                <a:cubicBezTo>
                  <a:pt x="2095026" y="3297212"/>
                  <a:pt x="2095026" y="3297212"/>
                  <a:pt x="2095026" y="3297212"/>
                </a:cubicBezTo>
                <a:cubicBezTo>
                  <a:pt x="1839172" y="2970536"/>
                  <a:pt x="1839172" y="2970536"/>
                  <a:pt x="1839172" y="2970536"/>
                </a:cubicBezTo>
                <a:cubicBezTo>
                  <a:pt x="1831300" y="2958728"/>
                  <a:pt x="1831300" y="2958728"/>
                  <a:pt x="1831300" y="2958728"/>
                </a:cubicBezTo>
                <a:cubicBezTo>
                  <a:pt x="1831300" y="2946920"/>
                  <a:pt x="1831300" y="2946920"/>
                  <a:pt x="1831300" y="2946920"/>
                </a:cubicBezTo>
                <a:cubicBezTo>
                  <a:pt x="1768321" y="2474617"/>
                  <a:pt x="1768321" y="2474617"/>
                  <a:pt x="1768321" y="2474617"/>
                </a:cubicBezTo>
                <a:cubicBezTo>
                  <a:pt x="1721086" y="2120389"/>
                  <a:pt x="1709277" y="2031832"/>
                  <a:pt x="1706325" y="2009693"/>
                </a:cubicBezTo>
                <a:lnTo>
                  <a:pt x="1705926" y="2006701"/>
                </a:lnTo>
                <a:lnTo>
                  <a:pt x="1709277" y="2014121"/>
                </a:lnTo>
                <a:cubicBezTo>
                  <a:pt x="1709277" y="2014121"/>
                  <a:pt x="1709277" y="2014121"/>
                  <a:pt x="1705341" y="2002313"/>
                </a:cubicBezTo>
                <a:cubicBezTo>
                  <a:pt x="1705341" y="2002313"/>
                  <a:pt x="1705341" y="2002313"/>
                  <a:pt x="1705464" y="2003235"/>
                </a:cubicBezTo>
                <a:lnTo>
                  <a:pt x="1705926" y="2006701"/>
                </a:lnTo>
                <a:lnTo>
                  <a:pt x="1672898" y="1933574"/>
                </a:lnTo>
                <a:cubicBezTo>
                  <a:pt x="1599064" y="1770097"/>
                  <a:pt x="1599064" y="1770097"/>
                  <a:pt x="1599064" y="1770097"/>
                </a:cubicBezTo>
                <a:cubicBezTo>
                  <a:pt x="1492786" y="1526073"/>
                  <a:pt x="1492786" y="1526073"/>
                  <a:pt x="1492786" y="1526073"/>
                </a:cubicBezTo>
                <a:cubicBezTo>
                  <a:pt x="1496722" y="1537881"/>
                  <a:pt x="1496722" y="1537881"/>
                  <a:pt x="1496722" y="1537881"/>
                </a:cubicBezTo>
                <a:cubicBezTo>
                  <a:pt x="1229060" y="1223012"/>
                  <a:pt x="1229060" y="1223012"/>
                  <a:pt x="1229060" y="1223012"/>
                </a:cubicBezTo>
                <a:cubicBezTo>
                  <a:pt x="1095229" y="1065577"/>
                  <a:pt x="1095229" y="1065577"/>
                  <a:pt x="1095229" y="1065577"/>
                </a:cubicBezTo>
                <a:cubicBezTo>
                  <a:pt x="1051930" y="1014411"/>
                  <a:pt x="1004696" y="963245"/>
                  <a:pt x="957461" y="912079"/>
                </a:cubicBezTo>
                <a:cubicBezTo>
                  <a:pt x="685863" y="605081"/>
                  <a:pt x="685863" y="605081"/>
                  <a:pt x="685863" y="605081"/>
                </a:cubicBezTo>
                <a:cubicBezTo>
                  <a:pt x="410328" y="294148"/>
                  <a:pt x="410328" y="294148"/>
                  <a:pt x="410328" y="294148"/>
                </a:cubicBezTo>
                <a:cubicBezTo>
                  <a:pt x="418201" y="298084"/>
                  <a:pt x="418201" y="298084"/>
                  <a:pt x="418201" y="298084"/>
                </a:cubicBezTo>
                <a:cubicBezTo>
                  <a:pt x="75750" y="77675"/>
                  <a:pt x="75750" y="77675"/>
                  <a:pt x="75750" y="77675"/>
                </a:cubicBezTo>
                <a:cubicBezTo>
                  <a:pt x="54101" y="63900"/>
                  <a:pt x="35158" y="51846"/>
                  <a:pt x="18583" y="41299"/>
                </a:cubicBezTo>
                <a:lnTo>
                  <a:pt x="0" y="2947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6767" y="596766"/>
            <a:ext cx="10998468" cy="56644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788516" y="1472420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962296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800" b="0" dirty="0">
                <a:solidFill>
                  <a:srgbClr val="5483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工作目标计划</a:t>
            </a:r>
            <a:endParaRPr lang="en-US" sz="2800" b="0" dirty="0">
              <a:solidFill>
                <a:srgbClr val="5483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18750" y="2102520"/>
            <a:ext cx="2428931" cy="2428931"/>
          </a:xfrm>
          <a:prstGeom prst="rect">
            <a:avLst/>
          </a:prstGeom>
          <a:blipFill dpi="0" rotWithShape="1">
            <a:blip r:embed="rId2"/>
            <a:srcRect/>
            <a:stretch>
              <a:fillRect l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66829" y="2102520"/>
            <a:ext cx="2428931" cy="2428931"/>
          </a:xfrm>
          <a:prstGeom prst="rect">
            <a:avLst/>
          </a:prstGeom>
          <a:blipFill dpi="0" rotWithShape="1">
            <a:blip r:embed="rId3"/>
            <a:srcRect/>
            <a:stretch>
              <a:fillRect l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14909" y="2102520"/>
            <a:ext cx="4858341" cy="2428931"/>
          </a:xfrm>
          <a:prstGeom prst="rect">
            <a:avLst/>
          </a:prstGeom>
          <a:solidFill>
            <a:srgbClr val="548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1297189" y="4938133"/>
            <a:ext cx="9593179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782501" y="2477767"/>
            <a:ext cx="152936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工作目标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6862440" y="2998784"/>
            <a:ext cx="363228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-8255"/>
            <a:ext cx="12192000" cy="6858000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0" y="949867"/>
            <a:ext cx="12192000" cy="5252118"/>
          </a:xfrm>
          <a:custGeom>
            <a:avLst/>
            <a:gdLst>
              <a:gd name="connsiteX0" fmla="*/ 8934027 w 12192000"/>
              <a:gd name="connsiteY0" fmla="*/ 31 h 5252118"/>
              <a:gd name="connsiteX1" fmla="*/ 9363628 w 12192000"/>
              <a:gd name="connsiteY1" fmla="*/ 65223 h 5252118"/>
              <a:gd name="connsiteX2" fmla="*/ 9519549 w 12192000"/>
              <a:gd name="connsiteY2" fmla="*/ 117177 h 5252118"/>
              <a:gd name="connsiteX3" fmla="*/ 9947330 w 12192000"/>
              <a:gd name="connsiteY3" fmla="*/ 293020 h 5252118"/>
              <a:gd name="connsiteX4" fmla="*/ 10091257 w 12192000"/>
              <a:gd name="connsiteY4" fmla="*/ 340978 h 5252118"/>
              <a:gd name="connsiteX5" fmla="*/ 10555020 w 12192000"/>
              <a:gd name="connsiteY5" fmla="*/ 444885 h 5252118"/>
              <a:gd name="connsiteX6" fmla="*/ 10706942 w 12192000"/>
              <a:gd name="connsiteY6" fmla="*/ 488846 h 5252118"/>
              <a:gd name="connsiteX7" fmla="*/ 11434571 w 12192000"/>
              <a:gd name="connsiteY7" fmla="*/ 520818 h 5252118"/>
              <a:gd name="connsiteX8" fmla="*/ 12161075 w 12192000"/>
              <a:gd name="connsiteY8" fmla="*/ 767669 h 5252118"/>
              <a:gd name="connsiteX9" fmla="*/ 12192000 w 12192000"/>
              <a:gd name="connsiteY9" fmla="*/ 792896 h 5252118"/>
              <a:gd name="connsiteX10" fmla="*/ 12192000 w 12192000"/>
              <a:gd name="connsiteY10" fmla="*/ 5252118 h 5252118"/>
              <a:gd name="connsiteX11" fmla="*/ 12109671 w 12192000"/>
              <a:gd name="connsiteY11" fmla="*/ 5173997 h 5252118"/>
              <a:gd name="connsiteX12" fmla="*/ 11818375 w 12192000"/>
              <a:gd name="connsiteY12" fmla="*/ 4896930 h 5252118"/>
              <a:gd name="connsiteX13" fmla="*/ 11734418 w 12192000"/>
              <a:gd name="connsiteY13" fmla="*/ 4817001 h 5252118"/>
              <a:gd name="connsiteX14" fmla="*/ 10858865 w 12192000"/>
              <a:gd name="connsiteY14" fmla="*/ 4157587 h 5252118"/>
              <a:gd name="connsiteX15" fmla="*/ 10706942 w 12192000"/>
              <a:gd name="connsiteY15" fmla="*/ 4121619 h 5252118"/>
              <a:gd name="connsiteX16" fmla="*/ 10107248 w 12192000"/>
              <a:gd name="connsiteY16" fmla="*/ 4133608 h 5252118"/>
              <a:gd name="connsiteX17" fmla="*/ 9867371 w 12192000"/>
              <a:gd name="connsiteY17" fmla="*/ 4233520 h 5252118"/>
              <a:gd name="connsiteX18" fmla="*/ 9743434 w 12192000"/>
              <a:gd name="connsiteY18" fmla="*/ 4285474 h 5252118"/>
              <a:gd name="connsiteX19" fmla="*/ 8048300 w 12192000"/>
              <a:gd name="connsiteY19" fmla="*/ 4309452 h 5252118"/>
              <a:gd name="connsiteX20" fmla="*/ 7980334 w 12192000"/>
              <a:gd name="connsiteY20" fmla="*/ 4293467 h 5252118"/>
              <a:gd name="connsiteX21" fmla="*/ 7916367 w 12192000"/>
              <a:gd name="connsiteY21" fmla="*/ 4237516 h 5252118"/>
              <a:gd name="connsiteX22" fmla="*/ 7772441 w 12192000"/>
              <a:gd name="connsiteY22" fmla="*/ 4117623 h 5252118"/>
              <a:gd name="connsiteX23" fmla="*/ 7592532 w 12192000"/>
              <a:gd name="connsiteY23" fmla="*/ 3925793 h 5252118"/>
              <a:gd name="connsiteX24" fmla="*/ 7508575 w 12192000"/>
              <a:gd name="connsiteY24" fmla="*/ 3825882 h 5252118"/>
              <a:gd name="connsiteX25" fmla="*/ 6369157 w 12192000"/>
              <a:gd name="connsiteY25" fmla="*/ 3174461 h 5252118"/>
              <a:gd name="connsiteX26" fmla="*/ 6205241 w 12192000"/>
              <a:gd name="connsiteY26" fmla="*/ 3170464 h 5252118"/>
              <a:gd name="connsiteX27" fmla="*/ 5729484 w 12192000"/>
              <a:gd name="connsiteY27" fmla="*/ 3186450 h 5252118"/>
              <a:gd name="connsiteX28" fmla="*/ 5601549 w 12192000"/>
              <a:gd name="connsiteY28" fmla="*/ 3194443 h 5252118"/>
              <a:gd name="connsiteX29" fmla="*/ 5097807 w 12192000"/>
              <a:gd name="connsiteY29" fmla="*/ 3254390 h 5252118"/>
              <a:gd name="connsiteX30" fmla="*/ 4925894 w 12192000"/>
              <a:gd name="connsiteY30" fmla="*/ 3270375 h 5252118"/>
              <a:gd name="connsiteX31" fmla="*/ 4741988 w 12192000"/>
              <a:gd name="connsiteY31" fmla="*/ 3342311 h 5252118"/>
              <a:gd name="connsiteX32" fmla="*/ 4558083 w 12192000"/>
              <a:gd name="connsiteY32" fmla="*/ 3414248 h 5252118"/>
              <a:gd name="connsiteX33" fmla="*/ 3398674 w 12192000"/>
              <a:gd name="connsiteY33" fmla="*/ 3550127 h 5252118"/>
              <a:gd name="connsiteX34" fmla="*/ 3266741 w 12192000"/>
              <a:gd name="connsiteY34" fmla="*/ 3566113 h 5252118"/>
              <a:gd name="connsiteX35" fmla="*/ 2551107 w 12192000"/>
              <a:gd name="connsiteY35" fmla="*/ 3889825 h 5252118"/>
              <a:gd name="connsiteX36" fmla="*/ 2443162 w 12192000"/>
              <a:gd name="connsiteY36" fmla="*/ 3969754 h 5252118"/>
              <a:gd name="connsiteX37" fmla="*/ 1195799 w 12192000"/>
              <a:gd name="connsiteY37" fmla="*/ 4089647 h 5252118"/>
              <a:gd name="connsiteX38" fmla="*/ 1031882 w 12192000"/>
              <a:gd name="connsiteY38" fmla="*/ 4029701 h 5252118"/>
              <a:gd name="connsiteX39" fmla="*/ 871964 w 12192000"/>
              <a:gd name="connsiteY39" fmla="*/ 3957765 h 5252118"/>
              <a:gd name="connsiteX40" fmla="*/ 732036 w 12192000"/>
              <a:gd name="connsiteY40" fmla="*/ 3897818 h 5252118"/>
              <a:gd name="connsiteX41" fmla="*/ 304254 w 12192000"/>
              <a:gd name="connsiteY41" fmla="*/ 3765935 h 5252118"/>
              <a:gd name="connsiteX42" fmla="*/ 172321 w 12192000"/>
              <a:gd name="connsiteY42" fmla="*/ 3721974 h 5252118"/>
              <a:gd name="connsiteX43" fmla="*/ 0 w 12192000"/>
              <a:gd name="connsiteY43" fmla="*/ 3657700 h 5252118"/>
              <a:gd name="connsiteX44" fmla="*/ 0 w 12192000"/>
              <a:gd name="connsiteY44" fmla="*/ 3455381 h 5252118"/>
              <a:gd name="connsiteX45" fmla="*/ 65189 w 12192000"/>
              <a:gd name="connsiteY45" fmla="*/ 3480064 h 5252118"/>
              <a:gd name="connsiteX46" fmla="*/ 204305 w 12192000"/>
              <a:gd name="connsiteY46" fmla="*/ 3518155 h 5252118"/>
              <a:gd name="connsiteX47" fmla="*/ 348232 w 12192000"/>
              <a:gd name="connsiteY47" fmla="*/ 3546130 h 5252118"/>
              <a:gd name="connsiteX48" fmla="*/ 660072 w 12192000"/>
              <a:gd name="connsiteY48" fmla="*/ 3594088 h 5252118"/>
              <a:gd name="connsiteX49" fmla="*/ 811995 w 12192000"/>
              <a:gd name="connsiteY49" fmla="*/ 3622063 h 5252118"/>
              <a:gd name="connsiteX50" fmla="*/ 1263764 w 12192000"/>
              <a:gd name="connsiteY50" fmla="*/ 3721974 h 5252118"/>
              <a:gd name="connsiteX51" fmla="*/ 1411688 w 12192000"/>
              <a:gd name="connsiteY51" fmla="*/ 3745953 h 5252118"/>
              <a:gd name="connsiteX52" fmla="*/ 2103336 w 12192000"/>
              <a:gd name="connsiteY52" fmla="*/ 3701992 h 5252118"/>
              <a:gd name="connsiteX53" fmla="*/ 2227272 w 12192000"/>
              <a:gd name="connsiteY53" fmla="*/ 3654034 h 5252118"/>
              <a:gd name="connsiteX54" fmla="*/ 2575095 w 12192000"/>
              <a:gd name="connsiteY54" fmla="*/ 3462205 h 5252118"/>
              <a:gd name="connsiteX55" fmla="*/ 3286731 w 12192000"/>
              <a:gd name="connsiteY55" fmla="*/ 3222418 h 5252118"/>
              <a:gd name="connsiteX56" fmla="*/ 3414666 w 12192000"/>
              <a:gd name="connsiteY56" fmla="*/ 3194443 h 5252118"/>
              <a:gd name="connsiteX57" fmla="*/ 3966384 w 12192000"/>
              <a:gd name="connsiteY57" fmla="*/ 3062560 h 5252118"/>
              <a:gd name="connsiteX58" fmla="*/ 4482121 w 12192000"/>
              <a:gd name="connsiteY58" fmla="*/ 2826769 h 5252118"/>
              <a:gd name="connsiteX59" fmla="*/ 4598062 w 12192000"/>
              <a:gd name="connsiteY59" fmla="*/ 2774816 h 5252118"/>
              <a:gd name="connsiteX60" fmla="*/ 5009852 w 12192000"/>
              <a:gd name="connsiteY60" fmla="*/ 2582986 h 5252118"/>
              <a:gd name="connsiteX61" fmla="*/ 5149780 w 12192000"/>
              <a:gd name="connsiteY61" fmla="*/ 2523039 h 5252118"/>
              <a:gd name="connsiteX62" fmla="*/ 6033329 w 12192000"/>
              <a:gd name="connsiteY62" fmla="*/ 2051458 h 5252118"/>
              <a:gd name="connsiteX63" fmla="*/ 6141274 w 12192000"/>
              <a:gd name="connsiteY63" fmla="*/ 1943554 h 5252118"/>
              <a:gd name="connsiteX64" fmla="*/ 6237225 w 12192000"/>
              <a:gd name="connsiteY64" fmla="*/ 1863625 h 5252118"/>
              <a:gd name="connsiteX65" fmla="*/ 7072798 w 12192000"/>
              <a:gd name="connsiteY65" fmla="*/ 1555898 h 5252118"/>
              <a:gd name="connsiteX66" fmla="*/ 7200733 w 12192000"/>
              <a:gd name="connsiteY66" fmla="*/ 1475969 h 5252118"/>
              <a:gd name="connsiteX67" fmla="*/ 7592532 w 12192000"/>
              <a:gd name="connsiteY67" fmla="*/ 1124282 h 5252118"/>
              <a:gd name="connsiteX68" fmla="*/ 7668494 w 12192000"/>
              <a:gd name="connsiteY68" fmla="*/ 1020374 h 5252118"/>
              <a:gd name="connsiteX69" fmla="*/ 7948351 w 12192000"/>
              <a:gd name="connsiteY69" fmla="*/ 456875 h 5252118"/>
              <a:gd name="connsiteX70" fmla="*/ 8132257 w 12192000"/>
              <a:gd name="connsiteY70" fmla="*/ 265045 h 5252118"/>
              <a:gd name="connsiteX71" fmla="*/ 8240202 w 12192000"/>
              <a:gd name="connsiteY71" fmla="*/ 181120 h 5252118"/>
              <a:gd name="connsiteX72" fmla="*/ 8934027 w 12192000"/>
              <a:gd name="connsiteY72" fmla="*/ 31 h 52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192000" h="5252118">
                <a:moveTo>
                  <a:pt x="8934027" y="31"/>
                </a:moveTo>
                <a:cubicBezTo>
                  <a:pt x="9079898" y="967"/>
                  <a:pt x="9225698" y="23260"/>
                  <a:pt x="9363628" y="65223"/>
                </a:cubicBezTo>
                <a:cubicBezTo>
                  <a:pt x="9415602" y="77212"/>
                  <a:pt x="9467575" y="97194"/>
                  <a:pt x="9519549" y="117177"/>
                </a:cubicBezTo>
                <a:cubicBezTo>
                  <a:pt x="9655479" y="185116"/>
                  <a:pt x="9799406" y="241066"/>
                  <a:pt x="9947330" y="293020"/>
                </a:cubicBezTo>
                <a:cubicBezTo>
                  <a:pt x="9995306" y="309006"/>
                  <a:pt x="10043281" y="324992"/>
                  <a:pt x="10091257" y="340978"/>
                </a:cubicBezTo>
                <a:cubicBezTo>
                  <a:pt x="10247177" y="352967"/>
                  <a:pt x="10399099" y="400925"/>
                  <a:pt x="10555020" y="444885"/>
                </a:cubicBezTo>
                <a:cubicBezTo>
                  <a:pt x="10606993" y="460871"/>
                  <a:pt x="10654969" y="476857"/>
                  <a:pt x="10706942" y="488846"/>
                </a:cubicBezTo>
                <a:cubicBezTo>
                  <a:pt x="10954816" y="584761"/>
                  <a:pt x="11210685" y="472861"/>
                  <a:pt x="11434571" y="520818"/>
                </a:cubicBezTo>
                <a:cubicBezTo>
                  <a:pt x="11644464" y="570774"/>
                  <a:pt x="11954305" y="633218"/>
                  <a:pt x="12161075" y="767669"/>
                </a:cubicBezTo>
                <a:lnTo>
                  <a:pt x="12192000" y="792896"/>
                </a:lnTo>
                <a:lnTo>
                  <a:pt x="12192000" y="5252118"/>
                </a:lnTo>
                <a:lnTo>
                  <a:pt x="12109671" y="5173997"/>
                </a:lnTo>
                <a:cubicBezTo>
                  <a:pt x="12018897" y="5087823"/>
                  <a:pt x="11915825" y="4989848"/>
                  <a:pt x="11818375" y="4896930"/>
                </a:cubicBezTo>
                <a:cubicBezTo>
                  <a:pt x="11790389" y="4868955"/>
                  <a:pt x="11762403" y="4840980"/>
                  <a:pt x="11734418" y="4817001"/>
                </a:cubicBezTo>
                <a:cubicBezTo>
                  <a:pt x="11478548" y="4541246"/>
                  <a:pt x="11198691" y="4261495"/>
                  <a:pt x="10858865" y="4157587"/>
                </a:cubicBezTo>
                <a:cubicBezTo>
                  <a:pt x="10806891" y="4141601"/>
                  <a:pt x="10758916" y="4129612"/>
                  <a:pt x="10706942" y="4121619"/>
                </a:cubicBezTo>
                <a:cubicBezTo>
                  <a:pt x="10491053" y="4117623"/>
                  <a:pt x="10267167" y="4069665"/>
                  <a:pt x="10107248" y="4133608"/>
                </a:cubicBezTo>
                <a:cubicBezTo>
                  <a:pt x="10027289" y="4165580"/>
                  <a:pt x="9947330" y="4201548"/>
                  <a:pt x="9867371" y="4233520"/>
                </a:cubicBezTo>
                <a:cubicBezTo>
                  <a:pt x="9827391" y="4249506"/>
                  <a:pt x="9787412" y="4269488"/>
                  <a:pt x="9743434" y="4285474"/>
                </a:cubicBezTo>
                <a:cubicBezTo>
                  <a:pt x="9195714" y="4581211"/>
                  <a:pt x="8604016" y="4565225"/>
                  <a:pt x="8048300" y="4309452"/>
                </a:cubicBezTo>
                <a:cubicBezTo>
                  <a:pt x="8004322" y="4301459"/>
                  <a:pt x="7980334" y="4293467"/>
                  <a:pt x="7980334" y="4293467"/>
                </a:cubicBezTo>
                <a:cubicBezTo>
                  <a:pt x="7980334" y="4293467"/>
                  <a:pt x="7956347" y="4273484"/>
                  <a:pt x="7916367" y="4237516"/>
                </a:cubicBezTo>
                <a:cubicBezTo>
                  <a:pt x="7876388" y="4205545"/>
                  <a:pt x="7824414" y="4161584"/>
                  <a:pt x="7772441" y="4117623"/>
                </a:cubicBezTo>
                <a:cubicBezTo>
                  <a:pt x="7700477" y="4061672"/>
                  <a:pt x="7644506" y="3993733"/>
                  <a:pt x="7592532" y="3925793"/>
                </a:cubicBezTo>
                <a:cubicBezTo>
                  <a:pt x="7564547" y="3893821"/>
                  <a:pt x="7536561" y="3857853"/>
                  <a:pt x="7508575" y="3825882"/>
                </a:cubicBezTo>
                <a:cubicBezTo>
                  <a:pt x="7180743" y="3526148"/>
                  <a:pt x="6844914" y="3190446"/>
                  <a:pt x="6369157" y="3174461"/>
                </a:cubicBezTo>
                <a:cubicBezTo>
                  <a:pt x="6317184" y="3170464"/>
                  <a:pt x="6261212" y="3170464"/>
                  <a:pt x="6205241" y="3170464"/>
                </a:cubicBezTo>
                <a:cubicBezTo>
                  <a:pt x="6045323" y="3170464"/>
                  <a:pt x="5881406" y="3182453"/>
                  <a:pt x="5729484" y="3186450"/>
                </a:cubicBezTo>
                <a:cubicBezTo>
                  <a:pt x="5685507" y="3186450"/>
                  <a:pt x="5645527" y="3190446"/>
                  <a:pt x="5601549" y="3194443"/>
                </a:cubicBezTo>
                <a:cubicBezTo>
                  <a:pt x="5433635" y="3210429"/>
                  <a:pt x="5269719" y="3234407"/>
                  <a:pt x="5097807" y="3254390"/>
                </a:cubicBezTo>
                <a:cubicBezTo>
                  <a:pt x="4993860" y="3262382"/>
                  <a:pt x="4925894" y="3270375"/>
                  <a:pt x="4925894" y="3270375"/>
                </a:cubicBezTo>
                <a:cubicBezTo>
                  <a:pt x="4925894" y="3270375"/>
                  <a:pt x="4833942" y="3306343"/>
                  <a:pt x="4741988" y="3342311"/>
                </a:cubicBezTo>
                <a:cubicBezTo>
                  <a:pt x="4650035" y="3378279"/>
                  <a:pt x="4558083" y="3414248"/>
                  <a:pt x="4558083" y="3414248"/>
                </a:cubicBezTo>
                <a:cubicBezTo>
                  <a:pt x="4174278" y="3606077"/>
                  <a:pt x="3790474" y="3606077"/>
                  <a:pt x="3398674" y="3550127"/>
                </a:cubicBezTo>
                <a:cubicBezTo>
                  <a:pt x="3358694" y="3554123"/>
                  <a:pt x="3314717" y="3562116"/>
                  <a:pt x="3266741" y="3566113"/>
                </a:cubicBezTo>
                <a:cubicBezTo>
                  <a:pt x="2998878" y="3598084"/>
                  <a:pt x="2762999" y="3729967"/>
                  <a:pt x="2551107" y="3889825"/>
                </a:cubicBezTo>
                <a:cubicBezTo>
                  <a:pt x="2515125" y="3913804"/>
                  <a:pt x="2479144" y="3941779"/>
                  <a:pt x="2443162" y="3969754"/>
                </a:cubicBezTo>
                <a:cubicBezTo>
                  <a:pt x="2095340" y="4245509"/>
                  <a:pt x="1599593" y="4197552"/>
                  <a:pt x="1195799" y="4089647"/>
                </a:cubicBezTo>
                <a:cubicBezTo>
                  <a:pt x="1139828" y="4073662"/>
                  <a:pt x="1083856" y="4053679"/>
                  <a:pt x="1031882" y="4029701"/>
                </a:cubicBezTo>
                <a:cubicBezTo>
                  <a:pt x="975911" y="4005722"/>
                  <a:pt x="923938" y="3981743"/>
                  <a:pt x="871964" y="3957765"/>
                </a:cubicBezTo>
                <a:cubicBezTo>
                  <a:pt x="823989" y="3937782"/>
                  <a:pt x="780011" y="3917800"/>
                  <a:pt x="732036" y="3897818"/>
                </a:cubicBezTo>
                <a:cubicBezTo>
                  <a:pt x="596105" y="3841868"/>
                  <a:pt x="452179" y="3793910"/>
                  <a:pt x="304254" y="3765935"/>
                </a:cubicBezTo>
                <a:cubicBezTo>
                  <a:pt x="260276" y="3749949"/>
                  <a:pt x="216299" y="3733963"/>
                  <a:pt x="172321" y="3721974"/>
                </a:cubicBezTo>
                <a:lnTo>
                  <a:pt x="0" y="3657700"/>
                </a:lnTo>
                <a:lnTo>
                  <a:pt x="0" y="3455381"/>
                </a:lnTo>
                <a:lnTo>
                  <a:pt x="65189" y="3480064"/>
                </a:lnTo>
                <a:cubicBezTo>
                  <a:pt x="110853" y="3494676"/>
                  <a:pt x="157329" y="3507165"/>
                  <a:pt x="204305" y="3518155"/>
                </a:cubicBezTo>
                <a:cubicBezTo>
                  <a:pt x="252281" y="3526148"/>
                  <a:pt x="300256" y="3538137"/>
                  <a:pt x="348232" y="3546130"/>
                </a:cubicBezTo>
                <a:cubicBezTo>
                  <a:pt x="452179" y="3562116"/>
                  <a:pt x="556125" y="3578102"/>
                  <a:pt x="660072" y="3594088"/>
                </a:cubicBezTo>
                <a:cubicBezTo>
                  <a:pt x="712046" y="3602081"/>
                  <a:pt x="764019" y="3614070"/>
                  <a:pt x="811995" y="3622063"/>
                </a:cubicBezTo>
                <a:cubicBezTo>
                  <a:pt x="963917" y="3658031"/>
                  <a:pt x="1111842" y="3693999"/>
                  <a:pt x="1263764" y="3721974"/>
                </a:cubicBezTo>
                <a:cubicBezTo>
                  <a:pt x="1311739" y="3733963"/>
                  <a:pt x="1363713" y="3741956"/>
                  <a:pt x="1411688" y="3745953"/>
                </a:cubicBezTo>
                <a:cubicBezTo>
                  <a:pt x="1647568" y="3781921"/>
                  <a:pt x="1887446" y="3765935"/>
                  <a:pt x="2103336" y="3701992"/>
                </a:cubicBezTo>
                <a:cubicBezTo>
                  <a:pt x="2147313" y="3690003"/>
                  <a:pt x="2187293" y="3674017"/>
                  <a:pt x="2227272" y="3654034"/>
                </a:cubicBezTo>
                <a:cubicBezTo>
                  <a:pt x="2347211" y="3602081"/>
                  <a:pt x="2463152" y="3534141"/>
                  <a:pt x="2575095" y="3462205"/>
                </a:cubicBezTo>
                <a:cubicBezTo>
                  <a:pt x="2782989" y="3318333"/>
                  <a:pt x="3054850" y="3286361"/>
                  <a:pt x="3286731" y="3222418"/>
                </a:cubicBezTo>
                <a:cubicBezTo>
                  <a:pt x="3330709" y="3214425"/>
                  <a:pt x="3370688" y="3202436"/>
                  <a:pt x="3414666" y="3194443"/>
                </a:cubicBezTo>
                <a:cubicBezTo>
                  <a:pt x="3706517" y="3122507"/>
                  <a:pt x="3966384" y="3062560"/>
                  <a:pt x="3966384" y="3062560"/>
                </a:cubicBezTo>
                <a:cubicBezTo>
                  <a:pt x="3966384" y="3062560"/>
                  <a:pt x="4206262" y="2950659"/>
                  <a:pt x="4482121" y="2826769"/>
                </a:cubicBezTo>
                <a:cubicBezTo>
                  <a:pt x="4518102" y="2810784"/>
                  <a:pt x="4558083" y="2794798"/>
                  <a:pt x="4598062" y="2774816"/>
                </a:cubicBezTo>
                <a:cubicBezTo>
                  <a:pt x="4737990" y="2710872"/>
                  <a:pt x="4873921" y="2642933"/>
                  <a:pt x="5009852" y="2582986"/>
                </a:cubicBezTo>
                <a:cubicBezTo>
                  <a:pt x="5057827" y="2563004"/>
                  <a:pt x="5101804" y="2543021"/>
                  <a:pt x="5149780" y="2523039"/>
                </a:cubicBezTo>
                <a:cubicBezTo>
                  <a:pt x="5485609" y="2423128"/>
                  <a:pt x="5773462" y="2287249"/>
                  <a:pt x="6033329" y="2051458"/>
                </a:cubicBezTo>
                <a:cubicBezTo>
                  <a:pt x="6069310" y="2015490"/>
                  <a:pt x="6105292" y="1983519"/>
                  <a:pt x="6141274" y="1943554"/>
                </a:cubicBezTo>
                <a:cubicBezTo>
                  <a:pt x="6173257" y="1911583"/>
                  <a:pt x="6189249" y="1879611"/>
                  <a:pt x="6237225" y="1863625"/>
                </a:cubicBezTo>
                <a:cubicBezTo>
                  <a:pt x="6545068" y="1815668"/>
                  <a:pt x="6816929" y="1703767"/>
                  <a:pt x="7072798" y="1555898"/>
                </a:cubicBezTo>
                <a:cubicBezTo>
                  <a:pt x="7116776" y="1531920"/>
                  <a:pt x="7156755" y="1503945"/>
                  <a:pt x="7200733" y="1475969"/>
                </a:cubicBezTo>
                <a:cubicBezTo>
                  <a:pt x="7356653" y="1384051"/>
                  <a:pt x="7484588" y="1264158"/>
                  <a:pt x="7592532" y="1124282"/>
                </a:cubicBezTo>
                <a:cubicBezTo>
                  <a:pt x="7620518" y="1092310"/>
                  <a:pt x="7644506" y="1056342"/>
                  <a:pt x="7668494" y="1020374"/>
                </a:cubicBezTo>
                <a:cubicBezTo>
                  <a:pt x="7804424" y="856520"/>
                  <a:pt x="7820416" y="616733"/>
                  <a:pt x="7948351" y="456875"/>
                </a:cubicBezTo>
                <a:cubicBezTo>
                  <a:pt x="8004322" y="388935"/>
                  <a:pt x="8068290" y="324992"/>
                  <a:pt x="8132257" y="265045"/>
                </a:cubicBezTo>
                <a:cubicBezTo>
                  <a:pt x="8168239" y="233074"/>
                  <a:pt x="8204220" y="209095"/>
                  <a:pt x="8240202" y="181120"/>
                </a:cubicBezTo>
                <a:cubicBezTo>
                  <a:pt x="8447596" y="56231"/>
                  <a:pt x="8690909" y="-1530"/>
                  <a:pt x="8934027" y="31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0" y="2051464"/>
            <a:ext cx="12192000" cy="4029283"/>
          </a:xfrm>
          <a:custGeom>
            <a:avLst/>
            <a:gdLst>
              <a:gd name="connsiteX0" fmla="*/ 0 w 12192000"/>
              <a:gd name="connsiteY0" fmla="*/ 0 h 4029283"/>
              <a:gd name="connsiteX1" fmla="*/ 18429 w 12192000"/>
              <a:gd name="connsiteY1" fmla="*/ 10889 h 4029283"/>
              <a:gd name="connsiteX2" fmla="*/ 91495 w 12192000"/>
              <a:gd name="connsiteY2" fmla="*/ 54060 h 4029283"/>
              <a:gd name="connsiteX3" fmla="*/ 441818 w 12192000"/>
              <a:gd name="connsiteY3" fmla="*/ 258725 h 4029283"/>
              <a:gd name="connsiteX4" fmla="*/ 445754 w 12192000"/>
              <a:gd name="connsiteY4" fmla="*/ 258725 h 4029283"/>
              <a:gd name="connsiteX5" fmla="*/ 449690 w 12192000"/>
              <a:gd name="connsiteY5" fmla="*/ 262661 h 4029283"/>
              <a:gd name="connsiteX6" fmla="*/ 733097 w 12192000"/>
              <a:gd name="connsiteY6" fmla="*/ 561787 h 4029283"/>
              <a:gd name="connsiteX7" fmla="*/ 1012568 w 12192000"/>
              <a:gd name="connsiteY7" fmla="*/ 864848 h 4029283"/>
              <a:gd name="connsiteX8" fmla="*/ 1292039 w 12192000"/>
              <a:gd name="connsiteY8" fmla="*/ 1167910 h 4029283"/>
              <a:gd name="connsiteX9" fmla="*/ 1567574 w 12192000"/>
              <a:gd name="connsiteY9" fmla="*/ 1474907 h 4029283"/>
              <a:gd name="connsiteX10" fmla="*/ 1571510 w 12192000"/>
              <a:gd name="connsiteY10" fmla="*/ 1482779 h 4029283"/>
              <a:gd name="connsiteX11" fmla="*/ 1571510 w 12192000"/>
              <a:gd name="connsiteY11" fmla="*/ 1486715 h 4029283"/>
              <a:gd name="connsiteX12" fmla="*/ 1685660 w 12192000"/>
              <a:gd name="connsiteY12" fmla="*/ 1730738 h 4029283"/>
              <a:gd name="connsiteX13" fmla="*/ 1795874 w 12192000"/>
              <a:gd name="connsiteY13" fmla="*/ 1974762 h 4029283"/>
              <a:gd name="connsiteX14" fmla="*/ 1799810 w 12192000"/>
              <a:gd name="connsiteY14" fmla="*/ 1982634 h 4029283"/>
              <a:gd name="connsiteX15" fmla="*/ 1799810 w 12192000"/>
              <a:gd name="connsiteY15" fmla="*/ 1986569 h 4029283"/>
              <a:gd name="connsiteX16" fmla="*/ 1862790 w 12192000"/>
              <a:gd name="connsiteY16" fmla="*/ 2458873 h 4029283"/>
              <a:gd name="connsiteX17" fmla="*/ 1922448 w 12192000"/>
              <a:gd name="connsiteY17" fmla="*/ 2906271 h 4029283"/>
              <a:gd name="connsiteX18" fmla="*/ 1923656 w 12192000"/>
              <a:gd name="connsiteY18" fmla="*/ 2915332 h 4029283"/>
              <a:gd name="connsiteX19" fmla="*/ 1917897 w 12192000"/>
              <a:gd name="connsiteY19" fmla="*/ 2907562 h 4029283"/>
              <a:gd name="connsiteX20" fmla="*/ 1925769 w 12192000"/>
              <a:gd name="connsiteY20" fmla="*/ 2931177 h 4029283"/>
              <a:gd name="connsiteX21" fmla="*/ 1924785 w 12192000"/>
              <a:gd name="connsiteY21" fmla="*/ 2923797 h 4029283"/>
              <a:gd name="connsiteX22" fmla="*/ 1923656 w 12192000"/>
              <a:gd name="connsiteY22" fmla="*/ 2915332 h 4029283"/>
              <a:gd name="connsiteX23" fmla="*/ 1961548 w 12192000"/>
              <a:gd name="connsiteY23" fmla="*/ 2966451 h 4029283"/>
              <a:gd name="connsiteX24" fmla="*/ 2152801 w 12192000"/>
              <a:gd name="connsiteY24" fmla="*/ 3224468 h 4029283"/>
              <a:gd name="connsiteX25" fmla="*/ 2156221 w 12192000"/>
              <a:gd name="connsiteY25" fmla="*/ 3229082 h 4029283"/>
              <a:gd name="connsiteX26" fmla="*/ 2150133 w 12192000"/>
              <a:gd name="connsiteY26" fmla="*/ 3226367 h 4029283"/>
              <a:gd name="connsiteX27" fmla="*/ 2165878 w 12192000"/>
              <a:gd name="connsiteY27" fmla="*/ 3242110 h 4029283"/>
              <a:gd name="connsiteX28" fmla="*/ 2162003 w 12192000"/>
              <a:gd name="connsiteY28" fmla="*/ 3236883 h 4029283"/>
              <a:gd name="connsiteX29" fmla="*/ 2156221 w 12192000"/>
              <a:gd name="connsiteY29" fmla="*/ 3229082 h 4029283"/>
              <a:gd name="connsiteX30" fmla="*/ 2330730 w 12192000"/>
              <a:gd name="connsiteY30" fmla="*/ 3306914 h 4029283"/>
              <a:gd name="connsiteX31" fmla="*/ 2688717 w 12192000"/>
              <a:gd name="connsiteY31" fmla="*/ 3466577 h 4029283"/>
              <a:gd name="connsiteX32" fmla="*/ 2693399 w 12192000"/>
              <a:gd name="connsiteY32" fmla="*/ 3468665 h 4029283"/>
              <a:gd name="connsiteX33" fmla="*/ 2677585 w 12192000"/>
              <a:gd name="connsiteY33" fmla="*/ 3470390 h 4029283"/>
              <a:gd name="connsiteX34" fmla="*/ 2697266 w 12192000"/>
              <a:gd name="connsiteY34" fmla="*/ 3470390 h 4029283"/>
              <a:gd name="connsiteX35" fmla="*/ 2693399 w 12192000"/>
              <a:gd name="connsiteY35" fmla="*/ 3468665 h 4029283"/>
              <a:gd name="connsiteX36" fmla="*/ 2749044 w 12192000"/>
              <a:gd name="connsiteY36" fmla="*/ 3462595 h 4029283"/>
              <a:gd name="connsiteX37" fmla="*/ 2894077 w 12192000"/>
              <a:gd name="connsiteY37" fmla="*/ 3446775 h 4029283"/>
              <a:gd name="connsiteX38" fmla="*/ 3110568 w 12192000"/>
              <a:gd name="connsiteY38" fmla="*/ 3423160 h 4029283"/>
              <a:gd name="connsiteX39" fmla="*/ 3543551 w 12192000"/>
              <a:gd name="connsiteY39" fmla="*/ 3371994 h 4029283"/>
              <a:gd name="connsiteX40" fmla="*/ 3547487 w 12192000"/>
              <a:gd name="connsiteY40" fmla="*/ 3371994 h 4029283"/>
              <a:gd name="connsiteX41" fmla="*/ 3704936 w 12192000"/>
              <a:gd name="connsiteY41" fmla="*/ 3371994 h 4029283"/>
              <a:gd name="connsiteX42" fmla="*/ 3842703 w 12192000"/>
              <a:gd name="connsiteY42" fmla="*/ 3375438 h 4029283"/>
              <a:gd name="connsiteX43" fmla="*/ 3847029 w 12192000"/>
              <a:gd name="connsiteY43" fmla="*/ 3375546 h 4029283"/>
              <a:gd name="connsiteX44" fmla="*/ 3842703 w 12192000"/>
              <a:gd name="connsiteY44" fmla="*/ 3387737 h 4029283"/>
              <a:gd name="connsiteX45" fmla="*/ 3862384 w 12192000"/>
              <a:gd name="connsiteY45" fmla="*/ 3375930 h 4029283"/>
              <a:gd name="connsiteX46" fmla="*/ 3859924 w 12192000"/>
              <a:gd name="connsiteY46" fmla="*/ 3375868 h 4029283"/>
              <a:gd name="connsiteX47" fmla="*/ 3847029 w 12192000"/>
              <a:gd name="connsiteY47" fmla="*/ 3375546 h 4029283"/>
              <a:gd name="connsiteX48" fmla="*/ 3871287 w 12192000"/>
              <a:gd name="connsiteY48" fmla="*/ 3307190 h 4029283"/>
              <a:gd name="connsiteX49" fmla="*/ 3929300 w 12192000"/>
              <a:gd name="connsiteY49" fmla="*/ 3143714 h 4029283"/>
              <a:gd name="connsiteX50" fmla="*/ 4011960 w 12192000"/>
              <a:gd name="connsiteY50" fmla="*/ 2895754 h 4029283"/>
              <a:gd name="connsiteX51" fmla="*/ 4177281 w 12192000"/>
              <a:gd name="connsiteY51" fmla="*/ 2399835 h 4029283"/>
              <a:gd name="connsiteX52" fmla="*/ 4177281 w 12192000"/>
              <a:gd name="connsiteY52" fmla="*/ 2403771 h 4029283"/>
              <a:gd name="connsiteX53" fmla="*/ 4189089 w 12192000"/>
              <a:gd name="connsiteY53" fmla="*/ 2081030 h 4029283"/>
              <a:gd name="connsiteX54" fmla="*/ 4204834 w 12192000"/>
              <a:gd name="connsiteY54" fmla="*/ 1758289 h 4029283"/>
              <a:gd name="connsiteX55" fmla="*/ 4204834 w 12192000"/>
              <a:gd name="connsiteY55" fmla="*/ 1750418 h 4029283"/>
              <a:gd name="connsiteX56" fmla="*/ 4212707 w 12192000"/>
              <a:gd name="connsiteY56" fmla="*/ 1742546 h 4029283"/>
              <a:gd name="connsiteX57" fmla="*/ 4661435 w 12192000"/>
              <a:gd name="connsiteY57" fmla="*/ 1345024 h 4029283"/>
              <a:gd name="connsiteX58" fmla="*/ 4669307 w 12192000"/>
              <a:gd name="connsiteY58" fmla="*/ 1337152 h 4029283"/>
              <a:gd name="connsiteX59" fmla="*/ 4681116 w 12192000"/>
              <a:gd name="connsiteY59" fmla="*/ 1337152 h 4029283"/>
              <a:gd name="connsiteX60" fmla="*/ 5377825 w 12192000"/>
              <a:gd name="connsiteY60" fmla="*/ 1376511 h 4029283"/>
              <a:gd name="connsiteX61" fmla="*/ 5385697 w 12192000"/>
              <a:gd name="connsiteY61" fmla="*/ 1376511 h 4029283"/>
              <a:gd name="connsiteX62" fmla="*/ 5393570 w 12192000"/>
              <a:gd name="connsiteY62" fmla="*/ 1380446 h 4029283"/>
              <a:gd name="connsiteX63" fmla="*/ 5901341 w 12192000"/>
              <a:gd name="connsiteY63" fmla="*/ 1655957 h 4029283"/>
              <a:gd name="connsiteX64" fmla="*/ 5893468 w 12192000"/>
              <a:gd name="connsiteY64" fmla="*/ 1655957 h 4029283"/>
              <a:gd name="connsiteX65" fmla="*/ 6478864 w 12192000"/>
              <a:gd name="connsiteY65" fmla="*/ 1887112 h 4029283"/>
              <a:gd name="connsiteX66" fmla="*/ 6501485 w 12192000"/>
              <a:gd name="connsiteY66" fmla="*/ 1896045 h 4029283"/>
              <a:gd name="connsiteX67" fmla="*/ 6491772 w 12192000"/>
              <a:gd name="connsiteY67" fmla="*/ 1896045 h 4029283"/>
              <a:gd name="connsiteX68" fmla="*/ 6511453 w 12192000"/>
              <a:gd name="connsiteY68" fmla="*/ 1899981 h 4029283"/>
              <a:gd name="connsiteX69" fmla="*/ 6501797 w 12192000"/>
              <a:gd name="connsiteY69" fmla="*/ 1896168 h 4029283"/>
              <a:gd name="connsiteX70" fmla="*/ 6501485 w 12192000"/>
              <a:gd name="connsiteY70" fmla="*/ 1896045 h 4029283"/>
              <a:gd name="connsiteX71" fmla="*/ 6634690 w 12192000"/>
              <a:gd name="connsiteY71" fmla="*/ 1896045 h 4029283"/>
              <a:gd name="connsiteX72" fmla="*/ 6924755 w 12192000"/>
              <a:gd name="connsiteY72" fmla="*/ 1896045 h 4029283"/>
              <a:gd name="connsiteX73" fmla="*/ 7141247 w 12192000"/>
              <a:gd name="connsiteY73" fmla="*/ 1896045 h 4029283"/>
              <a:gd name="connsiteX74" fmla="*/ 7251460 w 12192000"/>
              <a:gd name="connsiteY74" fmla="*/ 1892109 h 4029283"/>
              <a:gd name="connsiteX75" fmla="*/ 7306567 w 12192000"/>
              <a:gd name="connsiteY75" fmla="*/ 1892109 h 4029283"/>
              <a:gd name="connsiteX76" fmla="*/ 7318376 w 12192000"/>
              <a:gd name="connsiteY76" fmla="*/ 1892109 h 4029283"/>
              <a:gd name="connsiteX77" fmla="*/ 7326248 w 12192000"/>
              <a:gd name="connsiteY77" fmla="*/ 1892109 h 4029283"/>
              <a:gd name="connsiteX78" fmla="*/ 7338057 w 12192000"/>
              <a:gd name="connsiteY78" fmla="*/ 1896045 h 4029283"/>
              <a:gd name="connsiteX79" fmla="*/ 7361674 w 12192000"/>
              <a:gd name="connsiteY79" fmla="*/ 1899981 h 4029283"/>
              <a:gd name="connsiteX80" fmla="*/ 7373483 w 12192000"/>
              <a:gd name="connsiteY80" fmla="*/ 1903916 h 4029283"/>
              <a:gd name="connsiteX81" fmla="*/ 7582102 w 12192000"/>
              <a:gd name="connsiteY81" fmla="*/ 1974762 h 4029283"/>
              <a:gd name="connsiteX82" fmla="*/ 7786785 w 12192000"/>
              <a:gd name="connsiteY82" fmla="*/ 2045607 h 4029283"/>
              <a:gd name="connsiteX83" fmla="*/ 8174563 w 12192000"/>
              <a:gd name="connsiteY83" fmla="*/ 2183555 h 4029283"/>
              <a:gd name="connsiteX84" fmla="*/ 8181323 w 12192000"/>
              <a:gd name="connsiteY84" fmla="*/ 2185959 h 4029283"/>
              <a:gd name="connsiteX85" fmla="*/ 8168597 w 12192000"/>
              <a:gd name="connsiteY85" fmla="*/ 2187299 h 4029283"/>
              <a:gd name="connsiteX86" fmla="*/ 8196151 w 12192000"/>
              <a:gd name="connsiteY86" fmla="*/ 2191234 h 4029283"/>
              <a:gd name="connsiteX87" fmla="*/ 8189755 w 12192000"/>
              <a:gd name="connsiteY87" fmla="*/ 2188959 h 4029283"/>
              <a:gd name="connsiteX88" fmla="*/ 8181323 w 12192000"/>
              <a:gd name="connsiteY88" fmla="*/ 2185959 h 4029283"/>
              <a:gd name="connsiteX89" fmla="*/ 8267341 w 12192000"/>
              <a:gd name="connsiteY89" fmla="*/ 2176905 h 4029283"/>
              <a:gd name="connsiteX90" fmla="*/ 8467749 w 12192000"/>
              <a:gd name="connsiteY90" fmla="*/ 2155812 h 4029283"/>
              <a:gd name="connsiteX91" fmla="*/ 8471685 w 12192000"/>
              <a:gd name="connsiteY91" fmla="*/ 2155812 h 4029283"/>
              <a:gd name="connsiteX92" fmla="*/ 8475621 w 12192000"/>
              <a:gd name="connsiteY92" fmla="*/ 2155812 h 4029283"/>
              <a:gd name="connsiteX93" fmla="*/ 9058180 w 12192000"/>
              <a:gd name="connsiteY93" fmla="*/ 2171555 h 4029283"/>
              <a:gd name="connsiteX94" fmla="*/ 9073925 w 12192000"/>
              <a:gd name="connsiteY94" fmla="*/ 2171555 h 4029283"/>
              <a:gd name="connsiteX95" fmla="*/ 9085734 w 12192000"/>
              <a:gd name="connsiteY95" fmla="*/ 2179427 h 4029283"/>
              <a:gd name="connsiteX96" fmla="*/ 9695846 w 12192000"/>
              <a:gd name="connsiteY96" fmla="*/ 2494296 h 4029283"/>
              <a:gd name="connsiteX97" fmla="*/ 9711591 w 12192000"/>
              <a:gd name="connsiteY97" fmla="*/ 2502168 h 4029283"/>
              <a:gd name="connsiteX98" fmla="*/ 9719464 w 12192000"/>
              <a:gd name="connsiteY98" fmla="*/ 2513975 h 4029283"/>
              <a:gd name="connsiteX99" fmla="*/ 9935955 w 12192000"/>
              <a:gd name="connsiteY99" fmla="*/ 2828844 h 4029283"/>
              <a:gd name="connsiteX100" fmla="*/ 9932019 w 12192000"/>
              <a:gd name="connsiteY100" fmla="*/ 2824909 h 4029283"/>
              <a:gd name="connsiteX101" fmla="*/ 10246916 w 12192000"/>
              <a:gd name="connsiteY101" fmla="*/ 3206687 h 4029283"/>
              <a:gd name="connsiteX102" fmla="*/ 10235107 w 12192000"/>
              <a:gd name="connsiteY102" fmla="*/ 3198816 h 4029283"/>
              <a:gd name="connsiteX103" fmla="*/ 10368938 w 12192000"/>
              <a:gd name="connsiteY103" fmla="*/ 3305084 h 4029283"/>
              <a:gd name="connsiteX104" fmla="*/ 10498833 w 12192000"/>
              <a:gd name="connsiteY104" fmla="*/ 3415288 h 4029283"/>
              <a:gd name="connsiteX105" fmla="*/ 10530323 w 12192000"/>
              <a:gd name="connsiteY105" fmla="*/ 3450711 h 4029283"/>
              <a:gd name="connsiteX106" fmla="*/ 10546068 w 12192000"/>
              <a:gd name="connsiteY106" fmla="*/ 3466455 h 4029283"/>
              <a:gd name="connsiteX107" fmla="*/ 10550004 w 12192000"/>
              <a:gd name="connsiteY107" fmla="*/ 3470390 h 4029283"/>
              <a:gd name="connsiteX108" fmla="*/ 10553940 w 12192000"/>
              <a:gd name="connsiteY108" fmla="*/ 3474326 h 4029283"/>
              <a:gd name="connsiteX109" fmla="*/ 10620856 w 12192000"/>
              <a:gd name="connsiteY109" fmla="*/ 3517621 h 4029283"/>
              <a:gd name="connsiteX110" fmla="*/ 10762559 w 12192000"/>
              <a:gd name="connsiteY110" fmla="*/ 3604210 h 4029283"/>
              <a:gd name="connsiteX111" fmla="*/ 10908199 w 12192000"/>
              <a:gd name="connsiteY111" fmla="*/ 3686863 h 4029283"/>
              <a:gd name="connsiteX112" fmla="*/ 10982987 w 12192000"/>
              <a:gd name="connsiteY112" fmla="*/ 3730157 h 4029283"/>
              <a:gd name="connsiteX113" fmla="*/ 10986923 w 12192000"/>
              <a:gd name="connsiteY113" fmla="*/ 3734093 h 4029283"/>
              <a:gd name="connsiteX114" fmla="*/ 10990859 w 12192000"/>
              <a:gd name="connsiteY114" fmla="*/ 3734093 h 4029283"/>
              <a:gd name="connsiteX115" fmla="*/ 10994795 w 12192000"/>
              <a:gd name="connsiteY115" fmla="*/ 3738029 h 4029283"/>
              <a:gd name="connsiteX116" fmla="*/ 11006604 w 12192000"/>
              <a:gd name="connsiteY116" fmla="*/ 3745901 h 4029283"/>
              <a:gd name="connsiteX117" fmla="*/ 11014477 w 12192000"/>
              <a:gd name="connsiteY117" fmla="*/ 3749837 h 4029283"/>
              <a:gd name="connsiteX118" fmla="*/ 11030221 w 12192000"/>
              <a:gd name="connsiteY118" fmla="*/ 3757708 h 4029283"/>
              <a:gd name="connsiteX119" fmla="*/ 11049902 w 12192000"/>
              <a:gd name="connsiteY119" fmla="*/ 3765580 h 4029283"/>
              <a:gd name="connsiteX120" fmla="*/ 11207351 w 12192000"/>
              <a:gd name="connsiteY120" fmla="*/ 3820682 h 4029283"/>
              <a:gd name="connsiteX121" fmla="*/ 11364799 w 12192000"/>
              <a:gd name="connsiteY121" fmla="*/ 3867913 h 4029283"/>
              <a:gd name="connsiteX122" fmla="*/ 11360863 w 12192000"/>
              <a:gd name="connsiteY122" fmla="*/ 3867913 h 4029283"/>
              <a:gd name="connsiteX123" fmla="*/ 11707249 w 12192000"/>
              <a:gd name="connsiteY123" fmla="*/ 3926951 h 4029283"/>
              <a:gd name="connsiteX124" fmla="*/ 12051415 w 12192000"/>
              <a:gd name="connsiteY124" fmla="*/ 3989521 h 4029283"/>
              <a:gd name="connsiteX125" fmla="*/ 12045763 w 12192000"/>
              <a:gd name="connsiteY125" fmla="*/ 3989924 h 4029283"/>
              <a:gd name="connsiteX126" fmla="*/ 12053636 w 12192000"/>
              <a:gd name="connsiteY126" fmla="*/ 3989924 h 4029283"/>
              <a:gd name="connsiteX127" fmla="*/ 12051415 w 12192000"/>
              <a:gd name="connsiteY127" fmla="*/ 3989521 h 4029283"/>
              <a:gd name="connsiteX128" fmla="*/ 12192000 w 12192000"/>
              <a:gd name="connsiteY128" fmla="*/ 3979480 h 4029283"/>
              <a:gd name="connsiteX129" fmla="*/ 12192000 w 12192000"/>
              <a:gd name="connsiteY129" fmla="*/ 4011989 h 4029283"/>
              <a:gd name="connsiteX130" fmla="*/ 12053636 w 12192000"/>
              <a:gd name="connsiteY130" fmla="*/ 4029283 h 4029283"/>
              <a:gd name="connsiteX131" fmla="*/ 12049700 w 12192000"/>
              <a:gd name="connsiteY131" fmla="*/ 4029283 h 4029283"/>
              <a:gd name="connsiteX132" fmla="*/ 12045763 w 12192000"/>
              <a:gd name="connsiteY132" fmla="*/ 4029283 h 4029283"/>
              <a:gd name="connsiteX133" fmla="*/ 11699377 w 12192000"/>
              <a:gd name="connsiteY133" fmla="*/ 3982053 h 4029283"/>
              <a:gd name="connsiteX134" fmla="*/ 11352991 w 12192000"/>
              <a:gd name="connsiteY134" fmla="*/ 3930887 h 4029283"/>
              <a:gd name="connsiteX135" fmla="*/ 11349054 w 12192000"/>
              <a:gd name="connsiteY135" fmla="*/ 3930887 h 4029283"/>
              <a:gd name="connsiteX136" fmla="*/ 11183734 w 12192000"/>
              <a:gd name="connsiteY136" fmla="*/ 3887592 h 4029283"/>
              <a:gd name="connsiteX137" fmla="*/ 11022349 w 12192000"/>
              <a:gd name="connsiteY137" fmla="*/ 3836426 h 4029283"/>
              <a:gd name="connsiteX138" fmla="*/ 11002668 w 12192000"/>
              <a:gd name="connsiteY138" fmla="*/ 3828554 h 4029283"/>
              <a:gd name="connsiteX139" fmla="*/ 10979051 w 12192000"/>
              <a:gd name="connsiteY139" fmla="*/ 3816746 h 4029283"/>
              <a:gd name="connsiteX140" fmla="*/ 10967242 w 12192000"/>
              <a:gd name="connsiteY140" fmla="*/ 3812811 h 4029283"/>
              <a:gd name="connsiteX141" fmla="*/ 10951497 w 12192000"/>
              <a:gd name="connsiteY141" fmla="*/ 3801003 h 4029283"/>
              <a:gd name="connsiteX142" fmla="*/ 10947561 w 12192000"/>
              <a:gd name="connsiteY142" fmla="*/ 3797067 h 4029283"/>
              <a:gd name="connsiteX143" fmla="*/ 10939689 w 12192000"/>
              <a:gd name="connsiteY143" fmla="*/ 3793131 h 4029283"/>
              <a:gd name="connsiteX144" fmla="*/ 10868837 w 12192000"/>
              <a:gd name="connsiteY144" fmla="*/ 3753773 h 4029283"/>
              <a:gd name="connsiteX145" fmla="*/ 10723197 w 12192000"/>
              <a:gd name="connsiteY145" fmla="*/ 3675055 h 4029283"/>
              <a:gd name="connsiteX146" fmla="*/ 10573621 w 12192000"/>
              <a:gd name="connsiteY146" fmla="*/ 3592402 h 4029283"/>
              <a:gd name="connsiteX147" fmla="*/ 10498833 w 12192000"/>
              <a:gd name="connsiteY147" fmla="*/ 3545172 h 4029283"/>
              <a:gd name="connsiteX148" fmla="*/ 10487024 w 12192000"/>
              <a:gd name="connsiteY148" fmla="*/ 3537300 h 4029283"/>
              <a:gd name="connsiteX149" fmla="*/ 10479152 w 12192000"/>
              <a:gd name="connsiteY149" fmla="*/ 3525492 h 4029283"/>
              <a:gd name="connsiteX150" fmla="*/ 10463407 w 12192000"/>
              <a:gd name="connsiteY150" fmla="*/ 3509749 h 4029283"/>
              <a:gd name="connsiteX151" fmla="*/ 10435854 w 12192000"/>
              <a:gd name="connsiteY151" fmla="*/ 3482198 h 4029283"/>
              <a:gd name="connsiteX152" fmla="*/ 10180000 w 12192000"/>
              <a:gd name="connsiteY152" fmla="*/ 3277533 h 4029283"/>
              <a:gd name="connsiteX153" fmla="*/ 10172128 w 12192000"/>
              <a:gd name="connsiteY153" fmla="*/ 3273597 h 4029283"/>
              <a:gd name="connsiteX154" fmla="*/ 10168191 w 12192000"/>
              <a:gd name="connsiteY154" fmla="*/ 3269661 h 4029283"/>
              <a:gd name="connsiteX155" fmla="*/ 9853295 w 12192000"/>
              <a:gd name="connsiteY155" fmla="*/ 2895754 h 4029283"/>
              <a:gd name="connsiteX156" fmla="*/ 9849359 w 12192000"/>
              <a:gd name="connsiteY156" fmla="*/ 2891818 h 4029283"/>
              <a:gd name="connsiteX157" fmla="*/ 9636827 w 12192000"/>
              <a:gd name="connsiteY157" fmla="*/ 2593554 h 4029283"/>
              <a:gd name="connsiteX158" fmla="*/ 9633549 w 12192000"/>
              <a:gd name="connsiteY158" fmla="*/ 2588953 h 4029283"/>
              <a:gd name="connsiteX159" fmla="*/ 9648612 w 12192000"/>
              <a:gd name="connsiteY159" fmla="*/ 2596628 h 4029283"/>
              <a:gd name="connsiteX160" fmla="*/ 9624995 w 12192000"/>
              <a:gd name="connsiteY160" fmla="*/ 2576949 h 4029283"/>
              <a:gd name="connsiteX161" fmla="*/ 9628501 w 12192000"/>
              <a:gd name="connsiteY161" fmla="*/ 2581869 h 4029283"/>
              <a:gd name="connsiteX162" fmla="*/ 9633549 w 12192000"/>
              <a:gd name="connsiteY162" fmla="*/ 2588953 h 4029283"/>
              <a:gd name="connsiteX163" fmla="*/ 9444629 w 12192000"/>
              <a:gd name="connsiteY163" fmla="*/ 2492697 h 4029283"/>
              <a:gd name="connsiteX164" fmla="*/ 9063216 w 12192000"/>
              <a:gd name="connsiteY164" fmla="*/ 2298364 h 4029283"/>
              <a:gd name="connsiteX165" fmla="*/ 9045399 w 12192000"/>
              <a:gd name="connsiteY165" fmla="*/ 2289286 h 4029283"/>
              <a:gd name="connsiteX166" fmla="*/ 9058180 w 12192000"/>
              <a:gd name="connsiteY166" fmla="*/ 2289631 h 4029283"/>
              <a:gd name="connsiteX167" fmla="*/ 9030627 w 12192000"/>
              <a:gd name="connsiteY167" fmla="*/ 2281759 h 4029283"/>
              <a:gd name="connsiteX168" fmla="*/ 9040283 w 12192000"/>
              <a:gd name="connsiteY168" fmla="*/ 2286679 h 4029283"/>
              <a:gd name="connsiteX169" fmla="*/ 9045399 w 12192000"/>
              <a:gd name="connsiteY169" fmla="*/ 2289286 h 4029283"/>
              <a:gd name="connsiteX170" fmla="*/ 8481886 w 12192000"/>
              <a:gd name="connsiteY170" fmla="*/ 2274057 h 4029283"/>
              <a:gd name="connsiteX171" fmla="*/ 8483494 w 12192000"/>
              <a:gd name="connsiteY171" fmla="*/ 2273888 h 4029283"/>
              <a:gd name="connsiteX172" fmla="*/ 8475621 w 12192000"/>
              <a:gd name="connsiteY172" fmla="*/ 2273888 h 4029283"/>
              <a:gd name="connsiteX173" fmla="*/ 8481886 w 12192000"/>
              <a:gd name="connsiteY173" fmla="*/ 2274057 h 4029283"/>
              <a:gd name="connsiteX174" fmla="*/ 8384751 w 12192000"/>
              <a:gd name="connsiteY174" fmla="*/ 2284281 h 4029283"/>
              <a:gd name="connsiteX175" fmla="*/ 8184342 w 12192000"/>
              <a:gd name="connsiteY175" fmla="*/ 2305375 h 4029283"/>
              <a:gd name="connsiteX176" fmla="*/ 8168597 w 12192000"/>
              <a:gd name="connsiteY176" fmla="*/ 2305375 h 4029283"/>
              <a:gd name="connsiteX177" fmla="*/ 8156788 w 12192000"/>
              <a:gd name="connsiteY177" fmla="*/ 2301439 h 4029283"/>
              <a:gd name="connsiteX178" fmla="*/ 7747423 w 12192000"/>
              <a:gd name="connsiteY178" fmla="*/ 2151876 h 4029283"/>
              <a:gd name="connsiteX179" fmla="*/ 7546676 w 12192000"/>
              <a:gd name="connsiteY179" fmla="*/ 2077094 h 4029283"/>
              <a:gd name="connsiteX180" fmla="*/ 7341993 w 12192000"/>
              <a:gd name="connsiteY180" fmla="*/ 2006249 h 4029283"/>
              <a:gd name="connsiteX181" fmla="*/ 7330185 w 12192000"/>
              <a:gd name="connsiteY181" fmla="*/ 2002313 h 4029283"/>
              <a:gd name="connsiteX182" fmla="*/ 7326248 w 12192000"/>
              <a:gd name="connsiteY182" fmla="*/ 2002313 h 4029283"/>
              <a:gd name="connsiteX183" fmla="*/ 7318376 w 12192000"/>
              <a:gd name="connsiteY183" fmla="*/ 2002313 h 4029283"/>
              <a:gd name="connsiteX184" fmla="*/ 7306567 w 12192000"/>
              <a:gd name="connsiteY184" fmla="*/ 2002313 h 4029283"/>
              <a:gd name="connsiteX185" fmla="*/ 7251460 w 12192000"/>
              <a:gd name="connsiteY185" fmla="*/ 2002313 h 4029283"/>
              <a:gd name="connsiteX186" fmla="*/ 7141247 w 12192000"/>
              <a:gd name="connsiteY186" fmla="*/ 1998377 h 4029283"/>
              <a:gd name="connsiteX187" fmla="*/ 6924755 w 12192000"/>
              <a:gd name="connsiteY187" fmla="*/ 1998377 h 4029283"/>
              <a:gd name="connsiteX188" fmla="*/ 6491772 w 12192000"/>
              <a:gd name="connsiteY188" fmla="*/ 1998377 h 4029283"/>
              <a:gd name="connsiteX189" fmla="*/ 6479963 w 12192000"/>
              <a:gd name="connsiteY189" fmla="*/ 1998377 h 4029283"/>
              <a:gd name="connsiteX190" fmla="*/ 6472091 w 12192000"/>
              <a:gd name="connsiteY190" fmla="*/ 1994441 h 4029283"/>
              <a:gd name="connsiteX191" fmla="*/ 5861978 w 12192000"/>
              <a:gd name="connsiteY191" fmla="*/ 1734674 h 4029283"/>
              <a:gd name="connsiteX192" fmla="*/ 5858042 w 12192000"/>
              <a:gd name="connsiteY192" fmla="*/ 1734674 h 4029283"/>
              <a:gd name="connsiteX193" fmla="*/ 5854106 w 12192000"/>
              <a:gd name="connsiteY193" fmla="*/ 1734674 h 4029283"/>
              <a:gd name="connsiteX194" fmla="*/ 5362018 w 12192000"/>
              <a:gd name="connsiteY194" fmla="*/ 1447971 h 4029283"/>
              <a:gd name="connsiteX195" fmla="*/ 5359532 w 12192000"/>
              <a:gd name="connsiteY195" fmla="*/ 1446523 h 4029283"/>
              <a:gd name="connsiteX196" fmla="*/ 5369952 w 12192000"/>
              <a:gd name="connsiteY196" fmla="*/ 1447356 h 4029283"/>
              <a:gd name="connsiteX197" fmla="*/ 5354207 w 12192000"/>
              <a:gd name="connsiteY197" fmla="*/ 1443420 h 4029283"/>
              <a:gd name="connsiteX198" fmla="*/ 5359532 w 12192000"/>
              <a:gd name="connsiteY198" fmla="*/ 1446523 h 4029283"/>
              <a:gd name="connsiteX199" fmla="*/ 5142583 w 12192000"/>
              <a:gd name="connsiteY199" fmla="*/ 1429168 h 4029283"/>
              <a:gd name="connsiteX200" fmla="*/ 4691879 w 12192000"/>
              <a:gd name="connsiteY200" fmla="*/ 1393115 h 4029283"/>
              <a:gd name="connsiteX201" fmla="*/ 4690517 w 12192000"/>
              <a:gd name="connsiteY201" fmla="*/ 1393006 h 4029283"/>
              <a:gd name="connsiteX202" fmla="*/ 4700797 w 12192000"/>
              <a:gd name="connsiteY202" fmla="*/ 1384382 h 4029283"/>
              <a:gd name="connsiteX203" fmla="*/ 4681116 w 12192000"/>
              <a:gd name="connsiteY203" fmla="*/ 1392254 h 4029283"/>
              <a:gd name="connsiteX204" fmla="*/ 4690517 w 12192000"/>
              <a:gd name="connsiteY204" fmla="*/ 1393006 h 4029283"/>
              <a:gd name="connsiteX205" fmla="*/ 4619038 w 12192000"/>
              <a:gd name="connsiteY205" fmla="*/ 1452971 h 4029283"/>
              <a:gd name="connsiteX206" fmla="*/ 4260818 w 12192000"/>
              <a:gd name="connsiteY206" fmla="*/ 1753485 h 4029283"/>
              <a:gd name="connsiteX207" fmla="*/ 4243732 w 12192000"/>
              <a:gd name="connsiteY207" fmla="*/ 1767819 h 4029283"/>
              <a:gd name="connsiteX208" fmla="*/ 4244196 w 12192000"/>
              <a:gd name="connsiteY208" fmla="*/ 1758289 h 4029283"/>
              <a:gd name="connsiteX209" fmla="*/ 4236324 w 12192000"/>
              <a:gd name="connsiteY209" fmla="*/ 1774033 h 4029283"/>
              <a:gd name="connsiteX210" fmla="*/ 4243581 w 12192000"/>
              <a:gd name="connsiteY210" fmla="*/ 1767945 h 4029283"/>
              <a:gd name="connsiteX211" fmla="*/ 4243732 w 12192000"/>
              <a:gd name="connsiteY211" fmla="*/ 1767819 h 4029283"/>
              <a:gd name="connsiteX212" fmla="*/ 4241425 w 12192000"/>
              <a:gd name="connsiteY212" fmla="*/ 1815100 h 4029283"/>
              <a:gd name="connsiteX213" fmla="*/ 4228452 w 12192000"/>
              <a:gd name="connsiteY213" fmla="*/ 2081030 h 4029283"/>
              <a:gd name="connsiteX214" fmla="*/ 4208770 w 12192000"/>
              <a:gd name="connsiteY214" fmla="*/ 2403771 h 4029283"/>
              <a:gd name="connsiteX215" fmla="*/ 4208770 w 12192000"/>
              <a:gd name="connsiteY215" fmla="*/ 2407707 h 4029283"/>
              <a:gd name="connsiteX216" fmla="*/ 4043450 w 12192000"/>
              <a:gd name="connsiteY216" fmla="*/ 2903626 h 4029283"/>
              <a:gd name="connsiteX217" fmla="*/ 3960789 w 12192000"/>
              <a:gd name="connsiteY217" fmla="*/ 3151585 h 4029283"/>
              <a:gd name="connsiteX218" fmla="*/ 3882065 w 12192000"/>
              <a:gd name="connsiteY218" fmla="*/ 3403481 h 4029283"/>
              <a:gd name="connsiteX219" fmla="*/ 3878129 w 12192000"/>
              <a:gd name="connsiteY219" fmla="*/ 3415288 h 4029283"/>
              <a:gd name="connsiteX220" fmla="*/ 3862384 w 12192000"/>
              <a:gd name="connsiteY220" fmla="*/ 3415288 h 4029283"/>
              <a:gd name="connsiteX221" fmla="*/ 3704936 w 12192000"/>
              <a:gd name="connsiteY221" fmla="*/ 3419224 h 4029283"/>
              <a:gd name="connsiteX222" fmla="*/ 3567168 w 12192000"/>
              <a:gd name="connsiteY222" fmla="*/ 3419224 h 4029283"/>
              <a:gd name="connsiteX223" fmla="*/ 3551424 w 12192000"/>
              <a:gd name="connsiteY223" fmla="*/ 3419224 h 4029283"/>
              <a:gd name="connsiteX224" fmla="*/ 3118441 w 12192000"/>
              <a:gd name="connsiteY224" fmla="*/ 3486134 h 4029283"/>
              <a:gd name="connsiteX225" fmla="*/ 2901949 w 12192000"/>
              <a:gd name="connsiteY225" fmla="*/ 3513685 h 4029283"/>
              <a:gd name="connsiteX226" fmla="*/ 2685458 w 12192000"/>
              <a:gd name="connsiteY226" fmla="*/ 3541236 h 4029283"/>
              <a:gd name="connsiteX227" fmla="*/ 2677585 w 12192000"/>
              <a:gd name="connsiteY227" fmla="*/ 3545172 h 4029283"/>
              <a:gd name="connsiteX228" fmla="*/ 2665776 w 12192000"/>
              <a:gd name="connsiteY228" fmla="*/ 3541236 h 4029283"/>
              <a:gd name="connsiteX229" fmla="*/ 2110771 w 12192000"/>
              <a:gd name="connsiteY229" fmla="*/ 3312956 h 4029283"/>
              <a:gd name="connsiteX230" fmla="*/ 2102899 w 12192000"/>
              <a:gd name="connsiteY230" fmla="*/ 3309020 h 4029283"/>
              <a:gd name="connsiteX231" fmla="*/ 2095026 w 12192000"/>
              <a:gd name="connsiteY231" fmla="*/ 3297212 h 4029283"/>
              <a:gd name="connsiteX232" fmla="*/ 1839172 w 12192000"/>
              <a:gd name="connsiteY232" fmla="*/ 2970536 h 4029283"/>
              <a:gd name="connsiteX233" fmla="*/ 1831300 w 12192000"/>
              <a:gd name="connsiteY233" fmla="*/ 2958728 h 4029283"/>
              <a:gd name="connsiteX234" fmla="*/ 1831300 w 12192000"/>
              <a:gd name="connsiteY234" fmla="*/ 2946920 h 4029283"/>
              <a:gd name="connsiteX235" fmla="*/ 1768321 w 12192000"/>
              <a:gd name="connsiteY235" fmla="*/ 2474617 h 4029283"/>
              <a:gd name="connsiteX236" fmla="*/ 1706325 w 12192000"/>
              <a:gd name="connsiteY236" fmla="*/ 2009693 h 4029283"/>
              <a:gd name="connsiteX237" fmla="*/ 1705926 w 12192000"/>
              <a:gd name="connsiteY237" fmla="*/ 2006701 h 4029283"/>
              <a:gd name="connsiteX238" fmla="*/ 1709277 w 12192000"/>
              <a:gd name="connsiteY238" fmla="*/ 2014121 h 4029283"/>
              <a:gd name="connsiteX239" fmla="*/ 1705341 w 12192000"/>
              <a:gd name="connsiteY239" fmla="*/ 2002313 h 4029283"/>
              <a:gd name="connsiteX240" fmla="*/ 1705464 w 12192000"/>
              <a:gd name="connsiteY240" fmla="*/ 2003235 h 4029283"/>
              <a:gd name="connsiteX241" fmla="*/ 1705926 w 12192000"/>
              <a:gd name="connsiteY241" fmla="*/ 2006701 h 4029283"/>
              <a:gd name="connsiteX242" fmla="*/ 1672898 w 12192000"/>
              <a:gd name="connsiteY242" fmla="*/ 1933574 h 4029283"/>
              <a:gd name="connsiteX243" fmla="*/ 1599064 w 12192000"/>
              <a:gd name="connsiteY243" fmla="*/ 1770097 h 4029283"/>
              <a:gd name="connsiteX244" fmla="*/ 1492786 w 12192000"/>
              <a:gd name="connsiteY244" fmla="*/ 1526073 h 4029283"/>
              <a:gd name="connsiteX245" fmla="*/ 1496722 w 12192000"/>
              <a:gd name="connsiteY245" fmla="*/ 1537881 h 4029283"/>
              <a:gd name="connsiteX246" fmla="*/ 1229060 w 12192000"/>
              <a:gd name="connsiteY246" fmla="*/ 1223012 h 4029283"/>
              <a:gd name="connsiteX247" fmla="*/ 1095229 w 12192000"/>
              <a:gd name="connsiteY247" fmla="*/ 1065577 h 4029283"/>
              <a:gd name="connsiteX248" fmla="*/ 957461 w 12192000"/>
              <a:gd name="connsiteY248" fmla="*/ 912079 h 4029283"/>
              <a:gd name="connsiteX249" fmla="*/ 685863 w 12192000"/>
              <a:gd name="connsiteY249" fmla="*/ 605081 h 4029283"/>
              <a:gd name="connsiteX250" fmla="*/ 410328 w 12192000"/>
              <a:gd name="connsiteY250" fmla="*/ 294148 h 4029283"/>
              <a:gd name="connsiteX251" fmla="*/ 418201 w 12192000"/>
              <a:gd name="connsiteY251" fmla="*/ 298084 h 4029283"/>
              <a:gd name="connsiteX252" fmla="*/ 75750 w 12192000"/>
              <a:gd name="connsiteY252" fmla="*/ 77675 h 4029283"/>
              <a:gd name="connsiteX253" fmla="*/ 18583 w 12192000"/>
              <a:gd name="connsiteY253" fmla="*/ 41299 h 4029283"/>
              <a:gd name="connsiteX254" fmla="*/ 0 w 12192000"/>
              <a:gd name="connsiteY254" fmla="*/ 29475 h 40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4029283">
                <a:moveTo>
                  <a:pt x="0" y="0"/>
                </a:moveTo>
                <a:lnTo>
                  <a:pt x="18429" y="10889"/>
                </a:lnTo>
                <a:cubicBezTo>
                  <a:pt x="91495" y="54060"/>
                  <a:pt x="91495" y="54060"/>
                  <a:pt x="91495" y="54060"/>
                </a:cubicBezTo>
                <a:cubicBezTo>
                  <a:pt x="441818" y="258725"/>
                  <a:pt x="441818" y="258725"/>
                  <a:pt x="441818" y="258725"/>
                </a:cubicBezTo>
                <a:cubicBezTo>
                  <a:pt x="445754" y="258725"/>
                  <a:pt x="445754" y="258725"/>
                  <a:pt x="445754" y="258725"/>
                </a:cubicBezTo>
                <a:cubicBezTo>
                  <a:pt x="449690" y="262661"/>
                  <a:pt x="449690" y="262661"/>
                  <a:pt x="449690" y="262661"/>
                </a:cubicBezTo>
                <a:cubicBezTo>
                  <a:pt x="733097" y="561787"/>
                  <a:pt x="733097" y="561787"/>
                  <a:pt x="733097" y="561787"/>
                </a:cubicBezTo>
                <a:cubicBezTo>
                  <a:pt x="1012568" y="864848"/>
                  <a:pt x="1012568" y="864848"/>
                  <a:pt x="1012568" y="864848"/>
                </a:cubicBezTo>
                <a:cubicBezTo>
                  <a:pt x="1107037" y="963245"/>
                  <a:pt x="1201506" y="1065577"/>
                  <a:pt x="1292039" y="1167910"/>
                </a:cubicBezTo>
                <a:cubicBezTo>
                  <a:pt x="1567574" y="1474907"/>
                  <a:pt x="1567574" y="1474907"/>
                  <a:pt x="1567574" y="1474907"/>
                </a:cubicBezTo>
                <a:cubicBezTo>
                  <a:pt x="1571510" y="1482779"/>
                  <a:pt x="1571510" y="1482779"/>
                  <a:pt x="1571510" y="1482779"/>
                </a:cubicBezTo>
                <a:cubicBezTo>
                  <a:pt x="1571510" y="1486715"/>
                  <a:pt x="1571510" y="1486715"/>
                  <a:pt x="1571510" y="1486715"/>
                </a:cubicBezTo>
                <a:cubicBezTo>
                  <a:pt x="1685660" y="1730738"/>
                  <a:pt x="1685660" y="1730738"/>
                  <a:pt x="1685660" y="1730738"/>
                </a:cubicBezTo>
                <a:cubicBezTo>
                  <a:pt x="1795874" y="1974762"/>
                  <a:pt x="1795874" y="1974762"/>
                  <a:pt x="1795874" y="1974762"/>
                </a:cubicBezTo>
                <a:cubicBezTo>
                  <a:pt x="1799810" y="1982634"/>
                  <a:pt x="1799810" y="1982634"/>
                  <a:pt x="1799810" y="1982634"/>
                </a:cubicBezTo>
                <a:cubicBezTo>
                  <a:pt x="1799810" y="1986569"/>
                  <a:pt x="1799810" y="1986569"/>
                  <a:pt x="1799810" y="1986569"/>
                </a:cubicBezTo>
                <a:cubicBezTo>
                  <a:pt x="1862790" y="2458873"/>
                  <a:pt x="1862790" y="2458873"/>
                  <a:pt x="1862790" y="2458873"/>
                </a:cubicBezTo>
                <a:cubicBezTo>
                  <a:pt x="1902152" y="2754063"/>
                  <a:pt x="1916912" y="2864759"/>
                  <a:pt x="1922448" y="2906271"/>
                </a:cubicBezTo>
                <a:lnTo>
                  <a:pt x="1923656" y="2915332"/>
                </a:lnTo>
                <a:lnTo>
                  <a:pt x="1917897" y="2907562"/>
                </a:lnTo>
                <a:cubicBezTo>
                  <a:pt x="1917897" y="2907562"/>
                  <a:pt x="1917897" y="2907562"/>
                  <a:pt x="1925769" y="2931177"/>
                </a:cubicBezTo>
                <a:cubicBezTo>
                  <a:pt x="1925769" y="2931177"/>
                  <a:pt x="1925769" y="2931177"/>
                  <a:pt x="1924785" y="2923797"/>
                </a:cubicBezTo>
                <a:lnTo>
                  <a:pt x="1923656" y="2915332"/>
                </a:lnTo>
                <a:lnTo>
                  <a:pt x="1961548" y="2966451"/>
                </a:lnTo>
                <a:cubicBezTo>
                  <a:pt x="2084146" y="3131847"/>
                  <a:pt x="2133185" y="3198005"/>
                  <a:pt x="2152801" y="3224468"/>
                </a:cubicBezTo>
                <a:lnTo>
                  <a:pt x="2156221" y="3229082"/>
                </a:lnTo>
                <a:lnTo>
                  <a:pt x="2150133" y="3226367"/>
                </a:lnTo>
                <a:cubicBezTo>
                  <a:pt x="2150133" y="3226367"/>
                  <a:pt x="2150133" y="3226367"/>
                  <a:pt x="2165878" y="3242110"/>
                </a:cubicBezTo>
                <a:cubicBezTo>
                  <a:pt x="2165878" y="3242110"/>
                  <a:pt x="2165878" y="3242110"/>
                  <a:pt x="2162003" y="3236883"/>
                </a:cubicBezTo>
                <a:lnTo>
                  <a:pt x="2156221" y="3229082"/>
                </a:lnTo>
                <a:lnTo>
                  <a:pt x="2330730" y="3306914"/>
                </a:lnTo>
                <a:cubicBezTo>
                  <a:pt x="2592541" y="3423683"/>
                  <a:pt x="2667345" y="3457045"/>
                  <a:pt x="2688717" y="3466577"/>
                </a:cubicBezTo>
                <a:lnTo>
                  <a:pt x="2693399" y="3468665"/>
                </a:lnTo>
                <a:lnTo>
                  <a:pt x="2677585" y="3470390"/>
                </a:lnTo>
                <a:cubicBezTo>
                  <a:pt x="2677585" y="3470390"/>
                  <a:pt x="2677585" y="3470390"/>
                  <a:pt x="2697266" y="3470390"/>
                </a:cubicBezTo>
                <a:lnTo>
                  <a:pt x="2693399" y="3468665"/>
                </a:lnTo>
                <a:lnTo>
                  <a:pt x="2749044" y="3462595"/>
                </a:lnTo>
                <a:cubicBezTo>
                  <a:pt x="2894077" y="3446775"/>
                  <a:pt x="2894077" y="3446775"/>
                  <a:pt x="2894077" y="3446775"/>
                </a:cubicBezTo>
                <a:cubicBezTo>
                  <a:pt x="2964928" y="3438903"/>
                  <a:pt x="3039716" y="3434968"/>
                  <a:pt x="3110568" y="3423160"/>
                </a:cubicBezTo>
                <a:cubicBezTo>
                  <a:pt x="3543551" y="3371994"/>
                  <a:pt x="3543551" y="3371994"/>
                  <a:pt x="3543551" y="3371994"/>
                </a:cubicBezTo>
                <a:cubicBezTo>
                  <a:pt x="3547487" y="3371994"/>
                  <a:pt x="3547487" y="3371994"/>
                  <a:pt x="3547487" y="3371994"/>
                </a:cubicBezTo>
                <a:cubicBezTo>
                  <a:pt x="3704936" y="3371994"/>
                  <a:pt x="3704936" y="3371994"/>
                  <a:pt x="3704936" y="3371994"/>
                </a:cubicBezTo>
                <a:cubicBezTo>
                  <a:pt x="3783660" y="3373962"/>
                  <a:pt x="3823022" y="3374946"/>
                  <a:pt x="3842703" y="3375438"/>
                </a:cubicBezTo>
                <a:lnTo>
                  <a:pt x="3847029" y="3375546"/>
                </a:lnTo>
                <a:lnTo>
                  <a:pt x="3842703" y="3387737"/>
                </a:lnTo>
                <a:cubicBezTo>
                  <a:pt x="3842703" y="3387737"/>
                  <a:pt x="3842703" y="3387737"/>
                  <a:pt x="3862384" y="3375930"/>
                </a:cubicBezTo>
                <a:cubicBezTo>
                  <a:pt x="3862384" y="3375930"/>
                  <a:pt x="3862384" y="3375930"/>
                  <a:pt x="3859924" y="3375868"/>
                </a:cubicBezTo>
                <a:lnTo>
                  <a:pt x="3847029" y="3375546"/>
                </a:lnTo>
                <a:lnTo>
                  <a:pt x="3871287" y="3307190"/>
                </a:lnTo>
                <a:cubicBezTo>
                  <a:pt x="3929300" y="3143714"/>
                  <a:pt x="3929300" y="3143714"/>
                  <a:pt x="3929300" y="3143714"/>
                </a:cubicBezTo>
                <a:cubicBezTo>
                  <a:pt x="4011960" y="2895754"/>
                  <a:pt x="4011960" y="2895754"/>
                  <a:pt x="4011960" y="2895754"/>
                </a:cubicBezTo>
                <a:cubicBezTo>
                  <a:pt x="4067067" y="2730448"/>
                  <a:pt x="4122174" y="2565142"/>
                  <a:pt x="4177281" y="2399835"/>
                </a:cubicBezTo>
                <a:cubicBezTo>
                  <a:pt x="4177281" y="2403771"/>
                  <a:pt x="4177281" y="2403771"/>
                  <a:pt x="4177281" y="2403771"/>
                </a:cubicBezTo>
                <a:cubicBezTo>
                  <a:pt x="4189089" y="2081030"/>
                  <a:pt x="4189089" y="2081030"/>
                  <a:pt x="4189089" y="2081030"/>
                </a:cubicBezTo>
                <a:cubicBezTo>
                  <a:pt x="4204834" y="1758289"/>
                  <a:pt x="4204834" y="1758289"/>
                  <a:pt x="4204834" y="1758289"/>
                </a:cubicBezTo>
                <a:cubicBezTo>
                  <a:pt x="4204834" y="1750418"/>
                  <a:pt x="4204834" y="1750418"/>
                  <a:pt x="4204834" y="1750418"/>
                </a:cubicBezTo>
                <a:cubicBezTo>
                  <a:pt x="4212707" y="1742546"/>
                  <a:pt x="4212707" y="1742546"/>
                  <a:pt x="4212707" y="1742546"/>
                </a:cubicBezTo>
                <a:cubicBezTo>
                  <a:pt x="4661435" y="1345024"/>
                  <a:pt x="4661435" y="1345024"/>
                  <a:pt x="4661435" y="1345024"/>
                </a:cubicBezTo>
                <a:cubicBezTo>
                  <a:pt x="4669307" y="1337152"/>
                  <a:pt x="4669307" y="1337152"/>
                  <a:pt x="4669307" y="1337152"/>
                </a:cubicBezTo>
                <a:cubicBezTo>
                  <a:pt x="4681116" y="1337152"/>
                  <a:pt x="4681116" y="1337152"/>
                  <a:pt x="4681116" y="1337152"/>
                </a:cubicBezTo>
                <a:cubicBezTo>
                  <a:pt x="5377825" y="1376511"/>
                  <a:pt x="5377825" y="1376511"/>
                  <a:pt x="5377825" y="1376511"/>
                </a:cubicBezTo>
                <a:cubicBezTo>
                  <a:pt x="5385697" y="1376511"/>
                  <a:pt x="5385697" y="1376511"/>
                  <a:pt x="5385697" y="1376511"/>
                </a:cubicBezTo>
                <a:cubicBezTo>
                  <a:pt x="5393570" y="1380446"/>
                  <a:pt x="5393570" y="1380446"/>
                  <a:pt x="5393570" y="1380446"/>
                </a:cubicBezTo>
                <a:cubicBezTo>
                  <a:pt x="5901341" y="1655957"/>
                  <a:pt x="5901341" y="1655957"/>
                  <a:pt x="5901341" y="1655957"/>
                </a:cubicBezTo>
                <a:cubicBezTo>
                  <a:pt x="5893468" y="1655957"/>
                  <a:pt x="5893468" y="1655957"/>
                  <a:pt x="5893468" y="1655957"/>
                </a:cubicBezTo>
                <a:cubicBezTo>
                  <a:pt x="6279709" y="1808472"/>
                  <a:pt x="6424549" y="1865665"/>
                  <a:pt x="6478864" y="1887112"/>
                </a:cubicBezTo>
                <a:lnTo>
                  <a:pt x="6501485" y="1896045"/>
                </a:lnTo>
                <a:lnTo>
                  <a:pt x="6491772" y="1896045"/>
                </a:lnTo>
                <a:cubicBezTo>
                  <a:pt x="6491772" y="1896045"/>
                  <a:pt x="6491772" y="1896045"/>
                  <a:pt x="6511453" y="1899981"/>
                </a:cubicBezTo>
                <a:cubicBezTo>
                  <a:pt x="6511453" y="1899981"/>
                  <a:pt x="6511453" y="1899981"/>
                  <a:pt x="6501797" y="1896168"/>
                </a:cubicBezTo>
                <a:lnTo>
                  <a:pt x="6501485" y="1896045"/>
                </a:lnTo>
                <a:lnTo>
                  <a:pt x="6634690" y="1896045"/>
                </a:lnTo>
                <a:cubicBezTo>
                  <a:pt x="6924755" y="1896045"/>
                  <a:pt x="6924755" y="1896045"/>
                  <a:pt x="6924755" y="1896045"/>
                </a:cubicBezTo>
                <a:cubicBezTo>
                  <a:pt x="7141247" y="1896045"/>
                  <a:pt x="7141247" y="1896045"/>
                  <a:pt x="7141247" y="1896045"/>
                </a:cubicBezTo>
                <a:cubicBezTo>
                  <a:pt x="7251460" y="1892109"/>
                  <a:pt x="7251460" y="1892109"/>
                  <a:pt x="7251460" y="1892109"/>
                </a:cubicBezTo>
                <a:cubicBezTo>
                  <a:pt x="7306567" y="1892109"/>
                  <a:pt x="7306567" y="1892109"/>
                  <a:pt x="7306567" y="1892109"/>
                </a:cubicBezTo>
                <a:cubicBezTo>
                  <a:pt x="7318376" y="1892109"/>
                  <a:pt x="7318376" y="1892109"/>
                  <a:pt x="7318376" y="1892109"/>
                </a:cubicBezTo>
                <a:cubicBezTo>
                  <a:pt x="7326248" y="1892109"/>
                  <a:pt x="7326248" y="1892109"/>
                  <a:pt x="7326248" y="1892109"/>
                </a:cubicBezTo>
                <a:cubicBezTo>
                  <a:pt x="7330185" y="1892109"/>
                  <a:pt x="7334121" y="1896045"/>
                  <a:pt x="7338057" y="1896045"/>
                </a:cubicBezTo>
                <a:cubicBezTo>
                  <a:pt x="7345929" y="1896045"/>
                  <a:pt x="7357738" y="1899981"/>
                  <a:pt x="7361674" y="1899981"/>
                </a:cubicBezTo>
                <a:cubicBezTo>
                  <a:pt x="7373483" y="1903916"/>
                  <a:pt x="7373483" y="1903916"/>
                  <a:pt x="7373483" y="1903916"/>
                </a:cubicBezTo>
                <a:cubicBezTo>
                  <a:pt x="7444335" y="1927532"/>
                  <a:pt x="7515187" y="1951147"/>
                  <a:pt x="7582102" y="1974762"/>
                </a:cubicBezTo>
                <a:cubicBezTo>
                  <a:pt x="7786785" y="2045607"/>
                  <a:pt x="7786785" y="2045607"/>
                  <a:pt x="7786785" y="2045607"/>
                </a:cubicBezTo>
                <a:cubicBezTo>
                  <a:pt x="8042639" y="2136624"/>
                  <a:pt x="8138584" y="2170756"/>
                  <a:pt x="8174563" y="2183555"/>
                </a:cubicBezTo>
                <a:lnTo>
                  <a:pt x="8181323" y="2185959"/>
                </a:lnTo>
                <a:lnTo>
                  <a:pt x="8168597" y="2187299"/>
                </a:lnTo>
                <a:cubicBezTo>
                  <a:pt x="8168597" y="2187299"/>
                  <a:pt x="8168597" y="2187299"/>
                  <a:pt x="8196151" y="2191234"/>
                </a:cubicBezTo>
                <a:cubicBezTo>
                  <a:pt x="8196151" y="2191234"/>
                  <a:pt x="8196151" y="2191234"/>
                  <a:pt x="8189755" y="2188959"/>
                </a:cubicBezTo>
                <a:lnTo>
                  <a:pt x="8181323" y="2185959"/>
                </a:lnTo>
                <a:lnTo>
                  <a:pt x="8267341" y="2176905"/>
                </a:lnTo>
                <a:cubicBezTo>
                  <a:pt x="8467749" y="2155812"/>
                  <a:pt x="8467749" y="2155812"/>
                  <a:pt x="8467749" y="2155812"/>
                </a:cubicBezTo>
                <a:cubicBezTo>
                  <a:pt x="8471685" y="2155812"/>
                  <a:pt x="8471685" y="2155812"/>
                  <a:pt x="8471685" y="2155812"/>
                </a:cubicBezTo>
                <a:cubicBezTo>
                  <a:pt x="8475621" y="2155812"/>
                  <a:pt x="8475621" y="2155812"/>
                  <a:pt x="8475621" y="2155812"/>
                </a:cubicBezTo>
                <a:cubicBezTo>
                  <a:pt x="8672432" y="2159748"/>
                  <a:pt x="8865306" y="2167619"/>
                  <a:pt x="9058180" y="2171555"/>
                </a:cubicBezTo>
                <a:cubicBezTo>
                  <a:pt x="9073925" y="2171555"/>
                  <a:pt x="9073925" y="2171555"/>
                  <a:pt x="9073925" y="2171555"/>
                </a:cubicBezTo>
                <a:cubicBezTo>
                  <a:pt x="9085734" y="2179427"/>
                  <a:pt x="9085734" y="2179427"/>
                  <a:pt x="9085734" y="2179427"/>
                </a:cubicBezTo>
                <a:cubicBezTo>
                  <a:pt x="9695846" y="2494296"/>
                  <a:pt x="9695846" y="2494296"/>
                  <a:pt x="9695846" y="2494296"/>
                </a:cubicBezTo>
                <a:cubicBezTo>
                  <a:pt x="9711591" y="2502168"/>
                  <a:pt x="9711591" y="2502168"/>
                  <a:pt x="9711591" y="2502168"/>
                </a:cubicBezTo>
                <a:cubicBezTo>
                  <a:pt x="9719464" y="2513975"/>
                  <a:pt x="9719464" y="2513975"/>
                  <a:pt x="9719464" y="2513975"/>
                </a:cubicBezTo>
                <a:cubicBezTo>
                  <a:pt x="9935955" y="2828844"/>
                  <a:pt x="9935955" y="2828844"/>
                  <a:pt x="9935955" y="2828844"/>
                </a:cubicBezTo>
                <a:cubicBezTo>
                  <a:pt x="9932019" y="2824909"/>
                  <a:pt x="9932019" y="2824909"/>
                  <a:pt x="9932019" y="2824909"/>
                </a:cubicBezTo>
                <a:cubicBezTo>
                  <a:pt x="10246916" y="3206687"/>
                  <a:pt x="10246916" y="3206687"/>
                  <a:pt x="10246916" y="3206687"/>
                </a:cubicBezTo>
                <a:cubicBezTo>
                  <a:pt x="10235107" y="3198816"/>
                  <a:pt x="10235107" y="3198816"/>
                  <a:pt x="10235107" y="3198816"/>
                </a:cubicBezTo>
                <a:cubicBezTo>
                  <a:pt x="10282342" y="3234239"/>
                  <a:pt x="10325640" y="3269661"/>
                  <a:pt x="10368938" y="3305084"/>
                </a:cubicBezTo>
                <a:cubicBezTo>
                  <a:pt x="10412236" y="3340507"/>
                  <a:pt x="10455535" y="3375930"/>
                  <a:pt x="10498833" y="3415288"/>
                </a:cubicBezTo>
                <a:cubicBezTo>
                  <a:pt x="10510642" y="3427096"/>
                  <a:pt x="10522450" y="3438903"/>
                  <a:pt x="10530323" y="3450711"/>
                </a:cubicBezTo>
                <a:cubicBezTo>
                  <a:pt x="10538195" y="3454647"/>
                  <a:pt x="10542131" y="3466455"/>
                  <a:pt x="10546068" y="3466455"/>
                </a:cubicBezTo>
                <a:cubicBezTo>
                  <a:pt x="10546068" y="3466455"/>
                  <a:pt x="10546068" y="3466455"/>
                  <a:pt x="10550004" y="3470390"/>
                </a:cubicBezTo>
                <a:cubicBezTo>
                  <a:pt x="10550004" y="3470390"/>
                  <a:pt x="10553940" y="3474326"/>
                  <a:pt x="10553940" y="3474326"/>
                </a:cubicBezTo>
                <a:cubicBezTo>
                  <a:pt x="10573621" y="3490070"/>
                  <a:pt x="10597238" y="3505813"/>
                  <a:pt x="10620856" y="3517621"/>
                </a:cubicBezTo>
                <a:cubicBezTo>
                  <a:pt x="10664154" y="3549108"/>
                  <a:pt x="10715325" y="3576659"/>
                  <a:pt x="10762559" y="3604210"/>
                </a:cubicBezTo>
                <a:cubicBezTo>
                  <a:pt x="10908199" y="3686863"/>
                  <a:pt x="10908199" y="3686863"/>
                  <a:pt x="10908199" y="3686863"/>
                </a:cubicBezTo>
                <a:cubicBezTo>
                  <a:pt x="10931816" y="3698671"/>
                  <a:pt x="10955433" y="3714414"/>
                  <a:pt x="10982987" y="3730157"/>
                </a:cubicBezTo>
                <a:cubicBezTo>
                  <a:pt x="10986923" y="3734093"/>
                  <a:pt x="10986923" y="3734093"/>
                  <a:pt x="10986923" y="3734093"/>
                </a:cubicBezTo>
                <a:cubicBezTo>
                  <a:pt x="10990859" y="3734093"/>
                  <a:pt x="10990859" y="3734093"/>
                  <a:pt x="10990859" y="3734093"/>
                </a:cubicBezTo>
                <a:cubicBezTo>
                  <a:pt x="10994795" y="3738029"/>
                  <a:pt x="10994795" y="3738029"/>
                  <a:pt x="10994795" y="3738029"/>
                </a:cubicBezTo>
                <a:cubicBezTo>
                  <a:pt x="11006604" y="3745901"/>
                  <a:pt x="11006604" y="3745901"/>
                  <a:pt x="11006604" y="3745901"/>
                </a:cubicBezTo>
                <a:cubicBezTo>
                  <a:pt x="11014477" y="3749837"/>
                  <a:pt x="11014477" y="3749837"/>
                  <a:pt x="11014477" y="3749837"/>
                </a:cubicBezTo>
                <a:cubicBezTo>
                  <a:pt x="11018413" y="3753773"/>
                  <a:pt x="11026285" y="3757708"/>
                  <a:pt x="11030221" y="3757708"/>
                </a:cubicBezTo>
                <a:cubicBezTo>
                  <a:pt x="11038094" y="3761644"/>
                  <a:pt x="11042030" y="3765580"/>
                  <a:pt x="11049902" y="3765580"/>
                </a:cubicBezTo>
                <a:cubicBezTo>
                  <a:pt x="11101073" y="3785260"/>
                  <a:pt x="11152244" y="3804939"/>
                  <a:pt x="11207351" y="3820682"/>
                </a:cubicBezTo>
                <a:cubicBezTo>
                  <a:pt x="11258522" y="3836426"/>
                  <a:pt x="11313628" y="3852169"/>
                  <a:pt x="11364799" y="3867913"/>
                </a:cubicBezTo>
                <a:cubicBezTo>
                  <a:pt x="11360863" y="3867913"/>
                  <a:pt x="11360863" y="3867913"/>
                  <a:pt x="11360863" y="3867913"/>
                </a:cubicBezTo>
                <a:cubicBezTo>
                  <a:pt x="11707249" y="3926951"/>
                  <a:pt x="11707249" y="3926951"/>
                  <a:pt x="11707249" y="3926951"/>
                </a:cubicBezTo>
                <a:lnTo>
                  <a:pt x="12051415" y="3989521"/>
                </a:lnTo>
                <a:lnTo>
                  <a:pt x="12045763" y="3989924"/>
                </a:lnTo>
                <a:cubicBezTo>
                  <a:pt x="12045763" y="3989924"/>
                  <a:pt x="12045763" y="3989924"/>
                  <a:pt x="12053636" y="3989924"/>
                </a:cubicBezTo>
                <a:lnTo>
                  <a:pt x="12051415" y="3989521"/>
                </a:lnTo>
                <a:lnTo>
                  <a:pt x="12192000" y="3979480"/>
                </a:lnTo>
                <a:lnTo>
                  <a:pt x="12192000" y="4011989"/>
                </a:lnTo>
                <a:lnTo>
                  <a:pt x="12053636" y="4029283"/>
                </a:lnTo>
                <a:cubicBezTo>
                  <a:pt x="12049700" y="4029283"/>
                  <a:pt x="12049700" y="4029283"/>
                  <a:pt x="12049700" y="4029283"/>
                </a:cubicBezTo>
                <a:cubicBezTo>
                  <a:pt x="12045763" y="4029283"/>
                  <a:pt x="12045763" y="4029283"/>
                  <a:pt x="12045763" y="4029283"/>
                </a:cubicBezTo>
                <a:cubicBezTo>
                  <a:pt x="11931613" y="4013540"/>
                  <a:pt x="11813527" y="3997796"/>
                  <a:pt x="11699377" y="3982053"/>
                </a:cubicBezTo>
                <a:cubicBezTo>
                  <a:pt x="11352991" y="3930887"/>
                  <a:pt x="11352991" y="3930887"/>
                  <a:pt x="11352991" y="3930887"/>
                </a:cubicBezTo>
                <a:cubicBezTo>
                  <a:pt x="11349054" y="3930887"/>
                  <a:pt x="11349054" y="3930887"/>
                  <a:pt x="11349054" y="3930887"/>
                </a:cubicBezTo>
                <a:cubicBezTo>
                  <a:pt x="11293947" y="3915143"/>
                  <a:pt x="11238840" y="3903335"/>
                  <a:pt x="11183734" y="3887592"/>
                </a:cubicBezTo>
                <a:cubicBezTo>
                  <a:pt x="11132563" y="3871849"/>
                  <a:pt x="11077456" y="3856105"/>
                  <a:pt x="11022349" y="3836426"/>
                </a:cubicBezTo>
                <a:cubicBezTo>
                  <a:pt x="11014477" y="3832490"/>
                  <a:pt x="11010540" y="3828554"/>
                  <a:pt x="11002668" y="3828554"/>
                </a:cubicBezTo>
                <a:cubicBezTo>
                  <a:pt x="10994795" y="3824618"/>
                  <a:pt x="10986923" y="3820682"/>
                  <a:pt x="10979051" y="3816746"/>
                </a:cubicBezTo>
                <a:cubicBezTo>
                  <a:pt x="10975114" y="3816746"/>
                  <a:pt x="10975114" y="3816746"/>
                  <a:pt x="10967242" y="3812811"/>
                </a:cubicBezTo>
                <a:cubicBezTo>
                  <a:pt x="10963306" y="3808875"/>
                  <a:pt x="10959370" y="3804939"/>
                  <a:pt x="10951497" y="3801003"/>
                </a:cubicBezTo>
                <a:cubicBezTo>
                  <a:pt x="10951497" y="3801003"/>
                  <a:pt x="10951497" y="3801003"/>
                  <a:pt x="10947561" y="3797067"/>
                </a:cubicBezTo>
                <a:cubicBezTo>
                  <a:pt x="10939689" y="3793131"/>
                  <a:pt x="10939689" y="3793131"/>
                  <a:pt x="10939689" y="3793131"/>
                </a:cubicBezTo>
                <a:cubicBezTo>
                  <a:pt x="10920007" y="3781324"/>
                  <a:pt x="10896390" y="3765580"/>
                  <a:pt x="10868837" y="3753773"/>
                </a:cubicBezTo>
                <a:cubicBezTo>
                  <a:pt x="10723197" y="3675055"/>
                  <a:pt x="10723197" y="3675055"/>
                  <a:pt x="10723197" y="3675055"/>
                </a:cubicBezTo>
                <a:cubicBezTo>
                  <a:pt x="10672026" y="3651440"/>
                  <a:pt x="10620856" y="3623889"/>
                  <a:pt x="10573621" y="3592402"/>
                </a:cubicBezTo>
                <a:cubicBezTo>
                  <a:pt x="10550004" y="3576659"/>
                  <a:pt x="10522450" y="3564851"/>
                  <a:pt x="10498833" y="3545172"/>
                </a:cubicBezTo>
                <a:cubicBezTo>
                  <a:pt x="10494897" y="3541236"/>
                  <a:pt x="10490961" y="3537300"/>
                  <a:pt x="10487024" y="3537300"/>
                </a:cubicBezTo>
                <a:cubicBezTo>
                  <a:pt x="10479152" y="3525492"/>
                  <a:pt x="10479152" y="3525492"/>
                  <a:pt x="10479152" y="3525492"/>
                </a:cubicBezTo>
                <a:cubicBezTo>
                  <a:pt x="10467343" y="3513685"/>
                  <a:pt x="10467343" y="3513685"/>
                  <a:pt x="10463407" y="3509749"/>
                </a:cubicBezTo>
                <a:cubicBezTo>
                  <a:pt x="10455535" y="3501877"/>
                  <a:pt x="10447662" y="3490070"/>
                  <a:pt x="10435854" y="3482198"/>
                </a:cubicBezTo>
                <a:cubicBezTo>
                  <a:pt x="10357130" y="3411352"/>
                  <a:pt x="10266597" y="3344443"/>
                  <a:pt x="10180000" y="3277533"/>
                </a:cubicBezTo>
                <a:cubicBezTo>
                  <a:pt x="10172128" y="3273597"/>
                  <a:pt x="10172128" y="3273597"/>
                  <a:pt x="10172128" y="3273597"/>
                </a:cubicBezTo>
                <a:cubicBezTo>
                  <a:pt x="10168191" y="3269661"/>
                  <a:pt x="10168191" y="3269661"/>
                  <a:pt x="10168191" y="3269661"/>
                </a:cubicBezTo>
                <a:cubicBezTo>
                  <a:pt x="9853295" y="2895754"/>
                  <a:pt x="9853295" y="2895754"/>
                  <a:pt x="9853295" y="2895754"/>
                </a:cubicBezTo>
                <a:cubicBezTo>
                  <a:pt x="9849359" y="2891818"/>
                  <a:pt x="9849359" y="2891818"/>
                  <a:pt x="9849359" y="2891818"/>
                </a:cubicBezTo>
                <a:cubicBezTo>
                  <a:pt x="9709132" y="2695025"/>
                  <a:pt x="9656546" y="2621228"/>
                  <a:pt x="9636827" y="2593554"/>
                </a:cubicBezTo>
                <a:lnTo>
                  <a:pt x="9633549" y="2588953"/>
                </a:lnTo>
                <a:lnTo>
                  <a:pt x="9648612" y="2596628"/>
                </a:lnTo>
                <a:cubicBezTo>
                  <a:pt x="9648612" y="2596628"/>
                  <a:pt x="9648612" y="2596628"/>
                  <a:pt x="9624995" y="2576949"/>
                </a:cubicBezTo>
                <a:cubicBezTo>
                  <a:pt x="9624995" y="2576949"/>
                  <a:pt x="9624995" y="2576949"/>
                  <a:pt x="9628501" y="2581869"/>
                </a:cubicBezTo>
                <a:lnTo>
                  <a:pt x="9633549" y="2588953"/>
                </a:lnTo>
                <a:lnTo>
                  <a:pt x="9444629" y="2492697"/>
                </a:lnTo>
                <a:cubicBezTo>
                  <a:pt x="9208056" y="2372161"/>
                  <a:pt x="9106668" y="2320503"/>
                  <a:pt x="9063216" y="2298364"/>
                </a:cubicBezTo>
                <a:lnTo>
                  <a:pt x="9045399" y="2289286"/>
                </a:lnTo>
                <a:lnTo>
                  <a:pt x="9058180" y="2289631"/>
                </a:lnTo>
                <a:cubicBezTo>
                  <a:pt x="9058180" y="2289631"/>
                  <a:pt x="9058180" y="2289631"/>
                  <a:pt x="9030627" y="2281759"/>
                </a:cubicBezTo>
                <a:cubicBezTo>
                  <a:pt x="9030627" y="2281759"/>
                  <a:pt x="9030627" y="2281759"/>
                  <a:pt x="9040283" y="2286679"/>
                </a:cubicBezTo>
                <a:lnTo>
                  <a:pt x="9045399" y="2289286"/>
                </a:lnTo>
                <a:lnTo>
                  <a:pt x="8481886" y="2274057"/>
                </a:lnTo>
                <a:lnTo>
                  <a:pt x="8483494" y="2273888"/>
                </a:lnTo>
                <a:cubicBezTo>
                  <a:pt x="8483494" y="2273888"/>
                  <a:pt x="8483494" y="2273888"/>
                  <a:pt x="8475621" y="2273888"/>
                </a:cubicBezTo>
                <a:lnTo>
                  <a:pt x="8481886" y="2274057"/>
                </a:lnTo>
                <a:lnTo>
                  <a:pt x="8384751" y="2284281"/>
                </a:lnTo>
                <a:cubicBezTo>
                  <a:pt x="8184342" y="2305375"/>
                  <a:pt x="8184342" y="2305375"/>
                  <a:pt x="8184342" y="2305375"/>
                </a:cubicBezTo>
                <a:cubicBezTo>
                  <a:pt x="8168597" y="2305375"/>
                  <a:pt x="8168597" y="2305375"/>
                  <a:pt x="8168597" y="2305375"/>
                </a:cubicBezTo>
                <a:cubicBezTo>
                  <a:pt x="8156788" y="2301439"/>
                  <a:pt x="8156788" y="2301439"/>
                  <a:pt x="8156788" y="2301439"/>
                </a:cubicBezTo>
                <a:cubicBezTo>
                  <a:pt x="7747423" y="2151876"/>
                  <a:pt x="7747423" y="2151876"/>
                  <a:pt x="7747423" y="2151876"/>
                </a:cubicBezTo>
                <a:cubicBezTo>
                  <a:pt x="7546676" y="2077094"/>
                  <a:pt x="7546676" y="2077094"/>
                  <a:pt x="7546676" y="2077094"/>
                </a:cubicBezTo>
                <a:cubicBezTo>
                  <a:pt x="7479761" y="2053479"/>
                  <a:pt x="7408909" y="2029864"/>
                  <a:pt x="7341993" y="2006249"/>
                </a:cubicBezTo>
                <a:cubicBezTo>
                  <a:pt x="7330185" y="2002313"/>
                  <a:pt x="7330185" y="2002313"/>
                  <a:pt x="7330185" y="2002313"/>
                </a:cubicBezTo>
                <a:cubicBezTo>
                  <a:pt x="7326248" y="2002313"/>
                  <a:pt x="7326248" y="2002313"/>
                  <a:pt x="7326248" y="2002313"/>
                </a:cubicBezTo>
                <a:cubicBezTo>
                  <a:pt x="7318376" y="2002313"/>
                  <a:pt x="7318376" y="2002313"/>
                  <a:pt x="7318376" y="2002313"/>
                </a:cubicBezTo>
                <a:cubicBezTo>
                  <a:pt x="7306567" y="2002313"/>
                  <a:pt x="7306567" y="2002313"/>
                  <a:pt x="7306567" y="2002313"/>
                </a:cubicBezTo>
                <a:cubicBezTo>
                  <a:pt x="7251460" y="2002313"/>
                  <a:pt x="7251460" y="2002313"/>
                  <a:pt x="7251460" y="2002313"/>
                </a:cubicBezTo>
                <a:cubicBezTo>
                  <a:pt x="7141247" y="1998377"/>
                  <a:pt x="7141247" y="1998377"/>
                  <a:pt x="7141247" y="1998377"/>
                </a:cubicBezTo>
                <a:cubicBezTo>
                  <a:pt x="6924755" y="1998377"/>
                  <a:pt x="6924755" y="1998377"/>
                  <a:pt x="6924755" y="1998377"/>
                </a:cubicBezTo>
                <a:cubicBezTo>
                  <a:pt x="6491772" y="1998377"/>
                  <a:pt x="6491772" y="1998377"/>
                  <a:pt x="6491772" y="1998377"/>
                </a:cubicBezTo>
                <a:cubicBezTo>
                  <a:pt x="6479963" y="1998377"/>
                  <a:pt x="6479963" y="1998377"/>
                  <a:pt x="6479963" y="1998377"/>
                </a:cubicBezTo>
                <a:cubicBezTo>
                  <a:pt x="6472091" y="1994441"/>
                  <a:pt x="6472091" y="1994441"/>
                  <a:pt x="6472091" y="1994441"/>
                </a:cubicBezTo>
                <a:cubicBezTo>
                  <a:pt x="5861978" y="1734674"/>
                  <a:pt x="5861978" y="1734674"/>
                  <a:pt x="5861978" y="1734674"/>
                </a:cubicBezTo>
                <a:cubicBezTo>
                  <a:pt x="5858042" y="1734674"/>
                  <a:pt x="5858042" y="1734674"/>
                  <a:pt x="5858042" y="1734674"/>
                </a:cubicBezTo>
                <a:cubicBezTo>
                  <a:pt x="5854106" y="1734674"/>
                  <a:pt x="5854106" y="1734674"/>
                  <a:pt x="5854106" y="1734674"/>
                </a:cubicBezTo>
                <a:cubicBezTo>
                  <a:pt x="5479182" y="1516234"/>
                  <a:pt x="5385451" y="1461624"/>
                  <a:pt x="5362018" y="1447971"/>
                </a:cubicBezTo>
                <a:lnTo>
                  <a:pt x="5359532" y="1446523"/>
                </a:lnTo>
                <a:lnTo>
                  <a:pt x="5369952" y="1447356"/>
                </a:lnTo>
                <a:cubicBezTo>
                  <a:pt x="5369952" y="1447356"/>
                  <a:pt x="5369952" y="1447356"/>
                  <a:pt x="5354207" y="1443420"/>
                </a:cubicBezTo>
                <a:lnTo>
                  <a:pt x="5359532" y="1446523"/>
                </a:lnTo>
                <a:lnTo>
                  <a:pt x="5142583" y="1429168"/>
                </a:lnTo>
                <a:cubicBezTo>
                  <a:pt x="4812964" y="1402801"/>
                  <a:pt x="4718787" y="1395268"/>
                  <a:pt x="4691879" y="1393115"/>
                </a:cubicBezTo>
                <a:lnTo>
                  <a:pt x="4690517" y="1393006"/>
                </a:lnTo>
                <a:lnTo>
                  <a:pt x="4700797" y="1384382"/>
                </a:lnTo>
                <a:cubicBezTo>
                  <a:pt x="4700797" y="1384382"/>
                  <a:pt x="4700797" y="1384382"/>
                  <a:pt x="4681116" y="1392254"/>
                </a:cubicBezTo>
                <a:lnTo>
                  <a:pt x="4690517" y="1393006"/>
                </a:lnTo>
                <a:lnTo>
                  <a:pt x="4619038" y="1452971"/>
                </a:lnTo>
                <a:cubicBezTo>
                  <a:pt x="4389410" y="1645608"/>
                  <a:pt x="4297558" y="1722663"/>
                  <a:pt x="4260818" y="1753485"/>
                </a:cubicBezTo>
                <a:lnTo>
                  <a:pt x="4243732" y="1767819"/>
                </a:lnTo>
                <a:lnTo>
                  <a:pt x="4244196" y="1758289"/>
                </a:lnTo>
                <a:cubicBezTo>
                  <a:pt x="4244196" y="1758289"/>
                  <a:pt x="4244196" y="1758289"/>
                  <a:pt x="4236324" y="1774033"/>
                </a:cubicBezTo>
                <a:cubicBezTo>
                  <a:pt x="4236324" y="1774033"/>
                  <a:pt x="4236324" y="1774033"/>
                  <a:pt x="4243581" y="1767945"/>
                </a:cubicBezTo>
                <a:lnTo>
                  <a:pt x="4243732" y="1767819"/>
                </a:lnTo>
                <a:lnTo>
                  <a:pt x="4241425" y="1815100"/>
                </a:lnTo>
                <a:cubicBezTo>
                  <a:pt x="4228452" y="2081030"/>
                  <a:pt x="4228452" y="2081030"/>
                  <a:pt x="4228452" y="2081030"/>
                </a:cubicBezTo>
                <a:cubicBezTo>
                  <a:pt x="4208770" y="2403771"/>
                  <a:pt x="4208770" y="2403771"/>
                  <a:pt x="4208770" y="2403771"/>
                </a:cubicBezTo>
                <a:cubicBezTo>
                  <a:pt x="4208770" y="2407707"/>
                  <a:pt x="4208770" y="2407707"/>
                  <a:pt x="4208770" y="2407707"/>
                </a:cubicBezTo>
                <a:cubicBezTo>
                  <a:pt x="4153664" y="2573013"/>
                  <a:pt x="4098557" y="2738320"/>
                  <a:pt x="4043450" y="2903626"/>
                </a:cubicBezTo>
                <a:cubicBezTo>
                  <a:pt x="3960789" y="3151585"/>
                  <a:pt x="3960789" y="3151585"/>
                  <a:pt x="3960789" y="3151585"/>
                </a:cubicBezTo>
                <a:cubicBezTo>
                  <a:pt x="3882065" y="3403481"/>
                  <a:pt x="3882065" y="3403481"/>
                  <a:pt x="3882065" y="3403481"/>
                </a:cubicBezTo>
                <a:cubicBezTo>
                  <a:pt x="3878129" y="3415288"/>
                  <a:pt x="3878129" y="3415288"/>
                  <a:pt x="3878129" y="3415288"/>
                </a:cubicBezTo>
                <a:cubicBezTo>
                  <a:pt x="3862384" y="3415288"/>
                  <a:pt x="3862384" y="3415288"/>
                  <a:pt x="3862384" y="3415288"/>
                </a:cubicBezTo>
                <a:cubicBezTo>
                  <a:pt x="3704936" y="3419224"/>
                  <a:pt x="3704936" y="3419224"/>
                  <a:pt x="3704936" y="3419224"/>
                </a:cubicBezTo>
                <a:cubicBezTo>
                  <a:pt x="3626212" y="3419224"/>
                  <a:pt x="3586849" y="3419224"/>
                  <a:pt x="3567168" y="3419224"/>
                </a:cubicBezTo>
                <a:lnTo>
                  <a:pt x="3551424" y="3419224"/>
                </a:lnTo>
                <a:cubicBezTo>
                  <a:pt x="3118441" y="3486134"/>
                  <a:pt x="3118441" y="3486134"/>
                  <a:pt x="3118441" y="3486134"/>
                </a:cubicBezTo>
                <a:cubicBezTo>
                  <a:pt x="3047589" y="3497941"/>
                  <a:pt x="2972801" y="3505813"/>
                  <a:pt x="2901949" y="3513685"/>
                </a:cubicBezTo>
                <a:cubicBezTo>
                  <a:pt x="2685458" y="3541236"/>
                  <a:pt x="2685458" y="3541236"/>
                  <a:pt x="2685458" y="3541236"/>
                </a:cubicBezTo>
                <a:cubicBezTo>
                  <a:pt x="2677585" y="3545172"/>
                  <a:pt x="2677585" y="3545172"/>
                  <a:pt x="2677585" y="3545172"/>
                </a:cubicBezTo>
                <a:cubicBezTo>
                  <a:pt x="2665776" y="3541236"/>
                  <a:pt x="2665776" y="3541236"/>
                  <a:pt x="2665776" y="3541236"/>
                </a:cubicBezTo>
                <a:cubicBezTo>
                  <a:pt x="2110771" y="3312956"/>
                  <a:pt x="2110771" y="3312956"/>
                  <a:pt x="2110771" y="3312956"/>
                </a:cubicBezTo>
                <a:cubicBezTo>
                  <a:pt x="2102899" y="3309020"/>
                  <a:pt x="2102899" y="3309020"/>
                  <a:pt x="2102899" y="3309020"/>
                </a:cubicBezTo>
                <a:cubicBezTo>
                  <a:pt x="2095026" y="3297212"/>
                  <a:pt x="2095026" y="3297212"/>
                  <a:pt x="2095026" y="3297212"/>
                </a:cubicBezTo>
                <a:cubicBezTo>
                  <a:pt x="1839172" y="2970536"/>
                  <a:pt x="1839172" y="2970536"/>
                  <a:pt x="1839172" y="2970536"/>
                </a:cubicBezTo>
                <a:cubicBezTo>
                  <a:pt x="1831300" y="2958728"/>
                  <a:pt x="1831300" y="2958728"/>
                  <a:pt x="1831300" y="2958728"/>
                </a:cubicBezTo>
                <a:cubicBezTo>
                  <a:pt x="1831300" y="2946920"/>
                  <a:pt x="1831300" y="2946920"/>
                  <a:pt x="1831300" y="2946920"/>
                </a:cubicBezTo>
                <a:cubicBezTo>
                  <a:pt x="1768321" y="2474617"/>
                  <a:pt x="1768321" y="2474617"/>
                  <a:pt x="1768321" y="2474617"/>
                </a:cubicBezTo>
                <a:cubicBezTo>
                  <a:pt x="1721086" y="2120389"/>
                  <a:pt x="1709277" y="2031832"/>
                  <a:pt x="1706325" y="2009693"/>
                </a:cubicBezTo>
                <a:lnTo>
                  <a:pt x="1705926" y="2006701"/>
                </a:lnTo>
                <a:lnTo>
                  <a:pt x="1709277" y="2014121"/>
                </a:lnTo>
                <a:cubicBezTo>
                  <a:pt x="1709277" y="2014121"/>
                  <a:pt x="1709277" y="2014121"/>
                  <a:pt x="1705341" y="2002313"/>
                </a:cubicBezTo>
                <a:cubicBezTo>
                  <a:pt x="1705341" y="2002313"/>
                  <a:pt x="1705341" y="2002313"/>
                  <a:pt x="1705464" y="2003235"/>
                </a:cubicBezTo>
                <a:lnTo>
                  <a:pt x="1705926" y="2006701"/>
                </a:lnTo>
                <a:lnTo>
                  <a:pt x="1672898" y="1933574"/>
                </a:lnTo>
                <a:cubicBezTo>
                  <a:pt x="1599064" y="1770097"/>
                  <a:pt x="1599064" y="1770097"/>
                  <a:pt x="1599064" y="1770097"/>
                </a:cubicBezTo>
                <a:cubicBezTo>
                  <a:pt x="1492786" y="1526073"/>
                  <a:pt x="1492786" y="1526073"/>
                  <a:pt x="1492786" y="1526073"/>
                </a:cubicBezTo>
                <a:cubicBezTo>
                  <a:pt x="1496722" y="1537881"/>
                  <a:pt x="1496722" y="1537881"/>
                  <a:pt x="1496722" y="1537881"/>
                </a:cubicBezTo>
                <a:cubicBezTo>
                  <a:pt x="1229060" y="1223012"/>
                  <a:pt x="1229060" y="1223012"/>
                  <a:pt x="1229060" y="1223012"/>
                </a:cubicBezTo>
                <a:cubicBezTo>
                  <a:pt x="1095229" y="1065577"/>
                  <a:pt x="1095229" y="1065577"/>
                  <a:pt x="1095229" y="1065577"/>
                </a:cubicBezTo>
                <a:cubicBezTo>
                  <a:pt x="1051930" y="1014411"/>
                  <a:pt x="1004696" y="963245"/>
                  <a:pt x="957461" y="912079"/>
                </a:cubicBezTo>
                <a:cubicBezTo>
                  <a:pt x="685863" y="605081"/>
                  <a:pt x="685863" y="605081"/>
                  <a:pt x="685863" y="605081"/>
                </a:cubicBezTo>
                <a:cubicBezTo>
                  <a:pt x="410328" y="294148"/>
                  <a:pt x="410328" y="294148"/>
                  <a:pt x="410328" y="294148"/>
                </a:cubicBezTo>
                <a:cubicBezTo>
                  <a:pt x="418201" y="298084"/>
                  <a:pt x="418201" y="298084"/>
                  <a:pt x="418201" y="298084"/>
                </a:cubicBezTo>
                <a:cubicBezTo>
                  <a:pt x="75750" y="77675"/>
                  <a:pt x="75750" y="77675"/>
                  <a:pt x="75750" y="77675"/>
                </a:cubicBezTo>
                <a:cubicBezTo>
                  <a:pt x="54101" y="63900"/>
                  <a:pt x="35158" y="51846"/>
                  <a:pt x="18583" y="41299"/>
                </a:cubicBezTo>
                <a:lnTo>
                  <a:pt x="0" y="2947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13138" y="2101727"/>
            <a:ext cx="5582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 REPORT TEMPLATE</a:t>
            </a:r>
            <a:endParaRPr lang="zh-CN" altLang="en-US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85476" y="3719765"/>
            <a:ext cx="804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PA_文本框 2"/>
          <p:cNvSpPr txBox="1"/>
          <p:nvPr>
            <p:custDataLst>
              <p:tags r:id="rId1"/>
            </p:custDataLst>
          </p:nvPr>
        </p:nvSpPr>
        <p:spPr>
          <a:xfrm>
            <a:off x="2111139" y="2588182"/>
            <a:ext cx="7966512" cy="10050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汇报完毕 谢谢观看</a:t>
            </a:r>
            <a:endParaRPr lang="en-US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011655" y="4656065"/>
            <a:ext cx="2168792" cy="3978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808346" y="4681435"/>
            <a:ext cx="57531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rgbClr val="5483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en-US" altLang="zh-CN" sz="1600" dirty="0">
              <a:solidFill>
                <a:srgbClr val="5483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任意多边形 16"/>
          <p:cNvSpPr/>
          <p:nvPr/>
        </p:nvSpPr>
        <p:spPr bwMode="auto">
          <a:xfrm rot="18604437">
            <a:off x="-1519920" y="963281"/>
            <a:ext cx="9379502" cy="3483391"/>
          </a:xfrm>
          <a:custGeom>
            <a:avLst/>
            <a:gdLst>
              <a:gd name="connsiteX0" fmla="*/ 6759386 w 9379502"/>
              <a:gd name="connsiteY0" fmla="*/ 0 h 3483391"/>
              <a:gd name="connsiteX1" fmla="*/ 9379502 w 9379502"/>
              <a:gd name="connsiteY1" fmla="*/ 3114360 h 3483391"/>
              <a:gd name="connsiteX2" fmla="*/ 9369252 w 9379502"/>
              <a:gd name="connsiteY2" fmla="*/ 3113805 h 3483391"/>
              <a:gd name="connsiteX3" fmla="*/ 8956307 w 9379502"/>
              <a:gd name="connsiteY3" fmla="*/ 3133435 h 3483391"/>
              <a:gd name="connsiteX4" fmla="*/ 8729842 w 9379502"/>
              <a:gd name="connsiteY4" fmla="*/ 3227761 h 3483391"/>
              <a:gd name="connsiteX5" fmla="*/ 8612835 w 9379502"/>
              <a:gd name="connsiteY5" fmla="*/ 3276810 h 3483391"/>
              <a:gd name="connsiteX6" fmla="*/ 7012483 w 9379502"/>
              <a:gd name="connsiteY6" fmla="*/ 3299447 h 3483391"/>
              <a:gd name="connsiteX7" fmla="*/ 6948317 w 9379502"/>
              <a:gd name="connsiteY7" fmla="*/ 3284356 h 3483391"/>
              <a:gd name="connsiteX8" fmla="*/ 6887927 w 9379502"/>
              <a:gd name="connsiteY8" fmla="*/ 3231533 h 3483391"/>
              <a:gd name="connsiteX9" fmla="*/ 6752048 w 9379502"/>
              <a:gd name="connsiteY9" fmla="*/ 3118344 h 3483391"/>
              <a:gd name="connsiteX10" fmla="*/ 6582199 w 9379502"/>
              <a:gd name="connsiteY10" fmla="*/ 2937240 h 3483391"/>
              <a:gd name="connsiteX11" fmla="*/ 6502936 w 9379502"/>
              <a:gd name="connsiteY11" fmla="*/ 2842915 h 3483391"/>
              <a:gd name="connsiteX12" fmla="*/ 5427228 w 9379502"/>
              <a:gd name="connsiteY12" fmla="*/ 2227918 h 3483391"/>
              <a:gd name="connsiteX13" fmla="*/ 5272477 w 9379502"/>
              <a:gd name="connsiteY13" fmla="*/ 2224144 h 3483391"/>
              <a:gd name="connsiteX14" fmla="*/ 4823322 w 9379502"/>
              <a:gd name="connsiteY14" fmla="*/ 2239237 h 3483391"/>
              <a:gd name="connsiteX15" fmla="*/ 4702540 w 9379502"/>
              <a:gd name="connsiteY15" fmla="*/ 2246783 h 3483391"/>
              <a:gd name="connsiteX16" fmla="*/ 4226964 w 9379502"/>
              <a:gd name="connsiteY16" fmla="*/ 2303378 h 3483391"/>
              <a:gd name="connsiteX17" fmla="*/ 4064664 w 9379502"/>
              <a:gd name="connsiteY17" fmla="*/ 2318469 h 3483391"/>
              <a:gd name="connsiteX18" fmla="*/ 3891041 w 9379502"/>
              <a:gd name="connsiteY18" fmla="*/ 2386383 h 3483391"/>
              <a:gd name="connsiteX19" fmla="*/ 3717418 w 9379502"/>
              <a:gd name="connsiteY19" fmla="*/ 2454297 h 3483391"/>
              <a:gd name="connsiteX20" fmla="*/ 2622837 w 9379502"/>
              <a:gd name="connsiteY20" fmla="*/ 2582579 h 3483391"/>
              <a:gd name="connsiteX21" fmla="*/ 2498281 w 9379502"/>
              <a:gd name="connsiteY21" fmla="*/ 2597671 h 3483391"/>
              <a:gd name="connsiteX22" fmla="*/ 1822660 w 9379502"/>
              <a:gd name="connsiteY22" fmla="*/ 2903283 h 3483391"/>
              <a:gd name="connsiteX23" fmla="*/ 1720751 w 9379502"/>
              <a:gd name="connsiteY23" fmla="*/ 2978743 h 3483391"/>
              <a:gd name="connsiteX24" fmla="*/ 543133 w 9379502"/>
              <a:gd name="connsiteY24" fmla="*/ 3091932 h 3483391"/>
              <a:gd name="connsiteX25" fmla="*/ 388382 w 9379502"/>
              <a:gd name="connsiteY25" fmla="*/ 3035338 h 3483391"/>
              <a:gd name="connsiteX26" fmla="*/ 327957 w 9379502"/>
              <a:gd name="connsiteY26" fmla="*/ 3008157 h 3483391"/>
              <a:gd name="connsiteX27" fmla="*/ 0 w 9379502"/>
              <a:gd name="connsiteY27" fmla="*/ 2618336 h 3483391"/>
              <a:gd name="connsiteX28" fmla="*/ 37361 w 9379502"/>
              <a:gd name="connsiteY28" fmla="*/ 2624082 h 3483391"/>
              <a:gd name="connsiteX29" fmla="*/ 180789 w 9379502"/>
              <a:gd name="connsiteY29" fmla="*/ 2650493 h 3483391"/>
              <a:gd name="connsiteX30" fmla="*/ 607298 w 9379502"/>
              <a:gd name="connsiteY30" fmla="*/ 2744817 h 3483391"/>
              <a:gd name="connsiteX31" fmla="*/ 746951 w 9379502"/>
              <a:gd name="connsiteY31" fmla="*/ 2767456 h 3483391"/>
              <a:gd name="connsiteX32" fmla="*/ 1399926 w 9379502"/>
              <a:gd name="connsiteY32" fmla="*/ 2725953 h 3483391"/>
              <a:gd name="connsiteX33" fmla="*/ 1516933 w 9379502"/>
              <a:gd name="connsiteY33" fmla="*/ 2680676 h 3483391"/>
              <a:gd name="connsiteX34" fmla="*/ 1845307 w 9379502"/>
              <a:gd name="connsiteY34" fmla="*/ 2499573 h 3483391"/>
              <a:gd name="connsiteX35" fmla="*/ 2517153 w 9379502"/>
              <a:gd name="connsiteY35" fmla="*/ 2273193 h 3483391"/>
              <a:gd name="connsiteX36" fmla="*/ 2637934 w 9379502"/>
              <a:gd name="connsiteY36" fmla="*/ 2246783 h 3483391"/>
              <a:gd name="connsiteX37" fmla="*/ 3158804 w 9379502"/>
              <a:gd name="connsiteY37" fmla="*/ 2122274 h 3483391"/>
              <a:gd name="connsiteX38" fmla="*/ 3645704 w 9379502"/>
              <a:gd name="connsiteY38" fmla="*/ 1899667 h 3483391"/>
              <a:gd name="connsiteX39" fmla="*/ 3755162 w 9379502"/>
              <a:gd name="connsiteY39" fmla="*/ 1850619 h 3483391"/>
              <a:gd name="connsiteX40" fmla="*/ 4143927 w 9379502"/>
              <a:gd name="connsiteY40" fmla="*/ 1669514 h 3483391"/>
              <a:gd name="connsiteX41" fmla="*/ 4276031 w 9379502"/>
              <a:gd name="connsiteY41" fmla="*/ 1612919 h 3483391"/>
              <a:gd name="connsiteX42" fmla="*/ 5110177 w 9379502"/>
              <a:gd name="connsiteY42" fmla="*/ 1167706 h 3483391"/>
              <a:gd name="connsiteX43" fmla="*/ 5212087 w 9379502"/>
              <a:gd name="connsiteY43" fmla="*/ 1065836 h 3483391"/>
              <a:gd name="connsiteX44" fmla="*/ 5302673 w 9379502"/>
              <a:gd name="connsiteY44" fmla="*/ 990376 h 3483391"/>
              <a:gd name="connsiteX45" fmla="*/ 6091526 w 9379502"/>
              <a:gd name="connsiteY45" fmla="*/ 699855 h 3483391"/>
              <a:gd name="connsiteX46" fmla="*/ 6212307 w 9379502"/>
              <a:gd name="connsiteY46" fmla="*/ 624395 h 3483391"/>
              <a:gd name="connsiteX47" fmla="*/ 6582199 w 9379502"/>
              <a:gd name="connsiteY47" fmla="*/ 292372 h 3483391"/>
              <a:gd name="connsiteX48" fmla="*/ 6653913 w 9379502"/>
              <a:gd name="connsiteY48" fmla="*/ 194274 h 3483391"/>
              <a:gd name="connsiteX49" fmla="*/ 6732350 w 9379502"/>
              <a:gd name="connsiteY49" fmla="*/ 67113 h 3483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9379502" h="3483391">
                <a:moveTo>
                  <a:pt x="6759386" y="0"/>
                </a:moveTo>
                <a:lnTo>
                  <a:pt x="9379502" y="3114360"/>
                </a:lnTo>
                <a:lnTo>
                  <a:pt x="9369252" y="3113805"/>
                </a:lnTo>
                <a:cubicBezTo>
                  <a:pt x="9216742" y="3102309"/>
                  <a:pt x="9069539" y="3088159"/>
                  <a:pt x="8956307" y="3133435"/>
                </a:cubicBezTo>
                <a:cubicBezTo>
                  <a:pt x="8880819" y="3163620"/>
                  <a:pt x="8805331" y="3197577"/>
                  <a:pt x="8729842" y="3227761"/>
                </a:cubicBezTo>
                <a:cubicBezTo>
                  <a:pt x="8692098" y="3242853"/>
                  <a:pt x="8654354" y="3261718"/>
                  <a:pt x="8612835" y="3276810"/>
                </a:cubicBezTo>
                <a:cubicBezTo>
                  <a:pt x="8095740" y="3556011"/>
                  <a:pt x="7537126" y="3540919"/>
                  <a:pt x="7012483" y="3299447"/>
                </a:cubicBezTo>
                <a:cubicBezTo>
                  <a:pt x="6970964" y="3291901"/>
                  <a:pt x="6948317" y="3284356"/>
                  <a:pt x="6948317" y="3284356"/>
                </a:cubicBezTo>
                <a:cubicBezTo>
                  <a:pt x="6948317" y="3284356"/>
                  <a:pt x="6925671" y="3265491"/>
                  <a:pt x="6887927" y="3231533"/>
                </a:cubicBezTo>
                <a:cubicBezTo>
                  <a:pt x="6850183" y="3201350"/>
                  <a:pt x="6801115" y="3159847"/>
                  <a:pt x="6752048" y="3118344"/>
                </a:cubicBezTo>
                <a:cubicBezTo>
                  <a:pt x="6684108" y="3065521"/>
                  <a:pt x="6631267" y="3001381"/>
                  <a:pt x="6582199" y="2937240"/>
                </a:cubicBezTo>
                <a:cubicBezTo>
                  <a:pt x="6555778" y="2907056"/>
                  <a:pt x="6529357" y="2873099"/>
                  <a:pt x="6502936" y="2842915"/>
                </a:cubicBezTo>
                <a:cubicBezTo>
                  <a:pt x="6193434" y="2559940"/>
                  <a:pt x="5876383" y="2243009"/>
                  <a:pt x="5427228" y="2227918"/>
                </a:cubicBezTo>
                <a:cubicBezTo>
                  <a:pt x="5378161" y="2224144"/>
                  <a:pt x="5325318" y="2224144"/>
                  <a:pt x="5272477" y="2224144"/>
                </a:cubicBezTo>
                <a:cubicBezTo>
                  <a:pt x="5121501" y="2224144"/>
                  <a:pt x="4966749" y="2235463"/>
                  <a:pt x="4823322" y="2239237"/>
                </a:cubicBezTo>
                <a:cubicBezTo>
                  <a:pt x="4781803" y="2239236"/>
                  <a:pt x="4744059" y="2243009"/>
                  <a:pt x="4702540" y="2246783"/>
                </a:cubicBezTo>
                <a:cubicBezTo>
                  <a:pt x="4544015" y="2261875"/>
                  <a:pt x="4389264" y="2284512"/>
                  <a:pt x="4226964" y="2303378"/>
                </a:cubicBezTo>
                <a:cubicBezTo>
                  <a:pt x="4128829" y="2310923"/>
                  <a:pt x="4064664" y="2318469"/>
                  <a:pt x="4064664" y="2318469"/>
                </a:cubicBezTo>
                <a:cubicBezTo>
                  <a:pt x="4064664" y="2318469"/>
                  <a:pt x="3977853" y="2352426"/>
                  <a:pt x="3891041" y="2386383"/>
                </a:cubicBezTo>
                <a:cubicBezTo>
                  <a:pt x="3804229" y="2420340"/>
                  <a:pt x="3717418" y="2454297"/>
                  <a:pt x="3717418" y="2454297"/>
                </a:cubicBezTo>
                <a:cubicBezTo>
                  <a:pt x="3355073" y="2635401"/>
                  <a:pt x="2992730" y="2635401"/>
                  <a:pt x="2622837" y="2582579"/>
                </a:cubicBezTo>
                <a:cubicBezTo>
                  <a:pt x="2585092" y="2586352"/>
                  <a:pt x="2543574" y="2593897"/>
                  <a:pt x="2498281" y="2597671"/>
                </a:cubicBezTo>
                <a:cubicBezTo>
                  <a:pt x="2245395" y="2627854"/>
                  <a:pt x="2022705" y="2752363"/>
                  <a:pt x="1822660" y="2903283"/>
                </a:cubicBezTo>
                <a:cubicBezTo>
                  <a:pt x="1788691" y="2925921"/>
                  <a:pt x="1754721" y="2952332"/>
                  <a:pt x="1720751" y="2978743"/>
                </a:cubicBezTo>
                <a:cubicBezTo>
                  <a:pt x="1392377" y="3239079"/>
                  <a:pt x="924349" y="3193804"/>
                  <a:pt x="543133" y="3091932"/>
                </a:cubicBezTo>
                <a:cubicBezTo>
                  <a:pt x="490292" y="3076841"/>
                  <a:pt x="437449" y="3057975"/>
                  <a:pt x="388382" y="3035338"/>
                </a:cubicBezTo>
                <a:lnTo>
                  <a:pt x="327957" y="3008157"/>
                </a:lnTo>
                <a:lnTo>
                  <a:pt x="0" y="2618336"/>
                </a:lnTo>
                <a:lnTo>
                  <a:pt x="37361" y="2624082"/>
                </a:lnTo>
                <a:cubicBezTo>
                  <a:pt x="86429" y="2631628"/>
                  <a:pt x="135496" y="2642947"/>
                  <a:pt x="180789" y="2650493"/>
                </a:cubicBezTo>
                <a:cubicBezTo>
                  <a:pt x="324217" y="2684450"/>
                  <a:pt x="463871" y="2718407"/>
                  <a:pt x="607298" y="2744817"/>
                </a:cubicBezTo>
                <a:cubicBezTo>
                  <a:pt x="652591" y="2756136"/>
                  <a:pt x="701658" y="2763682"/>
                  <a:pt x="746951" y="2767456"/>
                </a:cubicBezTo>
                <a:cubicBezTo>
                  <a:pt x="969642" y="2801412"/>
                  <a:pt x="1196107" y="2786321"/>
                  <a:pt x="1399926" y="2725953"/>
                </a:cubicBezTo>
                <a:cubicBezTo>
                  <a:pt x="1441444" y="2714634"/>
                  <a:pt x="1479189" y="2699542"/>
                  <a:pt x="1516933" y="2680676"/>
                </a:cubicBezTo>
                <a:cubicBezTo>
                  <a:pt x="1630165" y="2631628"/>
                  <a:pt x="1739623" y="2567487"/>
                  <a:pt x="1845307" y="2499573"/>
                </a:cubicBezTo>
                <a:cubicBezTo>
                  <a:pt x="2041577" y="2363745"/>
                  <a:pt x="2298237" y="2333561"/>
                  <a:pt x="2517153" y="2273193"/>
                </a:cubicBezTo>
                <a:cubicBezTo>
                  <a:pt x="2558672" y="2265647"/>
                  <a:pt x="2596415" y="2254329"/>
                  <a:pt x="2637934" y="2246783"/>
                </a:cubicBezTo>
                <a:cubicBezTo>
                  <a:pt x="2913467" y="2178869"/>
                  <a:pt x="3158804" y="2122274"/>
                  <a:pt x="3158804" y="2122274"/>
                </a:cubicBezTo>
                <a:cubicBezTo>
                  <a:pt x="3158804" y="2122274"/>
                  <a:pt x="3385269" y="2016629"/>
                  <a:pt x="3645704" y="1899667"/>
                </a:cubicBezTo>
                <a:cubicBezTo>
                  <a:pt x="3679673" y="1884575"/>
                  <a:pt x="3717418" y="1869483"/>
                  <a:pt x="3755162" y="1850619"/>
                </a:cubicBezTo>
                <a:cubicBezTo>
                  <a:pt x="3887266" y="1790250"/>
                  <a:pt x="4015597" y="1726110"/>
                  <a:pt x="4143927" y="1669514"/>
                </a:cubicBezTo>
                <a:cubicBezTo>
                  <a:pt x="4189220" y="1650650"/>
                  <a:pt x="4230738" y="1631784"/>
                  <a:pt x="4276031" y="1612919"/>
                </a:cubicBezTo>
                <a:cubicBezTo>
                  <a:pt x="4593083" y="1518595"/>
                  <a:pt x="4864841" y="1390313"/>
                  <a:pt x="5110177" y="1167706"/>
                </a:cubicBezTo>
                <a:cubicBezTo>
                  <a:pt x="5144146" y="1133749"/>
                  <a:pt x="5178116" y="1103566"/>
                  <a:pt x="5212087" y="1065836"/>
                </a:cubicBezTo>
                <a:cubicBezTo>
                  <a:pt x="5242281" y="1035652"/>
                  <a:pt x="5257379" y="1005468"/>
                  <a:pt x="5302673" y="990376"/>
                </a:cubicBezTo>
                <a:cubicBezTo>
                  <a:pt x="5593303" y="945100"/>
                  <a:pt x="5849963" y="839456"/>
                  <a:pt x="6091526" y="699855"/>
                </a:cubicBezTo>
                <a:cubicBezTo>
                  <a:pt x="6133044" y="677218"/>
                  <a:pt x="6170788" y="650807"/>
                  <a:pt x="6212307" y="624395"/>
                </a:cubicBezTo>
                <a:cubicBezTo>
                  <a:pt x="6359509" y="537617"/>
                  <a:pt x="6480290" y="424427"/>
                  <a:pt x="6582199" y="292372"/>
                </a:cubicBezTo>
                <a:cubicBezTo>
                  <a:pt x="6608620" y="262188"/>
                  <a:pt x="6631267" y="228231"/>
                  <a:pt x="6653913" y="194274"/>
                </a:cubicBezTo>
                <a:cubicBezTo>
                  <a:pt x="6685996" y="155601"/>
                  <a:pt x="6711001" y="112447"/>
                  <a:pt x="6732350" y="67113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任意多边形 18"/>
          <p:cNvSpPr/>
          <p:nvPr/>
        </p:nvSpPr>
        <p:spPr bwMode="auto">
          <a:xfrm rot="18604437">
            <a:off x="-690695" y="1409577"/>
            <a:ext cx="9711742" cy="2805984"/>
          </a:xfrm>
          <a:custGeom>
            <a:avLst/>
            <a:gdLst>
              <a:gd name="connsiteX0" fmla="*/ 9638767 w 9711742"/>
              <a:gd name="connsiteY0" fmla="*/ 2719244 h 2805984"/>
              <a:gd name="connsiteX1" fmla="*/ 9711742 w 9711742"/>
              <a:gd name="connsiteY1" fmla="*/ 2805984 h 2805984"/>
              <a:gd name="connsiteX2" fmla="*/ 9580274 w 9711742"/>
              <a:gd name="connsiteY2" fmla="*/ 2771554 h 2805984"/>
              <a:gd name="connsiteX3" fmla="*/ 9427913 w 9711742"/>
              <a:gd name="connsiteY3" fmla="*/ 2723249 h 2805984"/>
              <a:gd name="connsiteX4" fmla="*/ 9409332 w 9711742"/>
              <a:gd name="connsiteY4" fmla="*/ 2715817 h 2805984"/>
              <a:gd name="connsiteX5" fmla="*/ 9387036 w 9711742"/>
              <a:gd name="connsiteY5" fmla="*/ 2704670 h 2805984"/>
              <a:gd name="connsiteX6" fmla="*/ 9375887 w 9711742"/>
              <a:gd name="connsiteY6" fmla="*/ 2700955 h 2805984"/>
              <a:gd name="connsiteX7" fmla="*/ 9361023 w 9711742"/>
              <a:gd name="connsiteY7" fmla="*/ 2689807 h 2805984"/>
              <a:gd name="connsiteX8" fmla="*/ 9357307 w 9711742"/>
              <a:gd name="connsiteY8" fmla="*/ 2686091 h 2805984"/>
              <a:gd name="connsiteX9" fmla="*/ 9349875 w 9711742"/>
              <a:gd name="connsiteY9" fmla="*/ 2682375 h 2805984"/>
              <a:gd name="connsiteX10" fmla="*/ 9282984 w 9711742"/>
              <a:gd name="connsiteY10" fmla="*/ 2645218 h 2805984"/>
              <a:gd name="connsiteX11" fmla="*/ 9145488 w 9711742"/>
              <a:gd name="connsiteY11" fmla="*/ 2570902 h 2805984"/>
              <a:gd name="connsiteX12" fmla="*/ 9004275 w 9711742"/>
              <a:gd name="connsiteY12" fmla="*/ 2492870 h 2805984"/>
              <a:gd name="connsiteX13" fmla="*/ 8933669 w 9711742"/>
              <a:gd name="connsiteY13" fmla="*/ 2448280 h 2805984"/>
              <a:gd name="connsiteX14" fmla="*/ 8922520 w 9711742"/>
              <a:gd name="connsiteY14" fmla="*/ 2440849 h 2805984"/>
              <a:gd name="connsiteX15" fmla="*/ 8915088 w 9711742"/>
              <a:gd name="connsiteY15" fmla="*/ 2429701 h 2805984"/>
              <a:gd name="connsiteX16" fmla="*/ 8900224 w 9711742"/>
              <a:gd name="connsiteY16" fmla="*/ 2414838 h 2805984"/>
              <a:gd name="connsiteX17" fmla="*/ 8874211 w 9711742"/>
              <a:gd name="connsiteY17" fmla="*/ 2388828 h 2805984"/>
              <a:gd name="connsiteX18" fmla="*/ 8632663 w 9711742"/>
              <a:gd name="connsiteY18" fmla="*/ 2195606 h 2805984"/>
              <a:gd name="connsiteX19" fmla="*/ 8625231 w 9711742"/>
              <a:gd name="connsiteY19" fmla="*/ 2191890 h 2805984"/>
              <a:gd name="connsiteX20" fmla="*/ 8621514 w 9711742"/>
              <a:gd name="connsiteY20" fmla="*/ 2188175 h 2805984"/>
              <a:gd name="connsiteX21" fmla="*/ 8324225 w 9711742"/>
              <a:gd name="connsiteY21" fmla="*/ 1835174 h 2805984"/>
              <a:gd name="connsiteX22" fmla="*/ 8320510 w 9711742"/>
              <a:gd name="connsiteY22" fmla="*/ 1831458 h 2805984"/>
              <a:gd name="connsiteX23" fmla="*/ 8119861 w 9711742"/>
              <a:gd name="connsiteY23" fmla="*/ 1549871 h 2805984"/>
              <a:gd name="connsiteX24" fmla="*/ 8116766 w 9711742"/>
              <a:gd name="connsiteY24" fmla="*/ 1545528 h 2805984"/>
              <a:gd name="connsiteX25" fmla="*/ 8130987 w 9711742"/>
              <a:gd name="connsiteY25" fmla="*/ 1552773 h 2805984"/>
              <a:gd name="connsiteX26" fmla="*/ 8108691 w 9711742"/>
              <a:gd name="connsiteY26" fmla="*/ 1534195 h 2805984"/>
              <a:gd name="connsiteX27" fmla="*/ 8112001 w 9711742"/>
              <a:gd name="connsiteY27" fmla="*/ 1538839 h 2805984"/>
              <a:gd name="connsiteX28" fmla="*/ 8116766 w 9711742"/>
              <a:gd name="connsiteY28" fmla="*/ 1545528 h 2805984"/>
              <a:gd name="connsiteX29" fmla="*/ 7938410 w 9711742"/>
              <a:gd name="connsiteY29" fmla="*/ 1454654 h 2805984"/>
              <a:gd name="connsiteX30" fmla="*/ 7578323 w 9711742"/>
              <a:gd name="connsiteY30" fmla="*/ 1271186 h 2805984"/>
              <a:gd name="connsiteX31" fmla="*/ 7561502 w 9711742"/>
              <a:gd name="connsiteY31" fmla="*/ 1262616 h 2805984"/>
              <a:gd name="connsiteX32" fmla="*/ 7573569 w 9711742"/>
              <a:gd name="connsiteY32" fmla="*/ 1262942 h 2805984"/>
              <a:gd name="connsiteX33" fmla="*/ 7547556 w 9711742"/>
              <a:gd name="connsiteY33" fmla="*/ 1255510 h 2805984"/>
              <a:gd name="connsiteX34" fmla="*/ 7556672 w 9711742"/>
              <a:gd name="connsiteY34" fmla="*/ 1260155 h 2805984"/>
              <a:gd name="connsiteX35" fmla="*/ 7561502 w 9711742"/>
              <a:gd name="connsiteY35" fmla="*/ 1262616 h 2805984"/>
              <a:gd name="connsiteX36" fmla="*/ 7029497 w 9711742"/>
              <a:gd name="connsiteY36" fmla="*/ 1248239 h 2805984"/>
              <a:gd name="connsiteX37" fmla="*/ 7031015 w 9711742"/>
              <a:gd name="connsiteY37" fmla="*/ 1248079 h 2805984"/>
              <a:gd name="connsiteX38" fmla="*/ 7023583 w 9711742"/>
              <a:gd name="connsiteY38" fmla="*/ 1248079 h 2805984"/>
              <a:gd name="connsiteX39" fmla="*/ 7029497 w 9711742"/>
              <a:gd name="connsiteY39" fmla="*/ 1248239 h 2805984"/>
              <a:gd name="connsiteX40" fmla="*/ 6937793 w 9711742"/>
              <a:gd name="connsiteY40" fmla="*/ 1257891 h 2805984"/>
              <a:gd name="connsiteX41" fmla="*/ 6748590 w 9711742"/>
              <a:gd name="connsiteY41" fmla="*/ 1277806 h 2805984"/>
              <a:gd name="connsiteX42" fmla="*/ 6733726 w 9711742"/>
              <a:gd name="connsiteY42" fmla="*/ 1277806 h 2805984"/>
              <a:gd name="connsiteX43" fmla="*/ 6722577 w 9711742"/>
              <a:gd name="connsiteY43" fmla="*/ 1274090 h 2805984"/>
              <a:gd name="connsiteX44" fmla="*/ 6336101 w 9711742"/>
              <a:gd name="connsiteY44" fmla="*/ 1132889 h 2805984"/>
              <a:gd name="connsiteX45" fmla="*/ 6146579 w 9711742"/>
              <a:gd name="connsiteY45" fmla="*/ 1062289 h 2805984"/>
              <a:gd name="connsiteX46" fmla="*/ 5953340 w 9711742"/>
              <a:gd name="connsiteY46" fmla="*/ 995405 h 2805984"/>
              <a:gd name="connsiteX47" fmla="*/ 5942192 w 9711742"/>
              <a:gd name="connsiteY47" fmla="*/ 991689 h 2805984"/>
              <a:gd name="connsiteX48" fmla="*/ 5938476 w 9711742"/>
              <a:gd name="connsiteY48" fmla="*/ 991689 h 2805984"/>
              <a:gd name="connsiteX49" fmla="*/ 5931044 w 9711742"/>
              <a:gd name="connsiteY49" fmla="*/ 991689 h 2805984"/>
              <a:gd name="connsiteX50" fmla="*/ 5919895 w 9711742"/>
              <a:gd name="connsiteY50" fmla="*/ 991689 h 2805984"/>
              <a:gd name="connsiteX51" fmla="*/ 5867869 w 9711742"/>
              <a:gd name="connsiteY51" fmla="*/ 991689 h 2805984"/>
              <a:gd name="connsiteX52" fmla="*/ 5763819 w 9711742"/>
              <a:gd name="connsiteY52" fmla="*/ 987973 h 2805984"/>
              <a:gd name="connsiteX53" fmla="*/ 5559432 w 9711742"/>
              <a:gd name="connsiteY53" fmla="*/ 987973 h 2805984"/>
              <a:gd name="connsiteX54" fmla="*/ 5150659 w 9711742"/>
              <a:gd name="connsiteY54" fmla="*/ 987973 h 2805984"/>
              <a:gd name="connsiteX55" fmla="*/ 5139510 w 9711742"/>
              <a:gd name="connsiteY55" fmla="*/ 987973 h 2805984"/>
              <a:gd name="connsiteX56" fmla="*/ 5132078 w 9711742"/>
              <a:gd name="connsiteY56" fmla="*/ 984257 h 2805984"/>
              <a:gd name="connsiteX57" fmla="*/ 4556079 w 9711742"/>
              <a:gd name="connsiteY57" fmla="*/ 739015 h 2805984"/>
              <a:gd name="connsiteX58" fmla="*/ 4552363 w 9711742"/>
              <a:gd name="connsiteY58" fmla="*/ 739015 h 2805984"/>
              <a:gd name="connsiteX59" fmla="*/ 4548648 w 9711742"/>
              <a:gd name="connsiteY59" fmla="*/ 739015 h 2805984"/>
              <a:gd name="connsiteX60" fmla="*/ 4084074 w 9711742"/>
              <a:gd name="connsiteY60" fmla="*/ 468342 h 2805984"/>
              <a:gd name="connsiteX61" fmla="*/ 4081727 w 9711742"/>
              <a:gd name="connsiteY61" fmla="*/ 466975 h 2805984"/>
              <a:gd name="connsiteX62" fmla="*/ 4091565 w 9711742"/>
              <a:gd name="connsiteY62" fmla="*/ 467762 h 2805984"/>
              <a:gd name="connsiteX63" fmla="*/ 4076700 w 9711742"/>
              <a:gd name="connsiteY63" fmla="*/ 464046 h 2805984"/>
              <a:gd name="connsiteX64" fmla="*/ 4081727 w 9711742"/>
              <a:gd name="connsiteY64" fmla="*/ 466975 h 2805984"/>
              <a:gd name="connsiteX65" fmla="*/ 3876908 w 9711742"/>
              <a:gd name="connsiteY65" fmla="*/ 450590 h 2805984"/>
              <a:gd name="connsiteX66" fmla="*/ 3451405 w 9711742"/>
              <a:gd name="connsiteY66" fmla="*/ 416554 h 2805984"/>
              <a:gd name="connsiteX67" fmla="*/ 3450119 w 9711742"/>
              <a:gd name="connsiteY67" fmla="*/ 416451 h 2805984"/>
              <a:gd name="connsiteX68" fmla="*/ 3459825 w 9711742"/>
              <a:gd name="connsiteY68" fmla="*/ 408309 h 2805984"/>
              <a:gd name="connsiteX69" fmla="*/ 3441244 w 9711742"/>
              <a:gd name="connsiteY69" fmla="*/ 415741 h 2805984"/>
              <a:gd name="connsiteX70" fmla="*/ 3450119 w 9711742"/>
              <a:gd name="connsiteY70" fmla="*/ 416451 h 2805984"/>
              <a:gd name="connsiteX71" fmla="*/ 3382637 w 9711742"/>
              <a:gd name="connsiteY71" fmla="*/ 473063 h 2805984"/>
              <a:gd name="connsiteX72" fmla="*/ 3044447 w 9711742"/>
              <a:gd name="connsiteY72" fmla="*/ 756774 h 2805984"/>
              <a:gd name="connsiteX73" fmla="*/ 3028316 w 9711742"/>
              <a:gd name="connsiteY73" fmla="*/ 770307 h 2805984"/>
              <a:gd name="connsiteX74" fmla="*/ 3028754 w 9711742"/>
              <a:gd name="connsiteY74" fmla="*/ 761309 h 2805984"/>
              <a:gd name="connsiteX75" fmla="*/ 3021322 w 9711742"/>
              <a:gd name="connsiteY75" fmla="*/ 776173 h 2805984"/>
              <a:gd name="connsiteX76" fmla="*/ 3028174 w 9711742"/>
              <a:gd name="connsiteY76" fmla="*/ 770425 h 2805984"/>
              <a:gd name="connsiteX77" fmla="*/ 3028316 w 9711742"/>
              <a:gd name="connsiteY77" fmla="*/ 770307 h 2805984"/>
              <a:gd name="connsiteX78" fmla="*/ 3026138 w 9711742"/>
              <a:gd name="connsiteY78" fmla="*/ 814944 h 2805984"/>
              <a:gd name="connsiteX79" fmla="*/ 3013890 w 9711742"/>
              <a:gd name="connsiteY79" fmla="*/ 1066005 h 2805984"/>
              <a:gd name="connsiteX80" fmla="*/ 2995309 w 9711742"/>
              <a:gd name="connsiteY80" fmla="*/ 1370700 h 2805984"/>
              <a:gd name="connsiteX81" fmla="*/ 2995309 w 9711742"/>
              <a:gd name="connsiteY81" fmla="*/ 1374416 h 2805984"/>
              <a:gd name="connsiteX82" fmla="*/ 2839232 w 9711742"/>
              <a:gd name="connsiteY82" fmla="*/ 1842606 h 2805984"/>
              <a:gd name="connsiteX83" fmla="*/ 2761193 w 9711742"/>
              <a:gd name="connsiteY83" fmla="*/ 2076701 h 2805984"/>
              <a:gd name="connsiteX84" fmla="*/ 2686871 w 9711742"/>
              <a:gd name="connsiteY84" fmla="*/ 2314512 h 2805984"/>
              <a:gd name="connsiteX85" fmla="*/ 2683155 w 9711742"/>
              <a:gd name="connsiteY85" fmla="*/ 2325659 h 2805984"/>
              <a:gd name="connsiteX86" fmla="*/ 2668291 w 9711742"/>
              <a:gd name="connsiteY86" fmla="*/ 2325659 h 2805984"/>
              <a:gd name="connsiteX87" fmla="*/ 2519646 w 9711742"/>
              <a:gd name="connsiteY87" fmla="*/ 2329375 h 2805984"/>
              <a:gd name="connsiteX88" fmla="*/ 2389582 w 9711742"/>
              <a:gd name="connsiteY88" fmla="*/ 2329375 h 2805984"/>
              <a:gd name="connsiteX89" fmla="*/ 2374718 w 9711742"/>
              <a:gd name="connsiteY89" fmla="*/ 2329375 h 2805984"/>
              <a:gd name="connsiteX90" fmla="*/ 1965944 w 9711742"/>
              <a:gd name="connsiteY90" fmla="*/ 2392544 h 2805984"/>
              <a:gd name="connsiteX91" fmla="*/ 1761557 w 9711742"/>
              <a:gd name="connsiteY91" fmla="*/ 2418554 h 2805984"/>
              <a:gd name="connsiteX92" fmla="*/ 1557171 w 9711742"/>
              <a:gd name="connsiteY92" fmla="*/ 2444565 h 2805984"/>
              <a:gd name="connsiteX93" fmla="*/ 1549739 w 9711742"/>
              <a:gd name="connsiteY93" fmla="*/ 2448281 h 2805984"/>
              <a:gd name="connsiteX94" fmla="*/ 1538590 w 9711742"/>
              <a:gd name="connsiteY94" fmla="*/ 2444565 h 2805984"/>
              <a:gd name="connsiteX95" fmla="*/ 1014617 w 9711742"/>
              <a:gd name="connsiteY95" fmla="*/ 2229049 h 2805984"/>
              <a:gd name="connsiteX96" fmla="*/ 1007186 w 9711742"/>
              <a:gd name="connsiteY96" fmla="*/ 2225333 h 2805984"/>
              <a:gd name="connsiteX97" fmla="*/ 999753 w 9711742"/>
              <a:gd name="connsiteY97" fmla="*/ 2214185 h 2805984"/>
              <a:gd name="connsiteX98" fmla="*/ 758204 w 9711742"/>
              <a:gd name="connsiteY98" fmla="*/ 1905775 h 2805984"/>
              <a:gd name="connsiteX99" fmla="*/ 750773 w 9711742"/>
              <a:gd name="connsiteY99" fmla="*/ 1894627 h 2805984"/>
              <a:gd name="connsiteX100" fmla="*/ 750773 w 9711742"/>
              <a:gd name="connsiteY100" fmla="*/ 1883479 h 2805984"/>
              <a:gd name="connsiteX101" fmla="*/ 691315 w 9711742"/>
              <a:gd name="connsiteY101" fmla="*/ 1437585 h 2805984"/>
              <a:gd name="connsiteX102" fmla="*/ 632786 w 9711742"/>
              <a:gd name="connsiteY102" fmla="*/ 998657 h 2805984"/>
              <a:gd name="connsiteX103" fmla="*/ 632409 w 9711742"/>
              <a:gd name="connsiteY103" fmla="*/ 995832 h 2805984"/>
              <a:gd name="connsiteX104" fmla="*/ 635572 w 9711742"/>
              <a:gd name="connsiteY104" fmla="*/ 1002837 h 2805984"/>
              <a:gd name="connsiteX105" fmla="*/ 631857 w 9711742"/>
              <a:gd name="connsiteY105" fmla="*/ 991689 h 2805984"/>
              <a:gd name="connsiteX106" fmla="*/ 631973 w 9711742"/>
              <a:gd name="connsiteY106" fmla="*/ 992559 h 2805984"/>
              <a:gd name="connsiteX107" fmla="*/ 632409 w 9711742"/>
              <a:gd name="connsiteY107" fmla="*/ 995832 h 2805984"/>
              <a:gd name="connsiteX108" fmla="*/ 601227 w 9711742"/>
              <a:gd name="connsiteY108" fmla="*/ 926793 h 2805984"/>
              <a:gd name="connsiteX109" fmla="*/ 531522 w 9711742"/>
              <a:gd name="connsiteY109" fmla="*/ 772457 h 2805984"/>
              <a:gd name="connsiteX110" fmla="*/ 431186 w 9711742"/>
              <a:gd name="connsiteY110" fmla="*/ 542077 h 2805984"/>
              <a:gd name="connsiteX111" fmla="*/ 434902 w 9711742"/>
              <a:gd name="connsiteY111" fmla="*/ 553225 h 2805984"/>
              <a:gd name="connsiteX112" fmla="*/ 182207 w 9711742"/>
              <a:gd name="connsiteY112" fmla="*/ 255962 h 2805984"/>
              <a:gd name="connsiteX113" fmla="*/ 55859 w 9711742"/>
              <a:gd name="connsiteY113" fmla="*/ 107330 h 2805984"/>
              <a:gd name="connsiteX114" fmla="*/ 0 w 9711742"/>
              <a:gd name="connsiteY114" fmla="*/ 45093 h 2805984"/>
              <a:gd name="connsiteX115" fmla="*/ 53599 w 9711742"/>
              <a:gd name="connsiteY115" fmla="*/ 0 h 2805984"/>
              <a:gd name="connsiteX116" fmla="*/ 241664 w 9711742"/>
              <a:gd name="connsiteY116" fmla="*/ 203941 h 2805984"/>
              <a:gd name="connsiteX117" fmla="*/ 501793 w 9711742"/>
              <a:gd name="connsiteY117" fmla="*/ 493772 h 2805984"/>
              <a:gd name="connsiteX118" fmla="*/ 505508 w 9711742"/>
              <a:gd name="connsiteY118" fmla="*/ 501204 h 2805984"/>
              <a:gd name="connsiteX119" fmla="*/ 505509 w 9711742"/>
              <a:gd name="connsiteY119" fmla="*/ 504920 h 2805984"/>
              <a:gd name="connsiteX120" fmla="*/ 613276 w 9711742"/>
              <a:gd name="connsiteY120" fmla="*/ 735299 h 2805984"/>
              <a:gd name="connsiteX121" fmla="*/ 717327 w 9711742"/>
              <a:gd name="connsiteY121" fmla="*/ 965679 h 2805984"/>
              <a:gd name="connsiteX122" fmla="*/ 721044 w 9711742"/>
              <a:gd name="connsiteY122" fmla="*/ 973110 h 2805984"/>
              <a:gd name="connsiteX123" fmla="*/ 721043 w 9711742"/>
              <a:gd name="connsiteY123" fmla="*/ 976825 h 2805984"/>
              <a:gd name="connsiteX124" fmla="*/ 780502 w 9711742"/>
              <a:gd name="connsiteY124" fmla="*/ 1422721 h 2805984"/>
              <a:gd name="connsiteX125" fmla="*/ 836824 w 9711742"/>
              <a:gd name="connsiteY125" fmla="*/ 1845103 h 2805984"/>
              <a:gd name="connsiteX126" fmla="*/ 837965 w 9711742"/>
              <a:gd name="connsiteY126" fmla="*/ 1853657 h 2805984"/>
              <a:gd name="connsiteX127" fmla="*/ 832528 w 9711742"/>
              <a:gd name="connsiteY127" fmla="*/ 1846322 h 2805984"/>
              <a:gd name="connsiteX128" fmla="*/ 839960 w 9711742"/>
              <a:gd name="connsiteY128" fmla="*/ 1868617 h 2805984"/>
              <a:gd name="connsiteX129" fmla="*/ 839031 w 9711742"/>
              <a:gd name="connsiteY129" fmla="*/ 1861649 h 2805984"/>
              <a:gd name="connsiteX130" fmla="*/ 837965 w 9711742"/>
              <a:gd name="connsiteY130" fmla="*/ 1853657 h 2805984"/>
              <a:gd name="connsiteX131" fmla="*/ 873738 w 9711742"/>
              <a:gd name="connsiteY131" fmla="*/ 1901918 h 2805984"/>
              <a:gd name="connsiteX132" fmla="*/ 1054297 w 9711742"/>
              <a:gd name="connsiteY132" fmla="*/ 2145508 h 2805984"/>
              <a:gd name="connsiteX133" fmla="*/ 1057526 w 9711742"/>
              <a:gd name="connsiteY133" fmla="*/ 2149865 h 2805984"/>
              <a:gd name="connsiteX134" fmla="*/ 1051778 w 9711742"/>
              <a:gd name="connsiteY134" fmla="*/ 2147301 h 2805984"/>
              <a:gd name="connsiteX135" fmla="*/ 1066643 w 9711742"/>
              <a:gd name="connsiteY135" fmla="*/ 2162164 h 2805984"/>
              <a:gd name="connsiteX136" fmla="*/ 1062985 w 9711742"/>
              <a:gd name="connsiteY136" fmla="*/ 2157229 h 2805984"/>
              <a:gd name="connsiteX137" fmla="*/ 1057526 w 9711742"/>
              <a:gd name="connsiteY137" fmla="*/ 2149865 h 2805984"/>
              <a:gd name="connsiteX138" fmla="*/ 1222278 w 9711742"/>
              <a:gd name="connsiteY138" fmla="*/ 2223345 h 2805984"/>
              <a:gd name="connsiteX139" fmla="*/ 1560248 w 9711742"/>
              <a:gd name="connsiteY139" fmla="*/ 2374080 h 2805984"/>
              <a:gd name="connsiteX140" fmla="*/ 1564668 w 9711742"/>
              <a:gd name="connsiteY140" fmla="*/ 2376051 h 2805984"/>
              <a:gd name="connsiteX141" fmla="*/ 1549739 w 9711742"/>
              <a:gd name="connsiteY141" fmla="*/ 2377680 h 2805984"/>
              <a:gd name="connsiteX142" fmla="*/ 1568319 w 9711742"/>
              <a:gd name="connsiteY142" fmla="*/ 2377680 h 2805984"/>
              <a:gd name="connsiteX143" fmla="*/ 1564668 w 9711742"/>
              <a:gd name="connsiteY143" fmla="*/ 2376051 h 2805984"/>
              <a:gd name="connsiteX144" fmla="*/ 1617202 w 9711742"/>
              <a:gd name="connsiteY144" fmla="*/ 2370321 h 2805984"/>
              <a:gd name="connsiteX145" fmla="*/ 1754126 w 9711742"/>
              <a:gd name="connsiteY145" fmla="*/ 2355386 h 2805984"/>
              <a:gd name="connsiteX146" fmla="*/ 1958512 w 9711742"/>
              <a:gd name="connsiteY146" fmla="*/ 2333091 h 2805984"/>
              <a:gd name="connsiteX147" fmla="*/ 2367285 w 9711742"/>
              <a:gd name="connsiteY147" fmla="*/ 2284786 h 2805984"/>
              <a:gd name="connsiteX148" fmla="*/ 2371001 w 9711742"/>
              <a:gd name="connsiteY148" fmla="*/ 2284786 h 2805984"/>
              <a:gd name="connsiteX149" fmla="*/ 2519646 w 9711742"/>
              <a:gd name="connsiteY149" fmla="*/ 2284786 h 2805984"/>
              <a:gd name="connsiteX150" fmla="*/ 2649710 w 9711742"/>
              <a:gd name="connsiteY150" fmla="*/ 2288037 h 2805984"/>
              <a:gd name="connsiteX151" fmla="*/ 2653794 w 9711742"/>
              <a:gd name="connsiteY151" fmla="*/ 2288139 h 2805984"/>
              <a:gd name="connsiteX152" fmla="*/ 2649710 w 9711742"/>
              <a:gd name="connsiteY152" fmla="*/ 2299649 h 2805984"/>
              <a:gd name="connsiteX153" fmla="*/ 2668291 w 9711742"/>
              <a:gd name="connsiteY153" fmla="*/ 2288501 h 2805984"/>
              <a:gd name="connsiteX154" fmla="*/ 2665968 w 9711742"/>
              <a:gd name="connsiteY154" fmla="*/ 2288443 h 2805984"/>
              <a:gd name="connsiteX155" fmla="*/ 2653794 w 9711742"/>
              <a:gd name="connsiteY155" fmla="*/ 2288139 h 2805984"/>
              <a:gd name="connsiteX156" fmla="*/ 2676696 w 9711742"/>
              <a:gd name="connsiteY156" fmla="*/ 2223605 h 2805984"/>
              <a:gd name="connsiteX157" fmla="*/ 2731465 w 9711742"/>
              <a:gd name="connsiteY157" fmla="*/ 2069270 h 2805984"/>
              <a:gd name="connsiteX158" fmla="*/ 2809503 w 9711742"/>
              <a:gd name="connsiteY158" fmla="*/ 1835174 h 2805984"/>
              <a:gd name="connsiteX159" fmla="*/ 2965580 w 9711742"/>
              <a:gd name="connsiteY159" fmla="*/ 1366984 h 2805984"/>
              <a:gd name="connsiteX160" fmla="*/ 2965580 w 9711742"/>
              <a:gd name="connsiteY160" fmla="*/ 1370700 h 2805984"/>
              <a:gd name="connsiteX161" fmla="*/ 2976728 w 9711742"/>
              <a:gd name="connsiteY161" fmla="*/ 1066005 h 2805984"/>
              <a:gd name="connsiteX162" fmla="*/ 2991593 w 9711742"/>
              <a:gd name="connsiteY162" fmla="*/ 761309 h 2805984"/>
              <a:gd name="connsiteX163" fmla="*/ 2991593 w 9711742"/>
              <a:gd name="connsiteY163" fmla="*/ 753878 h 2805984"/>
              <a:gd name="connsiteX164" fmla="*/ 2999026 w 9711742"/>
              <a:gd name="connsiteY164" fmla="*/ 746446 h 2805984"/>
              <a:gd name="connsiteX165" fmla="*/ 3422664 w 9711742"/>
              <a:gd name="connsiteY165" fmla="*/ 371152 h 2805984"/>
              <a:gd name="connsiteX166" fmla="*/ 3430095 w 9711742"/>
              <a:gd name="connsiteY166" fmla="*/ 363720 h 2805984"/>
              <a:gd name="connsiteX167" fmla="*/ 3441244 w 9711742"/>
              <a:gd name="connsiteY167" fmla="*/ 363720 h 2805984"/>
              <a:gd name="connsiteX168" fmla="*/ 4098997 w 9711742"/>
              <a:gd name="connsiteY168" fmla="*/ 400878 h 2805984"/>
              <a:gd name="connsiteX169" fmla="*/ 4106429 w 9711742"/>
              <a:gd name="connsiteY169" fmla="*/ 400878 h 2805984"/>
              <a:gd name="connsiteX170" fmla="*/ 4113861 w 9711742"/>
              <a:gd name="connsiteY170" fmla="*/ 404593 h 2805984"/>
              <a:gd name="connsiteX171" fmla="*/ 4593241 w 9711742"/>
              <a:gd name="connsiteY171" fmla="*/ 664699 h 2805984"/>
              <a:gd name="connsiteX172" fmla="*/ 4585808 w 9711742"/>
              <a:gd name="connsiteY172" fmla="*/ 664699 h 2805984"/>
              <a:gd name="connsiteX173" fmla="*/ 5138473 w 9711742"/>
              <a:gd name="connsiteY173" fmla="*/ 882929 h 2805984"/>
              <a:gd name="connsiteX174" fmla="*/ 5159828 w 9711742"/>
              <a:gd name="connsiteY174" fmla="*/ 891363 h 2805984"/>
              <a:gd name="connsiteX175" fmla="*/ 5150659 w 9711742"/>
              <a:gd name="connsiteY175" fmla="*/ 891363 h 2805984"/>
              <a:gd name="connsiteX176" fmla="*/ 5169239 w 9711742"/>
              <a:gd name="connsiteY176" fmla="*/ 895079 h 2805984"/>
              <a:gd name="connsiteX177" fmla="*/ 5160123 w 9711742"/>
              <a:gd name="connsiteY177" fmla="*/ 891479 h 2805984"/>
              <a:gd name="connsiteX178" fmla="*/ 5159828 w 9711742"/>
              <a:gd name="connsiteY178" fmla="*/ 891363 h 2805984"/>
              <a:gd name="connsiteX179" fmla="*/ 5285586 w 9711742"/>
              <a:gd name="connsiteY179" fmla="*/ 891363 h 2805984"/>
              <a:gd name="connsiteX180" fmla="*/ 5559432 w 9711742"/>
              <a:gd name="connsiteY180" fmla="*/ 891363 h 2805984"/>
              <a:gd name="connsiteX181" fmla="*/ 5763819 w 9711742"/>
              <a:gd name="connsiteY181" fmla="*/ 891363 h 2805984"/>
              <a:gd name="connsiteX182" fmla="*/ 5867869 w 9711742"/>
              <a:gd name="connsiteY182" fmla="*/ 887647 h 2805984"/>
              <a:gd name="connsiteX183" fmla="*/ 5919895 w 9711742"/>
              <a:gd name="connsiteY183" fmla="*/ 887647 h 2805984"/>
              <a:gd name="connsiteX184" fmla="*/ 5931044 w 9711742"/>
              <a:gd name="connsiteY184" fmla="*/ 887647 h 2805984"/>
              <a:gd name="connsiteX185" fmla="*/ 5938476 w 9711742"/>
              <a:gd name="connsiteY185" fmla="*/ 887647 h 2805984"/>
              <a:gd name="connsiteX186" fmla="*/ 5949624 w 9711742"/>
              <a:gd name="connsiteY186" fmla="*/ 891363 h 2805984"/>
              <a:gd name="connsiteX187" fmla="*/ 5971921 w 9711742"/>
              <a:gd name="connsiteY187" fmla="*/ 895079 h 2805984"/>
              <a:gd name="connsiteX188" fmla="*/ 5983070 w 9711742"/>
              <a:gd name="connsiteY188" fmla="*/ 898794 h 2805984"/>
              <a:gd name="connsiteX189" fmla="*/ 6180024 w 9711742"/>
              <a:gd name="connsiteY189" fmla="*/ 965678 h 2805984"/>
              <a:gd name="connsiteX190" fmla="*/ 6373262 w 9711742"/>
              <a:gd name="connsiteY190" fmla="*/ 1032562 h 2805984"/>
              <a:gd name="connsiteX191" fmla="*/ 6739358 w 9711742"/>
              <a:gd name="connsiteY191" fmla="*/ 1162797 h 2805984"/>
              <a:gd name="connsiteX192" fmla="*/ 6745740 w 9711742"/>
              <a:gd name="connsiteY192" fmla="*/ 1165067 h 2805984"/>
              <a:gd name="connsiteX193" fmla="*/ 6733726 w 9711742"/>
              <a:gd name="connsiteY193" fmla="*/ 1166332 h 2805984"/>
              <a:gd name="connsiteX194" fmla="*/ 6759739 w 9711742"/>
              <a:gd name="connsiteY194" fmla="*/ 1170047 h 2805984"/>
              <a:gd name="connsiteX195" fmla="*/ 6753700 w 9711742"/>
              <a:gd name="connsiteY195" fmla="*/ 1167899 h 2805984"/>
              <a:gd name="connsiteX196" fmla="*/ 6745740 w 9711742"/>
              <a:gd name="connsiteY196" fmla="*/ 1165067 h 2805984"/>
              <a:gd name="connsiteX197" fmla="*/ 6826948 w 9711742"/>
              <a:gd name="connsiteY197" fmla="*/ 1156519 h 2805984"/>
              <a:gd name="connsiteX198" fmla="*/ 7016151 w 9711742"/>
              <a:gd name="connsiteY198" fmla="*/ 1136605 h 2805984"/>
              <a:gd name="connsiteX199" fmla="*/ 7019867 w 9711742"/>
              <a:gd name="connsiteY199" fmla="*/ 1136605 h 2805984"/>
              <a:gd name="connsiteX200" fmla="*/ 7023583 w 9711742"/>
              <a:gd name="connsiteY200" fmla="*/ 1136605 h 2805984"/>
              <a:gd name="connsiteX201" fmla="*/ 7573569 w 9711742"/>
              <a:gd name="connsiteY201" fmla="*/ 1151468 h 2805984"/>
              <a:gd name="connsiteX202" fmla="*/ 7588433 w 9711742"/>
              <a:gd name="connsiteY202" fmla="*/ 1151468 h 2805984"/>
              <a:gd name="connsiteX203" fmla="*/ 7599582 w 9711742"/>
              <a:gd name="connsiteY203" fmla="*/ 1158900 h 2805984"/>
              <a:gd name="connsiteX204" fmla="*/ 8175580 w 9711742"/>
              <a:gd name="connsiteY204" fmla="*/ 1456163 h 2805984"/>
              <a:gd name="connsiteX205" fmla="*/ 8190445 w 9711742"/>
              <a:gd name="connsiteY205" fmla="*/ 1463595 h 2805984"/>
              <a:gd name="connsiteX206" fmla="*/ 8197877 w 9711742"/>
              <a:gd name="connsiteY206" fmla="*/ 1474742 h 2805984"/>
              <a:gd name="connsiteX207" fmla="*/ 8402264 w 9711742"/>
              <a:gd name="connsiteY207" fmla="*/ 1772005 h 2805984"/>
              <a:gd name="connsiteX208" fmla="*/ 8398548 w 9711742"/>
              <a:gd name="connsiteY208" fmla="*/ 1768290 h 2805984"/>
              <a:gd name="connsiteX209" fmla="*/ 8695838 w 9711742"/>
              <a:gd name="connsiteY209" fmla="*/ 2128722 h 2805984"/>
              <a:gd name="connsiteX210" fmla="*/ 8684689 w 9711742"/>
              <a:gd name="connsiteY210" fmla="*/ 2121291 h 2805984"/>
              <a:gd name="connsiteX211" fmla="*/ 8811037 w 9711742"/>
              <a:gd name="connsiteY211" fmla="*/ 2221617 h 2805984"/>
              <a:gd name="connsiteX212" fmla="*/ 8933669 w 9711742"/>
              <a:gd name="connsiteY212" fmla="*/ 2325659 h 2805984"/>
              <a:gd name="connsiteX213" fmla="*/ 8963398 w 9711742"/>
              <a:gd name="connsiteY213" fmla="*/ 2359102 h 2805984"/>
              <a:gd name="connsiteX214" fmla="*/ 8978263 w 9711742"/>
              <a:gd name="connsiteY214" fmla="*/ 2373965 h 2805984"/>
              <a:gd name="connsiteX215" fmla="*/ 8981979 w 9711742"/>
              <a:gd name="connsiteY215" fmla="*/ 2377680 h 2805984"/>
              <a:gd name="connsiteX216" fmla="*/ 8985695 w 9711742"/>
              <a:gd name="connsiteY216" fmla="*/ 2381396 h 2805984"/>
              <a:gd name="connsiteX217" fmla="*/ 9048869 w 9711742"/>
              <a:gd name="connsiteY217" fmla="*/ 2422270 h 2805984"/>
              <a:gd name="connsiteX218" fmla="*/ 9182649 w 9711742"/>
              <a:gd name="connsiteY218" fmla="*/ 2504017 h 2805984"/>
              <a:gd name="connsiteX219" fmla="*/ 9320146 w 9711742"/>
              <a:gd name="connsiteY219" fmla="*/ 2582049 h 2805984"/>
              <a:gd name="connsiteX220" fmla="*/ 9390752 w 9711742"/>
              <a:gd name="connsiteY220" fmla="*/ 2622922 h 2805984"/>
              <a:gd name="connsiteX221" fmla="*/ 9394468 w 9711742"/>
              <a:gd name="connsiteY221" fmla="*/ 2626638 h 2805984"/>
              <a:gd name="connsiteX222" fmla="*/ 9398184 w 9711742"/>
              <a:gd name="connsiteY222" fmla="*/ 2626638 h 2805984"/>
              <a:gd name="connsiteX223" fmla="*/ 9401900 w 9711742"/>
              <a:gd name="connsiteY223" fmla="*/ 2630354 h 2805984"/>
              <a:gd name="connsiteX224" fmla="*/ 9413048 w 9711742"/>
              <a:gd name="connsiteY224" fmla="*/ 2637786 h 2805984"/>
              <a:gd name="connsiteX225" fmla="*/ 9420481 w 9711742"/>
              <a:gd name="connsiteY225" fmla="*/ 2641502 h 2805984"/>
              <a:gd name="connsiteX226" fmla="*/ 9435345 w 9711742"/>
              <a:gd name="connsiteY226" fmla="*/ 2648933 h 2805984"/>
              <a:gd name="connsiteX227" fmla="*/ 9453925 w 9711742"/>
              <a:gd name="connsiteY227" fmla="*/ 2656365 h 2805984"/>
              <a:gd name="connsiteX228" fmla="*/ 9602571 w 9711742"/>
              <a:gd name="connsiteY228" fmla="*/ 2708386 h 280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</a:cxnLst>
            <a:rect l="l" t="t" r="r" b="b"/>
            <a:pathLst>
              <a:path w="9711742" h="2805984">
                <a:moveTo>
                  <a:pt x="9638767" y="2719244"/>
                </a:moveTo>
                <a:lnTo>
                  <a:pt x="9711742" y="2805984"/>
                </a:lnTo>
                <a:lnTo>
                  <a:pt x="9580274" y="2771554"/>
                </a:lnTo>
                <a:cubicBezTo>
                  <a:pt x="9531964" y="2756692"/>
                  <a:pt x="9479939" y="2741828"/>
                  <a:pt x="9427913" y="2723249"/>
                </a:cubicBezTo>
                <a:cubicBezTo>
                  <a:pt x="9420481" y="2719533"/>
                  <a:pt x="9416764" y="2715817"/>
                  <a:pt x="9409332" y="2715817"/>
                </a:cubicBezTo>
                <a:cubicBezTo>
                  <a:pt x="9401900" y="2712102"/>
                  <a:pt x="9394468" y="2708386"/>
                  <a:pt x="9387036" y="2704670"/>
                </a:cubicBezTo>
                <a:cubicBezTo>
                  <a:pt x="9383319" y="2704670"/>
                  <a:pt x="9383319" y="2704670"/>
                  <a:pt x="9375887" y="2700955"/>
                </a:cubicBezTo>
                <a:cubicBezTo>
                  <a:pt x="9372171" y="2697239"/>
                  <a:pt x="9368455" y="2693523"/>
                  <a:pt x="9361023" y="2689807"/>
                </a:cubicBezTo>
                <a:cubicBezTo>
                  <a:pt x="9361023" y="2689807"/>
                  <a:pt x="9361023" y="2689807"/>
                  <a:pt x="9357307" y="2686091"/>
                </a:cubicBezTo>
                <a:cubicBezTo>
                  <a:pt x="9349875" y="2682375"/>
                  <a:pt x="9349875" y="2682375"/>
                  <a:pt x="9349875" y="2682375"/>
                </a:cubicBezTo>
                <a:cubicBezTo>
                  <a:pt x="9331293" y="2671228"/>
                  <a:pt x="9308997" y="2656365"/>
                  <a:pt x="9282984" y="2645218"/>
                </a:cubicBezTo>
                <a:cubicBezTo>
                  <a:pt x="9145488" y="2570902"/>
                  <a:pt x="9145488" y="2570902"/>
                  <a:pt x="9145488" y="2570902"/>
                </a:cubicBezTo>
                <a:cubicBezTo>
                  <a:pt x="9097178" y="2548607"/>
                  <a:pt x="9048869" y="2522596"/>
                  <a:pt x="9004275" y="2492870"/>
                </a:cubicBezTo>
                <a:cubicBezTo>
                  <a:pt x="8981979" y="2478007"/>
                  <a:pt x="8955965" y="2466859"/>
                  <a:pt x="8933669" y="2448280"/>
                </a:cubicBezTo>
                <a:cubicBezTo>
                  <a:pt x="8929953" y="2444565"/>
                  <a:pt x="8926237" y="2440849"/>
                  <a:pt x="8922520" y="2440849"/>
                </a:cubicBezTo>
                <a:cubicBezTo>
                  <a:pt x="8915088" y="2429701"/>
                  <a:pt x="8915088" y="2429701"/>
                  <a:pt x="8915088" y="2429701"/>
                </a:cubicBezTo>
                <a:cubicBezTo>
                  <a:pt x="8903940" y="2418554"/>
                  <a:pt x="8903940" y="2418554"/>
                  <a:pt x="8900224" y="2414838"/>
                </a:cubicBezTo>
                <a:cubicBezTo>
                  <a:pt x="8892792" y="2407406"/>
                  <a:pt x="8885359" y="2396259"/>
                  <a:pt x="8874211" y="2388828"/>
                </a:cubicBezTo>
                <a:cubicBezTo>
                  <a:pt x="8799889" y="2321943"/>
                  <a:pt x="8714418" y="2258775"/>
                  <a:pt x="8632663" y="2195606"/>
                </a:cubicBezTo>
                <a:cubicBezTo>
                  <a:pt x="8625231" y="2191890"/>
                  <a:pt x="8625231" y="2191890"/>
                  <a:pt x="8625231" y="2191890"/>
                </a:cubicBezTo>
                <a:cubicBezTo>
                  <a:pt x="8621514" y="2188175"/>
                  <a:pt x="8621514" y="2188175"/>
                  <a:pt x="8621514" y="2188175"/>
                </a:cubicBezTo>
                <a:cubicBezTo>
                  <a:pt x="8324225" y="1835174"/>
                  <a:pt x="8324225" y="1835174"/>
                  <a:pt x="8324225" y="1835174"/>
                </a:cubicBezTo>
                <a:cubicBezTo>
                  <a:pt x="8320510" y="1831458"/>
                  <a:pt x="8320510" y="1831458"/>
                  <a:pt x="8320510" y="1831458"/>
                </a:cubicBezTo>
                <a:cubicBezTo>
                  <a:pt x="8188123" y="1645668"/>
                  <a:pt x="8138477" y="1575998"/>
                  <a:pt x="8119861" y="1549871"/>
                </a:cubicBezTo>
                <a:lnTo>
                  <a:pt x="8116766" y="1545528"/>
                </a:lnTo>
                <a:lnTo>
                  <a:pt x="8130987" y="1552773"/>
                </a:lnTo>
                <a:cubicBezTo>
                  <a:pt x="8130987" y="1552773"/>
                  <a:pt x="8130987" y="1552773"/>
                  <a:pt x="8108691" y="1534195"/>
                </a:cubicBezTo>
                <a:cubicBezTo>
                  <a:pt x="8108691" y="1534195"/>
                  <a:pt x="8108691" y="1534195"/>
                  <a:pt x="8112001" y="1538839"/>
                </a:cubicBezTo>
                <a:lnTo>
                  <a:pt x="8116766" y="1545528"/>
                </a:lnTo>
                <a:lnTo>
                  <a:pt x="7938410" y="1454654"/>
                </a:lnTo>
                <a:cubicBezTo>
                  <a:pt x="7715064" y="1340857"/>
                  <a:pt x="7619345" y="1292088"/>
                  <a:pt x="7578323" y="1271186"/>
                </a:cubicBezTo>
                <a:lnTo>
                  <a:pt x="7561502" y="1262616"/>
                </a:lnTo>
                <a:lnTo>
                  <a:pt x="7573569" y="1262942"/>
                </a:lnTo>
                <a:cubicBezTo>
                  <a:pt x="7573569" y="1262942"/>
                  <a:pt x="7573569" y="1262942"/>
                  <a:pt x="7547556" y="1255510"/>
                </a:cubicBezTo>
                <a:cubicBezTo>
                  <a:pt x="7547556" y="1255510"/>
                  <a:pt x="7547556" y="1255510"/>
                  <a:pt x="7556672" y="1260155"/>
                </a:cubicBezTo>
                <a:lnTo>
                  <a:pt x="7561502" y="1262616"/>
                </a:lnTo>
                <a:lnTo>
                  <a:pt x="7029497" y="1248239"/>
                </a:lnTo>
                <a:lnTo>
                  <a:pt x="7031015" y="1248079"/>
                </a:lnTo>
                <a:cubicBezTo>
                  <a:pt x="7031015" y="1248079"/>
                  <a:pt x="7031015" y="1248079"/>
                  <a:pt x="7023583" y="1248079"/>
                </a:cubicBezTo>
                <a:lnTo>
                  <a:pt x="7029497" y="1248239"/>
                </a:lnTo>
                <a:lnTo>
                  <a:pt x="6937793" y="1257891"/>
                </a:lnTo>
                <a:cubicBezTo>
                  <a:pt x="6748590" y="1277806"/>
                  <a:pt x="6748590" y="1277806"/>
                  <a:pt x="6748590" y="1277806"/>
                </a:cubicBezTo>
                <a:cubicBezTo>
                  <a:pt x="6733726" y="1277806"/>
                  <a:pt x="6733726" y="1277806"/>
                  <a:pt x="6733726" y="1277806"/>
                </a:cubicBezTo>
                <a:cubicBezTo>
                  <a:pt x="6722577" y="1274090"/>
                  <a:pt x="6722577" y="1274090"/>
                  <a:pt x="6722577" y="1274090"/>
                </a:cubicBezTo>
                <a:cubicBezTo>
                  <a:pt x="6336101" y="1132889"/>
                  <a:pt x="6336101" y="1132889"/>
                  <a:pt x="6336101" y="1132889"/>
                </a:cubicBezTo>
                <a:cubicBezTo>
                  <a:pt x="6146579" y="1062289"/>
                  <a:pt x="6146579" y="1062289"/>
                  <a:pt x="6146579" y="1062289"/>
                </a:cubicBezTo>
                <a:cubicBezTo>
                  <a:pt x="6083406" y="1039994"/>
                  <a:pt x="6016515" y="1017699"/>
                  <a:pt x="5953340" y="995405"/>
                </a:cubicBezTo>
                <a:cubicBezTo>
                  <a:pt x="5942192" y="991689"/>
                  <a:pt x="5942192" y="991689"/>
                  <a:pt x="5942192" y="991689"/>
                </a:cubicBezTo>
                <a:cubicBezTo>
                  <a:pt x="5938476" y="991689"/>
                  <a:pt x="5938476" y="991689"/>
                  <a:pt x="5938476" y="991689"/>
                </a:cubicBezTo>
                <a:cubicBezTo>
                  <a:pt x="5931044" y="991689"/>
                  <a:pt x="5931044" y="991689"/>
                  <a:pt x="5931044" y="991689"/>
                </a:cubicBezTo>
                <a:cubicBezTo>
                  <a:pt x="5919895" y="991689"/>
                  <a:pt x="5919895" y="991689"/>
                  <a:pt x="5919895" y="991689"/>
                </a:cubicBezTo>
                <a:cubicBezTo>
                  <a:pt x="5867869" y="991689"/>
                  <a:pt x="5867869" y="991689"/>
                  <a:pt x="5867869" y="991689"/>
                </a:cubicBezTo>
                <a:cubicBezTo>
                  <a:pt x="5763819" y="987973"/>
                  <a:pt x="5763819" y="987973"/>
                  <a:pt x="5763819" y="987973"/>
                </a:cubicBezTo>
                <a:cubicBezTo>
                  <a:pt x="5559432" y="987973"/>
                  <a:pt x="5559432" y="987973"/>
                  <a:pt x="5559432" y="987973"/>
                </a:cubicBezTo>
                <a:cubicBezTo>
                  <a:pt x="5150659" y="987973"/>
                  <a:pt x="5150659" y="987973"/>
                  <a:pt x="5150659" y="987973"/>
                </a:cubicBezTo>
                <a:cubicBezTo>
                  <a:pt x="5139510" y="987973"/>
                  <a:pt x="5139510" y="987973"/>
                  <a:pt x="5139510" y="987973"/>
                </a:cubicBezTo>
                <a:cubicBezTo>
                  <a:pt x="5132078" y="984257"/>
                  <a:pt x="5132078" y="984257"/>
                  <a:pt x="5132078" y="984257"/>
                </a:cubicBezTo>
                <a:cubicBezTo>
                  <a:pt x="4556079" y="739015"/>
                  <a:pt x="4556079" y="739015"/>
                  <a:pt x="4556079" y="739015"/>
                </a:cubicBezTo>
                <a:cubicBezTo>
                  <a:pt x="4552363" y="739015"/>
                  <a:pt x="4552363" y="739015"/>
                  <a:pt x="4552363" y="739015"/>
                </a:cubicBezTo>
                <a:cubicBezTo>
                  <a:pt x="4548648" y="739015"/>
                  <a:pt x="4548648" y="739015"/>
                  <a:pt x="4548648" y="739015"/>
                </a:cubicBezTo>
                <a:cubicBezTo>
                  <a:pt x="4194687" y="532789"/>
                  <a:pt x="4106197" y="481232"/>
                  <a:pt x="4084074" y="468342"/>
                </a:cubicBezTo>
                <a:lnTo>
                  <a:pt x="4081727" y="466975"/>
                </a:lnTo>
                <a:lnTo>
                  <a:pt x="4091565" y="467762"/>
                </a:lnTo>
                <a:cubicBezTo>
                  <a:pt x="4091565" y="467762"/>
                  <a:pt x="4091565" y="467762"/>
                  <a:pt x="4076700" y="464046"/>
                </a:cubicBezTo>
                <a:lnTo>
                  <a:pt x="4081727" y="466975"/>
                </a:lnTo>
                <a:lnTo>
                  <a:pt x="3876908" y="450590"/>
                </a:lnTo>
                <a:cubicBezTo>
                  <a:pt x="3565720" y="425698"/>
                  <a:pt x="3476809" y="418586"/>
                  <a:pt x="3451405" y="416554"/>
                </a:cubicBezTo>
                <a:lnTo>
                  <a:pt x="3450119" y="416451"/>
                </a:lnTo>
                <a:lnTo>
                  <a:pt x="3459825" y="408309"/>
                </a:lnTo>
                <a:cubicBezTo>
                  <a:pt x="3459825" y="408309"/>
                  <a:pt x="3459825" y="408309"/>
                  <a:pt x="3441244" y="415741"/>
                </a:cubicBezTo>
                <a:lnTo>
                  <a:pt x="3450119" y="416451"/>
                </a:lnTo>
                <a:lnTo>
                  <a:pt x="3382637" y="473063"/>
                </a:lnTo>
                <a:cubicBezTo>
                  <a:pt x="3165848" y="654929"/>
                  <a:pt x="3079132" y="727675"/>
                  <a:pt x="3044447" y="756774"/>
                </a:cubicBezTo>
                <a:lnTo>
                  <a:pt x="3028316" y="770307"/>
                </a:lnTo>
                <a:lnTo>
                  <a:pt x="3028754" y="761309"/>
                </a:lnTo>
                <a:cubicBezTo>
                  <a:pt x="3028754" y="761309"/>
                  <a:pt x="3028754" y="761309"/>
                  <a:pt x="3021322" y="776173"/>
                </a:cubicBezTo>
                <a:cubicBezTo>
                  <a:pt x="3021322" y="776173"/>
                  <a:pt x="3021322" y="776173"/>
                  <a:pt x="3028174" y="770425"/>
                </a:cubicBezTo>
                <a:lnTo>
                  <a:pt x="3028316" y="770307"/>
                </a:lnTo>
                <a:lnTo>
                  <a:pt x="3026138" y="814944"/>
                </a:lnTo>
                <a:cubicBezTo>
                  <a:pt x="3013890" y="1066005"/>
                  <a:pt x="3013890" y="1066005"/>
                  <a:pt x="3013890" y="1066005"/>
                </a:cubicBezTo>
                <a:cubicBezTo>
                  <a:pt x="2995309" y="1370700"/>
                  <a:pt x="2995309" y="1370700"/>
                  <a:pt x="2995309" y="1370700"/>
                </a:cubicBezTo>
                <a:cubicBezTo>
                  <a:pt x="2995309" y="1374416"/>
                  <a:pt x="2995309" y="1374416"/>
                  <a:pt x="2995309" y="1374416"/>
                </a:cubicBezTo>
                <a:cubicBezTo>
                  <a:pt x="2943284" y="1530479"/>
                  <a:pt x="2891258" y="1686543"/>
                  <a:pt x="2839232" y="1842606"/>
                </a:cubicBezTo>
                <a:cubicBezTo>
                  <a:pt x="2761193" y="2076701"/>
                  <a:pt x="2761193" y="2076701"/>
                  <a:pt x="2761193" y="2076701"/>
                </a:cubicBezTo>
                <a:cubicBezTo>
                  <a:pt x="2686871" y="2314512"/>
                  <a:pt x="2686871" y="2314512"/>
                  <a:pt x="2686871" y="2314512"/>
                </a:cubicBezTo>
                <a:cubicBezTo>
                  <a:pt x="2683155" y="2325659"/>
                  <a:pt x="2683155" y="2325659"/>
                  <a:pt x="2683155" y="2325659"/>
                </a:cubicBezTo>
                <a:cubicBezTo>
                  <a:pt x="2668291" y="2325659"/>
                  <a:pt x="2668291" y="2325659"/>
                  <a:pt x="2668291" y="2325659"/>
                </a:cubicBezTo>
                <a:cubicBezTo>
                  <a:pt x="2519646" y="2329375"/>
                  <a:pt x="2519646" y="2329375"/>
                  <a:pt x="2519646" y="2329375"/>
                </a:cubicBezTo>
                <a:cubicBezTo>
                  <a:pt x="2445324" y="2329375"/>
                  <a:pt x="2408162" y="2329375"/>
                  <a:pt x="2389582" y="2329375"/>
                </a:cubicBezTo>
                <a:lnTo>
                  <a:pt x="2374718" y="2329375"/>
                </a:lnTo>
                <a:cubicBezTo>
                  <a:pt x="1965944" y="2392544"/>
                  <a:pt x="1965944" y="2392544"/>
                  <a:pt x="1965944" y="2392544"/>
                </a:cubicBezTo>
                <a:cubicBezTo>
                  <a:pt x="1899054" y="2403691"/>
                  <a:pt x="1828448" y="2411122"/>
                  <a:pt x="1761557" y="2418554"/>
                </a:cubicBezTo>
                <a:cubicBezTo>
                  <a:pt x="1557171" y="2444565"/>
                  <a:pt x="1557171" y="2444565"/>
                  <a:pt x="1557171" y="2444565"/>
                </a:cubicBezTo>
                <a:cubicBezTo>
                  <a:pt x="1549739" y="2448281"/>
                  <a:pt x="1549739" y="2448281"/>
                  <a:pt x="1549739" y="2448281"/>
                </a:cubicBezTo>
                <a:cubicBezTo>
                  <a:pt x="1538590" y="2444565"/>
                  <a:pt x="1538590" y="2444565"/>
                  <a:pt x="1538590" y="2444565"/>
                </a:cubicBezTo>
                <a:cubicBezTo>
                  <a:pt x="1014617" y="2229049"/>
                  <a:pt x="1014617" y="2229049"/>
                  <a:pt x="1014617" y="2229049"/>
                </a:cubicBezTo>
                <a:cubicBezTo>
                  <a:pt x="1007186" y="2225333"/>
                  <a:pt x="1007186" y="2225333"/>
                  <a:pt x="1007186" y="2225333"/>
                </a:cubicBezTo>
                <a:cubicBezTo>
                  <a:pt x="999753" y="2214185"/>
                  <a:pt x="999753" y="2214185"/>
                  <a:pt x="999753" y="2214185"/>
                </a:cubicBezTo>
                <a:cubicBezTo>
                  <a:pt x="758204" y="1905775"/>
                  <a:pt x="758204" y="1905775"/>
                  <a:pt x="758204" y="1905775"/>
                </a:cubicBezTo>
                <a:cubicBezTo>
                  <a:pt x="750773" y="1894627"/>
                  <a:pt x="750773" y="1894627"/>
                  <a:pt x="750773" y="1894627"/>
                </a:cubicBezTo>
                <a:cubicBezTo>
                  <a:pt x="750773" y="1883479"/>
                  <a:pt x="750773" y="1883479"/>
                  <a:pt x="750773" y="1883479"/>
                </a:cubicBezTo>
                <a:cubicBezTo>
                  <a:pt x="691315" y="1437585"/>
                  <a:pt x="691315" y="1437585"/>
                  <a:pt x="691315" y="1437585"/>
                </a:cubicBezTo>
                <a:cubicBezTo>
                  <a:pt x="646721" y="1103163"/>
                  <a:pt x="635572" y="1019557"/>
                  <a:pt x="632786" y="998657"/>
                </a:cubicBezTo>
                <a:lnTo>
                  <a:pt x="632409" y="995832"/>
                </a:lnTo>
                <a:lnTo>
                  <a:pt x="635572" y="1002837"/>
                </a:lnTo>
                <a:cubicBezTo>
                  <a:pt x="635572" y="1002837"/>
                  <a:pt x="635572" y="1002837"/>
                  <a:pt x="631857" y="991689"/>
                </a:cubicBezTo>
                <a:cubicBezTo>
                  <a:pt x="631857" y="991689"/>
                  <a:pt x="631857" y="991689"/>
                  <a:pt x="631973" y="992559"/>
                </a:cubicBezTo>
                <a:lnTo>
                  <a:pt x="632409" y="995832"/>
                </a:lnTo>
                <a:lnTo>
                  <a:pt x="601227" y="926793"/>
                </a:lnTo>
                <a:cubicBezTo>
                  <a:pt x="531522" y="772457"/>
                  <a:pt x="531522" y="772457"/>
                  <a:pt x="531522" y="772457"/>
                </a:cubicBezTo>
                <a:cubicBezTo>
                  <a:pt x="431186" y="542077"/>
                  <a:pt x="431186" y="542077"/>
                  <a:pt x="431186" y="542077"/>
                </a:cubicBezTo>
                <a:cubicBezTo>
                  <a:pt x="434902" y="553225"/>
                  <a:pt x="434902" y="553225"/>
                  <a:pt x="434902" y="553225"/>
                </a:cubicBezTo>
                <a:cubicBezTo>
                  <a:pt x="182207" y="255962"/>
                  <a:pt x="182207" y="255962"/>
                  <a:pt x="182207" y="255962"/>
                </a:cubicBezTo>
                <a:cubicBezTo>
                  <a:pt x="55859" y="107330"/>
                  <a:pt x="55859" y="107330"/>
                  <a:pt x="55859" y="107330"/>
                </a:cubicBezTo>
                <a:lnTo>
                  <a:pt x="0" y="45093"/>
                </a:lnTo>
                <a:lnTo>
                  <a:pt x="53599" y="0"/>
                </a:lnTo>
                <a:lnTo>
                  <a:pt x="241664" y="203941"/>
                </a:lnTo>
                <a:cubicBezTo>
                  <a:pt x="501793" y="493772"/>
                  <a:pt x="501793" y="493772"/>
                  <a:pt x="501793" y="493772"/>
                </a:cubicBezTo>
                <a:cubicBezTo>
                  <a:pt x="505508" y="501204"/>
                  <a:pt x="505508" y="501204"/>
                  <a:pt x="505508" y="501204"/>
                </a:cubicBezTo>
                <a:cubicBezTo>
                  <a:pt x="505509" y="504920"/>
                  <a:pt x="505509" y="504920"/>
                  <a:pt x="505509" y="504920"/>
                </a:cubicBezTo>
                <a:cubicBezTo>
                  <a:pt x="613276" y="735299"/>
                  <a:pt x="613276" y="735299"/>
                  <a:pt x="613276" y="735299"/>
                </a:cubicBezTo>
                <a:cubicBezTo>
                  <a:pt x="717327" y="965679"/>
                  <a:pt x="717327" y="965679"/>
                  <a:pt x="717327" y="965679"/>
                </a:cubicBezTo>
                <a:cubicBezTo>
                  <a:pt x="721044" y="973110"/>
                  <a:pt x="721044" y="973110"/>
                  <a:pt x="721044" y="973110"/>
                </a:cubicBezTo>
                <a:cubicBezTo>
                  <a:pt x="721043" y="976825"/>
                  <a:pt x="721043" y="976825"/>
                  <a:pt x="721043" y="976825"/>
                </a:cubicBezTo>
                <a:cubicBezTo>
                  <a:pt x="780502" y="1422721"/>
                  <a:pt x="780502" y="1422721"/>
                  <a:pt x="780502" y="1422721"/>
                </a:cubicBezTo>
                <a:cubicBezTo>
                  <a:pt x="817663" y="1701406"/>
                  <a:pt x="831598" y="1805912"/>
                  <a:pt x="836824" y="1845103"/>
                </a:cubicBezTo>
                <a:lnTo>
                  <a:pt x="837965" y="1853657"/>
                </a:lnTo>
                <a:lnTo>
                  <a:pt x="832528" y="1846322"/>
                </a:lnTo>
                <a:cubicBezTo>
                  <a:pt x="832528" y="1846322"/>
                  <a:pt x="832528" y="1846322"/>
                  <a:pt x="839960" y="1868617"/>
                </a:cubicBezTo>
                <a:cubicBezTo>
                  <a:pt x="839960" y="1868617"/>
                  <a:pt x="839960" y="1868617"/>
                  <a:pt x="839031" y="1861649"/>
                </a:cubicBezTo>
                <a:lnTo>
                  <a:pt x="837965" y="1853657"/>
                </a:lnTo>
                <a:lnTo>
                  <a:pt x="873738" y="1901918"/>
                </a:lnTo>
                <a:cubicBezTo>
                  <a:pt x="989481" y="2058066"/>
                  <a:pt x="1035778" y="2120525"/>
                  <a:pt x="1054297" y="2145508"/>
                </a:cubicBezTo>
                <a:lnTo>
                  <a:pt x="1057526" y="2149865"/>
                </a:lnTo>
                <a:lnTo>
                  <a:pt x="1051778" y="2147301"/>
                </a:lnTo>
                <a:cubicBezTo>
                  <a:pt x="1051778" y="2147301"/>
                  <a:pt x="1051778" y="2147301"/>
                  <a:pt x="1066643" y="2162164"/>
                </a:cubicBezTo>
                <a:cubicBezTo>
                  <a:pt x="1066643" y="2162164"/>
                  <a:pt x="1066643" y="2162164"/>
                  <a:pt x="1062985" y="2157229"/>
                </a:cubicBezTo>
                <a:lnTo>
                  <a:pt x="1057526" y="2149865"/>
                </a:lnTo>
                <a:lnTo>
                  <a:pt x="1222278" y="2223345"/>
                </a:lnTo>
                <a:cubicBezTo>
                  <a:pt x="1469450" y="2333585"/>
                  <a:pt x="1540071" y="2365081"/>
                  <a:pt x="1560248" y="2374080"/>
                </a:cubicBezTo>
                <a:lnTo>
                  <a:pt x="1564668" y="2376051"/>
                </a:lnTo>
                <a:lnTo>
                  <a:pt x="1549739" y="2377680"/>
                </a:lnTo>
                <a:cubicBezTo>
                  <a:pt x="1549739" y="2377680"/>
                  <a:pt x="1549739" y="2377680"/>
                  <a:pt x="1568319" y="2377680"/>
                </a:cubicBezTo>
                <a:lnTo>
                  <a:pt x="1564668" y="2376051"/>
                </a:lnTo>
                <a:lnTo>
                  <a:pt x="1617202" y="2370321"/>
                </a:lnTo>
                <a:cubicBezTo>
                  <a:pt x="1754126" y="2355386"/>
                  <a:pt x="1754126" y="2355386"/>
                  <a:pt x="1754126" y="2355386"/>
                </a:cubicBezTo>
                <a:cubicBezTo>
                  <a:pt x="1821015" y="2347954"/>
                  <a:pt x="1891621" y="2344238"/>
                  <a:pt x="1958512" y="2333091"/>
                </a:cubicBezTo>
                <a:cubicBezTo>
                  <a:pt x="2367285" y="2284786"/>
                  <a:pt x="2367285" y="2284786"/>
                  <a:pt x="2367285" y="2284786"/>
                </a:cubicBezTo>
                <a:cubicBezTo>
                  <a:pt x="2371001" y="2284786"/>
                  <a:pt x="2371001" y="2284786"/>
                  <a:pt x="2371001" y="2284786"/>
                </a:cubicBezTo>
                <a:cubicBezTo>
                  <a:pt x="2519646" y="2284786"/>
                  <a:pt x="2519646" y="2284786"/>
                  <a:pt x="2519646" y="2284786"/>
                </a:cubicBezTo>
                <a:cubicBezTo>
                  <a:pt x="2593968" y="2286644"/>
                  <a:pt x="2631129" y="2287573"/>
                  <a:pt x="2649710" y="2288037"/>
                </a:cubicBezTo>
                <a:lnTo>
                  <a:pt x="2653794" y="2288139"/>
                </a:lnTo>
                <a:lnTo>
                  <a:pt x="2649710" y="2299649"/>
                </a:lnTo>
                <a:cubicBezTo>
                  <a:pt x="2649710" y="2299649"/>
                  <a:pt x="2649710" y="2299649"/>
                  <a:pt x="2668291" y="2288501"/>
                </a:cubicBezTo>
                <a:cubicBezTo>
                  <a:pt x="2668291" y="2288501"/>
                  <a:pt x="2668291" y="2288501"/>
                  <a:pt x="2665968" y="2288443"/>
                </a:cubicBezTo>
                <a:lnTo>
                  <a:pt x="2653794" y="2288139"/>
                </a:lnTo>
                <a:lnTo>
                  <a:pt x="2676696" y="2223605"/>
                </a:lnTo>
                <a:cubicBezTo>
                  <a:pt x="2731465" y="2069270"/>
                  <a:pt x="2731465" y="2069270"/>
                  <a:pt x="2731465" y="2069270"/>
                </a:cubicBezTo>
                <a:cubicBezTo>
                  <a:pt x="2809503" y="1835174"/>
                  <a:pt x="2809503" y="1835174"/>
                  <a:pt x="2809503" y="1835174"/>
                </a:cubicBezTo>
                <a:cubicBezTo>
                  <a:pt x="2861529" y="1679111"/>
                  <a:pt x="2913555" y="1523048"/>
                  <a:pt x="2965580" y="1366984"/>
                </a:cubicBezTo>
                <a:cubicBezTo>
                  <a:pt x="2965580" y="1370700"/>
                  <a:pt x="2965580" y="1370700"/>
                  <a:pt x="2965580" y="1370700"/>
                </a:cubicBezTo>
                <a:cubicBezTo>
                  <a:pt x="2976728" y="1066005"/>
                  <a:pt x="2976728" y="1066005"/>
                  <a:pt x="2976728" y="1066005"/>
                </a:cubicBezTo>
                <a:cubicBezTo>
                  <a:pt x="2991593" y="761309"/>
                  <a:pt x="2991593" y="761309"/>
                  <a:pt x="2991593" y="761309"/>
                </a:cubicBezTo>
                <a:cubicBezTo>
                  <a:pt x="2991593" y="753878"/>
                  <a:pt x="2991593" y="753878"/>
                  <a:pt x="2991593" y="753878"/>
                </a:cubicBezTo>
                <a:cubicBezTo>
                  <a:pt x="2999026" y="746446"/>
                  <a:pt x="2999026" y="746446"/>
                  <a:pt x="2999026" y="746446"/>
                </a:cubicBezTo>
                <a:cubicBezTo>
                  <a:pt x="3422664" y="371152"/>
                  <a:pt x="3422664" y="371152"/>
                  <a:pt x="3422664" y="371152"/>
                </a:cubicBezTo>
                <a:cubicBezTo>
                  <a:pt x="3430095" y="363720"/>
                  <a:pt x="3430095" y="363720"/>
                  <a:pt x="3430095" y="363720"/>
                </a:cubicBezTo>
                <a:cubicBezTo>
                  <a:pt x="3441244" y="363720"/>
                  <a:pt x="3441244" y="363720"/>
                  <a:pt x="3441244" y="363720"/>
                </a:cubicBezTo>
                <a:cubicBezTo>
                  <a:pt x="4098997" y="400878"/>
                  <a:pt x="4098997" y="400878"/>
                  <a:pt x="4098997" y="400878"/>
                </a:cubicBezTo>
                <a:cubicBezTo>
                  <a:pt x="4106429" y="400878"/>
                  <a:pt x="4106429" y="400878"/>
                  <a:pt x="4106429" y="400878"/>
                </a:cubicBezTo>
                <a:cubicBezTo>
                  <a:pt x="4113861" y="404593"/>
                  <a:pt x="4113861" y="404593"/>
                  <a:pt x="4113861" y="404593"/>
                </a:cubicBezTo>
                <a:cubicBezTo>
                  <a:pt x="4593241" y="664699"/>
                  <a:pt x="4593241" y="664699"/>
                  <a:pt x="4593241" y="664699"/>
                </a:cubicBezTo>
                <a:cubicBezTo>
                  <a:pt x="4585808" y="664699"/>
                  <a:pt x="4585808" y="664699"/>
                  <a:pt x="4585808" y="664699"/>
                </a:cubicBezTo>
                <a:cubicBezTo>
                  <a:pt x="4950453" y="808687"/>
                  <a:pt x="5087195" y="862681"/>
                  <a:pt x="5138473" y="882929"/>
                </a:cubicBezTo>
                <a:lnTo>
                  <a:pt x="5159828" y="891363"/>
                </a:lnTo>
                <a:lnTo>
                  <a:pt x="5150659" y="891363"/>
                </a:lnTo>
                <a:cubicBezTo>
                  <a:pt x="5150659" y="891363"/>
                  <a:pt x="5150659" y="891363"/>
                  <a:pt x="5169239" y="895079"/>
                </a:cubicBezTo>
                <a:cubicBezTo>
                  <a:pt x="5169239" y="895079"/>
                  <a:pt x="5169239" y="895079"/>
                  <a:pt x="5160123" y="891479"/>
                </a:cubicBezTo>
                <a:lnTo>
                  <a:pt x="5159828" y="891363"/>
                </a:lnTo>
                <a:lnTo>
                  <a:pt x="5285586" y="891363"/>
                </a:lnTo>
                <a:cubicBezTo>
                  <a:pt x="5559432" y="891363"/>
                  <a:pt x="5559432" y="891363"/>
                  <a:pt x="5559432" y="891363"/>
                </a:cubicBezTo>
                <a:cubicBezTo>
                  <a:pt x="5763819" y="891363"/>
                  <a:pt x="5763819" y="891363"/>
                  <a:pt x="5763819" y="891363"/>
                </a:cubicBezTo>
                <a:cubicBezTo>
                  <a:pt x="5867869" y="887647"/>
                  <a:pt x="5867869" y="887647"/>
                  <a:pt x="5867869" y="887647"/>
                </a:cubicBezTo>
                <a:cubicBezTo>
                  <a:pt x="5919895" y="887647"/>
                  <a:pt x="5919895" y="887647"/>
                  <a:pt x="5919895" y="887647"/>
                </a:cubicBezTo>
                <a:cubicBezTo>
                  <a:pt x="5931044" y="887647"/>
                  <a:pt x="5931044" y="887647"/>
                  <a:pt x="5931044" y="887647"/>
                </a:cubicBezTo>
                <a:cubicBezTo>
                  <a:pt x="5938476" y="887647"/>
                  <a:pt x="5938476" y="887647"/>
                  <a:pt x="5938476" y="887647"/>
                </a:cubicBezTo>
                <a:cubicBezTo>
                  <a:pt x="5942192" y="887647"/>
                  <a:pt x="5945909" y="891363"/>
                  <a:pt x="5949624" y="891363"/>
                </a:cubicBezTo>
                <a:cubicBezTo>
                  <a:pt x="5957056" y="891363"/>
                  <a:pt x="5968205" y="895079"/>
                  <a:pt x="5971921" y="895079"/>
                </a:cubicBezTo>
                <a:cubicBezTo>
                  <a:pt x="5983070" y="898794"/>
                  <a:pt x="5983070" y="898794"/>
                  <a:pt x="5983070" y="898794"/>
                </a:cubicBezTo>
                <a:cubicBezTo>
                  <a:pt x="6049960" y="921089"/>
                  <a:pt x="6116851" y="943384"/>
                  <a:pt x="6180024" y="965678"/>
                </a:cubicBezTo>
                <a:cubicBezTo>
                  <a:pt x="6373262" y="1032562"/>
                  <a:pt x="6373262" y="1032562"/>
                  <a:pt x="6373262" y="1032562"/>
                </a:cubicBezTo>
                <a:cubicBezTo>
                  <a:pt x="6614810" y="1118490"/>
                  <a:pt x="6705391" y="1150714"/>
                  <a:pt x="6739358" y="1162797"/>
                </a:cubicBezTo>
                <a:lnTo>
                  <a:pt x="6745740" y="1165067"/>
                </a:lnTo>
                <a:lnTo>
                  <a:pt x="6733726" y="1166332"/>
                </a:lnTo>
                <a:cubicBezTo>
                  <a:pt x="6733726" y="1166332"/>
                  <a:pt x="6733726" y="1166332"/>
                  <a:pt x="6759739" y="1170047"/>
                </a:cubicBezTo>
                <a:cubicBezTo>
                  <a:pt x="6759739" y="1170047"/>
                  <a:pt x="6759739" y="1170047"/>
                  <a:pt x="6753700" y="1167899"/>
                </a:cubicBezTo>
                <a:lnTo>
                  <a:pt x="6745740" y="1165067"/>
                </a:lnTo>
                <a:lnTo>
                  <a:pt x="6826948" y="1156519"/>
                </a:lnTo>
                <a:cubicBezTo>
                  <a:pt x="7016151" y="1136605"/>
                  <a:pt x="7016151" y="1136605"/>
                  <a:pt x="7016151" y="1136605"/>
                </a:cubicBezTo>
                <a:cubicBezTo>
                  <a:pt x="7019867" y="1136605"/>
                  <a:pt x="7019867" y="1136605"/>
                  <a:pt x="7019867" y="1136605"/>
                </a:cubicBezTo>
                <a:cubicBezTo>
                  <a:pt x="7023583" y="1136605"/>
                  <a:pt x="7023583" y="1136605"/>
                  <a:pt x="7023583" y="1136605"/>
                </a:cubicBezTo>
                <a:cubicBezTo>
                  <a:pt x="7209389" y="1140321"/>
                  <a:pt x="7391479" y="1147752"/>
                  <a:pt x="7573569" y="1151468"/>
                </a:cubicBezTo>
                <a:cubicBezTo>
                  <a:pt x="7588433" y="1151468"/>
                  <a:pt x="7588433" y="1151468"/>
                  <a:pt x="7588433" y="1151468"/>
                </a:cubicBezTo>
                <a:cubicBezTo>
                  <a:pt x="7599582" y="1158900"/>
                  <a:pt x="7599582" y="1158900"/>
                  <a:pt x="7599582" y="1158900"/>
                </a:cubicBezTo>
                <a:cubicBezTo>
                  <a:pt x="8175580" y="1456163"/>
                  <a:pt x="8175580" y="1456163"/>
                  <a:pt x="8175580" y="1456163"/>
                </a:cubicBezTo>
                <a:cubicBezTo>
                  <a:pt x="8190445" y="1463595"/>
                  <a:pt x="8190445" y="1463595"/>
                  <a:pt x="8190445" y="1463595"/>
                </a:cubicBezTo>
                <a:cubicBezTo>
                  <a:pt x="8197877" y="1474742"/>
                  <a:pt x="8197877" y="1474742"/>
                  <a:pt x="8197877" y="1474742"/>
                </a:cubicBezTo>
                <a:cubicBezTo>
                  <a:pt x="8402264" y="1772005"/>
                  <a:pt x="8402264" y="1772005"/>
                  <a:pt x="8402264" y="1772005"/>
                </a:cubicBezTo>
                <a:cubicBezTo>
                  <a:pt x="8398548" y="1768290"/>
                  <a:pt x="8398548" y="1768290"/>
                  <a:pt x="8398548" y="1768290"/>
                </a:cubicBezTo>
                <a:cubicBezTo>
                  <a:pt x="8695838" y="2128722"/>
                  <a:pt x="8695838" y="2128722"/>
                  <a:pt x="8695838" y="2128722"/>
                </a:cubicBezTo>
                <a:cubicBezTo>
                  <a:pt x="8684689" y="2121291"/>
                  <a:pt x="8684689" y="2121291"/>
                  <a:pt x="8684689" y="2121291"/>
                </a:cubicBezTo>
                <a:cubicBezTo>
                  <a:pt x="8729283" y="2154733"/>
                  <a:pt x="8770160" y="2188175"/>
                  <a:pt x="8811037" y="2221617"/>
                </a:cubicBezTo>
                <a:cubicBezTo>
                  <a:pt x="8851914" y="2255059"/>
                  <a:pt x="8892792" y="2288502"/>
                  <a:pt x="8933669" y="2325659"/>
                </a:cubicBezTo>
                <a:cubicBezTo>
                  <a:pt x="8944818" y="2336807"/>
                  <a:pt x="8955965" y="2347953"/>
                  <a:pt x="8963398" y="2359102"/>
                </a:cubicBezTo>
                <a:cubicBezTo>
                  <a:pt x="8970830" y="2362817"/>
                  <a:pt x="8974546" y="2373965"/>
                  <a:pt x="8978263" y="2373965"/>
                </a:cubicBezTo>
                <a:cubicBezTo>
                  <a:pt x="8978263" y="2373965"/>
                  <a:pt x="8978263" y="2373965"/>
                  <a:pt x="8981979" y="2377680"/>
                </a:cubicBezTo>
                <a:cubicBezTo>
                  <a:pt x="8981979" y="2377680"/>
                  <a:pt x="8985695" y="2381396"/>
                  <a:pt x="8985695" y="2381396"/>
                </a:cubicBezTo>
                <a:cubicBezTo>
                  <a:pt x="9004275" y="2396260"/>
                  <a:pt x="9026572" y="2411122"/>
                  <a:pt x="9048869" y="2422270"/>
                </a:cubicBezTo>
                <a:cubicBezTo>
                  <a:pt x="9089746" y="2451997"/>
                  <a:pt x="9138056" y="2478007"/>
                  <a:pt x="9182649" y="2504017"/>
                </a:cubicBezTo>
                <a:cubicBezTo>
                  <a:pt x="9320146" y="2582049"/>
                  <a:pt x="9320146" y="2582049"/>
                  <a:pt x="9320146" y="2582049"/>
                </a:cubicBezTo>
                <a:cubicBezTo>
                  <a:pt x="9342442" y="2593197"/>
                  <a:pt x="9364738" y="2608059"/>
                  <a:pt x="9390752" y="2622922"/>
                </a:cubicBezTo>
                <a:cubicBezTo>
                  <a:pt x="9394468" y="2626638"/>
                  <a:pt x="9394468" y="2626638"/>
                  <a:pt x="9394468" y="2626638"/>
                </a:cubicBezTo>
                <a:cubicBezTo>
                  <a:pt x="9398184" y="2626638"/>
                  <a:pt x="9398184" y="2626638"/>
                  <a:pt x="9398184" y="2626638"/>
                </a:cubicBezTo>
                <a:cubicBezTo>
                  <a:pt x="9401900" y="2630354"/>
                  <a:pt x="9401900" y="2630354"/>
                  <a:pt x="9401900" y="2630354"/>
                </a:cubicBezTo>
                <a:cubicBezTo>
                  <a:pt x="9413048" y="2637786"/>
                  <a:pt x="9413048" y="2637786"/>
                  <a:pt x="9413048" y="2637786"/>
                </a:cubicBezTo>
                <a:cubicBezTo>
                  <a:pt x="9420481" y="2641502"/>
                  <a:pt x="9420481" y="2641502"/>
                  <a:pt x="9420481" y="2641502"/>
                </a:cubicBezTo>
                <a:cubicBezTo>
                  <a:pt x="9424197" y="2645218"/>
                  <a:pt x="9431629" y="2648933"/>
                  <a:pt x="9435345" y="2648933"/>
                </a:cubicBezTo>
                <a:cubicBezTo>
                  <a:pt x="9442778" y="2652649"/>
                  <a:pt x="9446493" y="2656365"/>
                  <a:pt x="9453925" y="2656365"/>
                </a:cubicBezTo>
                <a:cubicBezTo>
                  <a:pt x="9502235" y="2674944"/>
                  <a:pt x="9550545" y="2693523"/>
                  <a:pt x="9602571" y="2708386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16349" y="1476883"/>
            <a:ext cx="2037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5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23457" y="2357584"/>
            <a:ext cx="147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defTabSz="609600">
              <a:defRPr/>
            </a:pPr>
            <a:r>
              <a:rPr kumimoji="1" lang="en-US" altLang="zh-CN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CONTENT</a:t>
            </a:r>
            <a:endParaRPr kumimoji="1" lang="zh-CN" altLang="en-US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165967" y="1537220"/>
            <a:ext cx="232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工作内容回顾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6207453" y="1574269"/>
            <a:ext cx="682908" cy="682908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267450" y="1719483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167610" y="1994282"/>
            <a:ext cx="343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chemeClr val="bg1"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165967" y="2686992"/>
            <a:ext cx="232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工作难点分析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6207453" y="2724041"/>
            <a:ext cx="682908" cy="682908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267450" y="2869255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167610" y="3144054"/>
            <a:ext cx="343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chemeClr val="bg1"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164308" y="3873006"/>
            <a:ext cx="232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市场状况概述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6205794" y="3910055"/>
            <a:ext cx="682908" cy="682908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65791" y="4055269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165951" y="4330068"/>
            <a:ext cx="343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chemeClr val="bg1"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165967" y="5022778"/>
            <a:ext cx="232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工作目标计划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6207453" y="5059827"/>
            <a:ext cx="682908" cy="682908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267450" y="5205041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167610" y="5479840"/>
            <a:ext cx="343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chemeClr val="bg1"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0" y="949867"/>
            <a:ext cx="12192000" cy="5252118"/>
          </a:xfrm>
          <a:custGeom>
            <a:avLst/>
            <a:gdLst>
              <a:gd name="connsiteX0" fmla="*/ 8934027 w 12192000"/>
              <a:gd name="connsiteY0" fmla="*/ 31 h 5252118"/>
              <a:gd name="connsiteX1" fmla="*/ 9363628 w 12192000"/>
              <a:gd name="connsiteY1" fmla="*/ 65223 h 5252118"/>
              <a:gd name="connsiteX2" fmla="*/ 9519549 w 12192000"/>
              <a:gd name="connsiteY2" fmla="*/ 117177 h 5252118"/>
              <a:gd name="connsiteX3" fmla="*/ 9947330 w 12192000"/>
              <a:gd name="connsiteY3" fmla="*/ 293020 h 5252118"/>
              <a:gd name="connsiteX4" fmla="*/ 10091257 w 12192000"/>
              <a:gd name="connsiteY4" fmla="*/ 340978 h 5252118"/>
              <a:gd name="connsiteX5" fmla="*/ 10555020 w 12192000"/>
              <a:gd name="connsiteY5" fmla="*/ 444885 h 5252118"/>
              <a:gd name="connsiteX6" fmla="*/ 10706942 w 12192000"/>
              <a:gd name="connsiteY6" fmla="*/ 488846 h 5252118"/>
              <a:gd name="connsiteX7" fmla="*/ 11434571 w 12192000"/>
              <a:gd name="connsiteY7" fmla="*/ 520818 h 5252118"/>
              <a:gd name="connsiteX8" fmla="*/ 12161075 w 12192000"/>
              <a:gd name="connsiteY8" fmla="*/ 767669 h 5252118"/>
              <a:gd name="connsiteX9" fmla="*/ 12192000 w 12192000"/>
              <a:gd name="connsiteY9" fmla="*/ 792896 h 5252118"/>
              <a:gd name="connsiteX10" fmla="*/ 12192000 w 12192000"/>
              <a:gd name="connsiteY10" fmla="*/ 5252118 h 5252118"/>
              <a:gd name="connsiteX11" fmla="*/ 12109671 w 12192000"/>
              <a:gd name="connsiteY11" fmla="*/ 5173997 h 5252118"/>
              <a:gd name="connsiteX12" fmla="*/ 11818375 w 12192000"/>
              <a:gd name="connsiteY12" fmla="*/ 4896930 h 5252118"/>
              <a:gd name="connsiteX13" fmla="*/ 11734418 w 12192000"/>
              <a:gd name="connsiteY13" fmla="*/ 4817001 h 5252118"/>
              <a:gd name="connsiteX14" fmla="*/ 10858865 w 12192000"/>
              <a:gd name="connsiteY14" fmla="*/ 4157587 h 5252118"/>
              <a:gd name="connsiteX15" fmla="*/ 10706942 w 12192000"/>
              <a:gd name="connsiteY15" fmla="*/ 4121619 h 5252118"/>
              <a:gd name="connsiteX16" fmla="*/ 10107248 w 12192000"/>
              <a:gd name="connsiteY16" fmla="*/ 4133608 h 5252118"/>
              <a:gd name="connsiteX17" fmla="*/ 9867371 w 12192000"/>
              <a:gd name="connsiteY17" fmla="*/ 4233520 h 5252118"/>
              <a:gd name="connsiteX18" fmla="*/ 9743434 w 12192000"/>
              <a:gd name="connsiteY18" fmla="*/ 4285474 h 5252118"/>
              <a:gd name="connsiteX19" fmla="*/ 8048300 w 12192000"/>
              <a:gd name="connsiteY19" fmla="*/ 4309452 h 5252118"/>
              <a:gd name="connsiteX20" fmla="*/ 7980334 w 12192000"/>
              <a:gd name="connsiteY20" fmla="*/ 4293467 h 5252118"/>
              <a:gd name="connsiteX21" fmla="*/ 7916367 w 12192000"/>
              <a:gd name="connsiteY21" fmla="*/ 4237516 h 5252118"/>
              <a:gd name="connsiteX22" fmla="*/ 7772441 w 12192000"/>
              <a:gd name="connsiteY22" fmla="*/ 4117623 h 5252118"/>
              <a:gd name="connsiteX23" fmla="*/ 7592532 w 12192000"/>
              <a:gd name="connsiteY23" fmla="*/ 3925793 h 5252118"/>
              <a:gd name="connsiteX24" fmla="*/ 7508575 w 12192000"/>
              <a:gd name="connsiteY24" fmla="*/ 3825882 h 5252118"/>
              <a:gd name="connsiteX25" fmla="*/ 6369157 w 12192000"/>
              <a:gd name="connsiteY25" fmla="*/ 3174461 h 5252118"/>
              <a:gd name="connsiteX26" fmla="*/ 6205241 w 12192000"/>
              <a:gd name="connsiteY26" fmla="*/ 3170464 h 5252118"/>
              <a:gd name="connsiteX27" fmla="*/ 5729484 w 12192000"/>
              <a:gd name="connsiteY27" fmla="*/ 3186450 h 5252118"/>
              <a:gd name="connsiteX28" fmla="*/ 5601549 w 12192000"/>
              <a:gd name="connsiteY28" fmla="*/ 3194443 h 5252118"/>
              <a:gd name="connsiteX29" fmla="*/ 5097807 w 12192000"/>
              <a:gd name="connsiteY29" fmla="*/ 3254390 h 5252118"/>
              <a:gd name="connsiteX30" fmla="*/ 4925894 w 12192000"/>
              <a:gd name="connsiteY30" fmla="*/ 3270375 h 5252118"/>
              <a:gd name="connsiteX31" fmla="*/ 4741988 w 12192000"/>
              <a:gd name="connsiteY31" fmla="*/ 3342311 h 5252118"/>
              <a:gd name="connsiteX32" fmla="*/ 4558083 w 12192000"/>
              <a:gd name="connsiteY32" fmla="*/ 3414248 h 5252118"/>
              <a:gd name="connsiteX33" fmla="*/ 3398674 w 12192000"/>
              <a:gd name="connsiteY33" fmla="*/ 3550127 h 5252118"/>
              <a:gd name="connsiteX34" fmla="*/ 3266741 w 12192000"/>
              <a:gd name="connsiteY34" fmla="*/ 3566113 h 5252118"/>
              <a:gd name="connsiteX35" fmla="*/ 2551107 w 12192000"/>
              <a:gd name="connsiteY35" fmla="*/ 3889825 h 5252118"/>
              <a:gd name="connsiteX36" fmla="*/ 2443162 w 12192000"/>
              <a:gd name="connsiteY36" fmla="*/ 3969754 h 5252118"/>
              <a:gd name="connsiteX37" fmla="*/ 1195799 w 12192000"/>
              <a:gd name="connsiteY37" fmla="*/ 4089647 h 5252118"/>
              <a:gd name="connsiteX38" fmla="*/ 1031882 w 12192000"/>
              <a:gd name="connsiteY38" fmla="*/ 4029701 h 5252118"/>
              <a:gd name="connsiteX39" fmla="*/ 871964 w 12192000"/>
              <a:gd name="connsiteY39" fmla="*/ 3957765 h 5252118"/>
              <a:gd name="connsiteX40" fmla="*/ 732036 w 12192000"/>
              <a:gd name="connsiteY40" fmla="*/ 3897818 h 5252118"/>
              <a:gd name="connsiteX41" fmla="*/ 304254 w 12192000"/>
              <a:gd name="connsiteY41" fmla="*/ 3765935 h 5252118"/>
              <a:gd name="connsiteX42" fmla="*/ 172321 w 12192000"/>
              <a:gd name="connsiteY42" fmla="*/ 3721974 h 5252118"/>
              <a:gd name="connsiteX43" fmla="*/ 0 w 12192000"/>
              <a:gd name="connsiteY43" fmla="*/ 3657700 h 5252118"/>
              <a:gd name="connsiteX44" fmla="*/ 0 w 12192000"/>
              <a:gd name="connsiteY44" fmla="*/ 3455381 h 5252118"/>
              <a:gd name="connsiteX45" fmla="*/ 65189 w 12192000"/>
              <a:gd name="connsiteY45" fmla="*/ 3480064 h 5252118"/>
              <a:gd name="connsiteX46" fmla="*/ 204305 w 12192000"/>
              <a:gd name="connsiteY46" fmla="*/ 3518155 h 5252118"/>
              <a:gd name="connsiteX47" fmla="*/ 348232 w 12192000"/>
              <a:gd name="connsiteY47" fmla="*/ 3546130 h 5252118"/>
              <a:gd name="connsiteX48" fmla="*/ 660072 w 12192000"/>
              <a:gd name="connsiteY48" fmla="*/ 3594088 h 5252118"/>
              <a:gd name="connsiteX49" fmla="*/ 811995 w 12192000"/>
              <a:gd name="connsiteY49" fmla="*/ 3622063 h 5252118"/>
              <a:gd name="connsiteX50" fmla="*/ 1263764 w 12192000"/>
              <a:gd name="connsiteY50" fmla="*/ 3721974 h 5252118"/>
              <a:gd name="connsiteX51" fmla="*/ 1411688 w 12192000"/>
              <a:gd name="connsiteY51" fmla="*/ 3745953 h 5252118"/>
              <a:gd name="connsiteX52" fmla="*/ 2103336 w 12192000"/>
              <a:gd name="connsiteY52" fmla="*/ 3701992 h 5252118"/>
              <a:gd name="connsiteX53" fmla="*/ 2227272 w 12192000"/>
              <a:gd name="connsiteY53" fmla="*/ 3654034 h 5252118"/>
              <a:gd name="connsiteX54" fmla="*/ 2575095 w 12192000"/>
              <a:gd name="connsiteY54" fmla="*/ 3462205 h 5252118"/>
              <a:gd name="connsiteX55" fmla="*/ 3286731 w 12192000"/>
              <a:gd name="connsiteY55" fmla="*/ 3222418 h 5252118"/>
              <a:gd name="connsiteX56" fmla="*/ 3414666 w 12192000"/>
              <a:gd name="connsiteY56" fmla="*/ 3194443 h 5252118"/>
              <a:gd name="connsiteX57" fmla="*/ 3966384 w 12192000"/>
              <a:gd name="connsiteY57" fmla="*/ 3062560 h 5252118"/>
              <a:gd name="connsiteX58" fmla="*/ 4482121 w 12192000"/>
              <a:gd name="connsiteY58" fmla="*/ 2826769 h 5252118"/>
              <a:gd name="connsiteX59" fmla="*/ 4598062 w 12192000"/>
              <a:gd name="connsiteY59" fmla="*/ 2774816 h 5252118"/>
              <a:gd name="connsiteX60" fmla="*/ 5009852 w 12192000"/>
              <a:gd name="connsiteY60" fmla="*/ 2582986 h 5252118"/>
              <a:gd name="connsiteX61" fmla="*/ 5149780 w 12192000"/>
              <a:gd name="connsiteY61" fmla="*/ 2523039 h 5252118"/>
              <a:gd name="connsiteX62" fmla="*/ 6033329 w 12192000"/>
              <a:gd name="connsiteY62" fmla="*/ 2051458 h 5252118"/>
              <a:gd name="connsiteX63" fmla="*/ 6141274 w 12192000"/>
              <a:gd name="connsiteY63" fmla="*/ 1943554 h 5252118"/>
              <a:gd name="connsiteX64" fmla="*/ 6237225 w 12192000"/>
              <a:gd name="connsiteY64" fmla="*/ 1863625 h 5252118"/>
              <a:gd name="connsiteX65" fmla="*/ 7072798 w 12192000"/>
              <a:gd name="connsiteY65" fmla="*/ 1555898 h 5252118"/>
              <a:gd name="connsiteX66" fmla="*/ 7200733 w 12192000"/>
              <a:gd name="connsiteY66" fmla="*/ 1475969 h 5252118"/>
              <a:gd name="connsiteX67" fmla="*/ 7592532 w 12192000"/>
              <a:gd name="connsiteY67" fmla="*/ 1124282 h 5252118"/>
              <a:gd name="connsiteX68" fmla="*/ 7668494 w 12192000"/>
              <a:gd name="connsiteY68" fmla="*/ 1020374 h 5252118"/>
              <a:gd name="connsiteX69" fmla="*/ 7948351 w 12192000"/>
              <a:gd name="connsiteY69" fmla="*/ 456875 h 5252118"/>
              <a:gd name="connsiteX70" fmla="*/ 8132257 w 12192000"/>
              <a:gd name="connsiteY70" fmla="*/ 265045 h 5252118"/>
              <a:gd name="connsiteX71" fmla="*/ 8240202 w 12192000"/>
              <a:gd name="connsiteY71" fmla="*/ 181120 h 5252118"/>
              <a:gd name="connsiteX72" fmla="*/ 8934027 w 12192000"/>
              <a:gd name="connsiteY72" fmla="*/ 31 h 52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192000" h="5252118">
                <a:moveTo>
                  <a:pt x="8934027" y="31"/>
                </a:moveTo>
                <a:cubicBezTo>
                  <a:pt x="9079898" y="967"/>
                  <a:pt x="9225698" y="23260"/>
                  <a:pt x="9363628" y="65223"/>
                </a:cubicBezTo>
                <a:cubicBezTo>
                  <a:pt x="9415602" y="77212"/>
                  <a:pt x="9467575" y="97194"/>
                  <a:pt x="9519549" y="117177"/>
                </a:cubicBezTo>
                <a:cubicBezTo>
                  <a:pt x="9655479" y="185116"/>
                  <a:pt x="9799406" y="241066"/>
                  <a:pt x="9947330" y="293020"/>
                </a:cubicBezTo>
                <a:cubicBezTo>
                  <a:pt x="9995306" y="309006"/>
                  <a:pt x="10043281" y="324992"/>
                  <a:pt x="10091257" y="340978"/>
                </a:cubicBezTo>
                <a:cubicBezTo>
                  <a:pt x="10247177" y="352967"/>
                  <a:pt x="10399099" y="400925"/>
                  <a:pt x="10555020" y="444885"/>
                </a:cubicBezTo>
                <a:cubicBezTo>
                  <a:pt x="10606993" y="460871"/>
                  <a:pt x="10654969" y="476857"/>
                  <a:pt x="10706942" y="488846"/>
                </a:cubicBezTo>
                <a:cubicBezTo>
                  <a:pt x="10954816" y="584761"/>
                  <a:pt x="11210685" y="472861"/>
                  <a:pt x="11434571" y="520818"/>
                </a:cubicBezTo>
                <a:cubicBezTo>
                  <a:pt x="11644464" y="570774"/>
                  <a:pt x="11954305" y="633218"/>
                  <a:pt x="12161075" y="767669"/>
                </a:cubicBezTo>
                <a:lnTo>
                  <a:pt x="12192000" y="792896"/>
                </a:lnTo>
                <a:lnTo>
                  <a:pt x="12192000" y="5252118"/>
                </a:lnTo>
                <a:lnTo>
                  <a:pt x="12109671" y="5173997"/>
                </a:lnTo>
                <a:cubicBezTo>
                  <a:pt x="12018897" y="5087823"/>
                  <a:pt x="11915825" y="4989848"/>
                  <a:pt x="11818375" y="4896930"/>
                </a:cubicBezTo>
                <a:cubicBezTo>
                  <a:pt x="11790389" y="4868955"/>
                  <a:pt x="11762403" y="4840980"/>
                  <a:pt x="11734418" y="4817001"/>
                </a:cubicBezTo>
                <a:cubicBezTo>
                  <a:pt x="11478548" y="4541246"/>
                  <a:pt x="11198691" y="4261495"/>
                  <a:pt x="10858865" y="4157587"/>
                </a:cubicBezTo>
                <a:cubicBezTo>
                  <a:pt x="10806891" y="4141601"/>
                  <a:pt x="10758916" y="4129612"/>
                  <a:pt x="10706942" y="4121619"/>
                </a:cubicBezTo>
                <a:cubicBezTo>
                  <a:pt x="10491053" y="4117623"/>
                  <a:pt x="10267167" y="4069665"/>
                  <a:pt x="10107248" y="4133608"/>
                </a:cubicBezTo>
                <a:cubicBezTo>
                  <a:pt x="10027289" y="4165580"/>
                  <a:pt x="9947330" y="4201548"/>
                  <a:pt x="9867371" y="4233520"/>
                </a:cubicBezTo>
                <a:cubicBezTo>
                  <a:pt x="9827391" y="4249506"/>
                  <a:pt x="9787412" y="4269488"/>
                  <a:pt x="9743434" y="4285474"/>
                </a:cubicBezTo>
                <a:cubicBezTo>
                  <a:pt x="9195714" y="4581211"/>
                  <a:pt x="8604016" y="4565225"/>
                  <a:pt x="8048300" y="4309452"/>
                </a:cubicBezTo>
                <a:cubicBezTo>
                  <a:pt x="8004322" y="4301459"/>
                  <a:pt x="7980334" y="4293467"/>
                  <a:pt x="7980334" y="4293467"/>
                </a:cubicBezTo>
                <a:cubicBezTo>
                  <a:pt x="7980334" y="4293467"/>
                  <a:pt x="7956347" y="4273484"/>
                  <a:pt x="7916367" y="4237516"/>
                </a:cubicBezTo>
                <a:cubicBezTo>
                  <a:pt x="7876388" y="4205545"/>
                  <a:pt x="7824414" y="4161584"/>
                  <a:pt x="7772441" y="4117623"/>
                </a:cubicBezTo>
                <a:cubicBezTo>
                  <a:pt x="7700477" y="4061672"/>
                  <a:pt x="7644506" y="3993733"/>
                  <a:pt x="7592532" y="3925793"/>
                </a:cubicBezTo>
                <a:cubicBezTo>
                  <a:pt x="7564547" y="3893821"/>
                  <a:pt x="7536561" y="3857853"/>
                  <a:pt x="7508575" y="3825882"/>
                </a:cubicBezTo>
                <a:cubicBezTo>
                  <a:pt x="7180743" y="3526148"/>
                  <a:pt x="6844914" y="3190446"/>
                  <a:pt x="6369157" y="3174461"/>
                </a:cubicBezTo>
                <a:cubicBezTo>
                  <a:pt x="6317184" y="3170464"/>
                  <a:pt x="6261212" y="3170464"/>
                  <a:pt x="6205241" y="3170464"/>
                </a:cubicBezTo>
                <a:cubicBezTo>
                  <a:pt x="6045323" y="3170464"/>
                  <a:pt x="5881406" y="3182453"/>
                  <a:pt x="5729484" y="3186450"/>
                </a:cubicBezTo>
                <a:cubicBezTo>
                  <a:pt x="5685507" y="3186450"/>
                  <a:pt x="5645527" y="3190446"/>
                  <a:pt x="5601549" y="3194443"/>
                </a:cubicBezTo>
                <a:cubicBezTo>
                  <a:pt x="5433635" y="3210429"/>
                  <a:pt x="5269719" y="3234407"/>
                  <a:pt x="5097807" y="3254390"/>
                </a:cubicBezTo>
                <a:cubicBezTo>
                  <a:pt x="4993860" y="3262382"/>
                  <a:pt x="4925894" y="3270375"/>
                  <a:pt x="4925894" y="3270375"/>
                </a:cubicBezTo>
                <a:cubicBezTo>
                  <a:pt x="4925894" y="3270375"/>
                  <a:pt x="4833942" y="3306343"/>
                  <a:pt x="4741988" y="3342311"/>
                </a:cubicBezTo>
                <a:cubicBezTo>
                  <a:pt x="4650035" y="3378279"/>
                  <a:pt x="4558083" y="3414248"/>
                  <a:pt x="4558083" y="3414248"/>
                </a:cubicBezTo>
                <a:cubicBezTo>
                  <a:pt x="4174278" y="3606077"/>
                  <a:pt x="3790474" y="3606077"/>
                  <a:pt x="3398674" y="3550127"/>
                </a:cubicBezTo>
                <a:cubicBezTo>
                  <a:pt x="3358694" y="3554123"/>
                  <a:pt x="3314717" y="3562116"/>
                  <a:pt x="3266741" y="3566113"/>
                </a:cubicBezTo>
                <a:cubicBezTo>
                  <a:pt x="2998878" y="3598084"/>
                  <a:pt x="2762999" y="3729967"/>
                  <a:pt x="2551107" y="3889825"/>
                </a:cubicBezTo>
                <a:cubicBezTo>
                  <a:pt x="2515125" y="3913804"/>
                  <a:pt x="2479144" y="3941779"/>
                  <a:pt x="2443162" y="3969754"/>
                </a:cubicBezTo>
                <a:cubicBezTo>
                  <a:pt x="2095340" y="4245509"/>
                  <a:pt x="1599593" y="4197552"/>
                  <a:pt x="1195799" y="4089647"/>
                </a:cubicBezTo>
                <a:cubicBezTo>
                  <a:pt x="1139828" y="4073662"/>
                  <a:pt x="1083856" y="4053679"/>
                  <a:pt x="1031882" y="4029701"/>
                </a:cubicBezTo>
                <a:cubicBezTo>
                  <a:pt x="975911" y="4005722"/>
                  <a:pt x="923938" y="3981743"/>
                  <a:pt x="871964" y="3957765"/>
                </a:cubicBezTo>
                <a:cubicBezTo>
                  <a:pt x="823989" y="3937782"/>
                  <a:pt x="780011" y="3917800"/>
                  <a:pt x="732036" y="3897818"/>
                </a:cubicBezTo>
                <a:cubicBezTo>
                  <a:pt x="596105" y="3841868"/>
                  <a:pt x="452179" y="3793910"/>
                  <a:pt x="304254" y="3765935"/>
                </a:cubicBezTo>
                <a:cubicBezTo>
                  <a:pt x="260276" y="3749949"/>
                  <a:pt x="216299" y="3733963"/>
                  <a:pt x="172321" y="3721974"/>
                </a:cubicBezTo>
                <a:lnTo>
                  <a:pt x="0" y="3657700"/>
                </a:lnTo>
                <a:lnTo>
                  <a:pt x="0" y="3455381"/>
                </a:lnTo>
                <a:lnTo>
                  <a:pt x="65189" y="3480064"/>
                </a:lnTo>
                <a:cubicBezTo>
                  <a:pt x="110853" y="3494676"/>
                  <a:pt x="157329" y="3507165"/>
                  <a:pt x="204305" y="3518155"/>
                </a:cubicBezTo>
                <a:cubicBezTo>
                  <a:pt x="252281" y="3526148"/>
                  <a:pt x="300256" y="3538137"/>
                  <a:pt x="348232" y="3546130"/>
                </a:cubicBezTo>
                <a:cubicBezTo>
                  <a:pt x="452179" y="3562116"/>
                  <a:pt x="556125" y="3578102"/>
                  <a:pt x="660072" y="3594088"/>
                </a:cubicBezTo>
                <a:cubicBezTo>
                  <a:pt x="712046" y="3602081"/>
                  <a:pt x="764019" y="3614070"/>
                  <a:pt x="811995" y="3622063"/>
                </a:cubicBezTo>
                <a:cubicBezTo>
                  <a:pt x="963917" y="3658031"/>
                  <a:pt x="1111842" y="3693999"/>
                  <a:pt x="1263764" y="3721974"/>
                </a:cubicBezTo>
                <a:cubicBezTo>
                  <a:pt x="1311739" y="3733963"/>
                  <a:pt x="1363713" y="3741956"/>
                  <a:pt x="1411688" y="3745953"/>
                </a:cubicBezTo>
                <a:cubicBezTo>
                  <a:pt x="1647568" y="3781921"/>
                  <a:pt x="1887446" y="3765935"/>
                  <a:pt x="2103336" y="3701992"/>
                </a:cubicBezTo>
                <a:cubicBezTo>
                  <a:pt x="2147313" y="3690003"/>
                  <a:pt x="2187293" y="3674017"/>
                  <a:pt x="2227272" y="3654034"/>
                </a:cubicBezTo>
                <a:cubicBezTo>
                  <a:pt x="2347211" y="3602081"/>
                  <a:pt x="2463152" y="3534141"/>
                  <a:pt x="2575095" y="3462205"/>
                </a:cubicBezTo>
                <a:cubicBezTo>
                  <a:pt x="2782989" y="3318333"/>
                  <a:pt x="3054850" y="3286361"/>
                  <a:pt x="3286731" y="3222418"/>
                </a:cubicBezTo>
                <a:cubicBezTo>
                  <a:pt x="3330709" y="3214425"/>
                  <a:pt x="3370688" y="3202436"/>
                  <a:pt x="3414666" y="3194443"/>
                </a:cubicBezTo>
                <a:cubicBezTo>
                  <a:pt x="3706517" y="3122507"/>
                  <a:pt x="3966384" y="3062560"/>
                  <a:pt x="3966384" y="3062560"/>
                </a:cubicBezTo>
                <a:cubicBezTo>
                  <a:pt x="3966384" y="3062560"/>
                  <a:pt x="4206262" y="2950659"/>
                  <a:pt x="4482121" y="2826769"/>
                </a:cubicBezTo>
                <a:cubicBezTo>
                  <a:pt x="4518102" y="2810784"/>
                  <a:pt x="4558083" y="2794798"/>
                  <a:pt x="4598062" y="2774816"/>
                </a:cubicBezTo>
                <a:cubicBezTo>
                  <a:pt x="4737990" y="2710872"/>
                  <a:pt x="4873921" y="2642933"/>
                  <a:pt x="5009852" y="2582986"/>
                </a:cubicBezTo>
                <a:cubicBezTo>
                  <a:pt x="5057827" y="2563004"/>
                  <a:pt x="5101804" y="2543021"/>
                  <a:pt x="5149780" y="2523039"/>
                </a:cubicBezTo>
                <a:cubicBezTo>
                  <a:pt x="5485609" y="2423128"/>
                  <a:pt x="5773462" y="2287249"/>
                  <a:pt x="6033329" y="2051458"/>
                </a:cubicBezTo>
                <a:cubicBezTo>
                  <a:pt x="6069310" y="2015490"/>
                  <a:pt x="6105292" y="1983519"/>
                  <a:pt x="6141274" y="1943554"/>
                </a:cubicBezTo>
                <a:cubicBezTo>
                  <a:pt x="6173257" y="1911583"/>
                  <a:pt x="6189249" y="1879611"/>
                  <a:pt x="6237225" y="1863625"/>
                </a:cubicBezTo>
                <a:cubicBezTo>
                  <a:pt x="6545068" y="1815668"/>
                  <a:pt x="6816929" y="1703767"/>
                  <a:pt x="7072798" y="1555898"/>
                </a:cubicBezTo>
                <a:cubicBezTo>
                  <a:pt x="7116776" y="1531920"/>
                  <a:pt x="7156755" y="1503945"/>
                  <a:pt x="7200733" y="1475969"/>
                </a:cubicBezTo>
                <a:cubicBezTo>
                  <a:pt x="7356653" y="1384051"/>
                  <a:pt x="7484588" y="1264158"/>
                  <a:pt x="7592532" y="1124282"/>
                </a:cubicBezTo>
                <a:cubicBezTo>
                  <a:pt x="7620518" y="1092310"/>
                  <a:pt x="7644506" y="1056342"/>
                  <a:pt x="7668494" y="1020374"/>
                </a:cubicBezTo>
                <a:cubicBezTo>
                  <a:pt x="7804424" y="856520"/>
                  <a:pt x="7820416" y="616733"/>
                  <a:pt x="7948351" y="456875"/>
                </a:cubicBezTo>
                <a:cubicBezTo>
                  <a:pt x="8004322" y="388935"/>
                  <a:pt x="8068290" y="324992"/>
                  <a:pt x="8132257" y="265045"/>
                </a:cubicBezTo>
                <a:cubicBezTo>
                  <a:pt x="8168239" y="233074"/>
                  <a:pt x="8204220" y="209095"/>
                  <a:pt x="8240202" y="181120"/>
                </a:cubicBezTo>
                <a:cubicBezTo>
                  <a:pt x="8447596" y="56231"/>
                  <a:pt x="8690909" y="-1530"/>
                  <a:pt x="8934027" y="31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0" y="2051464"/>
            <a:ext cx="12192000" cy="4029283"/>
          </a:xfrm>
          <a:custGeom>
            <a:avLst/>
            <a:gdLst>
              <a:gd name="connsiteX0" fmla="*/ 0 w 12192000"/>
              <a:gd name="connsiteY0" fmla="*/ 0 h 4029283"/>
              <a:gd name="connsiteX1" fmla="*/ 18429 w 12192000"/>
              <a:gd name="connsiteY1" fmla="*/ 10889 h 4029283"/>
              <a:gd name="connsiteX2" fmla="*/ 91495 w 12192000"/>
              <a:gd name="connsiteY2" fmla="*/ 54060 h 4029283"/>
              <a:gd name="connsiteX3" fmla="*/ 441818 w 12192000"/>
              <a:gd name="connsiteY3" fmla="*/ 258725 h 4029283"/>
              <a:gd name="connsiteX4" fmla="*/ 445754 w 12192000"/>
              <a:gd name="connsiteY4" fmla="*/ 258725 h 4029283"/>
              <a:gd name="connsiteX5" fmla="*/ 449690 w 12192000"/>
              <a:gd name="connsiteY5" fmla="*/ 262661 h 4029283"/>
              <a:gd name="connsiteX6" fmla="*/ 733097 w 12192000"/>
              <a:gd name="connsiteY6" fmla="*/ 561787 h 4029283"/>
              <a:gd name="connsiteX7" fmla="*/ 1012568 w 12192000"/>
              <a:gd name="connsiteY7" fmla="*/ 864848 h 4029283"/>
              <a:gd name="connsiteX8" fmla="*/ 1292039 w 12192000"/>
              <a:gd name="connsiteY8" fmla="*/ 1167910 h 4029283"/>
              <a:gd name="connsiteX9" fmla="*/ 1567574 w 12192000"/>
              <a:gd name="connsiteY9" fmla="*/ 1474907 h 4029283"/>
              <a:gd name="connsiteX10" fmla="*/ 1571510 w 12192000"/>
              <a:gd name="connsiteY10" fmla="*/ 1482779 h 4029283"/>
              <a:gd name="connsiteX11" fmla="*/ 1571510 w 12192000"/>
              <a:gd name="connsiteY11" fmla="*/ 1486715 h 4029283"/>
              <a:gd name="connsiteX12" fmla="*/ 1685660 w 12192000"/>
              <a:gd name="connsiteY12" fmla="*/ 1730738 h 4029283"/>
              <a:gd name="connsiteX13" fmla="*/ 1795874 w 12192000"/>
              <a:gd name="connsiteY13" fmla="*/ 1974762 h 4029283"/>
              <a:gd name="connsiteX14" fmla="*/ 1799810 w 12192000"/>
              <a:gd name="connsiteY14" fmla="*/ 1982634 h 4029283"/>
              <a:gd name="connsiteX15" fmla="*/ 1799810 w 12192000"/>
              <a:gd name="connsiteY15" fmla="*/ 1986569 h 4029283"/>
              <a:gd name="connsiteX16" fmla="*/ 1862790 w 12192000"/>
              <a:gd name="connsiteY16" fmla="*/ 2458873 h 4029283"/>
              <a:gd name="connsiteX17" fmla="*/ 1922448 w 12192000"/>
              <a:gd name="connsiteY17" fmla="*/ 2906271 h 4029283"/>
              <a:gd name="connsiteX18" fmla="*/ 1923656 w 12192000"/>
              <a:gd name="connsiteY18" fmla="*/ 2915332 h 4029283"/>
              <a:gd name="connsiteX19" fmla="*/ 1917897 w 12192000"/>
              <a:gd name="connsiteY19" fmla="*/ 2907562 h 4029283"/>
              <a:gd name="connsiteX20" fmla="*/ 1925769 w 12192000"/>
              <a:gd name="connsiteY20" fmla="*/ 2931177 h 4029283"/>
              <a:gd name="connsiteX21" fmla="*/ 1924785 w 12192000"/>
              <a:gd name="connsiteY21" fmla="*/ 2923797 h 4029283"/>
              <a:gd name="connsiteX22" fmla="*/ 1923656 w 12192000"/>
              <a:gd name="connsiteY22" fmla="*/ 2915332 h 4029283"/>
              <a:gd name="connsiteX23" fmla="*/ 1961548 w 12192000"/>
              <a:gd name="connsiteY23" fmla="*/ 2966451 h 4029283"/>
              <a:gd name="connsiteX24" fmla="*/ 2152801 w 12192000"/>
              <a:gd name="connsiteY24" fmla="*/ 3224468 h 4029283"/>
              <a:gd name="connsiteX25" fmla="*/ 2156221 w 12192000"/>
              <a:gd name="connsiteY25" fmla="*/ 3229082 h 4029283"/>
              <a:gd name="connsiteX26" fmla="*/ 2150133 w 12192000"/>
              <a:gd name="connsiteY26" fmla="*/ 3226367 h 4029283"/>
              <a:gd name="connsiteX27" fmla="*/ 2165878 w 12192000"/>
              <a:gd name="connsiteY27" fmla="*/ 3242110 h 4029283"/>
              <a:gd name="connsiteX28" fmla="*/ 2162003 w 12192000"/>
              <a:gd name="connsiteY28" fmla="*/ 3236883 h 4029283"/>
              <a:gd name="connsiteX29" fmla="*/ 2156221 w 12192000"/>
              <a:gd name="connsiteY29" fmla="*/ 3229082 h 4029283"/>
              <a:gd name="connsiteX30" fmla="*/ 2330730 w 12192000"/>
              <a:gd name="connsiteY30" fmla="*/ 3306914 h 4029283"/>
              <a:gd name="connsiteX31" fmla="*/ 2688717 w 12192000"/>
              <a:gd name="connsiteY31" fmla="*/ 3466577 h 4029283"/>
              <a:gd name="connsiteX32" fmla="*/ 2693399 w 12192000"/>
              <a:gd name="connsiteY32" fmla="*/ 3468665 h 4029283"/>
              <a:gd name="connsiteX33" fmla="*/ 2677585 w 12192000"/>
              <a:gd name="connsiteY33" fmla="*/ 3470390 h 4029283"/>
              <a:gd name="connsiteX34" fmla="*/ 2697266 w 12192000"/>
              <a:gd name="connsiteY34" fmla="*/ 3470390 h 4029283"/>
              <a:gd name="connsiteX35" fmla="*/ 2693399 w 12192000"/>
              <a:gd name="connsiteY35" fmla="*/ 3468665 h 4029283"/>
              <a:gd name="connsiteX36" fmla="*/ 2749044 w 12192000"/>
              <a:gd name="connsiteY36" fmla="*/ 3462595 h 4029283"/>
              <a:gd name="connsiteX37" fmla="*/ 2894077 w 12192000"/>
              <a:gd name="connsiteY37" fmla="*/ 3446775 h 4029283"/>
              <a:gd name="connsiteX38" fmla="*/ 3110568 w 12192000"/>
              <a:gd name="connsiteY38" fmla="*/ 3423160 h 4029283"/>
              <a:gd name="connsiteX39" fmla="*/ 3543551 w 12192000"/>
              <a:gd name="connsiteY39" fmla="*/ 3371994 h 4029283"/>
              <a:gd name="connsiteX40" fmla="*/ 3547487 w 12192000"/>
              <a:gd name="connsiteY40" fmla="*/ 3371994 h 4029283"/>
              <a:gd name="connsiteX41" fmla="*/ 3704936 w 12192000"/>
              <a:gd name="connsiteY41" fmla="*/ 3371994 h 4029283"/>
              <a:gd name="connsiteX42" fmla="*/ 3842703 w 12192000"/>
              <a:gd name="connsiteY42" fmla="*/ 3375438 h 4029283"/>
              <a:gd name="connsiteX43" fmla="*/ 3847029 w 12192000"/>
              <a:gd name="connsiteY43" fmla="*/ 3375546 h 4029283"/>
              <a:gd name="connsiteX44" fmla="*/ 3842703 w 12192000"/>
              <a:gd name="connsiteY44" fmla="*/ 3387737 h 4029283"/>
              <a:gd name="connsiteX45" fmla="*/ 3862384 w 12192000"/>
              <a:gd name="connsiteY45" fmla="*/ 3375930 h 4029283"/>
              <a:gd name="connsiteX46" fmla="*/ 3859924 w 12192000"/>
              <a:gd name="connsiteY46" fmla="*/ 3375868 h 4029283"/>
              <a:gd name="connsiteX47" fmla="*/ 3847029 w 12192000"/>
              <a:gd name="connsiteY47" fmla="*/ 3375546 h 4029283"/>
              <a:gd name="connsiteX48" fmla="*/ 3871287 w 12192000"/>
              <a:gd name="connsiteY48" fmla="*/ 3307190 h 4029283"/>
              <a:gd name="connsiteX49" fmla="*/ 3929300 w 12192000"/>
              <a:gd name="connsiteY49" fmla="*/ 3143714 h 4029283"/>
              <a:gd name="connsiteX50" fmla="*/ 4011960 w 12192000"/>
              <a:gd name="connsiteY50" fmla="*/ 2895754 h 4029283"/>
              <a:gd name="connsiteX51" fmla="*/ 4177281 w 12192000"/>
              <a:gd name="connsiteY51" fmla="*/ 2399835 h 4029283"/>
              <a:gd name="connsiteX52" fmla="*/ 4177281 w 12192000"/>
              <a:gd name="connsiteY52" fmla="*/ 2403771 h 4029283"/>
              <a:gd name="connsiteX53" fmla="*/ 4189089 w 12192000"/>
              <a:gd name="connsiteY53" fmla="*/ 2081030 h 4029283"/>
              <a:gd name="connsiteX54" fmla="*/ 4204834 w 12192000"/>
              <a:gd name="connsiteY54" fmla="*/ 1758289 h 4029283"/>
              <a:gd name="connsiteX55" fmla="*/ 4204834 w 12192000"/>
              <a:gd name="connsiteY55" fmla="*/ 1750418 h 4029283"/>
              <a:gd name="connsiteX56" fmla="*/ 4212707 w 12192000"/>
              <a:gd name="connsiteY56" fmla="*/ 1742546 h 4029283"/>
              <a:gd name="connsiteX57" fmla="*/ 4661435 w 12192000"/>
              <a:gd name="connsiteY57" fmla="*/ 1345024 h 4029283"/>
              <a:gd name="connsiteX58" fmla="*/ 4669307 w 12192000"/>
              <a:gd name="connsiteY58" fmla="*/ 1337152 h 4029283"/>
              <a:gd name="connsiteX59" fmla="*/ 4681116 w 12192000"/>
              <a:gd name="connsiteY59" fmla="*/ 1337152 h 4029283"/>
              <a:gd name="connsiteX60" fmla="*/ 5377825 w 12192000"/>
              <a:gd name="connsiteY60" fmla="*/ 1376511 h 4029283"/>
              <a:gd name="connsiteX61" fmla="*/ 5385697 w 12192000"/>
              <a:gd name="connsiteY61" fmla="*/ 1376511 h 4029283"/>
              <a:gd name="connsiteX62" fmla="*/ 5393570 w 12192000"/>
              <a:gd name="connsiteY62" fmla="*/ 1380446 h 4029283"/>
              <a:gd name="connsiteX63" fmla="*/ 5901341 w 12192000"/>
              <a:gd name="connsiteY63" fmla="*/ 1655957 h 4029283"/>
              <a:gd name="connsiteX64" fmla="*/ 5893468 w 12192000"/>
              <a:gd name="connsiteY64" fmla="*/ 1655957 h 4029283"/>
              <a:gd name="connsiteX65" fmla="*/ 6478864 w 12192000"/>
              <a:gd name="connsiteY65" fmla="*/ 1887112 h 4029283"/>
              <a:gd name="connsiteX66" fmla="*/ 6501485 w 12192000"/>
              <a:gd name="connsiteY66" fmla="*/ 1896045 h 4029283"/>
              <a:gd name="connsiteX67" fmla="*/ 6491772 w 12192000"/>
              <a:gd name="connsiteY67" fmla="*/ 1896045 h 4029283"/>
              <a:gd name="connsiteX68" fmla="*/ 6511453 w 12192000"/>
              <a:gd name="connsiteY68" fmla="*/ 1899981 h 4029283"/>
              <a:gd name="connsiteX69" fmla="*/ 6501797 w 12192000"/>
              <a:gd name="connsiteY69" fmla="*/ 1896168 h 4029283"/>
              <a:gd name="connsiteX70" fmla="*/ 6501485 w 12192000"/>
              <a:gd name="connsiteY70" fmla="*/ 1896045 h 4029283"/>
              <a:gd name="connsiteX71" fmla="*/ 6634690 w 12192000"/>
              <a:gd name="connsiteY71" fmla="*/ 1896045 h 4029283"/>
              <a:gd name="connsiteX72" fmla="*/ 6924755 w 12192000"/>
              <a:gd name="connsiteY72" fmla="*/ 1896045 h 4029283"/>
              <a:gd name="connsiteX73" fmla="*/ 7141247 w 12192000"/>
              <a:gd name="connsiteY73" fmla="*/ 1896045 h 4029283"/>
              <a:gd name="connsiteX74" fmla="*/ 7251460 w 12192000"/>
              <a:gd name="connsiteY74" fmla="*/ 1892109 h 4029283"/>
              <a:gd name="connsiteX75" fmla="*/ 7306567 w 12192000"/>
              <a:gd name="connsiteY75" fmla="*/ 1892109 h 4029283"/>
              <a:gd name="connsiteX76" fmla="*/ 7318376 w 12192000"/>
              <a:gd name="connsiteY76" fmla="*/ 1892109 h 4029283"/>
              <a:gd name="connsiteX77" fmla="*/ 7326248 w 12192000"/>
              <a:gd name="connsiteY77" fmla="*/ 1892109 h 4029283"/>
              <a:gd name="connsiteX78" fmla="*/ 7338057 w 12192000"/>
              <a:gd name="connsiteY78" fmla="*/ 1896045 h 4029283"/>
              <a:gd name="connsiteX79" fmla="*/ 7361674 w 12192000"/>
              <a:gd name="connsiteY79" fmla="*/ 1899981 h 4029283"/>
              <a:gd name="connsiteX80" fmla="*/ 7373483 w 12192000"/>
              <a:gd name="connsiteY80" fmla="*/ 1903916 h 4029283"/>
              <a:gd name="connsiteX81" fmla="*/ 7582102 w 12192000"/>
              <a:gd name="connsiteY81" fmla="*/ 1974762 h 4029283"/>
              <a:gd name="connsiteX82" fmla="*/ 7786785 w 12192000"/>
              <a:gd name="connsiteY82" fmla="*/ 2045607 h 4029283"/>
              <a:gd name="connsiteX83" fmla="*/ 8174563 w 12192000"/>
              <a:gd name="connsiteY83" fmla="*/ 2183555 h 4029283"/>
              <a:gd name="connsiteX84" fmla="*/ 8181323 w 12192000"/>
              <a:gd name="connsiteY84" fmla="*/ 2185959 h 4029283"/>
              <a:gd name="connsiteX85" fmla="*/ 8168597 w 12192000"/>
              <a:gd name="connsiteY85" fmla="*/ 2187299 h 4029283"/>
              <a:gd name="connsiteX86" fmla="*/ 8196151 w 12192000"/>
              <a:gd name="connsiteY86" fmla="*/ 2191234 h 4029283"/>
              <a:gd name="connsiteX87" fmla="*/ 8189755 w 12192000"/>
              <a:gd name="connsiteY87" fmla="*/ 2188959 h 4029283"/>
              <a:gd name="connsiteX88" fmla="*/ 8181323 w 12192000"/>
              <a:gd name="connsiteY88" fmla="*/ 2185959 h 4029283"/>
              <a:gd name="connsiteX89" fmla="*/ 8267341 w 12192000"/>
              <a:gd name="connsiteY89" fmla="*/ 2176905 h 4029283"/>
              <a:gd name="connsiteX90" fmla="*/ 8467749 w 12192000"/>
              <a:gd name="connsiteY90" fmla="*/ 2155812 h 4029283"/>
              <a:gd name="connsiteX91" fmla="*/ 8471685 w 12192000"/>
              <a:gd name="connsiteY91" fmla="*/ 2155812 h 4029283"/>
              <a:gd name="connsiteX92" fmla="*/ 8475621 w 12192000"/>
              <a:gd name="connsiteY92" fmla="*/ 2155812 h 4029283"/>
              <a:gd name="connsiteX93" fmla="*/ 9058180 w 12192000"/>
              <a:gd name="connsiteY93" fmla="*/ 2171555 h 4029283"/>
              <a:gd name="connsiteX94" fmla="*/ 9073925 w 12192000"/>
              <a:gd name="connsiteY94" fmla="*/ 2171555 h 4029283"/>
              <a:gd name="connsiteX95" fmla="*/ 9085734 w 12192000"/>
              <a:gd name="connsiteY95" fmla="*/ 2179427 h 4029283"/>
              <a:gd name="connsiteX96" fmla="*/ 9695846 w 12192000"/>
              <a:gd name="connsiteY96" fmla="*/ 2494296 h 4029283"/>
              <a:gd name="connsiteX97" fmla="*/ 9711591 w 12192000"/>
              <a:gd name="connsiteY97" fmla="*/ 2502168 h 4029283"/>
              <a:gd name="connsiteX98" fmla="*/ 9719464 w 12192000"/>
              <a:gd name="connsiteY98" fmla="*/ 2513975 h 4029283"/>
              <a:gd name="connsiteX99" fmla="*/ 9935955 w 12192000"/>
              <a:gd name="connsiteY99" fmla="*/ 2828844 h 4029283"/>
              <a:gd name="connsiteX100" fmla="*/ 9932019 w 12192000"/>
              <a:gd name="connsiteY100" fmla="*/ 2824909 h 4029283"/>
              <a:gd name="connsiteX101" fmla="*/ 10246916 w 12192000"/>
              <a:gd name="connsiteY101" fmla="*/ 3206687 h 4029283"/>
              <a:gd name="connsiteX102" fmla="*/ 10235107 w 12192000"/>
              <a:gd name="connsiteY102" fmla="*/ 3198816 h 4029283"/>
              <a:gd name="connsiteX103" fmla="*/ 10368938 w 12192000"/>
              <a:gd name="connsiteY103" fmla="*/ 3305084 h 4029283"/>
              <a:gd name="connsiteX104" fmla="*/ 10498833 w 12192000"/>
              <a:gd name="connsiteY104" fmla="*/ 3415288 h 4029283"/>
              <a:gd name="connsiteX105" fmla="*/ 10530323 w 12192000"/>
              <a:gd name="connsiteY105" fmla="*/ 3450711 h 4029283"/>
              <a:gd name="connsiteX106" fmla="*/ 10546068 w 12192000"/>
              <a:gd name="connsiteY106" fmla="*/ 3466455 h 4029283"/>
              <a:gd name="connsiteX107" fmla="*/ 10550004 w 12192000"/>
              <a:gd name="connsiteY107" fmla="*/ 3470390 h 4029283"/>
              <a:gd name="connsiteX108" fmla="*/ 10553940 w 12192000"/>
              <a:gd name="connsiteY108" fmla="*/ 3474326 h 4029283"/>
              <a:gd name="connsiteX109" fmla="*/ 10620856 w 12192000"/>
              <a:gd name="connsiteY109" fmla="*/ 3517621 h 4029283"/>
              <a:gd name="connsiteX110" fmla="*/ 10762559 w 12192000"/>
              <a:gd name="connsiteY110" fmla="*/ 3604210 h 4029283"/>
              <a:gd name="connsiteX111" fmla="*/ 10908199 w 12192000"/>
              <a:gd name="connsiteY111" fmla="*/ 3686863 h 4029283"/>
              <a:gd name="connsiteX112" fmla="*/ 10982987 w 12192000"/>
              <a:gd name="connsiteY112" fmla="*/ 3730157 h 4029283"/>
              <a:gd name="connsiteX113" fmla="*/ 10986923 w 12192000"/>
              <a:gd name="connsiteY113" fmla="*/ 3734093 h 4029283"/>
              <a:gd name="connsiteX114" fmla="*/ 10990859 w 12192000"/>
              <a:gd name="connsiteY114" fmla="*/ 3734093 h 4029283"/>
              <a:gd name="connsiteX115" fmla="*/ 10994795 w 12192000"/>
              <a:gd name="connsiteY115" fmla="*/ 3738029 h 4029283"/>
              <a:gd name="connsiteX116" fmla="*/ 11006604 w 12192000"/>
              <a:gd name="connsiteY116" fmla="*/ 3745901 h 4029283"/>
              <a:gd name="connsiteX117" fmla="*/ 11014477 w 12192000"/>
              <a:gd name="connsiteY117" fmla="*/ 3749837 h 4029283"/>
              <a:gd name="connsiteX118" fmla="*/ 11030221 w 12192000"/>
              <a:gd name="connsiteY118" fmla="*/ 3757708 h 4029283"/>
              <a:gd name="connsiteX119" fmla="*/ 11049902 w 12192000"/>
              <a:gd name="connsiteY119" fmla="*/ 3765580 h 4029283"/>
              <a:gd name="connsiteX120" fmla="*/ 11207351 w 12192000"/>
              <a:gd name="connsiteY120" fmla="*/ 3820682 h 4029283"/>
              <a:gd name="connsiteX121" fmla="*/ 11364799 w 12192000"/>
              <a:gd name="connsiteY121" fmla="*/ 3867913 h 4029283"/>
              <a:gd name="connsiteX122" fmla="*/ 11360863 w 12192000"/>
              <a:gd name="connsiteY122" fmla="*/ 3867913 h 4029283"/>
              <a:gd name="connsiteX123" fmla="*/ 11707249 w 12192000"/>
              <a:gd name="connsiteY123" fmla="*/ 3926951 h 4029283"/>
              <a:gd name="connsiteX124" fmla="*/ 12051415 w 12192000"/>
              <a:gd name="connsiteY124" fmla="*/ 3989521 h 4029283"/>
              <a:gd name="connsiteX125" fmla="*/ 12045763 w 12192000"/>
              <a:gd name="connsiteY125" fmla="*/ 3989924 h 4029283"/>
              <a:gd name="connsiteX126" fmla="*/ 12053636 w 12192000"/>
              <a:gd name="connsiteY126" fmla="*/ 3989924 h 4029283"/>
              <a:gd name="connsiteX127" fmla="*/ 12051415 w 12192000"/>
              <a:gd name="connsiteY127" fmla="*/ 3989521 h 4029283"/>
              <a:gd name="connsiteX128" fmla="*/ 12192000 w 12192000"/>
              <a:gd name="connsiteY128" fmla="*/ 3979480 h 4029283"/>
              <a:gd name="connsiteX129" fmla="*/ 12192000 w 12192000"/>
              <a:gd name="connsiteY129" fmla="*/ 4011989 h 4029283"/>
              <a:gd name="connsiteX130" fmla="*/ 12053636 w 12192000"/>
              <a:gd name="connsiteY130" fmla="*/ 4029283 h 4029283"/>
              <a:gd name="connsiteX131" fmla="*/ 12049700 w 12192000"/>
              <a:gd name="connsiteY131" fmla="*/ 4029283 h 4029283"/>
              <a:gd name="connsiteX132" fmla="*/ 12045763 w 12192000"/>
              <a:gd name="connsiteY132" fmla="*/ 4029283 h 4029283"/>
              <a:gd name="connsiteX133" fmla="*/ 11699377 w 12192000"/>
              <a:gd name="connsiteY133" fmla="*/ 3982053 h 4029283"/>
              <a:gd name="connsiteX134" fmla="*/ 11352991 w 12192000"/>
              <a:gd name="connsiteY134" fmla="*/ 3930887 h 4029283"/>
              <a:gd name="connsiteX135" fmla="*/ 11349054 w 12192000"/>
              <a:gd name="connsiteY135" fmla="*/ 3930887 h 4029283"/>
              <a:gd name="connsiteX136" fmla="*/ 11183734 w 12192000"/>
              <a:gd name="connsiteY136" fmla="*/ 3887592 h 4029283"/>
              <a:gd name="connsiteX137" fmla="*/ 11022349 w 12192000"/>
              <a:gd name="connsiteY137" fmla="*/ 3836426 h 4029283"/>
              <a:gd name="connsiteX138" fmla="*/ 11002668 w 12192000"/>
              <a:gd name="connsiteY138" fmla="*/ 3828554 h 4029283"/>
              <a:gd name="connsiteX139" fmla="*/ 10979051 w 12192000"/>
              <a:gd name="connsiteY139" fmla="*/ 3816746 h 4029283"/>
              <a:gd name="connsiteX140" fmla="*/ 10967242 w 12192000"/>
              <a:gd name="connsiteY140" fmla="*/ 3812811 h 4029283"/>
              <a:gd name="connsiteX141" fmla="*/ 10951497 w 12192000"/>
              <a:gd name="connsiteY141" fmla="*/ 3801003 h 4029283"/>
              <a:gd name="connsiteX142" fmla="*/ 10947561 w 12192000"/>
              <a:gd name="connsiteY142" fmla="*/ 3797067 h 4029283"/>
              <a:gd name="connsiteX143" fmla="*/ 10939689 w 12192000"/>
              <a:gd name="connsiteY143" fmla="*/ 3793131 h 4029283"/>
              <a:gd name="connsiteX144" fmla="*/ 10868837 w 12192000"/>
              <a:gd name="connsiteY144" fmla="*/ 3753773 h 4029283"/>
              <a:gd name="connsiteX145" fmla="*/ 10723197 w 12192000"/>
              <a:gd name="connsiteY145" fmla="*/ 3675055 h 4029283"/>
              <a:gd name="connsiteX146" fmla="*/ 10573621 w 12192000"/>
              <a:gd name="connsiteY146" fmla="*/ 3592402 h 4029283"/>
              <a:gd name="connsiteX147" fmla="*/ 10498833 w 12192000"/>
              <a:gd name="connsiteY147" fmla="*/ 3545172 h 4029283"/>
              <a:gd name="connsiteX148" fmla="*/ 10487024 w 12192000"/>
              <a:gd name="connsiteY148" fmla="*/ 3537300 h 4029283"/>
              <a:gd name="connsiteX149" fmla="*/ 10479152 w 12192000"/>
              <a:gd name="connsiteY149" fmla="*/ 3525492 h 4029283"/>
              <a:gd name="connsiteX150" fmla="*/ 10463407 w 12192000"/>
              <a:gd name="connsiteY150" fmla="*/ 3509749 h 4029283"/>
              <a:gd name="connsiteX151" fmla="*/ 10435854 w 12192000"/>
              <a:gd name="connsiteY151" fmla="*/ 3482198 h 4029283"/>
              <a:gd name="connsiteX152" fmla="*/ 10180000 w 12192000"/>
              <a:gd name="connsiteY152" fmla="*/ 3277533 h 4029283"/>
              <a:gd name="connsiteX153" fmla="*/ 10172128 w 12192000"/>
              <a:gd name="connsiteY153" fmla="*/ 3273597 h 4029283"/>
              <a:gd name="connsiteX154" fmla="*/ 10168191 w 12192000"/>
              <a:gd name="connsiteY154" fmla="*/ 3269661 h 4029283"/>
              <a:gd name="connsiteX155" fmla="*/ 9853295 w 12192000"/>
              <a:gd name="connsiteY155" fmla="*/ 2895754 h 4029283"/>
              <a:gd name="connsiteX156" fmla="*/ 9849359 w 12192000"/>
              <a:gd name="connsiteY156" fmla="*/ 2891818 h 4029283"/>
              <a:gd name="connsiteX157" fmla="*/ 9636827 w 12192000"/>
              <a:gd name="connsiteY157" fmla="*/ 2593554 h 4029283"/>
              <a:gd name="connsiteX158" fmla="*/ 9633549 w 12192000"/>
              <a:gd name="connsiteY158" fmla="*/ 2588953 h 4029283"/>
              <a:gd name="connsiteX159" fmla="*/ 9648612 w 12192000"/>
              <a:gd name="connsiteY159" fmla="*/ 2596628 h 4029283"/>
              <a:gd name="connsiteX160" fmla="*/ 9624995 w 12192000"/>
              <a:gd name="connsiteY160" fmla="*/ 2576949 h 4029283"/>
              <a:gd name="connsiteX161" fmla="*/ 9628501 w 12192000"/>
              <a:gd name="connsiteY161" fmla="*/ 2581869 h 4029283"/>
              <a:gd name="connsiteX162" fmla="*/ 9633549 w 12192000"/>
              <a:gd name="connsiteY162" fmla="*/ 2588953 h 4029283"/>
              <a:gd name="connsiteX163" fmla="*/ 9444629 w 12192000"/>
              <a:gd name="connsiteY163" fmla="*/ 2492697 h 4029283"/>
              <a:gd name="connsiteX164" fmla="*/ 9063216 w 12192000"/>
              <a:gd name="connsiteY164" fmla="*/ 2298364 h 4029283"/>
              <a:gd name="connsiteX165" fmla="*/ 9045399 w 12192000"/>
              <a:gd name="connsiteY165" fmla="*/ 2289286 h 4029283"/>
              <a:gd name="connsiteX166" fmla="*/ 9058180 w 12192000"/>
              <a:gd name="connsiteY166" fmla="*/ 2289631 h 4029283"/>
              <a:gd name="connsiteX167" fmla="*/ 9030627 w 12192000"/>
              <a:gd name="connsiteY167" fmla="*/ 2281759 h 4029283"/>
              <a:gd name="connsiteX168" fmla="*/ 9040283 w 12192000"/>
              <a:gd name="connsiteY168" fmla="*/ 2286679 h 4029283"/>
              <a:gd name="connsiteX169" fmla="*/ 9045399 w 12192000"/>
              <a:gd name="connsiteY169" fmla="*/ 2289286 h 4029283"/>
              <a:gd name="connsiteX170" fmla="*/ 8481886 w 12192000"/>
              <a:gd name="connsiteY170" fmla="*/ 2274057 h 4029283"/>
              <a:gd name="connsiteX171" fmla="*/ 8483494 w 12192000"/>
              <a:gd name="connsiteY171" fmla="*/ 2273888 h 4029283"/>
              <a:gd name="connsiteX172" fmla="*/ 8475621 w 12192000"/>
              <a:gd name="connsiteY172" fmla="*/ 2273888 h 4029283"/>
              <a:gd name="connsiteX173" fmla="*/ 8481886 w 12192000"/>
              <a:gd name="connsiteY173" fmla="*/ 2274057 h 4029283"/>
              <a:gd name="connsiteX174" fmla="*/ 8384751 w 12192000"/>
              <a:gd name="connsiteY174" fmla="*/ 2284281 h 4029283"/>
              <a:gd name="connsiteX175" fmla="*/ 8184342 w 12192000"/>
              <a:gd name="connsiteY175" fmla="*/ 2305375 h 4029283"/>
              <a:gd name="connsiteX176" fmla="*/ 8168597 w 12192000"/>
              <a:gd name="connsiteY176" fmla="*/ 2305375 h 4029283"/>
              <a:gd name="connsiteX177" fmla="*/ 8156788 w 12192000"/>
              <a:gd name="connsiteY177" fmla="*/ 2301439 h 4029283"/>
              <a:gd name="connsiteX178" fmla="*/ 7747423 w 12192000"/>
              <a:gd name="connsiteY178" fmla="*/ 2151876 h 4029283"/>
              <a:gd name="connsiteX179" fmla="*/ 7546676 w 12192000"/>
              <a:gd name="connsiteY179" fmla="*/ 2077094 h 4029283"/>
              <a:gd name="connsiteX180" fmla="*/ 7341993 w 12192000"/>
              <a:gd name="connsiteY180" fmla="*/ 2006249 h 4029283"/>
              <a:gd name="connsiteX181" fmla="*/ 7330185 w 12192000"/>
              <a:gd name="connsiteY181" fmla="*/ 2002313 h 4029283"/>
              <a:gd name="connsiteX182" fmla="*/ 7326248 w 12192000"/>
              <a:gd name="connsiteY182" fmla="*/ 2002313 h 4029283"/>
              <a:gd name="connsiteX183" fmla="*/ 7318376 w 12192000"/>
              <a:gd name="connsiteY183" fmla="*/ 2002313 h 4029283"/>
              <a:gd name="connsiteX184" fmla="*/ 7306567 w 12192000"/>
              <a:gd name="connsiteY184" fmla="*/ 2002313 h 4029283"/>
              <a:gd name="connsiteX185" fmla="*/ 7251460 w 12192000"/>
              <a:gd name="connsiteY185" fmla="*/ 2002313 h 4029283"/>
              <a:gd name="connsiteX186" fmla="*/ 7141247 w 12192000"/>
              <a:gd name="connsiteY186" fmla="*/ 1998377 h 4029283"/>
              <a:gd name="connsiteX187" fmla="*/ 6924755 w 12192000"/>
              <a:gd name="connsiteY187" fmla="*/ 1998377 h 4029283"/>
              <a:gd name="connsiteX188" fmla="*/ 6491772 w 12192000"/>
              <a:gd name="connsiteY188" fmla="*/ 1998377 h 4029283"/>
              <a:gd name="connsiteX189" fmla="*/ 6479963 w 12192000"/>
              <a:gd name="connsiteY189" fmla="*/ 1998377 h 4029283"/>
              <a:gd name="connsiteX190" fmla="*/ 6472091 w 12192000"/>
              <a:gd name="connsiteY190" fmla="*/ 1994441 h 4029283"/>
              <a:gd name="connsiteX191" fmla="*/ 5861978 w 12192000"/>
              <a:gd name="connsiteY191" fmla="*/ 1734674 h 4029283"/>
              <a:gd name="connsiteX192" fmla="*/ 5858042 w 12192000"/>
              <a:gd name="connsiteY192" fmla="*/ 1734674 h 4029283"/>
              <a:gd name="connsiteX193" fmla="*/ 5854106 w 12192000"/>
              <a:gd name="connsiteY193" fmla="*/ 1734674 h 4029283"/>
              <a:gd name="connsiteX194" fmla="*/ 5362018 w 12192000"/>
              <a:gd name="connsiteY194" fmla="*/ 1447971 h 4029283"/>
              <a:gd name="connsiteX195" fmla="*/ 5359532 w 12192000"/>
              <a:gd name="connsiteY195" fmla="*/ 1446523 h 4029283"/>
              <a:gd name="connsiteX196" fmla="*/ 5369952 w 12192000"/>
              <a:gd name="connsiteY196" fmla="*/ 1447356 h 4029283"/>
              <a:gd name="connsiteX197" fmla="*/ 5354207 w 12192000"/>
              <a:gd name="connsiteY197" fmla="*/ 1443420 h 4029283"/>
              <a:gd name="connsiteX198" fmla="*/ 5359532 w 12192000"/>
              <a:gd name="connsiteY198" fmla="*/ 1446523 h 4029283"/>
              <a:gd name="connsiteX199" fmla="*/ 5142583 w 12192000"/>
              <a:gd name="connsiteY199" fmla="*/ 1429168 h 4029283"/>
              <a:gd name="connsiteX200" fmla="*/ 4691879 w 12192000"/>
              <a:gd name="connsiteY200" fmla="*/ 1393115 h 4029283"/>
              <a:gd name="connsiteX201" fmla="*/ 4690517 w 12192000"/>
              <a:gd name="connsiteY201" fmla="*/ 1393006 h 4029283"/>
              <a:gd name="connsiteX202" fmla="*/ 4700797 w 12192000"/>
              <a:gd name="connsiteY202" fmla="*/ 1384382 h 4029283"/>
              <a:gd name="connsiteX203" fmla="*/ 4681116 w 12192000"/>
              <a:gd name="connsiteY203" fmla="*/ 1392254 h 4029283"/>
              <a:gd name="connsiteX204" fmla="*/ 4690517 w 12192000"/>
              <a:gd name="connsiteY204" fmla="*/ 1393006 h 4029283"/>
              <a:gd name="connsiteX205" fmla="*/ 4619038 w 12192000"/>
              <a:gd name="connsiteY205" fmla="*/ 1452971 h 4029283"/>
              <a:gd name="connsiteX206" fmla="*/ 4260818 w 12192000"/>
              <a:gd name="connsiteY206" fmla="*/ 1753485 h 4029283"/>
              <a:gd name="connsiteX207" fmla="*/ 4243732 w 12192000"/>
              <a:gd name="connsiteY207" fmla="*/ 1767819 h 4029283"/>
              <a:gd name="connsiteX208" fmla="*/ 4244196 w 12192000"/>
              <a:gd name="connsiteY208" fmla="*/ 1758289 h 4029283"/>
              <a:gd name="connsiteX209" fmla="*/ 4236324 w 12192000"/>
              <a:gd name="connsiteY209" fmla="*/ 1774033 h 4029283"/>
              <a:gd name="connsiteX210" fmla="*/ 4243581 w 12192000"/>
              <a:gd name="connsiteY210" fmla="*/ 1767945 h 4029283"/>
              <a:gd name="connsiteX211" fmla="*/ 4243732 w 12192000"/>
              <a:gd name="connsiteY211" fmla="*/ 1767819 h 4029283"/>
              <a:gd name="connsiteX212" fmla="*/ 4241425 w 12192000"/>
              <a:gd name="connsiteY212" fmla="*/ 1815100 h 4029283"/>
              <a:gd name="connsiteX213" fmla="*/ 4228452 w 12192000"/>
              <a:gd name="connsiteY213" fmla="*/ 2081030 h 4029283"/>
              <a:gd name="connsiteX214" fmla="*/ 4208770 w 12192000"/>
              <a:gd name="connsiteY214" fmla="*/ 2403771 h 4029283"/>
              <a:gd name="connsiteX215" fmla="*/ 4208770 w 12192000"/>
              <a:gd name="connsiteY215" fmla="*/ 2407707 h 4029283"/>
              <a:gd name="connsiteX216" fmla="*/ 4043450 w 12192000"/>
              <a:gd name="connsiteY216" fmla="*/ 2903626 h 4029283"/>
              <a:gd name="connsiteX217" fmla="*/ 3960789 w 12192000"/>
              <a:gd name="connsiteY217" fmla="*/ 3151585 h 4029283"/>
              <a:gd name="connsiteX218" fmla="*/ 3882065 w 12192000"/>
              <a:gd name="connsiteY218" fmla="*/ 3403481 h 4029283"/>
              <a:gd name="connsiteX219" fmla="*/ 3878129 w 12192000"/>
              <a:gd name="connsiteY219" fmla="*/ 3415288 h 4029283"/>
              <a:gd name="connsiteX220" fmla="*/ 3862384 w 12192000"/>
              <a:gd name="connsiteY220" fmla="*/ 3415288 h 4029283"/>
              <a:gd name="connsiteX221" fmla="*/ 3704936 w 12192000"/>
              <a:gd name="connsiteY221" fmla="*/ 3419224 h 4029283"/>
              <a:gd name="connsiteX222" fmla="*/ 3567168 w 12192000"/>
              <a:gd name="connsiteY222" fmla="*/ 3419224 h 4029283"/>
              <a:gd name="connsiteX223" fmla="*/ 3551424 w 12192000"/>
              <a:gd name="connsiteY223" fmla="*/ 3419224 h 4029283"/>
              <a:gd name="connsiteX224" fmla="*/ 3118441 w 12192000"/>
              <a:gd name="connsiteY224" fmla="*/ 3486134 h 4029283"/>
              <a:gd name="connsiteX225" fmla="*/ 2901949 w 12192000"/>
              <a:gd name="connsiteY225" fmla="*/ 3513685 h 4029283"/>
              <a:gd name="connsiteX226" fmla="*/ 2685458 w 12192000"/>
              <a:gd name="connsiteY226" fmla="*/ 3541236 h 4029283"/>
              <a:gd name="connsiteX227" fmla="*/ 2677585 w 12192000"/>
              <a:gd name="connsiteY227" fmla="*/ 3545172 h 4029283"/>
              <a:gd name="connsiteX228" fmla="*/ 2665776 w 12192000"/>
              <a:gd name="connsiteY228" fmla="*/ 3541236 h 4029283"/>
              <a:gd name="connsiteX229" fmla="*/ 2110771 w 12192000"/>
              <a:gd name="connsiteY229" fmla="*/ 3312956 h 4029283"/>
              <a:gd name="connsiteX230" fmla="*/ 2102899 w 12192000"/>
              <a:gd name="connsiteY230" fmla="*/ 3309020 h 4029283"/>
              <a:gd name="connsiteX231" fmla="*/ 2095026 w 12192000"/>
              <a:gd name="connsiteY231" fmla="*/ 3297212 h 4029283"/>
              <a:gd name="connsiteX232" fmla="*/ 1839172 w 12192000"/>
              <a:gd name="connsiteY232" fmla="*/ 2970536 h 4029283"/>
              <a:gd name="connsiteX233" fmla="*/ 1831300 w 12192000"/>
              <a:gd name="connsiteY233" fmla="*/ 2958728 h 4029283"/>
              <a:gd name="connsiteX234" fmla="*/ 1831300 w 12192000"/>
              <a:gd name="connsiteY234" fmla="*/ 2946920 h 4029283"/>
              <a:gd name="connsiteX235" fmla="*/ 1768321 w 12192000"/>
              <a:gd name="connsiteY235" fmla="*/ 2474617 h 4029283"/>
              <a:gd name="connsiteX236" fmla="*/ 1706325 w 12192000"/>
              <a:gd name="connsiteY236" fmla="*/ 2009693 h 4029283"/>
              <a:gd name="connsiteX237" fmla="*/ 1705926 w 12192000"/>
              <a:gd name="connsiteY237" fmla="*/ 2006701 h 4029283"/>
              <a:gd name="connsiteX238" fmla="*/ 1709277 w 12192000"/>
              <a:gd name="connsiteY238" fmla="*/ 2014121 h 4029283"/>
              <a:gd name="connsiteX239" fmla="*/ 1705341 w 12192000"/>
              <a:gd name="connsiteY239" fmla="*/ 2002313 h 4029283"/>
              <a:gd name="connsiteX240" fmla="*/ 1705464 w 12192000"/>
              <a:gd name="connsiteY240" fmla="*/ 2003235 h 4029283"/>
              <a:gd name="connsiteX241" fmla="*/ 1705926 w 12192000"/>
              <a:gd name="connsiteY241" fmla="*/ 2006701 h 4029283"/>
              <a:gd name="connsiteX242" fmla="*/ 1672898 w 12192000"/>
              <a:gd name="connsiteY242" fmla="*/ 1933574 h 4029283"/>
              <a:gd name="connsiteX243" fmla="*/ 1599064 w 12192000"/>
              <a:gd name="connsiteY243" fmla="*/ 1770097 h 4029283"/>
              <a:gd name="connsiteX244" fmla="*/ 1492786 w 12192000"/>
              <a:gd name="connsiteY244" fmla="*/ 1526073 h 4029283"/>
              <a:gd name="connsiteX245" fmla="*/ 1496722 w 12192000"/>
              <a:gd name="connsiteY245" fmla="*/ 1537881 h 4029283"/>
              <a:gd name="connsiteX246" fmla="*/ 1229060 w 12192000"/>
              <a:gd name="connsiteY246" fmla="*/ 1223012 h 4029283"/>
              <a:gd name="connsiteX247" fmla="*/ 1095229 w 12192000"/>
              <a:gd name="connsiteY247" fmla="*/ 1065577 h 4029283"/>
              <a:gd name="connsiteX248" fmla="*/ 957461 w 12192000"/>
              <a:gd name="connsiteY248" fmla="*/ 912079 h 4029283"/>
              <a:gd name="connsiteX249" fmla="*/ 685863 w 12192000"/>
              <a:gd name="connsiteY249" fmla="*/ 605081 h 4029283"/>
              <a:gd name="connsiteX250" fmla="*/ 410328 w 12192000"/>
              <a:gd name="connsiteY250" fmla="*/ 294148 h 4029283"/>
              <a:gd name="connsiteX251" fmla="*/ 418201 w 12192000"/>
              <a:gd name="connsiteY251" fmla="*/ 298084 h 4029283"/>
              <a:gd name="connsiteX252" fmla="*/ 75750 w 12192000"/>
              <a:gd name="connsiteY252" fmla="*/ 77675 h 4029283"/>
              <a:gd name="connsiteX253" fmla="*/ 18583 w 12192000"/>
              <a:gd name="connsiteY253" fmla="*/ 41299 h 4029283"/>
              <a:gd name="connsiteX254" fmla="*/ 0 w 12192000"/>
              <a:gd name="connsiteY254" fmla="*/ 29475 h 40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4029283">
                <a:moveTo>
                  <a:pt x="0" y="0"/>
                </a:moveTo>
                <a:lnTo>
                  <a:pt x="18429" y="10889"/>
                </a:lnTo>
                <a:cubicBezTo>
                  <a:pt x="91495" y="54060"/>
                  <a:pt x="91495" y="54060"/>
                  <a:pt x="91495" y="54060"/>
                </a:cubicBezTo>
                <a:cubicBezTo>
                  <a:pt x="441818" y="258725"/>
                  <a:pt x="441818" y="258725"/>
                  <a:pt x="441818" y="258725"/>
                </a:cubicBezTo>
                <a:cubicBezTo>
                  <a:pt x="445754" y="258725"/>
                  <a:pt x="445754" y="258725"/>
                  <a:pt x="445754" y="258725"/>
                </a:cubicBezTo>
                <a:cubicBezTo>
                  <a:pt x="449690" y="262661"/>
                  <a:pt x="449690" y="262661"/>
                  <a:pt x="449690" y="262661"/>
                </a:cubicBezTo>
                <a:cubicBezTo>
                  <a:pt x="733097" y="561787"/>
                  <a:pt x="733097" y="561787"/>
                  <a:pt x="733097" y="561787"/>
                </a:cubicBezTo>
                <a:cubicBezTo>
                  <a:pt x="1012568" y="864848"/>
                  <a:pt x="1012568" y="864848"/>
                  <a:pt x="1012568" y="864848"/>
                </a:cubicBezTo>
                <a:cubicBezTo>
                  <a:pt x="1107037" y="963245"/>
                  <a:pt x="1201506" y="1065577"/>
                  <a:pt x="1292039" y="1167910"/>
                </a:cubicBezTo>
                <a:cubicBezTo>
                  <a:pt x="1567574" y="1474907"/>
                  <a:pt x="1567574" y="1474907"/>
                  <a:pt x="1567574" y="1474907"/>
                </a:cubicBezTo>
                <a:cubicBezTo>
                  <a:pt x="1571510" y="1482779"/>
                  <a:pt x="1571510" y="1482779"/>
                  <a:pt x="1571510" y="1482779"/>
                </a:cubicBezTo>
                <a:cubicBezTo>
                  <a:pt x="1571510" y="1486715"/>
                  <a:pt x="1571510" y="1486715"/>
                  <a:pt x="1571510" y="1486715"/>
                </a:cubicBezTo>
                <a:cubicBezTo>
                  <a:pt x="1685660" y="1730738"/>
                  <a:pt x="1685660" y="1730738"/>
                  <a:pt x="1685660" y="1730738"/>
                </a:cubicBezTo>
                <a:cubicBezTo>
                  <a:pt x="1795874" y="1974762"/>
                  <a:pt x="1795874" y="1974762"/>
                  <a:pt x="1795874" y="1974762"/>
                </a:cubicBezTo>
                <a:cubicBezTo>
                  <a:pt x="1799810" y="1982634"/>
                  <a:pt x="1799810" y="1982634"/>
                  <a:pt x="1799810" y="1982634"/>
                </a:cubicBezTo>
                <a:cubicBezTo>
                  <a:pt x="1799810" y="1986569"/>
                  <a:pt x="1799810" y="1986569"/>
                  <a:pt x="1799810" y="1986569"/>
                </a:cubicBezTo>
                <a:cubicBezTo>
                  <a:pt x="1862790" y="2458873"/>
                  <a:pt x="1862790" y="2458873"/>
                  <a:pt x="1862790" y="2458873"/>
                </a:cubicBezTo>
                <a:cubicBezTo>
                  <a:pt x="1902152" y="2754063"/>
                  <a:pt x="1916912" y="2864759"/>
                  <a:pt x="1922448" y="2906271"/>
                </a:cubicBezTo>
                <a:lnTo>
                  <a:pt x="1923656" y="2915332"/>
                </a:lnTo>
                <a:lnTo>
                  <a:pt x="1917897" y="2907562"/>
                </a:lnTo>
                <a:cubicBezTo>
                  <a:pt x="1917897" y="2907562"/>
                  <a:pt x="1917897" y="2907562"/>
                  <a:pt x="1925769" y="2931177"/>
                </a:cubicBezTo>
                <a:cubicBezTo>
                  <a:pt x="1925769" y="2931177"/>
                  <a:pt x="1925769" y="2931177"/>
                  <a:pt x="1924785" y="2923797"/>
                </a:cubicBezTo>
                <a:lnTo>
                  <a:pt x="1923656" y="2915332"/>
                </a:lnTo>
                <a:lnTo>
                  <a:pt x="1961548" y="2966451"/>
                </a:lnTo>
                <a:cubicBezTo>
                  <a:pt x="2084146" y="3131847"/>
                  <a:pt x="2133185" y="3198005"/>
                  <a:pt x="2152801" y="3224468"/>
                </a:cubicBezTo>
                <a:lnTo>
                  <a:pt x="2156221" y="3229082"/>
                </a:lnTo>
                <a:lnTo>
                  <a:pt x="2150133" y="3226367"/>
                </a:lnTo>
                <a:cubicBezTo>
                  <a:pt x="2150133" y="3226367"/>
                  <a:pt x="2150133" y="3226367"/>
                  <a:pt x="2165878" y="3242110"/>
                </a:cubicBezTo>
                <a:cubicBezTo>
                  <a:pt x="2165878" y="3242110"/>
                  <a:pt x="2165878" y="3242110"/>
                  <a:pt x="2162003" y="3236883"/>
                </a:cubicBezTo>
                <a:lnTo>
                  <a:pt x="2156221" y="3229082"/>
                </a:lnTo>
                <a:lnTo>
                  <a:pt x="2330730" y="3306914"/>
                </a:lnTo>
                <a:cubicBezTo>
                  <a:pt x="2592541" y="3423683"/>
                  <a:pt x="2667345" y="3457045"/>
                  <a:pt x="2688717" y="3466577"/>
                </a:cubicBezTo>
                <a:lnTo>
                  <a:pt x="2693399" y="3468665"/>
                </a:lnTo>
                <a:lnTo>
                  <a:pt x="2677585" y="3470390"/>
                </a:lnTo>
                <a:cubicBezTo>
                  <a:pt x="2677585" y="3470390"/>
                  <a:pt x="2677585" y="3470390"/>
                  <a:pt x="2697266" y="3470390"/>
                </a:cubicBezTo>
                <a:lnTo>
                  <a:pt x="2693399" y="3468665"/>
                </a:lnTo>
                <a:lnTo>
                  <a:pt x="2749044" y="3462595"/>
                </a:lnTo>
                <a:cubicBezTo>
                  <a:pt x="2894077" y="3446775"/>
                  <a:pt x="2894077" y="3446775"/>
                  <a:pt x="2894077" y="3446775"/>
                </a:cubicBezTo>
                <a:cubicBezTo>
                  <a:pt x="2964928" y="3438903"/>
                  <a:pt x="3039716" y="3434968"/>
                  <a:pt x="3110568" y="3423160"/>
                </a:cubicBezTo>
                <a:cubicBezTo>
                  <a:pt x="3543551" y="3371994"/>
                  <a:pt x="3543551" y="3371994"/>
                  <a:pt x="3543551" y="3371994"/>
                </a:cubicBezTo>
                <a:cubicBezTo>
                  <a:pt x="3547487" y="3371994"/>
                  <a:pt x="3547487" y="3371994"/>
                  <a:pt x="3547487" y="3371994"/>
                </a:cubicBezTo>
                <a:cubicBezTo>
                  <a:pt x="3704936" y="3371994"/>
                  <a:pt x="3704936" y="3371994"/>
                  <a:pt x="3704936" y="3371994"/>
                </a:cubicBezTo>
                <a:cubicBezTo>
                  <a:pt x="3783660" y="3373962"/>
                  <a:pt x="3823022" y="3374946"/>
                  <a:pt x="3842703" y="3375438"/>
                </a:cubicBezTo>
                <a:lnTo>
                  <a:pt x="3847029" y="3375546"/>
                </a:lnTo>
                <a:lnTo>
                  <a:pt x="3842703" y="3387737"/>
                </a:lnTo>
                <a:cubicBezTo>
                  <a:pt x="3842703" y="3387737"/>
                  <a:pt x="3842703" y="3387737"/>
                  <a:pt x="3862384" y="3375930"/>
                </a:cubicBezTo>
                <a:cubicBezTo>
                  <a:pt x="3862384" y="3375930"/>
                  <a:pt x="3862384" y="3375930"/>
                  <a:pt x="3859924" y="3375868"/>
                </a:cubicBezTo>
                <a:lnTo>
                  <a:pt x="3847029" y="3375546"/>
                </a:lnTo>
                <a:lnTo>
                  <a:pt x="3871287" y="3307190"/>
                </a:lnTo>
                <a:cubicBezTo>
                  <a:pt x="3929300" y="3143714"/>
                  <a:pt x="3929300" y="3143714"/>
                  <a:pt x="3929300" y="3143714"/>
                </a:cubicBezTo>
                <a:cubicBezTo>
                  <a:pt x="4011960" y="2895754"/>
                  <a:pt x="4011960" y="2895754"/>
                  <a:pt x="4011960" y="2895754"/>
                </a:cubicBezTo>
                <a:cubicBezTo>
                  <a:pt x="4067067" y="2730448"/>
                  <a:pt x="4122174" y="2565142"/>
                  <a:pt x="4177281" y="2399835"/>
                </a:cubicBezTo>
                <a:cubicBezTo>
                  <a:pt x="4177281" y="2403771"/>
                  <a:pt x="4177281" y="2403771"/>
                  <a:pt x="4177281" y="2403771"/>
                </a:cubicBezTo>
                <a:cubicBezTo>
                  <a:pt x="4189089" y="2081030"/>
                  <a:pt x="4189089" y="2081030"/>
                  <a:pt x="4189089" y="2081030"/>
                </a:cubicBezTo>
                <a:cubicBezTo>
                  <a:pt x="4204834" y="1758289"/>
                  <a:pt x="4204834" y="1758289"/>
                  <a:pt x="4204834" y="1758289"/>
                </a:cubicBezTo>
                <a:cubicBezTo>
                  <a:pt x="4204834" y="1750418"/>
                  <a:pt x="4204834" y="1750418"/>
                  <a:pt x="4204834" y="1750418"/>
                </a:cubicBezTo>
                <a:cubicBezTo>
                  <a:pt x="4212707" y="1742546"/>
                  <a:pt x="4212707" y="1742546"/>
                  <a:pt x="4212707" y="1742546"/>
                </a:cubicBezTo>
                <a:cubicBezTo>
                  <a:pt x="4661435" y="1345024"/>
                  <a:pt x="4661435" y="1345024"/>
                  <a:pt x="4661435" y="1345024"/>
                </a:cubicBezTo>
                <a:cubicBezTo>
                  <a:pt x="4669307" y="1337152"/>
                  <a:pt x="4669307" y="1337152"/>
                  <a:pt x="4669307" y="1337152"/>
                </a:cubicBezTo>
                <a:cubicBezTo>
                  <a:pt x="4681116" y="1337152"/>
                  <a:pt x="4681116" y="1337152"/>
                  <a:pt x="4681116" y="1337152"/>
                </a:cubicBezTo>
                <a:cubicBezTo>
                  <a:pt x="5377825" y="1376511"/>
                  <a:pt x="5377825" y="1376511"/>
                  <a:pt x="5377825" y="1376511"/>
                </a:cubicBezTo>
                <a:cubicBezTo>
                  <a:pt x="5385697" y="1376511"/>
                  <a:pt x="5385697" y="1376511"/>
                  <a:pt x="5385697" y="1376511"/>
                </a:cubicBezTo>
                <a:cubicBezTo>
                  <a:pt x="5393570" y="1380446"/>
                  <a:pt x="5393570" y="1380446"/>
                  <a:pt x="5393570" y="1380446"/>
                </a:cubicBezTo>
                <a:cubicBezTo>
                  <a:pt x="5901341" y="1655957"/>
                  <a:pt x="5901341" y="1655957"/>
                  <a:pt x="5901341" y="1655957"/>
                </a:cubicBezTo>
                <a:cubicBezTo>
                  <a:pt x="5893468" y="1655957"/>
                  <a:pt x="5893468" y="1655957"/>
                  <a:pt x="5893468" y="1655957"/>
                </a:cubicBezTo>
                <a:cubicBezTo>
                  <a:pt x="6279709" y="1808472"/>
                  <a:pt x="6424549" y="1865665"/>
                  <a:pt x="6478864" y="1887112"/>
                </a:cubicBezTo>
                <a:lnTo>
                  <a:pt x="6501485" y="1896045"/>
                </a:lnTo>
                <a:lnTo>
                  <a:pt x="6491772" y="1896045"/>
                </a:lnTo>
                <a:cubicBezTo>
                  <a:pt x="6491772" y="1896045"/>
                  <a:pt x="6491772" y="1896045"/>
                  <a:pt x="6511453" y="1899981"/>
                </a:cubicBezTo>
                <a:cubicBezTo>
                  <a:pt x="6511453" y="1899981"/>
                  <a:pt x="6511453" y="1899981"/>
                  <a:pt x="6501797" y="1896168"/>
                </a:cubicBezTo>
                <a:lnTo>
                  <a:pt x="6501485" y="1896045"/>
                </a:lnTo>
                <a:lnTo>
                  <a:pt x="6634690" y="1896045"/>
                </a:lnTo>
                <a:cubicBezTo>
                  <a:pt x="6924755" y="1896045"/>
                  <a:pt x="6924755" y="1896045"/>
                  <a:pt x="6924755" y="1896045"/>
                </a:cubicBezTo>
                <a:cubicBezTo>
                  <a:pt x="7141247" y="1896045"/>
                  <a:pt x="7141247" y="1896045"/>
                  <a:pt x="7141247" y="1896045"/>
                </a:cubicBezTo>
                <a:cubicBezTo>
                  <a:pt x="7251460" y="1892109"/>
                  <a:pt x="7251460" y="1892109"/>
                  <a:pt x="7251460" y="1892109"/>
                </a:cubicBezTo>
                <a:cubicBezTo>
                  <a:pt x="7306567" y="1892109"/>
                  <a:pt x="7306567" y="1892109"/>
                  <a:pt x="7306567" y="1892109"/>
                </a:cubicBezTo>
                <a:cubicBezTo>
                  <a:pt x="7318376" y="1892109"/>
                  <a:pt x="7318376" y="1892109"/>
                  <a:pt x="7318376" y="1892109"/>
                </a:cubicBezTo>
                <a:cubicBezTo>
                  <a:pt x="7326248" y="1892109"/>
                  <a:pt x="7326248" y="1892109"/>
                  <a:pt x="7326248" y="1892109"/>
                </a:cubicBezTo>
                <a:cubicBezTo>
                  <a:pt x="7330185" y="1892109"/>
                  <a:pt x="7334121" y="1896045"/>
                  <a:pt x="7338057" y="1896045"/>
                </a:cubicBezTo>
                <a:cubicBezTo>
                  <a:pt x="7345929" y="1896045"/>
                  <a:pt x="7357738" y="1899981"/>
                  <a:pt x="7361674" y="1899981"/>
                </a:cubicBezTo>
                <a:cubicBezTo>
                  <a:pt x="7373483" y="1903916"/>
                  <a:pt x="7373483" y="1903916"/>
                  <a:pt x="7373483" y="1903916"/>
                </a:cubicBezTo>
                <a:cubicBezTo>
                  <a:pt x="7444335" y="1927532"/>
                  <a:pt x="7515187" y="1951147"/>
                  <a:pt x="7582102" y="1974762"/>
                </a:cubicBezTo>
                <a:cubicBezTo>
                  <a:pt x="7786785" y="2045607"/>
                  <a:pt x="7786785" y="2045607"/>
                  <a:pt x="7786785" y="2045607"/>
                </a:cubicBezTo>
                <a:cubicBezTo>
                  <a:pt x="8042639" y="2136624"/>
                  <a:pt x="8138584" y="2170756"/>
                  <a:pt x="8174563" y="2183555"/>
                </a:cubicBezTo>
                <a:lnTo>
                  <a:pt x="8181323" y="2185959"/>
                </a:lnTo>
                <a:lnTo>
                  <a:pt x="8168597" y="2187299"/>
                </a:lnTo>
                <a:cubicBezTo>
                  <a:pt x="8168597" y="2187299"/>
                  <a:pt x="8168597" y="2187299"/>
                  <a:pt x="8196151" y="2191234"/>
                </a:cubicBezTo>
                <a:cubicBezTo>
                  <a:pt x="8196151" y="2191234"/>
                  <a:pt x="8196151" y="2191234"/>
                  <a:pt x="8189755" y="2188959"/>
                </a:cubicBezTo>
                <a:lnTo>
                  <a:pt x="8181323" y="2185959"/>
                </a:lnTo>
                <a:lnTo>
                  <a:pt x="8267341" y="2176905"/>
                </a:lnTo>
                <a:cubicBezTo>
                  <a:pt x="8467749" y="2155812"/>
                  <a:pt x="8467749" y="2155812"/>
                  <a:pt x="8467749" y="2155812"/>
                </a:cubicBezTo>
                <a:cubicBezTo>
                  <a:pt x="8471685" y="2155812"/>
                  <a:pt x="8471685" y="2155812"/>
                  <a:pt x="8471685" y="2155812"/>
                </a:cubicBezTo>
                <a:cubicBezTo>
                  <a:pt x="8475621" y="2155812"/>
                  <a:pt x="8475621" y="2155812"/>
                  <a:pt x="8475621" y="2155812"/>
                </a:cubicBezTo>
                <a:cubicBezTo>
                  <a:pt x="8672432" y="2159748"/>
                  <a:pt x="8865306" y="2167619"/>
                  <a:pt x="9058180" y="2171555"/>
                </a:cubicBezTo>
                <a:cubicBezTo>
                  <a:pt x="9073925" y="2171555"/>
                  <a:pt x="9073925" y="2171555"/>
                  <a:pt x="9073925" y="2171555"/>
                </a:cubicBezTo>
                <a:cubicBezTo>
                  <a:pt x="9085734" y="2179427"/>
                  <a:pt x="9085734" y="2179427"/>
                  <a:pt x="9085734" y="2179427"/>
                </a:cubicBezTo>
                <a:cubicBezTo>
                  <a:pt x="9695846" y="2494296"/>
                  <a:pt x="9695846" y="2494296"/>
                  <a:pt x="9695846" y="2494296"/>
                </a:cubicBezTo>
                <a:cubicBezTo>
                  <a:pt x="9711591" y="2502168"/>
                  <a:pt x="9711591" y="2502168"/>
                  <a:pt x="9711591" y="2502168"/>
                </a:cubicBezTo>
                <a:cubicBezTo>
                  <a:pt x="9719464" y="2513975"/>
                  <a:pt x="9719464" y="2513975"/>
                  <a:pt x="9719464" y="2513975"/>
                </a:cubicBezTo>
                <a:cubicBezTo>
                  <a:pt x="9935955" y="2828844"/>
                  <a:pt x="9935955" y="2828844"/>
                  <a:pt x="9935955" y="2828844"/>
                </a:cubicBezTo>
                <a:cubicBezTo>
                  <a:pt x="9932019" y="2824909"/>
                  <a:pt x="9932019" y="2824909"/>
                  <a:pt x="9932019" y="2824909"/>
                </a:cubicBezTo>
                <a:cubicBezTo>
                  <a:pt x="10246916" y="3206687"/>
                  <a:pt x="10246916" y="3206687"/>
                  <a:pt x="10246916" y="3206687"/>
                </a:cubicBezTo>
                <a:cubicBezTo>
                  <a:pt x="10235107" y="3198816"/>
                  <a:pt x="10235107" y="3198816"/>
                  <a:pt x="10235107" y="3198816"/>
                </a:cubicBezTo>
                <a:cubicBezTo>
                  <a:pt x="10282342" y="3234239"/>
                  <a:pt x="10325640" y="3269661"/>
                  <a:pt x="10368938" y="3305084"/>
                </a:cubicBezTo>
                <a:cubicBezTo>
                  <a:pt x="10412236" y="3340507"/>
                  <a:pt x="10455535" y="3375930"/>
                  <a:pt x="10498833" y="3415288"/>
                </a:cubicBezTo>
                <a:cubicBezTo>
                  <a:pt x="10510642" y="3427096"/>
                  <a:pt x="10522450" y="3438903"/>
                  <a:pt x="10530323" y="3450711"/>
                </a:cubicBezTo>
                <a:cubicBezTo>
                  <a:pt x="10538195" y="3454647"/>
                  <a:pt x="10542131" y="3466455"/>
                  <a:pt x="10546068" y="3466455"/>
                </a:cubicBezTo>
                <a:cubicBezTo>
                  <a:pt x="10546068" y="3466455"/>
                  <a:pt x="10546068" y="3466455"/>
                  <a:pt x="10550004" y="3470390"/>
                </a:cubicBezTo>
                <a:cubicBezTo>
                  <a:pt x="10550004" y="3470390"/>
                  <a:pt x="10553940" y="3474326"/>
                  <a:pt x="10553940" y="3474326"/>
                </a:cubicBezTo>
                <a:cubicBezTo>
                  <a:pt x="10573621" y="3490070"/>
                  <a:pt x="10597238" y="3505813"/>
                  <a:pt x="10620856" y="3517621"/>
                </a:cubicBezTo>
                <a:cubicBezTo>
                  <a:pt x="10664154" y="3549108"/>
                  <a:pt x="10715325" y="3576659"/>
                  <a:pt x="10762559" y="3604210"/>
                </a:cubicBezTo>
                <a:cubicBezTo>
                  <a:pt x="10908199" y="3686863"/>
                  <a:pt x="10908199" y="3686863"/>
                  <a:pt x="10908199" y="3686863"/>
                </a:cubicBezTo>
                <a:cubicBezTo>
                  <a:pt x="10931816" y="3698671"/>
                  <a:pt x="10955433" y="3714414"/>
                  <a:pt x="10982987" y="3730157"/>
                </a:cubicBezTo>
                <a:cubicBezTo>
                  <a:pt x="10986923" y="3734093"/>
                  <a:pt x="10986923" y="3734093"/>
                  <a:pt x="10986923" y="3734093"/>
                </a:cubicBezTo>
                <a:cubicBezTo>
                  <a:pt x="10990859" y="3734093"/>
                  <a:pt x="10990859" y="3734093"/>
                  <a:pt x="10990859" y="3734093"/>
                </a:cubicBezTo>
                <a:cubicBezTo>
                  <a:pt x="10994795" y="3738029"/>
                  <a:pt x="10994795" y="3738029"/>
                  <a:pt x="10994795" y="3738029"/>
                </a:cubicBezTo>
                <a:cubicBezTo>
                  <a:pt x="11006604" y="3745901"/>
                  <a:pt x="11006604" y="3745901"/>
                  <a:pt x="11006604" y="3745901"/>
                </a:cubicBezTo>
                <a:cubicBezTo>
                  <a:pt x="11014477" y="3749837"/>
                  <a:pt x="11014477" y="3749837"/>
                  <a:pt x="11014477" y="3749837"/>
                </a:cubicBezTo>
                <a:cubicBezTo>
                  <a:pt x="11018413" y="3753773"/>
                  <a:pt x="11026285" y="3757708"/>
                  <a:pt x="11030221" y="3757708"/>
                </a:cubicBezTo>
                <a:cubicBezTo>
                  <a:pt x="11038094" y="3761644"/>
                  <a:pt x="11042030" y="3765580"/>
                  <a:pt x="11049902" y="3765580"/>
                </a:cubicBezTo>
                <a:cubicBezTo>
                  <a:pt x="11101073" y="3785260"/>
                  <a:pt x="11152244" y="3804939"/>
                  <a:pt x="11207351" y="3820682"/>
                </a:cubicBezTo>
                <a:cubicBezTo>
                  <a:pt x="11258522" y="3836426"/>
                  <a:pt x="11313628" y="3852169"/>
                  <a:pt x="11364799" y="3867913"/>
                </a:cubicBezTo>
                <a:cubicBezTo>
                  <a:pt x="11360863" y="3867913"/>
                  <a:pt x="11360863" y="3867913"/>
                  <a:pt x="11360863" y="3867913"/>
                </a:cubicBezTo>
                <a:cubicBezTo>
                  <a:pt x="11707249" y="3926951"/>
                  <a:pt x="11707249" y="3926951"/>
                  <a:pt x="11707249" y="3926951"/>
                </a:cubicBezTo>
                <a:lnTo>
                  <a:pt x="12051415" y="3989521"/>
                </a:lnTo>
                <a:lnTo>
                  <a:pt x="12045763" y="3989924"/>
                </a:lnTo>
                <a:cubicBezTo>
                  <a:pt x="12045763" y="3989924"/>
                  <a:pt x="12045763" y="3989924"/>
                  <a:pt x="12053636" y="3989924"/>
                </a:cubicBezTo>
                <a:lnTo>
                  <a:pt x="12051415" y="3989521"/>
                </a:lnTo>
                <a:lnTo>
                  <a:pt x="12192000" y="3979480"/>
                </a:lnTo>
                <a:lnTo>
                  <a:pt x="12192000" y="4011989"/>
                </a:lnTo>
                <a:lnTo>
                  <a:pt x="12053636" y="4029283"/>
                </a:lnTo>
                <a:cubicBezTo>
                  <a:pt x="12049700" y="4029283"/>
                  <a:pt x="12049700" y="4029283"/>
                  <a:pt x="12049700" y="4029283"/>
                </a:cubicBezTo>
                <a:cubicBezTo>
                  <a:pt x="12045763" y="4029283"/>
                  <a:pt x="12045763" y="4029283"/>
                  <a:pt x="12045763" y="4029283"/>
                </a:cubicBezTo>
                <a:cubicBezTo>
                  <a:pt x="11931613" y="4013540"/>
                  <a:pt x="11813527" y="3997796"/>
                  <a:pt x="11699377" y="3982053"/>
                </a:cubicBezTo>
                <a:cubicBezTo>
                  <a:pt x="11352991" y="3930887"/>
                  <a:pt x="11352991" y="3930887"/>
                  <a:pt x="11352991" y="3930887"/>
                </a:cubicBezTo>
                <a:cubicBezTo>
                  <a:pt x="11349054" y="3930887"/>
                  <a:pt x="11349054" y="3930887"/>
                  <a:pt x="11349054" y="3930887"/>
                </a:cubicBezTo>
                <a:cubicBezTo>
                  <a:pt x="11293947" y="3915143"/>
                  <a:pt x="11238840" y="3903335"/>
                  <a:pt x="11183734" y="3887592"/>
                </a:cubicBezTo>
                <a:cubicBezTo>
                  <a:pt x="11132563" y="3871849"/>
                  <a:pt x="11077456" y="3856105"/>
                  <a:pt x="11022349" y="3836426"/>
                </a:cubicBezTo>
                <a:cubicBezTo>
                  <a:pt x="11014477" y="3832490"/>
                  <a:pt x="11010540" y="3828554"/>
                  <a:pt x="11002668" y="3828554"/>
                </a:cubicBezTo>
                <a:cubicBezTo>
                  <a:pt x="10994795" y="3824618"/>
                  <a:pt x="10986923" y="3820682"/>
                  <a:pt x="10979051" y="3816746"/>
                </a:cubicBezTo>
                <a:cubicBezTo>
                  <a:pt x="10975114" y="3816746"/>
                  <a:pt x="10975114" y="3816746"/>
                  <a:pt x="10967242" y="3812811"/>
                </a:cubicBezTo>
                <a:cubicBezTo>
                  <a:pt x="10963306" y="3808875"/>
                  <a:pt x="10959370" y="3804939"/>
                  <a:pt x="10951497" y="3801003"/>
                </a:cubicBezTo>
                <a:cubicBezTo>
                  <a:pt x="10951497" y="3801003"/>
                  <a:pt x="10951497" y="3801003"/>
                  <a:pt x="10947561" y="3797067"/>
                </a:cubicBezTo>
                <a:cubicBezTo>
                  <a:pt x="10939689" y="3793131"/>
                  <a:pt x="10939689" y="3793131"/>
                  <a:pt x="10939689" y="3793131"/>
                </a:cubicBezTo>
                <a:cubicBezTo>
                  <a:pt x="10920007" y="3781324"/>
                  <a:pt x="10896390" y="3765580"/>
                  <a:pt x="10868837" y="3753773"/>
                </a:cubicBezTo>
                <a:cubicBezTo>
                  <a:pt x="10723197" y="3675055"/>
                  <a:pt x="10723197" y="3675055"/>
                  <a:pt x="10723197" y="3675055"/>
                </a:cubicBezTo>
                <a:cubicBezTo>
                  <a:pt x="10672026" y="3651440"/>
                  <a:pt x="10620856" y="3623889"/>
                  <a:pt x="10573621" y="3592402"/>
                </a:cubicBezTo>
                <a:cubicBezTo>
                  <a:pt x="10550004" y="3576659"/>
                  <a:pt x="10522450" y="3564851"/>
                  <a:pt x="10498833" y="3545172"/>
                </a:cubicBezTo>
                <a:cubicBezTo>
                  <a:pt x="10494897" y="3541236"/>
                  <a:pt x="10490961" y="3537300"/>
                  <a:pt x="10487024" y="3537300"/>
                </a:cubicBezTo>
                <a:cubicBezTo>
                  <a:pt x="10479152" y="3525492"/>
                  <a:pt x="10479152" y="3525492"/>
                  <a:pt x="10479152" y="3525492"/>
                </a:cubicBezTo>
                <a:cubicBezTo>
                  <a:pt x="10467343" y="3513685"/>
                  <a:pt x="10467343" y="3513685"/>
                  <a:pt x="10463407" y="3509749"/>
                </a:cubicBezTo>
                <a:cubicBezTo>
                  <a:pt x="10455535" y="3501877"/>
                  <a:pt x="10447662" y="3490070"/>
                  <a:pt x="10435854" y="3482198"/>
                </a:cubicBezTo>
                <a:cubicBezTo>
                  <a:pt x="10357130" y="3411352"/>
                  <a:pt x="10266597" y="3344443"/>
                  <a:pt x="10180000" y="3277533"/>
                </a:cubicBezTo>
                <a:cubicBezTo>
                  <a:pt x="10172128" y="3273597"/>
                  <a:pt x="10172128" y="3273597"/>
                  <a:pt x="10172128" y="3273597"/>
                </a:cubicBezTo>
                <a:cubicBezTo>
                  <a:pt x="10168191" y="3269661"/>
                  <a:pt x="10168191" y="3269661"/>
                  <a:pt x="10168191" y="3269661"/>
                </a:cubicBezTo>
                <a:cubicBezTo>
                  <a:pt x="9853295" y="2895754"/>
                  <a:pt x="9853295" y="2895754"/>
                  <a:pt x="9853295" y="2895754"/>
                </a:cubicBezTo>
                <a:cubicBezTo>
                  <a:pt x="9849359" y="2891818"/>
                  <a:pt x="9849359" y="2891818"/>
                  <a:pt x="9849359" y="2891818"/>
                </a:cubicBezTo>
                <a:cubicBezTo>
                  <a:pt x="9709132" y="2695025"/>
                  <a:pt x="9656546" y="2621228"/>
                  <a:pt x="9636827" y="2593554"/>
                </a:cubicBezTo>
                <a:lnTo>
                  <a:pt x="9633549" y="2588953"/>
                </a:lnTo>
                <a:lnTo>
                  <a:pt x="9648612" y="2596628"/>
                </a:lnTo>
                <a:cubicBezTo>
                  <a:pt x="9648612" y="2596628"/>
                  <a:pt x="9648612" y="2596628"/>
                  <a:pt x="9624995" y="2576949"/>
                </a:cubicBezTo>
                <a:cubicBezTo>
                  <a:pt x="9624995" y="2576949"/>
                  <a:pt x="9624995" y="2576949"/>
                  <a:pt x="9628501" y="2581869"/>
                </a:cubicBezTo>
                <a:lnTo>
                  <a:pt x="9633549" y="2588953"/>
                </a:lnTo>
                <a:lnTo>
                  <a:pt x="9444629" y="2492697"/>
                </a:lnTo>
                <a:cubicBezTo>
                  <a:pt x="9208056" y="2372161"/>
                  <a:pt x="9106668" y="2320503"/>
                  <a:pt x="9063216" y="2298364"/>
                </a:cubicBezTo>
                <a:lnTo>
                  <a:pt x="9045399" y="2289286"/>
                </a:lnTo>
                <a:lnTo>
                  <a:pt x="9058180" y="2289631"/>
                </a:lnTo>
                <a:cubicBezTo>
                  <a:pt x="9058180" y="2289631"/>
                  <a:pt x="9058180" y="2289631"/>
                  <a:pt x="9030627" y="2281759"/>
                </a:cubicBezTo>
                <a:cubicBezTo>
                  <a:pt x="9030627" y="2281759"/>
                  <a:pt x="9030627" y="2281759"/>
                  <a:pt x="9040283" y="2286679"/>
                </a:cubicBezTo>
                <a:lnTo>
                  <a:pt x="9045399" y="2289286"/>
                </a:lnTo>
                <a:lnTo>
                  <a:pt x="8481886" y="2274057"/>
                </a:lnTo>
                <a:lnTo>
                  <a:pt x="8483494" y="2273888"/>
                </a:lnTo>
                <a:cubicBezTo>
                  <a:pt x="8483494" y="2273888"/>
                  <a:pt x="8483494" y="2273888"/>
                  <a:pt x="8475621" y="2273888"/>
                </a:cubicBezTo>
                <a:lnTo>
                  <a:pt x="8481886" y="2274057"/>
                </a:lnTo>
                <a:lnTo>
                  <a:pt x="8384751" y="2284281"/>
                </a:lnTo>
                <a:cubicBezTo>
                  <a:pt x="8184342" y="2305375"/>
                  <a:pt x="8184342" y="2305375"/>
                  <a:pt x="8184342" y="2305375"/>
                </a:cubicBezTo>
                <a:cubicBezTo>
                  <a:pt x="8168597" y="2305375"/>
                  <a:pt x="8168597" y="2305375"/>
                  <a:pt x="8168597" y="2305375"/>
                </a:cubicBezTo>
                <a:cubicBezTo>
                  <a:pt x="8156788" y="2301439"/>
                  <a:pt x="8156788" y="2301439"/>
                  <a:pt x="8156788" y="2301439"/>
                </a:cubicBezTo>
                <a:cubicBezTo>
                  <a:pt x="7747423" y="2151876"/>
                  <a:pt x="7747423" y="2151876"/>
                  <a:pt x="7747423" y="2151876"/>
                </a:cubicBezTo>
                <a:cubicBezTo>
                  <a:pt x="7546676" y="2077094"/>
                  <a:pt x="7546676" y="2077094"/>
                  <a:pt x="7546676" y="2077094"/>
                </a:cubicBezTo>
                <a:cubicBezTo>
                  <a:pt x="7479761" y="2053479"/>
                  <a:pt x="7408909" y="2029864"/>
                  <a:pt x="7341993" y="2006249"/>
                </a:cubicBezTo>
                <a:cubicBezTo>
                  <a:pt x="7330185" y="2002313"/>
                  <a:pt x="7330185" y="2002313"/>
                  <a:pt x="7330185" y="2002313"/>
                </a:cubicBezTo>
                <a:cubicBezTo>
                  <a:pt x="7326248" y="2002313"/>
                  <a:pt x="7326248" y="2002313"/>
                  <a:pt x="7326248" y="2002313"/>
                </a:cubicBezTo>
                <a:cubicBezTo>
                  <a:pt x="7318376" y="2002313"/>
                  <a:pt x="7318376" y="2002313"/>
                  <a:pt x="7318376" y="2002313"/>
                </a:cubicBezTo>
                <a:cubicBezTo>
                  <a:pt x="7306567" y="2002313"/>
                  <a:pt x="7306567" y="2002313"/>
                  <a:pt x="7306567" y="2002313"/>
                </a:cubicBezTo>
                <a:cubicBezTo>
                  <a:pt x="7251460" y="2002313"/>
                  <a:pt x="7251460" y="2002313"/>
                  <a:pt x="7251460" y="2002313"/>
                </a:cubicBezTo>
                <a:cubicBezTo>
                  <a:pt x="7141247" y="1998377"/>
                  <a:pt x="7141247" y="1998377"/>
                  <a:pt x="7141247" y="1998377"/>
                </a:cubicBezTo>
                <a:cubicBezTo>
                  <a:pt x="6924755" y="1998377"/>
                  <a:pt x="6924755" y="1998377"/>
                  <a:pt x="6924755" y="1998377"/>
                </a:cubicBezTo>
                <a:cubicBezTo>
                  <a:pt x="6491772" y="1998377"/>
                  <a:pt x="6491772" y="1998377"/>
                  <a:pt x="6491772" y="1998377"/>
                </a:cubicBezTo>
                <a:cubicBezTo>
                  <a:pt x="6479963" y="1998377"/>
                  <a:pt x="6479963" y="1998377"/>
                  <a:pt x="6479963" y="1998377"/>
                </a:cubicBezTo>
                <a:cubicBezTo>
                  <a:pt x="6472091" y="1994441"/>
                  <a:pt x="6472091" y="1994441"/>
                  <a:pt x="6472091" y="1994441"/>
                </a:cubicBezTo>
                <a:cubicBezTo>
                  <a:pt x="5861978" y="1734674"/>
                  <a:pt x="5861978" y="1734674"/>
                  <a:pt x="5861978" y="1734674"/>
                </a:cubicBezTo>
                <a:cubicBezTo>
                  <a:pt x="5858042" y="1734674"/>
                  <a:pt x="5858042" y="1734674"/>
                  <a:pt x="5858042" y="1734674"/>
                </a:cubicBezTo>
                <a:cubicBezTo>
                  <a:pt x="5854106" y="1734674"/>
                  <a:pt x="5854106" y="1734674"/>
                  <a:pt x="5854106" y="1734674"/>
                </a:cubicBezTo>
                <a:cubicBezTo>
                  <a:pt x="5479182" y="1516234"/>
                  <a:pt x="5385451" y="1461624"/>
                  <a:pt x="5362018" y="1447971"/>
                </a:cubicBezTo>
                <a:lnTo>
                  <a:pt x="5359532" y="1446523"/>
                </a:lnTo>
                <a:lnTo>
                  <a:pt x="5369952" y="1447356"/>
                </a:lnTo>
                <a:cubicBezTo>
                  <a:pt x="5369952" y="1447356"/>
                  <a:pt x="5369952" y="1447356"/>
                  <a:pt x="5354207" y="1443420"/>
                </a:cubicBezTo>
                <a:lnTo>
                  <a:pt x="5359532" y="1446523"/>
                </a:lnTo>
                <a:lnTo>
                  <a:pt x="5142583" y="1429168"/>
                </a:lnTo>
                <a:cubicBezTo>
                  <a:pt x="4812964" y="1402801"/>
                  <a:pt x="4718787" y="1395268"/>
                  <a:pt x="4691879" y="1393115"/>
                </a:cubicBezTo>
                <a:lnTo>
                  <a:pt x="4690517" y="1393006"/>
                </a:lnTo>
                <a:lnTo>
                  <a:pt x="4700797" y="1384382"/>
                </a:lnTo>
                <a:cubicBezTo>
                  <a:pt x="4700797" y="1384382"/>
                  <a:pt x="4700797" y="1384382"/>
                  <a:pt x="4681116" y="1392254"/>
                </a:cubicBezTo>
                <a:lnTo>
                  <a:pt x="4690517" y="1393006"/>
                </a:lnTo>
                <a:lnTo>
                  <a:pt x="4619038" y="1452971"/>
                </a:lnTo>
                <a:cubicBezTo>
                  <a:pt x="4389410" y="1645608"/>
                  <a:pt x="4297558" y="1722663"/>
                  <a:pt x="4260818" y="1753485"/>
                </a:cubicBezTo>
                <a:lnTo>
                  <a:pt x="4243732" y="1767819"/>
                </a:lnTo>
                <a:lnTo>
                  <a:pt x="4244196" y="1758289"/>
                </a:lnTo>
                <a:cubicBezTo>
                  <a:pt x="4244196" y="1758289"/>
                  <a:pt x="4244196" y="1758289"/>
                  <a:pt x="4236324" y="1774033"/>
                </a:cubicBezTo>
                <a:cubicBezTo>
                  <a:pt x="4236324" y="1774033"/>
                  <a:pt x="4236324" y="1774033"/>
                  <a:pt x="4243581" y="1767945"/>
                </a:cubicBezTo>
                <a:lnTo>
                  <a:pt x="4243732" y="1767819"/>
                </a:lnTo>
                <a:lnTo>
                  <a:pt x="4241425" y="1815100"/>
                </a:lnTo>
                <a:cubicBezTo>
                  <a:pt x="4228452" y="2081030"/>
                  <a:pt x="4228452" y="2081030"/>
                  <a:pt x="4228452" y="2081030"/>
                </a:cubicBezTo>
                <a:cubicBezTo>
                  <a:pt x="4208770" y="2403771"/>
                  <a:pt x="4208770" y="2403771"/>
                  <a:pt x="4208770" y="2403771"/>
                </a:cubicBezTo>
                <a:cubicBezTo>
                  <a:pt x="4208770" y="2407707"/>
                  <a:pt x="4208770" y="2407707"/>
                  <a:pt x="4208770" y="2407707"/>
                </a:cubicBezTo>
                <a:cubicBezTo>
                  <a:pt x="4153664" y="2573013"/>
                  <a:pt x="4098557" y="2738320"/>
                  <a:pt x="4043450" y="2903626"/>
                </a:cubicBezTo>
                <a:cubicBezTo>
                  <a:pt x="3960789" y="3151585"/>
                  <a:pt x="3960789" y="3151585"/>
                  <a:pt x="3960789" y="3151585"/>
                </a:cubicBezTo>
                <a:cubicBezTo>
                  <a:pt x="3882065" y="3403481"/>
                  <a:pt x="3882065" y="3403481"/>
                  <a:pt x="3882065" y="3403481"/>
                </a:cubicBezTo>
                <a:cubicBezTo>
                  <a:pt x="3878129" y="3415288"/>
                  <a:pt x="3878129" y="3415288"/>
                  <a:pt x="3878129" y="3415288"/>
                </a:cubicBezTo>
                <a:cubicBezTo>
                  <a:pt x="3862384" y="3415288"/>
                  <a:pt x="3862384" y="3415288"/>
                  <a:pt x="3862384" y="3415288"/>
                </a:cubicBezTo>
                <a:cubicBezTo>
                  <a:pt x="3704936" y="3419224"/>
                  <a:pt x="3704936" y="3419224"/>
                  <a:pt x="3704936" y="3419224"/>
                </a:cubicBezTo>
                <a:cubicBezTo>
                  <a:pt x="3626212" y="3419224"/>
                  <a:pt x="3586849" y="3419224"/>
                  <a:pt x="3567168" y="3419224"/>
                </a:cubicBezTo>
                <a:lnTo>
                  <a:pt x="3551424" y="3419224"/>
                </a:lnTo>
                <a:cubicBezTo>
                  <a:pt x="3118441" y="3486134"/>
                  <a:pt x="3118441" y="3486134"/>
                  <a:pt x="3118441" y="3486134"/>
                </a:cubicBezTo>
                <a:cubicBezTo>
                  <a:pt x="3047589" y="3497941"/>
                  <a:pt x="2972801" y="3505813"/>
                  <a:pt x="2901949" y="3513685"/>
                </a:cubicBezTo>
                <a:cubicBezTo>
                  <a:pt x="2685458" y="3541236"/>
                  <a:pt x="2685458" y="3541236"/>
                  <a:pt x="2685458" y="3541236"/>
                </a:cubicBezTo>
                <a:cubicBezTo>
                  <a:pt x="2677585" y="3545172"/>
                  <a:pt x="2677585" y="3545172"/>
                  <a:pt x="2677585" y="3545172"/>
                </a:cubicBezTo>
                <a:cubicBezTo>
                  <a:pt x="2665776" y="3541236"/>
                  <a:pt x="2665776" y="3541236"/>
                  <a:pt x="2665776" y="3541236"/>
                </a:cubicBezTo>
                <a:cubicBezTo>
                  <a:pt x="2110771" y="3312956"/>
                  <a:pt x="2110771" y="3312956"/>
                  <a:pt x="2110771" y="3312956"/>
                </a:cubicBezTo>
                <a:cubicBezTo>
                  <a:pt x="2102899" y="3309020"/>
                  <a:pt x="2102899" y="3309020"/>
                  <a:pt x="2102899" y="3309020"/>
                </a:cubicBezTo>
                <a:cubicBezTo>
                  <a:pt x="2095026" y="3297212"/>
                  <a:pt x="2095026" y="3297212"/>
                  <a:pt x="2095026" y="3297212"/>
                </a:cubicBezTo>
                <a:cubicBezTo>
                  <a:pt x="1839172" y="2970536"/>
                  <a:pt x="1839172" y="2970536"/>
                  <a:pt x="1839172" y="2970536"/>
                </a:cubicBezTo>
                <a:cubicBezTo>
                  <a:pt x="1831300" y="2958728"/>
                  <a:pt x="1831300" y="2958728"/>
                  <a:pt x="1831300" y="2958728"/>
                </a:cubicBezTo>
                <a:cubicBezTo>
                  <a:pt x="1831300" y="2946920"/>
                  <a:pt x="1831300" y="2946920"/>
                  <a:pt x="1831300" y="2946920"/>
                </a:cubicBezTo>
                <a:cubicBezTo>
                  <a:pt x="1768321" y="2474617"/>
                  <a:pt x="1768321" y="2474617"/>
                  <a:pt x="1768321" y="2474617"/>
                </a:cubicBezTo>
                <a:cubicBezTo>
                  <a:pt x="1721086" y="2120389"/>
                  <a:pt x="1709277" y="2031832"/>
                  <a:pt x="1706325" y="2009693"/>
                </a:cubicBezTo>
                <a:lnTo>
                  <a:pt x="1705926" y="2006701"/>
                </a:lnTo>
                <a:lnTo>
                  <a:pt x="1709277" y="2014121"/>
                </a:lnTo>
                <a:cubicBezTo>
                  <a:pt x="1709277" y="2014121"/>
                  <a:pt x="1709277" y="2014121"/>
                  <a:pt x="1705341" y="2002313"/>
                </a:cubicBezTo>
                <a:cubicBezTo>
                  <a:pt x="1705341" y="2002313"/>
                  <a:pt x="1705341" y="2002313"/>
                  <a:pt x="1705464" y="2003235"/>
                </a:cubicBezTo>
                <a:lnTo>
                  <a:pt x="1705926" y="2006701"/>
                </a:lnTo>
                <a:lnTo>
                  <a:pt x="1672898" y="1933574"/>
                </a:lnTo>
                <a:cubicBezTo>
                  <a:pt x="1599064" y="1770097"/>
                  <a:pt x="1599064" y="1770097"/>
                  <a:pt x="1599064" y="1770097"/>
                </a:cubicBezTo>
                <a:cubicBezTo>
                  <a:pt x="1492786" y="1526073"/>
                  <a:pt x="1492786" y="1526073"/>
                  <a:pt x="1492786" y="1526073"/>
                </a:cubicBezTo>
                <a:cubicBezTo>
                  <a:pt x="1496722" y="1537881"/>
                  <a:pt x="1496722" y="1537881"/>
                  <a:pt x="1496722" y="1537881"/>
                </a:cubicBezTo>
                <a:cubicBezTo>
                  <a:pt x="1229060" y="1223012"/>
                  <a:pt x="1229060" y="1223012"/>
                  <a:pt x="1229060" y="1223012"/>
                </a:cubicBezTo>
                <a:cubicBezTo>
                  <a:pt x="1095229" y="1065577"/>
                  <a:pt x="1095229" y="1065577"/>
                  <a:pt x="1095229" y="1065577"/>
                </a:cubicBezTo>
                <a:cubicBezTo>
                  <a:pt x="1051930" y="1014411"/>
                  <a:pt x="1004696" y="963245"/>
                  <a:pt x="957461" y="912079"/>
                </a:cubicBezTo>
                <a:cubicBezTo>
                  <a:pt x="685863" y="605081"/>
                  <a:pt x="685863" y="605081"/>
                  <a:pt x="685863" y="605081"/>
                </a:cubicBezTo>
                <a:cubicBezTo>
                  <a:pt x="410328" y="294148"/>
                  <a:pt x="410328" y="294148"/>
                  <a:pt x="410328" y="294148"/>
                </a:cubicBezTo>
                <a:cubicBezTo>
                  <a:pt x="418201" y="298084"/>
                  <a:pt x="418201" y="298084"/>
                  <a:pt x="418201" y="298084"/>
                </a:cubicBezTo>
                <a:cubicBezTo>
                  <a:pt x="75750" y="77675"/>
                  <a:pt x="75750" y="77675"/>
                  <a:pt x="75750" y="77675"/>
                </a:cubicBezTo>
                <a:cubicBezTo>
                  <a:pt x="54101" y="63900"/>
                  <a:pt x="35158" y="51846"/>
                  <a:pt x="18583" y="41299"/>
                </a:cubicBezTo>
                <a:lnTo>
                  <a:pt x="0" y="2947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13138" y="2101727"/>
            <a:ext cx="5582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85476" y="3719765"/>
            <a:ext cx="804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PA_文本框 2"/>
          <p:cNvSpPr txBox="1"/>
          <p:nvPr>
            <p:custDataLst>
              <p:tags r:id="rId1"/>
            </p:custDataLst>
          </p:nvPr>
        </p:nvSpPr>
        <p:spPr>
          <a:xfrm>
            <a:off x="2111139" y="2588182"/>
            <a:ext cx="7966512" cy="10050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工作内容回顾</a:t>
            </a:r>
            <a:endParaRPr lang="zh-CN" altLang="en-US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011655" y="4656065"/>
            <a:ext cx="2168792" cy="3978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465233" y="4691060"/>
            <a:ext cx="12724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dirty="0">
                <a:solidFill>
                  <a:srgbClr val="5483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PART.01</a:t>
            </a:r>
            <a:endParaRPr lang="zh-CN" altLang="en-US" sz="1600" dirty="0">
              <a:solidFill>
                <a:srgbClr val="5483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0" y="949867"/>
            <a:ext cx="12192000" cy="5252118"/>
          </a:xfrm>
          <a:custGeom>
            <a:avLst/>
            <a:gdLst>
              <a:gd name="connsiteX0" fmla="*/ 8934027 w 12192000"/>
              <a:gd name="connsiteY0" fmla="*/ 31 h 5252118"/>
              <a:gd name="connsiteX1" fmla="*/ 9363628 w 12192000"/>
              <a:gd name="connsiteY1" fmla="*/ 65223 h 5252118"/>
              <a:gd name="connsiteX2" fmla="*/ 9519549 w 12192000"/>
              <a:gd name="connsiteY2" fmla="*/ 117177 h 5252118"/>
              <a:gd name="connsiteX3" fmla="*/ 9947330 w 12192000"/>
              <a:gd name="connsiteY3" fmla="*/ 293020 h 5252118"/>
              <a:gd name="connsiteX4" fmla="*/ 10091257 w 12192000"/>
              <a:gd name="connsiteY4" fmla="*/ 340978 h 5252118"/>
              <a:gd name="connsiteX5" fmla="*/ 10555020 w 12192000"/>
              <a:gd name="connsiteY5" fmla="*/ 444885 h 5252118"/>
              <a:gd name="connsiteX6" fmla="*/ 10706942 w 12192000"/>
              <a:gd name="connsiteY6" fmla="*/ 488846 h 5252118"/>
              <a:gd name="connsiteX7" fmla="*/ 11434571 w 12192000"/>
              <a:gd name="connsiteY7" fmla="*/ 520818 h 5252118"/>
              <a:gd name="connsiteX8" fmla="*/ 12161075 w 12192000"/>
              <a:gd name="connsiteY8" fmla="*/ 767669 h 5252118"/>
              <a:gd name="connsiteX9" fmla="*/ 12192000 w 12192000"/>
              <a:gd name="connsiteY9" fmla="*/ 792896 h 5252118"/>
              <a:gd name="connsiteX10" fmla="*/ 12192000 w 12192000"/>
              <a:gd name="connsiteY10" fmla="*/ 5252118 h 5252118"/>
              <a:gd name="connsiteX11" fmla="*/ 12109671 w 12192000"/>
              <a:gd name="connsiteY11" fmla="*/ 5173997 h 5252118"/>
              <a:gd name="connsiteX12" fmla="*/ 11818375 w 12192000"/>
              <a:gd name="connsiteY12" fmla="*/ 4896930 h 5252118"/>
              <a:gd name="connsiteX13" fmla="*/ 11734418 w 12192000"/>
              <a:gd name="connsiteY13" fmla="*/ 4817001 h 5252118"/>
              <a:gd name="connsiteX14" fmla="*/ 10858865 w 12192000"/>
              <a:gd name="connsiteY14" fmla="*/ 4157587 h 5252118"/>
              <a:gd name="connsiteX15" fmla="*/ 10706942 w 12192000"/>
              <a:gd name="connsiteY15" fmla="*/ 4121619 h 5252118"/>
              <a:gd name="connsiteX16" fmla="*/ 10107248 w 12192000"/>
              <a:gd name="connsiteY16" fmla="*/ 4133608 h 5252118"/>
              <a:gd name="connsiteX17" fmla="*/ 9867371 w 12192000"/>
              <a:gd name="connsiteY17" fmla="*/ 4233520 h 5252118"/>
              <a:gd name="connsiteX18" fmla="*/ 9743434 w 12192000"/>
              <a:gd name="connsiteY18" fmla="*/ 4285474 h 5252118"/>
              <a:gd name="connsiteX19" fmla="*/ 8048300 w 12192000"/>
              <a:gd name="connsiteY19" fmla="*/ 4309452 h 5252118"/>
              <a:gd name="connsiteX20" fmla="*/ 7980334 w 12192000"/>
              <a:gd name="connsiteY20" fmla="*/ 4293467 h 5252118"/>
              <a:gd name="connsiteX21" fmla="*/ 7916367 w 12192000"/>
              <a:gd name="connsiteY21" fmla="*/ 4237516 h 5252118"/>
              <a:gd name="connsiteX22" fmla="*/ 7772441 w 12192000"/>
              <a:gd name="connsiteY22" fmla="*/ 4117623 h 5252118"/>
              <a:gd name="connsiteX23" fmla="*/ 7592532 w 12192000"/>
              <a:gd name="connsiteY23" fmla="*/ 3925793 h 5252118"/>
              <a:gd name="connsiteX24" fmla="*/ 7508575 w 12192000"/>
              <a:gd name="connsiteY24" fmla="*/ 3825882 h 5252118"/>
              <a:gd name="connsiteX25" fmla="*/ 6369157 w 12192000"/>
              <a:gd name="connsiteY25" fmla="*/ 3174461 h 5252118"/>
              <a:gd name="connsiteX26" fmla="*/ 6205241 w 12192000"/>
              <a:gd name="connsiteY26" fmla="*/ 3170464 h 5252118"/>
              <a:gd name="connsiteX27" fmla="*/ 5729484 w 12192000"/>
              <a:gd name="connsiteY27" fmla="*/ 3186450 h 5252118"/>
              <a:gd name="connsiteX28" fmla="*/ 5601549 w 12192000"/>
              <a:gd name="connsiteY28" fmla="*/ 3194443 h 5252118"/>
              <a:gd name="connsiteX29" fmla="*/ 5097807 w 12192000"/>
              <a:gd name="connsiteY29" fmla="*/ 3254390 h 5252118"/>
              <a:gd name="connsiteX30" fmla="*/ 4925894 w 12192000"/>
              <a:gd name="connsiteY30" fmla="*/ 3270375 h 5252118"/>
              <a:gd name="connsiteX31" fmla="*/ 4741988 w 12192000"/>
              <a:gd name="connsiteY31" fmla="*/ 3342311 h 5252118"/>
              <a:gd name="connsiteX32" fmla="*/ 4558083 w 12192000"/>
              <a:gd name="connsiteY32" fmla="*/ 3414248 h 5252118"/>
              <a:gd name="connsiteX33" fmla="*/ 3398674 w 12192000"/>
              <a:gd name="connsiteY33" fmla="*/ 3550127 h 5252118"/>
              <a:gd name="connsiteX34" fmla="*/ 3266741 w 12192000"/>
              <a:gd name="connsiteY34" fmla="*/ 3566113 h 5252118"/>
              <a:gd name="connsiteX35" fmla="*/ 2551107 w 12192000"/>
              <a:gd name="connsiteY35" fmla="*/ 3889825 h 5252118"/>
              <a:gd name="connsiteX36" fmla="*/ 2443162 w 12192000"/>
              <a:gd name="connsiteY36" fmla="*/ 3969754 h 5252118"/>
              <a:gd name="connsiteX37" fmla="*/ 1195799 w 12192000"/>
              <a:gd name="connsiteY37" fmla="*/ 4089647 h 5252118"/>
              <a:gd name="connsiteX38" fmla="*/ 1031882 w 12192000"/>
              <a:gd name="connsiteY38" fmla="*/ 4029701 h 5252118"/>
              <a:gd name="connsiteX39" fmla="*/ 871964 w 12192000"/>
              <a:gd name="connsiteY39" fmla="*/ 3957765 h 5252118"/>
              <a:gd name="connsiteX40" fmla="*/ 732036 w 12192000"/>
              <a:gd name="connsiteY40" fmla="*/ 3897818 h 5252118"/>
              <a:gd name="connsiteX41" fmla="*/ 304254 w 12192000"/>
              <a:gd name="connsiteY41" fmla="*/ 3765935 h 5252118"/>
              <a:gd name="connsiteX42" fmla="*/ 172321 w 12192000"/>
              <a:gd name="connsiteY42" fmla="*/ 3721974 h 5252118"/>
              <a:gd name="connsiteX43" fmla="*/ 0 w 12192000"/>
              <a:gd name="connsiteY43" fmla="*/ 3657700 h 5252118"/>
              <a:gd name="connsiteX44" fmla="*/ 0 w 12192000"/>
              <a:gd name="connsiteY44" fmla="*/ 3455381 h 5252118"/>
              <a:gd name="connsiteX45" fmla="*/ 65189 w 12192000"/>
              <a:gd name="connsiteY45" fmla="*/ 3480064 h 5252118"/>
              <a:gd name="connsiteX46" fmla="*/ 204305 w 12192000"/>
              <a:gd name="connsiteY46" fmla="*/ 3518155 h 5252118"/>
              <a:gd name="connsiteX47" fmla="*/ 348232 w 12192000"/>
              <a:gd name="connsiteY47" fmla="*/ 3546130 h 5252118"/>
              <a:gd name="connsiteX48" fmla="*/ 660072 w 12192000"/>
              <a:gd name="connsiteY48" fmla="*/ 3594088 h 5252118"/>
              <a:gd name="connsiteX49" fmla="*/ 811995 w 12192000"/>
              <a:gd name="connsiteY49" fmla="*/ 3622063 h 5252118"/>
              <a:gd name="connsiteX50" fmla="*/ 1263764 w 12192000"/>
              <a:gd name="connsiteY50" fmla="*/ 3721974 h 5252118"/>
              <a:gd name="connsiteX51" fmla="*/ 1411688 w 12192000"/>
              <a:gd name="connsiteY51" fmla="*/ 3745953 h 5252118"/>
              <a:gd name="connsiteX52" fmla="*/ 2103336 w 12192000"/>
              <a:gd name="connsiteY52" fmla="*/ 3701992 h 5252118"/>
              <a:gd name="connsiteX53" fmla="*/ 2227272 w 12192000"/>
              <a:gd name="connsiteY53" fmla="*/ 3654034 h 5252118"/>
              <a:gd name="connsiteX54" fmla="*/ 2575095 w 12192000"/>
              <a:gd name="connsiteY54" fmla="*/ 3462205 h 5252118"/>
              <a:gd name="connsiteX55" fmla="*/ 3286731 w 12192000"/>
              <a:gd name="connsiteY55" fmla="*/ 3222418 h 5252118"/>
              <a:gd name="connsiteX56" fmla="*/ 3414666 w 12192000"/>
              <a:gd name="connsiteY56" fmla="*/ 3194443 h 5252118"/>
              <a:gd name="connsiteX57" fmla="*/ 3966384 w 12192000"/>
              <a:gd name="connsiteY57" fmla="*/ 3062560 h 5252118"/>
              <a:gd name="connsiteX58" fmla="*/ 4482121 w 12192000"/>
              <a:gd name="connsiteY58" fmla="*/ 2826769 h 5252118"/>
              <a:gd name="connsiteX59" fmla="*/ 4598062 w 12192000"/>
              <a:gd name="connsiteY59" fmla="*/ 2774816 h 5252118"/>
              <a:gd name="connsiteX60" fmla="*/ 5009852 w 12192000"/>
              <a:gd name="connsiteY60" fmla="*/ 2582986 h 5252118"/>
              <a:gd name="connsiteX61" fmla="*/ 5149780 w 12192000"/>
              <a:gd name="connsiteY61" fmla="*/ 2523039 h 5252118"/>
              <a:gd name="connsiteX62" fmla="*/ 6033329 w 12192000"/>
              <a:gd name="connsiteY62" fmla="*/ 2051458 h 5252118"/>
              <a:gd name="connsiteX63" fmla="*/ 6141274 w 12192000"/>
              <a:gd name="connsiteY63" fmla="*/ 1943554 h 5252118"/>
              <a:gd name="connsiteX64" fmla="*/ 6237225 w 12192000"/>
              <a:gd name="connsiteY64" fmla="*/ 1863625 h 5252118"/>
              <a:gd name="connsiteX65" fmla="*/ 7072798 w 12192000"/>
              <a:gd name="connsiteY65" fmla="*/ 1555898 h 5252118"/>
              <a:gd name="connsiteX66" fmla="*/ 7200733 w 12192000"/>
              <a:gd name="connsiteY66" fmla="*/ 1475969 h 5252118"/>
              <a:gd name="connsiteX67" fmla="*/ 7592532 w 12192000"/>
              <a:gd name="connsiteY67" fmla="*/ 1124282 h 5252118"/>
              <a:gd name="connsiteX68" fmla="*/ 7668494 w 12192000"/>
              <a:gd name="connsiteY68" fmla="*/ 1020374 h 5252118"/>
              <a:gd name="connsiteX69" fmla="*/ 7948351 w 12192000"/>
              <a:gd name="connsiteY69" fmla="*/ 456875 h 5252118"/>
              <a:gd name="connsiteX70" fmla="*/ 8132257 w 12192000"/>
              <a:gd name="connsiteY70" fmla="*/ 265045 h 5252118"/>
              <a:gd name="connsiteX71" fmla="*/ 8240202 w 12192000"/>
              <a:gd name="connsiteY71" fmla="*/ 181120 h 5252118"/>
              <a:gd name="connsiteX72" fmla="*/ 8934027 w 12192000"/>
              <a:gd name="connsiteY72" fmla="*/ 31 h 52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192000" h="5252118">
                <a:moveTo>
                  <a:pt x="8934027" y="31"/>
                </a:moveTo>
                <a:cubicBezTo>
                  <a:pt x="9079898" y="967"/>
                  <a:pt x="9225698" y="23260"/>
                  <a:pt x="9363628" y="65223"/>
                </a:cubicBezTo>
                <a:cubicBezTo>
                  <a:pt x="9415602" y="77212"/>
                  <a:pt x="9467575" y="97194"/>
                  <a:pt x="9519549" y="117177"/>
                </a:cubicBezTo>
                <a:cubicBezTo>
                  <a:pt x="9655479" y="185116"/>
                  <a:pt x="9799406" y="241066"/>
                  <a:pt x="9947330" y="293020"/>
                </a:cubicBezTo>
                <a:cubicBezTo>
                  <a:pt x="9995306" y="309006"/>
                  <a:pt x="10043281" y="324992"/>
                  <a:pt x="10091257" y="340978"/>
                </a:cubicBezTo>
                <a:cubicBezTo>
                  <a:pt x="10247177" y="352967"/>
                  <a:pt x="10399099" y="400925"/>
                  <a:pt x="10555020" y="444885"/>
                </a:cubicBezTo>
                <a:cubicBezTo>
                  <a:pt x="10606993" y="460871"/>
                  <a:pt x="10654969" y="476857"/>
                  <a:pt x="10706942" y="488846"/>
                </a:cubicBezTo>
                <a:cubicBezTo>
                  <a:pt x="10954816" y="584761"/>
                  <a:pt x="11210685" y="472861"/>
                  <a:pt x="11434571" y="520818"/>
                </a:cubicBezTo>
                <a:cubicBezTo>
                  <a:pt x="11644464" y="570774"/>
                  <a:pt x="11954305" y="633218"/>
                  <a:pt x="12161075" y="767669"/>
                </a:cubicBezTo>
                <a:lnTo>
                  <a:pt x="12192000" y="792896"/>
                </a:lnTo>
                <a:lnTo>
                  <a:pt x="12192000" y="5252118"/>
                </a:lnTo>
                <a:lnTo>
                  <a:pt x="12109671" y="5173997"/>
                </a:lnTo>
                <a:cubicBezTo>
                  <a:pt x="12018897" y="5087823"/>
                  <a:pt x="11915825" y="4989848"/>
                  <a:pt x="11818375" y="4896930"/>
                </a:cubicBezTo>
                <a:cubicBezTo>
                  <a:pt x="11790389" y="4868955"/>
                  <a:pt x="11762403" y="4840980"/>
                  <a:pt x="11734418" y="4817001"/>
                </a:cubicBezTo>
                <a:cubicBezTo>
                  <a:pt x="11478548" y="4541246"/>
                  <a:pt x="11198691" y="4261495"/>
                  <a:pt x="10858865" y="4157587"/>
                </a:cubicBezTo>
                <a:cubicBezTo>
                  <a:pt x="10806891" y="4141601"/>
                  <a:pt x="10758916" y="4129612"/>
                  <a:pt x="10706942" y="4121619"/>
                </a:cubicBezTo>
                <a:cubicBezTo>
                  <a:pt x="10491053" y="4117623"/>
                  <a:pt x="10267167" y="4069665"/>
                  <a:pt x="10107248" y="4133608"/>
                </a:cubicBezTo>
                <a:cubicBezTo>
                  <a:pt x="10027289" y="4165580"/>
                  <a:pt x="9947330" y="4201548"/>
                  <a:pt x="9867371" y="4233520"/>
                </a:cubicBezTo>
                <a:cubicBezTo>
                  <a:pt x="9827391" y="4249506"/>
                  <a:pt x="9787412" y="4269488"/>
                  <a:pt x="9743434" y="4285474"/>
                </a:cubicBezTo>
                <a:cubicBezTo>
                  <a:pt x="9195714" y="4581211"/>
                  <a:pt x="8604016" y="4565225"/>
                  <a:pt x="8048300" y="4309452"/>
                </a:cubicBezTo>
                <a:cubicBezTo>
                  <a:pt x="8004322" y="4301459"/>
                  <a:pt x="7980334" y="4293467"/>
                  <a:pt x="7980334" y="4293467"/>
                </a:cubicBezTo>
                <a:cubicBezTo>
                  <a:pt x="7980334" y="4293467"/>
                  <a:pt x="7956347" y="4273484"/>
                  <a:pt x="7916367" y="4237516"/>
                </a:cubicBezTo>
                <a:cubicBezTo>
                  <a:pt x="7876388" y="4205545"/>
                  <a:pt x="7824414" y="4161584"/>
                  <a:pt x="7772441" y="4117623"/>
                </a:cubicBezTo>
                <a:cubicBezTo>
                  <a:pt x="7700477" y="4061672"/>
                  <a:pt x="7644506" y="3993733"/>
                  <a:pt x="7592532" y="3925793"/>
                </a:cubicBezTo>
                <a:cubicBezTo>
                  <a:pt x="7564547" y="3893821"/>
                  <a:pt x="7536561" y="3857853"/>
                  <a:pt x="7508575" y="3825882"/>
                </a:cubicBezTo>
                <a:cubicBezTo>
                  <a:pt x="7180743" y="3526148"/>
                  <a:pt x="6844914" y="3190446"/>
                  <a:pt x="6369157" y="3174461"/>
                </a:cubicBezTo>
                <a:cubicBezTo>
                  <a:pt x="6317184" y="3170464"/>
                  <a:pt x="6261212" y="3170464"/>
                  <a:pt x="6205241" y="3170464"/>
                </a:cubicBezTo>
                <a:cubicBezTo>
                  <a:pt x="6045323" y="3170464"/>
                  <a:pt x="5881406" y="3182453"/>
                  <a:pt x="5729484" y="3186450"/>
                </a:cubicBezTo>
                <a:cubicBezTo>
                  <a:pt x="5685507" y="3186450"/>
                  <a:pt x="5645527" y="3190446"/>
                  <a:pt x="5601549" y="3194443"/>
                </a:cubicBezTo>
                <a:cubicBezTo>
                  <a:pt x="5433635" y="3210429"/>
                  <a:pt x="5269719" y="3234407"/>
                  <a:pt x="5097807" y="3254390"/>
                </a:cubicBezTo>
                <a:cubicBezTo>
                  <a:pt x="4993860" y="3262382"/>
                  <a:pt x="4925894" y="3270375"/>
                  <a:pt x="4925894" y="3270375"/>
                </a:cubicBezTo>
                <a:cubicBezTo>
                  <a:pt x="4925894" y="3270375"/>
                  <a:pt x="4833942" y="3306343"/>
                  <a:pt x="4741988" y="3342311"/>
                </a:cubicBezTo>
                <a:cubicBezTo>
                  <a:pt x="4650035" y="3378279"/>
                  <a:pt x="4558083" y="3414248"/>
                  <a:pt x="4558083" y="3414248"/>
                </a:cubicBezTo>
                <a:cubicBezTo>
                  <a:pt x="4174278" y="3606077"/>
                  <a:pt x="3790474" y="3606077"/>
                  <a:pt x="3398674" y="3550127"/>
                </a:cubicBezTo>
                <a:cubicBezTo>
                  <a:pt x="3358694" y="3554123"/>
                  <a:pt x="3314717" y="3562116"/>
                  <a:pt x="3266741" y="3566113"/>
                </a:cubicBezTo>
                <a:cubicBezTo>
                  <a:pt x="2998878" y="3598084"/>
                  <a:pt x="2762999" y="3729967"/>
                  <a:pt x="2551107" y="3889825"/>
                </a:cubicBezTo>
                <a:cubicBezTo>
                  <a:pt x="2515125" y="3913804"/>
                  <a:pt x="2479144" y="3941779"/>
                  <a:pt x="2443162" y="3969754"/>
                </a:cubicBezTo>
                <a:cubicBezTo>
                  <a:pt x="2095340" y="4245509"/>
                  <a:pt x="1599593" y="4197552"/>
                  <a:pt x="1195799" y="4089647"/>
                </a:cubicBezTo>
                <a:cubicBezTo>
                  <a:pt x="1139828" y="4073662"/>
                  <a:pt x="1083856" y="4053679"/>
                  <a:pt x="1031882" y="4029701"/>
                </a:cubicBezTo>
                <a:cubicBezTo>
                  <a:pt x="975911" y="4005722"/>
                  <a:pt x="923938" y="3981743"/>
                  <a:pt x="871964" y="3957765"/>
                </a:cubicBezTo>
                <a:cubicBezTo>
                  <a:pt x="823989" y="3937782"/>
                  <a:pt x="780011" y="3917800"/>
                  <a:pt x="732036" y="3897818"/>
                </a:cubicBezTo>
                <a:cubicBezTo>
                  <a:pt x="596105" y="3841868"/>
                  <a:pt x="452179" y="3793910"/>
                  <a:pt x="304254" y="3765935"/>
                </a:cubicBezTo>
                <a:cubicBezTo>
                  <a:pt x="260276" y="3749949"/>
                  <a:pt x="216299" y="3733963"/>
                  <a:pt x="172321" y="3721974"/>
                </a:cubicBezTo>
                <a:lnTo>
                  <a:pt x="0" y="3657700"/>
                </a:lnTo>
                <a:lnTo>
                  <a:pt x="0" y="3455381"/>
                </a:lnTo>
                <a:lnTo>
                  <a:pt x="65189" y="3480064"/>
                </a:lnTo>
                <a:cubicBezTo>
                  <a:pt x="110853" y="3494676"/>
                  <a:pt x="157329" y="3507165"/>
                  <a:pt x="204305" y="3518155"/>
                </a:cubicBezTo>
                <a:cubicBezTo>
                  <a:pt x="252281" y="3526148"/>
                  <a:pt x="300256" y="3538137"/>
                  <a:pt x="348232" y="3546130"/>
                </a:cubicBezTo>
                <a:cubicBezTo>
                  <a:pt x="452179" y="3562116"/>
                  <a:pt x="556125" y="3578102"/>
                  <a:pt x="660072" y="3594088"/>
                </a:cubicBezTo>
                <a:cubicBezTo>
                  <a:pt x="712046" y="3602081"/>
                  <a:pt x="764019" y="3614070"/>
                  <a:pt x="811995" y="3622063"/>
                </a:cubicBezTo>
                <a:cubicBezTo>
                  <a:pt x="963917" y="3658031"/>
                  <a:pt x="1111842" y="3693999"/>
                  <a:pt x="1263764" y="3721974"/>
                </a:cubicBezTo>
                <a:cubicBezTo>
                  <a:pt x="1311739" y="3733963"/>
                  <a:pt x="1363713" y="3741956"/>
                  <a:pt x="1411688" y="3745953"/>
                </a:cubicBezTo>
                <a:cubicBezTo>
                  <a:pt x="1647568" y="3781921"/>
                  <a:pt x="1887446" y="3765935"/>
                  <a:pt x="2103336" y="3701992"/>
                </a:cubicBezTo>
                <a:cubicBezTo>
                  <a:pt x="2147313" y="3690003"/>
                  <a:pt x="2187293" y="3674017"/>
                  <a:pt x="2227272" y="3654034"/>
                </a:cubicBezTo>
                <a:cubicBezTo>
                  <a:pt x="2347211" y="3602081"/>
                  <a:pt x="2463152" y="3534141"/>
                  <a:pt x="2575095" y="3462205"/>
                </a:cubicBezTo>
                <a:cubicBezTo>
                  <a:pt x="2782989" y="3318333"/>
                  <a:pt x="3054850" y="3286361"/>
                  <a:pt x="3286731" y="3222418"/>
                </a:cubicBezTo>
                <a:cubicBezTo>
                  <a:pt x="3330709" y="3214425"/>
                  <a:pt x="3370688" y="3202436"/>
                  <a:pt x="3414666" y="3194443"/>
                </a:cubicBezTo>
                <a:cubicBezTo>
                  <a:pt x="3706517" y="3122507"/>
                  <a:pt x="3966384" y="3062560"/>
                  <a:pt x="3966384" y="3062560"/>
                </a:cubicBezTo>
                <a:cubicBezTo>
                  <a:pt x="3966384" y="3062560"/>
                  <a:pt x="4206262" y="2950659"/>
                  <a:pt x="4482121" y="2826769"/>
                </a:cubicBezTo>
                <a:cubicBezTo>
                  <a:pt x="4518102" y="2810784"/>
                  <a:pt x="4558083" y="2794798"/>
                  <a:pt x="4598062" y="2774816"/>
                </a:cubicBezTo>
                <a:cubicBezTo>
                  <a:pt x="4737990" y="2710872"/>
                  <a:pt x="4873921" y="2642933"/>
                  <a:pt x="5009852" y="2582986"/>
                </a:cubicBezTo>
                <a:cubicBezTo>
                  <a:pt x="5057827" y="2563004"/>
                  <a:pt x="5101804" y="2543021"/>
                  <a:pt x="5149780" y="2523039"/>
                </a:cubicBezTo>
                <a:cubicBezTo>
                  <a:pt x="5485609" y="2423128"/>
                  <a:pt x="5773462" y="2287249"/>
                  <a:pt x="6033329" y="2051458"/>
                </a:cubicBezTo>
                <a:cubicBezTo>
                  <a:pt x="6069310" y="2015490"/>
                  <a:pt x="6105292" y="1983519"/>
                  <a:pt x="6141274" y="1943554"/>
                </a:cubicBezTo>
                <a:cubicBezTo>
                  <a:pt x="6173257" y="1911583"/>
                  <a:pt x="6189249" y="1879611"/>
                  <a:pt x="6237225" y="1863625"/>
                </a:cubicBezTo>
                <a:cubicBezTo>
                  <a:pt x="6545068" y="1815668"/>
                  <a:pt x="6816929" y="1703767"/>
                  <a:pt x="7072798" y="1555898"/>
                </a:cubicBezTo>
                <a:cubicBezTo>
                  <a:pt x="7116776" y="1531920"/>
                  <a:pt x="7156755" y="1503945"/>
                  <a:pt x="7200733" y="1475969"/>
                </a:cubicBezTo>
                <a:cubicBezTo>
                  <a:pt x="7356653" y="1384051"/>
                  <a:pt x="7484588" y="1264158"/>
                  <a:pt x="7592532" y="1124282"/>
                </a:cubicBezTo>
                <a:cubicBezTo>
                  <a:pt x="7620518" y="1092310"/>
                  <a:pt x="7644506" y="1056342"/>
                  <a:pt x="7668494" y="1020374"/>
                </a:cubicBezTo>
                <a:cubicBezTo>
                  <a:pt x="7804424" y="856520"/>
                  <a:pt x="7820416" y="616733"/>
                  <a:pt x="7948351" y="456875"/>
                </a:cubicBezTo>
                <a:cubicBezTo>
                  <a:pt x="8004322" y="388935"/>
                  <a:pt x="8068290" y="324992"/>
                  <a:pt x="8132257" y="265045"/>
                </a:cubicBezTo>
                <a:cubicBezTo>
                  <a:pt x="8168239" y="233074"/>
                  <a:pt x="8204220" y="209095"/>
                  <a:pt x="8240202" y="181120"/>
                </a:cubicBezTo>
                <a:cubicBezTo>
                  <a:pt x="8447596" y="56231"/>
                  <a:pt x="8690909" y="-1530"/>
                  <a:pt x="8934027" y="31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0" y="2051464"/>
            <a:ext cx="12192000" cy="4029283"/>
          </a:xfrm>
          <a:custGeom>
            <a:avLst/>
            <a:gdLst>
              <a:gd name="connsiteX0" fmla="*/ 0 w 12192000"/>
              <a:gd name="connsiteY0" fmla="*/ 0 h 4029283"/>
              <a:gd name="connsiteX1" fmla="*/ 18429 w 12192000"/>
              <a:gd name="connsiteY1" fmla="*/ 10889 h 4029283"/>
              <a:gd name="connsiteX2" fmla="*/ 91495 w 12192000"/>
              <a:gd name="connsiteY2" fmla="*/ 54060 h 4029283"/>
              <a:gd name="connsiteX3" fmla="*/ 441818 w 12192000"/>
              <a:gd name="connsiteY3" fmla="*/ 258725 h 4029283"/>
              <a:gd name="connsiteX4" fmla="*/ 445754 w 12192000"/>
              <a:gd name="connsiteY4" fmla="*/ 258725 h 4029283"/>
              <a:gd name="connsiteX5" fmla="*/ 449690 w 12192000"/>
              <a:gd name="connsiteY5" fmla="*/ 262661 h 4029283"/>
              <a:gd name="connsiteX6" fmla="*/ 733097 w 12192000"/>
              <a:gd name="connsiteY6" fmla="*/ 561787 h 4029283"/>
              <a:gd name="connsiteX7" fmla="*/ 1012568 w 12192000"/>
              <a:gd name="connsiteY7" fmla="*/ 864848 h 4029283"/>
              <a:gd name="connsiteX8" fmla="*/ 1292039 w 12192000"/>
              <a:gd name="connsiteY8" fmla="*/ 1167910 h 4029283"/>
              <a:gd name="connsiteX9" fmla="*/ 1567574 w 12192000"/>
              <a:gd name="connsiteY9" fmla="*/ 1474907 h 4029283"/>
              <a:gd name="connsiteX10" fmla="*/ 1571510 w 12192000"/>
              <a:gd name="connsiteY10" fmla="*/ 1482779 h 4029283"/>
              <a:gd name="connsiteX11" fmla="*/ 1571510 w 12192000"/>
              <a:gd name="connsiteY11" fmla="*/ 1486715 h 4029283"/>
              <a:gd name="connsiteX12" fmla="*/ 1685660 w 12192000"/>
              <a:gd name="connsiteY12" fmla="*/ 1730738 h 4029283"/>
              <a:gd name="connsiteX13" fmla="*/ 1795874 w 12192000"/>
              <a:gd name="connsiteY13" fmla="*/ 1974762 h 4029283"/>
              <a:gd name="connsiteX14" fmla="*/ 1799810 w 12192000"/>
              <a:gd name="connsiteY14" fmla="*/ 1982634 h 4029283"/>
              <a:gd name="connsiteX15" fmla="*/ 1799810 w 12192000"/>
              <a:gd name="connsiteY15" fmla="*/ 1986569 h 4029283"/>
              <a:gd name="connsiteX16" fmla="*/ 1862790 w 12192000"/>
              <a:gd name="connsiteY16" fmla="*/ 2458873 h 4029283"/>
              <a:gd name="connsiteX17" fmla="*/ 1922448 w 12192000"/>
              <a:gd name="connsiteY17" fmla="*/ 2906271 h 4029283"/>
              <a:gd name="connsiteX18" fmla="*/ 1923656 w 12192000"/>
              <a:gd name="connsiteY18" fmla="*/ 2915332 h 4029283"/>
              <a:gd name="connsiteX19" fmla="*/ 1917897 w 12192000"/>
              <a:gd name="connsiteY19" fmla="*/ 2907562 h 4029283"/>
              <a:gd name="connsiteX20" fmla="*/ 1925769 w 12192000"/>
              <a:gd name="connsiteY20" fmla="*/ 2931177 h 4029283"/>
              <a:gd name="connsiteX21" fmla="*/ 1924785 w 12192000"/>
              <a:gd name="connsiteY21" fmla="*/ 2923797 h 4029283"/>
              <a:gd name="connsiteX22" fmla="*/ 1923656 w 12192000"/>
              <a:gd name="connsiteY22" fmla="*/ 2915332 h 4029283"/>
              <a:gd name="connsiteX23" fmla="*/ 1961548 w 12192000"/>
              <a:gd name="connsiteY23" fmla="*/ 2966451 h 4029283"/>
              <a:gd name="connsiteX24" fmla="*/ 2152801 w 12192000"/>
              <a:gd name="connsiteY24" fmla="*/ 3224468 h 4029283"/>
              <a:gd name="connsiteX25" fmla="*/ 2156221 w 12192000"/>
              <a:gd name="connsiteY25" fmla="*/ 3229082 h 4029283"/>
              <a:gd name="connsiteX26" fmla="*/ 2150133 w 12192000"/>
              <a:gd name="connsiteY26" fmla="*/ 3226367 h 4029283"/>
              <a:gd name="connsiteX27" fmla="*/ 2165878 w 12192000"/>
              <a:gd name="connsiteY27" fmla="*/ 3242110 h 4029283"/>
              <a:gd name="connsiteX28" fmla="*/ 2162003 w 12192000"/>
              <a:gd name="connsiteY28" fmla="*/ 3236883 h 4029283"/>
              <a:gd name="connsiteX29" fmla="*/ 2156221 w 12192000"/>
              <a:gd name="connsiteY29" fmla="*/ 3229082 h 4029283"/>
              <a:gd name="connsiteX30" fmla="*/ 2330730 w 12192000"/>
              <a:gd name="connsiteY30" fmla="*/ 3306914 h 4029283"/>
              <a:gd name="connsiteX31" fmla="*/ 2688717 w 12192000"/>
              <a:gd name="connsiteY31" fmla="*/ 3466577 h 4029283"/>
              <a:gd name="connsiteX32" fmla="*/ 2693399 w 12192000"/>
              <a:gd name="connsiteY32" fmla="*/ 3468665 h 4029283"/>
              <a:gd name="connsiteX33" fmla="*/ 2677585 w 12192000"/>
              <a:gd name="connsiteY33" fmla="*/ 3470390 h 4029283"/>
              <a:gd name="connsiteX34" fmla="*/ 2697266 w 12192000"/>
              <a:gd name="connsiteY34" fmla="*/ 3470390 h 4029283"/>
              <a:gd name="connsiteX35" fmla="*/ 2693399 w 12192000"/>
              <a:gd name="connsiteY35" fmla="*/ 3468665 h 4029283"/>
              <a:gd name="connsiteX36" fmla="*/ 2749044 w 12192000"/>
              <a:gd name="connsiteY36" fmla="*/ 3462595 h 4029283"/>
              <a:gd name="connsiteX37" fmla="*/ 2894077 w 12192000"/>
              <a:gd name="connsiteY37" fmla="*/ 3446775 h 4029283"/>
              <a:gd name="connsiteX38" fmla="*/ 3110568 w 12192000"/>
              <a:gd name="connsiteY38" fmla="*/ 3423160 h 4029283"/>
              <a:gd name="connsiteX39" fmla="*/ 3543551 w 12192000"/>
              <a:gd name="connsiteY39" fmla="*/ 3371994 h 4029283"/>
              <a:gd name="connsiteX40" fmla="*/ 3547487 w 12192000"/>
              <a:gd name="connsiteY40" fmla="*/ 3371994 h 4029283"/>
              <a:gd name="connsiteX41" fmla="*/ 3704936 w 12192000"/>
              <a:gd name="connsiteY41" fmla="*/ 3371994 h 4029283"/>
              <a:gd name="connsiteX42" fmla="*/ 3842703 w 12192000"/>
              <a:gd name="connsiteY42" fmla="*/ 3375438 h 4029283"/>
              <a:gd name="connsiteX43" fmla="*/ 3847029 w 12192000"/>
              <a:gd name="connsiteY43" fmla="*/ 3375546 h 4029283"/>
              <a:gd name="connsiteX44" fmla="*/ 3842703 w 12192000"/>
              <a:gd name="connsiteY44" fmla="*/ 3387737 h 4029283"/>
              <a:gd name="connsiteX45" fmla="*/ 3862384 w 12192000"/>
              <a:gd name="connsiteY45" fmla="*/ 3375930 h 4029283"/>
              <a:gd name="connsiteX46" fmla="*/ 3859924 w 12192000"/>
              <a:gd name="connsiteY46" fmla="*/ 3375868 h 4029283"/>
              <a:gd name="connsiteX47" fmla="*/ 3847029 w 12192000"/>
              <a:gd name="connsiteY47" fmla="*/ 3375546 h 4029283"/>
              <a:gd name="connsiteX48" fmla="*/ 3871287 w 12192000"/>
              <a:gd name="connsiteY48" fmla="*/ 3307190 h 4029283"/>
              <a:gd name="connsiteX49" fmla="*/ 3929300 w 12192000"/>
              <a:gd name="connsiteY49" fmla="*/ 3143714 h 4029283"/>
              <a:gd name="connsiteX50" fmla="*/ 4011960 w 12192000"/>
              <a:gd name="connsiteY50" fmla="*/ 2895754 h 4029283"/>
              <a:gd name="connsiteX51" fmla="*/ 4177281 w 12192000"/>
              <a:gd name="connsiteY51" fmla="*/ 2399835 h 4029283"/>
              <a:gd name="connsiteX52" fmla="*/ 4177281 w 12192000"/>
              <a:gd name="connsiteY52" fmla="*/ 2403771 h 4029283"/>
              <a:gd name="connsiteX53" fmla="*/ 4189089 w 12192000"/>
              <a:gd name="connsiteY53" fmla="*/ 2081030 h 4029283"/>
              <a:gd name="connsiteX54" fmla="*/ 4204834 w 12192000"/>
              <a:gd name="connsiteY54" fmla="*/ 1758289 h 4029283"/>
              <a:gd name="connsiteX55" fmla="*/ 4204834 w 12192000"/>
              <a:gd name="connsiteY55" fmla="*/ 1750418 h 4029283"/>
              <a:gd name="connsiteX56" fmla="*/ 4212707 w 12192000"/>
              <a:gd name="connsiteY56" fmla="*/ 1742546 h 4029283"/>
              <a:gd name="connsiteX57" fmla="*/ 4661435 w 12192000"/>
              <a:gd name="connsiteY57" fmla="*/ 1345024 h 4029283"/>
              <a:gd name="connsiteX58" fmla="*/ 4669307 w 12192000"/>
              <a:gd name="connsiteY58" fmla="*/ 1337152 h 4029283"/>
              <a:gd name="connsiteX59" fmla="*/ 4681116 w 12192000"/>
              <a:gd name="connsiteY59" fmla="*/ 1337152 h 4029283"/>
              <a:gd name="connsiteX60" fmla="*/ 5377825 w 12192000"/>
              <a:gd name="connsiteY60" fmla="*/ 1376511 h 4029283"/>
              <a:gd name="connsiteX61" fmla="*/ 5385697 w 12192000"/>
              <a:gd name="connsiteY61" fmla="*/ 1376511 h 4029283"/>
              <a:gd name="connsiteX62" fmla="*/ 5393570 w 12192000"/>
              <a:gd name="connsiteY62" fmla="*/ 1380446 h 4029283"/>
              <a:gd name="connsiteX63" fmla="*/ 5901341 w 12192000"/>
              <a:gd name="connsiteY63" fmla="*/ 1655957 h 4029283"/>
              <a:gd name="connsiteX64" fmla="*/ 5893468 w 12192000"/>
              <a:gd name="connsiteY64" fmla="*/ 1655957 h 4029283"/>
              <a:gd name="connsiteX65" fmla="*/ 6478864 w 12192000"/>
              <a:gd name="connsiteY65" fmla="*/ 1887112 h 4029283"/>
              <a:gd name="connsiteX66" fmla="*/ 6501485 w 12192000"/>
              <a:gd name="connsiteY66" fmla="*/ 1896045 h 4029283"/>
              <a:gd name="connsiteX67" fmla="*/ 6491772 w 12192000"/>
              <a:gd name="connsiteY67" fmla="*/ 1896045 h 4029283"/>
              <a:gd name="connsiteX68" fmla="*/ 6511453 w 12192000"/>
              <a:gd name="connsiteY68" fmla="*/ 1899981 h 4029283"/>
              <a:gd name="connsiteX69" fmla="*/ 6501797 w 12192000"/>
              <a:gd name="connsiteY69" fmla="*/ 1896168 h 4029283"/>
              <a:gd name="connsiteX70" fmla="*/ 6501485 w 12192000"/>
              <a:gd name="connsiteY70" fmla="*/ 1896045 h 4029283"/>
              <a:gd name="connsiteX71" fmla="*/ 6634690 w 12192000"/>
              <a:gd name="connsiteY71" fmla="*/ 1896045 h 4029283"/>
              <a:gd name="connsiteX72" fmla="*/ 6924755 w 12192000"/>
              <a:gd name="connsiteY72" fmla="*/ 1896045 h 4029283"/>
              <a:gd name="connsiteX73" fmla="*/ 7141247 w 12192000"/>
              <a:gd name="connsiteY73" fmla="*/ 1896045 h 4029283"/>
              <a:gd name="connsiteX74" fmla="*/ 7251460 w 12192000"/>
              <a:gd name="connsiteY74" fmla="*/ 1892109 h 4029283"/>
              <a:gd name="connsiteX75" fmla="*/ 7306567 w 12192000"/>
              <a:gd name="connsiteY75" fmla="*/ 1892109 h 4029283"/>
              <a:gd name="connsiteX76" fmla="*/ 7318376 w 12192000"/>
              <a:gd name="connsiteY76" fmla="*/ 1892109 h 4029283"/>
              <a:gd name="connsiteX77" fmla="*/ 7326248 w 12192000"/>
              <a:gd name="connsiteY77" fmla="*/ 1892109 h 4029283"/>
              <a:gd name="connsiteX78" fmla="*/ 7338057 w 12192000"/>
              <a:gd name="connsiteY78" fmla="*/ 1896045 h 4029283"/>
              <a:gd name="connsiteX79" fmla="*/ 7361674 w 12192000"/>
              <a:gd name="connsiteY79" fmla="*/ 1899981 h 4029283"/>
              <a:gd name="connsiteX80" fmla="*/ 7373483 w 12192000"/>
              <a:gd name="connsiteY80" fmla="*/ 1903916 h 4029283"/>
              <a:gd name="connsiteX81" fmla="*/ 7582102 w 12192000"/>
              <a:gd name="connsiteY81" fmla="*/ 1974762 h 4029283"/>
              <a:gd name="connsiteX82" fmla="*/ 7786785 w 12192000"/>
              <a:gd name="connsiteY82" fmla="*/ 2045607 h 4029283"/>
              <a:gd name="connsiteX83" fmla="*/ 8174563 w 12192000"/>
              <a:gd name="connsiteY83" fmla="*/ 2183555 h 4029283"/>
              <a:gd name="connsiteX84" fmla="*/ 8181323 w 12192000"/>
              <a:gd name="connsiteY84" fmla="*/ 2185959 h 4029283"/>
              <a:gd name="connsiteX85" fmla="*/ 8168597 w 12192000"/>
              <a:gd name="connsiteY85" fmla="*/ 2187299 h 4029283"/>
              <a:gd name="connsiteX86" fmla="*/ 8196151 w 12192000"/>
              <a:gd name="connsiteY86" fmla="*/ 2191234 h 4029283"/>
              <a:gd name="connsiteX87" fmla="*/ 8189755 w 12192000"/>
              <a:gd name="connsiteY87" fmla="*/ 2188959 h 4029283"/>
              <a:gd name="connsiteX88" fmla="*/ 8181323 w 12192000"/>
              <a:gd name="connsiteY88" fmla="*/ 2185959 h 4029283"/>
              <a:gd name="connsiteX89" fmla="*/ 8267341 w 12192000"/>
              <a:gd name="connsiteY89" fmla="*/ 2176905 h 4029283"/>
              <a:gd name="connsiteX90" fmla="*/ 8467749 w 12192000"/>
              <a:gd name="connsiteY90" fmla="*/ 2155812 h 4029283"/>
              <a:gd name="connsiteX91" fmla="*/ 8471685 w 12192000"/>
              <a:gd name="connsiteY91" fmla="*/ 2155812 h 4029283"/>
              <a:gd name="connsiteX92" fmla="*/ 8475621 w 12192000"/>
              <a:gd name="connsiteY92" fmla="*/ 2155812 h 4029283"/>
              <a:gd name="connsiteX93" fmla="*/ 9058180 w 12192000"/>
              <a:gd name="connsiteY93" fmla="*/ 2171555 h 4029283"/>
              <a:gd name="connsiteX94" fmla="*/ 9073925 w 12192000"/>
              <a:gd name="connsiteY94" fmla="*/ 2171555 h 4029283"/>
              <a:gd name="connsiteX95" fmla="*/ 9085734 w 12192000"/>
              <a:gd name="connsiteY95" fmla="*/ 2179427 h 4029283"/>
              <a:gd name="connsiteX96" fmla="*/ 9695846 w 12192000"/>
              <a:gd name="connsiteY96" fmla="*/ 2494296 h 4029283"/>
              <a:gd name="connsiteX97" fmla="*/ 9711591 w 12192000"/>
              <a:gd name="connsiteY97" fmla="*/ 2502168 h 4029283"/>
              <a:gd name="connsiteX98" fmla="*/ 9719464 w 12192000"/>
              <a:gd name="connsiteY98" fmla="*/ 2513975 h 4029283"/>
              <a:gd name="connsiteX99" fmla="*/ 9935955 w 12192000"/>
              <a:gd name="connsiteY99" fmla="*/ 2828844 h 4029283"/>
              <a:gd name="connsiteX100" fmla="*/ 9932019 w 12192000"/>
              <a:gd name="connsiteY100" fmla="*/ 2824909 h 4029283"/>
              <a:gd name="connsiteX101" fmla="*/ 10246916 w 12192000"/>
              <a:gd name="connsiteY101" fmla="*/ 3206687 h 4029283"/>
              <a:gd name="connsiteX102" fmla="*/ 10235107 w 12192000"/>
              <a:gd name="connsiteY102" fmla="*/ 3198816 h 4029283"/>
              <a:gd name="connsiteX103" fmla="*/ 10368938 w 12192000"/>
              <a:gd name="connsiteY103" fmla="*/ 3305084 h 4029283"/>
              <a:gd name="connsiteX104" fmla="*/ 10498833 w 12192000"/>
              <a:gd name="connsiteY104" fmla="*/ 3415288 h 4029283"/>
              <a:gd name="connsiteX105" fmla="*/ 10530323 w 12192000"/>
              <a:gd name="connsiteY105" fmla="*/ 3450711 h 4029283"/>
              <a:gd name="connsiteX106" fmla="*/ 10546068 w 12192000"/>
              <a:gd name="connsiteY106" fmla="*/ 3466455 h 4029283"/>
              <a:gd name="connsiteX107" fmla="*/ 10550004 w 12192000"/>
              <a:gd name="connsiteY107" fmla="*/ 3470390 h 4029283"/>
              <a:gd name="connsiteX108" fmla="*/ 10553940 w 12192000"/>
              <a:gd name="connsiteY108" fmla="*/ 3474326 h 4029283"/>
              <a:gd name="connsiteX109" fmla="*/ 10620856 w 12192000"/>
              <a:gd name="connsiteY109" fmla="*/ 3517621 h 4029283"/>
              <a:gd name="connsiteX110" fmla="*/ 10762559 w 12192000"/>
              <a:gd name="connsiteY110" fmla="*/ 3604210 h 4029283"/>
              <a:gd name="connsiteX111" fmla="*/ 10908199 w 12192000"/>
              <a:gd name="connsiteY111" fmla="*/ 3686863 h 4029283"/>
              <a:gd name="connsiteX112" fmla="*/ 10982987 w 12192000"/>
              <a:gd name="connsiteY112" fmla="*/ 3730157 h 4029283"/>
              <a:gd name="connsiteX113" fmla="*/ 10986923 w 12192000"/>
              <a:gd name="connsiteY113" fmla="*/ 3734093 h 4029283"/>
              <a:gd name="connsiteX114" fmla="*/ 10990859 w 12192000"/>
              <a:gd name="connsiteY114" fmla="*/ 3734093 h 4029283"/>
              <a:gd name="connsiteX115" fmla="*/ 10994795 w 12192000"/>
              <a:gd name="connsiteY115" fmla="*/ 3738029 h 4029283"/>
              <a:gd name="connsiteX116" fmla="*/ 11006604 w 12192000"/>
              <a:gd name="connsiteY116" fmla="*/ 3745901 h 4029283"/>
              <a:gd name="connsiteX117" fmla="*/ 11014477 w 12192000"/>
              <a:gd name="connsiteY117" fmla="*/ 3749837 h 4029283"/>
              <a:gd name="connsiteX118" fmla="*/ 11030221 w 12192000"/>
              <a:gd name="connsiteY118" fmla="*/ 3757708 h 4029283"/>
              <a:gd name="connsiteX119" fmla="*/ 11049902 w 12192000"/>
              <a:gd name="connsiteY119" fmla="*/ 3765580 h 4029283"/>
              <a:gd name="connsiteX120" fmla="*/ 11207351 w 12192000"/>
              <a:gd name="connsiteY120" fmla="*/ 3820682 h 4029283"/>
              <a:gd name="connsiteX121" fmla="*/ 11364799 w 12192000"/>
              <a:gd name="connsiteY121" fmla="*/ 3867913 h 4029283"/>
              <a:gd name="connsiteX122" fmla="*/ 11360863 w 12192000"/>
              <a:gd name="connsiteY122" fmla="*/ 3867913 h 4029283"/>
              <a:gd name="connsiteX123" fmla="*/ 11707249 w 12192000"/>
              <a:gd name="connsiteY123" fmla="*/ 3926951 h 4029283"/>
              <a:gd name="connsiteX124" fmla="*/ 12051415 w 12192000"/>
              <a:gd name="connsiteY124" fmla="*/ 3989521 h 4029283"/>
              <a:gd name="connsiteX125" fmla="*/ 12045763 w 12192000"/>
              <a:gd name="connsiteY125" fmla="*/ 3989924 h 4029283"/>
              <a:gd name="connsiteX126" fmla="*/ 12053636 w 12192000"/>
              <a:gd name="connsiteY126" fmla="*/ 3989924 h 4029283"/>
              <a:gd name="connsiteX127" fmla="*/ 12051415 w 12192000"/>
              <a:gd name="connsiteY127" fmla="*/ 3989521 h 4029283"/>
              <a:gd name="connsiteX128" fmla="*/ 12192000 w 12192000"/>
              <a:gd name="connsiteY128" fmla="*/ 3979480 h 4029283"/>
              <a:gd name="connsiteX129" fmla="*/ 12192000 w 12192000"/>
              <a:gd name="connsiteY129" fmla="*/ 4011989 h 4029283"/>
              <a:gd name="connsiteX130" fmla="*/ 12053636 w 12192000"/>
              <a:gd name="connsiteY130" fmla="*/ 4029283 h 4029283"/>
              <a:gd name="connsiteX131" fmla="*/ 12049700 w 12192000"/>
              <a:gd name="connsiteY131" fmla="*/ 4029283 h 4029283"/>
              <a:gd name="connsiteX132" fmla="*/ 12045763 w 12192000"/>
              <a:gd name="connsiteY132" fmla="*/ 4029283 h 4029283"/>
              <a:gd name="connsiteX133" fmla="*/ 11699377 w 12192000"/>
              <a:gd name="connsiteY133" fmla="*/ 3982053 h 4029283"/>
              <a:gd name="connsiteX134" fmla="*/ 11352991 w 12192000"/>
              <a:gd name="connsiteY134" fmla="*/ 3930887 h 4029283"/>
              <a:gd name="connsiteX135" fmla="*/ 11349054 w 12192000"/>
              <a:gd name="connsiteY135" fmla="*/ 3930887 h 4029283"/>
              <a:gd name="connsiteX136" fmla="*/ 11183734 w 12192000"/>
              <a:gd name="connsiteY136" fmla="*/ 3887592 h 4029283"/>
              <a:gd name="connsiteX137" fmla="*/ 11022349 w 12192000"/>
              <a:gd name="connsiteY137" fmla="*/ 3836426 h 4029283"/>
              <a:gd name="connsiteX138" fmla="*/ 11002668 w 12192000"/>
              <a:gd name="connsiteY138" fmla="*/ 3828554 h 4029283"/>
              <a:gd name="connsiteX139" fmla="*/ 10979051 w 12192000"/>
              <a:gd name="connsiteY139" fmla="*/ 3816746 h 4029283"/>
              <a:gd name="connsiteX140" fmla="*/ 10967242 w 12192000"/>
              <a:gd name="connsiteY140" fmla="*/ 3812811 h 4029283"/>
              <a:gd name="connsiteX141" fmla="*/ 10951497 w 12192000"/>
              <a:gd name="connsiteY141" fmla="*/ 3801003 h 4029283"/>
              <a:gd name="connsiteX142" fmla="*/ 10947561 w 12192000"/>
              <a:gd name="connsiteY142" fmla="*/ 3797067 h 4029283"/>
              <a:gd name="connsiteX143" fmla="*/ 10939689 w 12192000"/>
              <a:gd name="connsiteY143" fmla="*/ 3793131 h 4029283"/>
              <a:gd name="connsiteX144" fmla="*/ 10868837 w 12192000"/>
              <a:gd name="connsiteY144" fmla="*/ 3753773 h 4029283"/>
              <a:gd name="connsiteX145" fmla="*/ 10723197 w 12192000"/>
              <a:gd name="connsiteY145" fmla="*/ 3675055 h 4029283"/>
              <a:gd name="connsiteX146" fmla="*/ 10573621 w 12192000"/>
              <a:gd name="connsiteY146" fmla="*/ 3592402 h 4029283"/>
              <a:gd name="connsiteX147" fmla="*/ 10498833 w 12192000"/>
              <a:gd name="connsiteY147" fmla="*/ 3545172 h 4029283"/>
              <a:gd name="connsiteX148" fmla="*/ 10487024 w 12192000"/>
              <a:gd name="connsiteY148" fmla="*/ 3537300 h 4029283"/>
              <a:gd name="connsiteX149" fmla="*/ 10479152 w 12192000"/>
              <a:gd name="connsiteY149" fmla="*/ 3525492 h 4029283"/>
              <a:gd name="connsiteX150" fmla="*/ 10463407 w 12192000"/>
              <a:gd name="connsiteY150" fmla="*/ 3509749 h 4029283"/>
              <a:gd name="connsiteX151" fmla="*/ 10435854 w 12192000"/>
              <a:gd name="connsiteY151" fmla="*/ 3482198 h 4029283"/>
              <a:gd name="connsiteX152" fmla="*/ 10180000 w 12192000"/>
              <a:gd name="connsiteY152" fmla="*/ 3277533 h 4029283"/>
              <a:gd name="connsiteX153" fmla="*/ 10172128 w 12192000"/>
              <a:gd name="connsiteY153" fmla="*/ 3273597 h 4029283"/>
              <a:gd name="connsiteX154" fmla="*/ 10168191 w 12192000"/>
              <a:gd name="connsiteY154" fmla="*/ 3269661 h 4029283"/>
              <a:gd name="connsiteX155" fmla="*/ 9853295 w 12192000"/>
              <a:gd name="connsiteY155" fmla="*/ 2895754 h 4029283"/>
              <a:gd name="connsiteX156" fmla="*/ 9849359 w 12192000"/>
              <a:gd name="connsiteY156" fmla="*/ 2891818 h 4029283"/>
              <a:gd name="connsiteX157" fmla="*/ 9636827 w 12192000"/>
              <a:gd name="connsiteY157" fmla="*/ 2593554 h 4029283"/>
              <a:gd name="connsiteX158" fmla="*/ 9633549 w 12192000"/>
              <a:gd name="connsiteY158" fmla="*/ 2588953 h 4029283"/>
              <a:gd name="connsiteX159" fmla="*/ 9648612 w 12192000"/>
              <a:gd name="connsiteY159" fmla="*/ 2596628 h 4029283"/>
              <a:gd name="connsiteX160" fmla="*/ 9624995 w 12192000"/>
              <a:gd name="connsiteY160" fmla="*/ 2576949 h 4029283"/>
              <a:gd name="connsiteX161" fmla="*/ 9628501 w 12192000"/>
              <a:gd name="connsiteY161" fmla="*/ 2581869 h 4029283"/>
              <a:gd name="connsiteX162" fmla="*/ 9633549 w 12192000"/>
              <a:gd name="connsiteY162" fmla="*/ 2588953 h 4029283"/>
              <a:gd name="connsiteX163" fmla="*/ 9444629 w 12192000"/>
              <a:gd name="connsiteY163" fmla="*/ 2492697 h 4029283"/>
              <a:gd name="connsiteX164" fmla="*/ 9063216 w 12192000"/>
              <a:gd name="connsiteY164" fmla="*/ 2298364 h 4029283"/>
              <a:gd name="connsiteX165" fmla="*/ 9045399 w 12192000"/>
              <a:gd name="connsiteY165" fmla="*/ 2289286 h 4029283"/>
              <a:gd name="connsiteX166" fmla="*/ 9058180 w 12192000"/>
              <a:gd name="connsiteY166" fmla="*/ 2289631 h 4029283"/>
              <a:gd name="connsiteX167" fmla="*/ 9030627 w 12192000"/>
              <a:gd name="connsiteY167" fmla="*/ 2281759 h 4029283"/>
              <a:gd name="connsiteX168" fmla="*/ 9040283 w 12192000"/>
              <a:gd name="connsiteY168" fmla="*/ 2286679 h 4029283"/>
              <a:gd name="connsiteX169" fmla="*/ 9045399 w 12192000"/>
              <a:gd name="connsiteY169" fmla="*/ 2289286 h 4029283"/>
              <a:gd name="connsiteX170" fmla="*/ 8481886 w 12192000"/>
              <a:gd name="connsiteY170" fmla="*/ 2274057 h 4029283"/>
              <a:gd name="connsiteX171" fmla="*/ 8483494 w 12192000"/>
              <a:gd name="connsiteY171" fmla="*/ 2273888 h 4029283"/>
              <a:gd name="connsiteX172" fmla="*/ 8475621 w 12192000"/>
              <a:gd name="connsiteY172" fmla="*/ 2273888 h 4029283"/>
              <a:gd name="connsiteX173" fmla="*/ 8481886 w 12192000"/>
              <a:gd name="connsiteY173" fmla="*/ 2274057 h 4029283"/>
              <a:gd name="connsiteX174" fmla="*/ 8384751 w 12192000"/>
              <a:gd name="connsiteY174" fmla="*/ 2284281 h 4029283"/>
              <a:gd name="connsiteX175" fmla="*/ 8184342 w 12192000"/>
              <a:gd name="connsiteY175" fmla="*/ 2305375 h 4029283"/>
              <a:gd name="connsiteX176" fmla="*/ 8168597 w 12192000"/>
              <a:gd name="connsiteY176" fmla="*/ 2305375 h 4029283"/>
              <a:gd name="connsiteX177" fmla="*/ 8156788 w 12192000"/>
              <a:gd name="connsiteY177" fmla="*/ 2301439 h 4029283"/>
              <a:gd name="connsiteX178" fmla="*/ 7747423 w 12192000"/>
              <a:gd name="connsiteY178" fmla="*/ 2151876 h 4029283"/>
              <a:gd name="connsiteX179" fmla="*/ 7546676 w 12192000"/>
              <a:gd name="connsiteY179" fmla="*/ 2077094 h 4029283"/>
              <a:gd name="connsiteX180" fmla="*/ 7341993 w 12192000"/>
              <a:gd name="connsiteY180" fmla="*/ 2006249 h 4029283"/>
              <a:gd name="connsiteX181" fmla="*/ 7330185 w 12192000"/>
              <a:gd name="connsiteY181" fmla="*/ 2002313 h 4029283"/>
              <a:gd name="connsiteX182" fmla="*/ 7326248 w 12192000"/>
              <a:gd name="connsiteY182" fmla="*/ 2002313 h 4029283"/>
              <a:gd name="connsiteX183" fmla="*/ 7318376 w 12192000"/>
              <a:gd name="connsiteY183" fmla="*/ 2002313 h 4029283"/>
              <a:gd name="connsiteX184" fmla="*/ 7306567 w 12192000"/>
              <a:gd name="connsiteY184" fmla="*/ 2002313 h 4029283"/>
              <a:gd name="connsiteX185" fmla="*/ 7251460 w 12192000"/>
              <a:gd name="connsiteY185" fmla="*/ 2002313 h 4029283"/>
              <a:gd name="connsiteX186" fmla="*/ 7141247 w 12192000"/>
              <a:gd name="connsiteY186" fmla="*/ 1998377 h 4029283"/>
              <a:gd name="connsiteX187" fmla="*/ 6924755 w 12192000"/>
              <a:gd name="connsiteY187" fmla="*/ 1998377 h 4029283"/>
              <a:gd name="connsiteX188" fmla="*/ 6491772 w 12192000"/>
              <a:gd name="connsiteY188" fmla="*/ 1998377 h 4029283"/>
              <a:gd name="connsiteX189" fmla="*/ 6479963 w 12192000"/>
              <a:gd name="connsiteY189" fmla="*/ 1998377 h 4029283"/>
              <a:gd name="connsiteX190" fmla="*/ 6472091 w 12192000"/>
              <a:gd name="connsiteY190" fmla="*/ 1994441 h 4029283"/>
              <a:gd name="connsiteX191" fmla="*/ 5861978 w 12192000"/>
              <a:gd name="connsiteY191" fmla="*/ 1734674 h 4029283"/>
              <a:gd name="connsiteX192" fmla="*/ 5858042 w 12192000"/>
              <a:gd name="connsiteY192" fmla="*/ 1734674 h 4029283"/>
              <a:gd name="connsiteX193" fmla="*/ 5854106 w 12192000"/>
              <a:gd name="connsiteY193" fmla="*/ 1734674 h 4029283"/>
              <a:gd name="connsiteX194" fmla="*/ 5362018 w 12192000"/>
              <a:gd name="connsiteY194" fmla="*/ 1447971 h 4029283"/>
              <a:gd name="connsiteX195" fmla="*/ 5359532 w 12192000"/>
              <a:gd name="connsiteY195" fmla="*/ 1446523 h 4029283"/>
              <a:gd name="connsiteX196" fmla="*/ 5369952 w 12192000"/>
              <a:gd name="connsiteY196" fmla="*/ 1447356 h 4029283"/>
              <a:gd name="connsiteX197" fmla="*/ 5354207 w 12192000"/>
              <a:gd name="connsiteY197" fmla="*/ 1443420 h 4029283"/>
              <a:gd name="connsiteX198" fmla="*/ 5359532 w 12192000"/>
              <a:gd name="connsiteY198" fmla="*/ 1446523 h 4029283"/>
              <a:gd name="connsiteX199" fmla="*/ 5142583 w 12192000"/>
              <a:gd name="connsiteY199" fmla="*/ 1429168 h 4029283"/>
              <a:gd name="connsiteX200" fmla="*/ 4691879 w 12192000"/>
              <a:gd name="connsiteY200" fmla="*/ 1393115 h 4029283"/>
              <a:gd name="connsiteX201" fmla="*/ 4690517 w 12192000"/>
              <a:gd name="connsiteY201" fmla="*/ 1393006 h 4029283"/>
              <a:gd name="connsiteX202" fmla="*/ 4700797 w 12192000"/>
              <a:gd name="connsiteY202" fmla="*/ 1384382 h 4029283"/>
              <a:gd name="connsiteX203" fmla="*/ 4681116 w 12192000"/>
              <a:gd name="connsiteY203" fmla="*/ 1392254 h 4029283"/>
              <a:gd name="connsiteX204" fmla="*/ 4690517 w 12192000"/>
              <a:gd name="connsiteY204" fmla="*/ 1393006 h 4029283"/>
              <a:gd name="connsiteX205" fmla="*/ 4619038 w 12192000"/>
              <a:gd name="connsiteY205" fmla="*/ 1452971 h 4029283"/>
              <a:gd name="connsiteX206" fmla="*/ 4260818 w 12192000"/>
              <a:gd name="connsiteY206" fmla="*/ 1753485 h 4029283"/>
              <a:gd name="connsiteX207" fmla="*/ 4243732 w 12192000"/>
              <a:gd name="connsiteY207" fmla="*/ 1767819 h 4029283"/>
              <a:gd name="connsiteX208" fmla="*/ 4244196 w 12192000"/>
              <a:gd name="connsiteY208" fmla="*/ 1758289 h 4029283"/>
              <a:gd name="connsiteX209" fmla="*/ 4236324 w 12192000"/>
              <a:gd name="connsiteY209" fmla="*/ 1774033 h 4029283"/>
              <a:gd name="connsiteX210" fmla="*/ 4243581 w 12192000"/>
              <a:gd name="connsiteY210" fmla="*/ 1767945 h 4029283"/>
              <a:gd name="connsiteX211" fmla="*/ 4243732 w 12192000"/>
              <a:gd name="connsiteY211" fmla="*/ 1767819 h 4029283"/>
              <a:gd name="connsiteX212" fmla="*/ 4241425 w 12192000"/>
              <a:gd name="connsiteY212" fmla="*/ 1815100 h 4029283"/>
              <a:gd name="connsiteX213" fmla="*/ 4228452 w 12192000"/>
              <a:gd name="connsiteY213" fmla="*/ 2081030 h 4029283"/>
              <a:gd name="connsiteX214" fmla="*/ 4208770 w 12192000"/>
              <a:gd name="connsiteY214" fmla="*/ 2403771 h 4029283"/>
              <a:gd name="connsiteX215" fmla="*/ 4208770 w 12192000"/>
              <a:gd name="connsiteY215" fmla="*/ 2407707 h 4029283"/>
              <a:gd name="connsiteX216" fmla="*/ 4043450 w 12192000"/>
              <a:gd name="connsiteY216" fmla="*/ 2903626 h 4029283"/>
              <a:gd name="connsiteX217" fmla="*/ 3960789 w 12192000"/>
              <a:gd name="connsiteY217" fmla="*/ 3151585 h 4029283"/>
              <a:gd name="connsiteX218" fmla="*/ 3882065 w 12192000"/>
              <a:gd name="connsiteY218" fmla="*/ 3403481 h 4029283"/>
              <a:gd name="connsiteX219" fmla="*/ 3878129 w 12192000"/>
              <a:gd name="connsiteY219" fmla="*/ 3415288 h 4029283"/>
              <a:gd name="connsiteX220" fmla="*/ 3862384 w 12192000"/>
              <a:gd name="connsiteY220" fmla="*/ 3415288 h 4029283"/>
              <a:gd name="connsiteX221" fmla="*/ 3704936 w 12192000"/>
              <a:gd name="connsiteY221" fmla="*/ 3419224 h 4029283"/>
              <a:gd name="connsiteX222" fmla="*/ 3567168 w 12192000"/>
              <a:gd name="connsiteY222" fmla="*/ 3419224 h 4029283"/>
              <a:gd name="connsiteX223" fmla="*/ 3551424 w 12192000"/>
              <a:gd name="connsiteY223" fmla="*/ 3419224 h 4029283"/>
              <a:gd name="connsiteX224" fmla="*/ 3118441 w 12192000"/>
              <a:gd name="connsiteY224" fmla="*/ 3486134 h 4029283"/>
              <a:gd name="connsiteX225" fmla="*/ 2901949 w 12192000"/>
              <a:gd name="connsiteY225" fmla="*/ 3513685 h 4029283"/>
              <a:gd name="connsiteX226" fmla="*/ 2685458 w 12192000"/>
              <a:gd name="connsiteY226" fmla="*/ 3541236 h 4029283"/>
              <a:gd name="connsiteX227" fmla="*/ 2677585 w 12192000"/>
              <a:gd name="connsiteY227" fmla="*/ 3545172 h 4029283"/>
              <a:gd name="connsiteX228" fmla="*/ 2665776 w 12192000"/>
              <a:gd name="connsiteY228" fmla="*/ 3541236 h 4029283"/>
              <a:gd name="connsiteX229" fmla="*/ 2110771 w 12192000"/>
              <a:gd name="connsiteY229" fmla="*/ 3312956 h 4029283"/>
              <a:gd name="connsiteX230" fmla="*/ 2102899 w 12192000"/>
              <a:gd name="connsiteY230" fmla="*/ 3309020 h 4029283"/>
              <a:gd name="connsiteX231" fmla="*/ 2095026 w 12192000"/>
              <a:gd name="connsiteY231" fmla="*/ 3297212 h 4029283"/>
              <a:gd name="connsiteX232" fmla="*/ 1839172 w 12192000"/>
              <a:gd name="connsiteY232" fmla="*/ 2970536 h 4029283"/>
              <a:gd name="connsiteX233" fmla="*/ 1831300 w 12192000"/>
              <a:gd name="connsiteY233" fmla="*/ 2958728 h 4029283"/>
              <a:gd name="connsiteX234" fmla="*/ 1831300 w 12192000"/>
              <a:gd name="connsiteY234" fmla="*/ 2946920 h 4029283"/>
              <a:gd name="connsiteX235" fmla="*/ 1768321 w 12192000"/>
              <a:gd name="connsiteY235" fmla="*/ 2474617 h 4029283"/>
              <a:gd name="connsiteX236" fmla="*/ 1706325 w 12192000"/>
              <a:gd name="connsiteY236" fmla="*/ 2009693 h 4029283"/>
              <a:gd name="connsiteX237" fmla="*/ 1705926 w 12192000"/>
              <a:gd name="connsiteY237" fmla="*/ 2006701 h 4029283"/>
              <a:gd name="connsiteX238" fmla="*/ 1709277 w 12192000"/>
              <a:gd name="connsiteY238" fmla="*/ 2014121 h 4029283"/>
              <a:gd name="connsiteX239" fmla="*/ 1705341 w 12192000"/>
              <a:gd name="connsiteY239" fmla="*/ 2002313 h 4029283"/>
              <a:gd name="connsiteX240" fmla="*/ 1705464 w 12192000"/>
              <a:gd name="connsiteY240" fmla="*/ 2003235 h 4029283"/>
              <a:gd name="connsiteX241" fmla="*/ 1705926 w 12192000"/>
              <a:gd name="connsiteY241" fmla="*/ 2006701 h 4029283"/>
              <a:gd name="connsiteX242" fmla="*/ 1672898 w 12192000"/>
              <a:gd name="connsiteY242" fmla="*/ 1933574 h 4029283"/>
              <a:gd name="connsiteX243" fmla="*/ 1599064 w 12192000"/>
              <a:gd name="connsiteY243" fmla="*/ 1770097 h 4029283"/>
              <a:gd name="connsiteX244" fmla="*/ 1492786 w 12192000"/>
              <a:gd name="connsiteY244" fmla="*/ 1526073 h 4029283"/>
              <a:gd name="connsiteX245" fmla="*/ 1496722 w 12192000"/>
              <a:gd name="connsiteY245" fmla="*/ 1537881 h 4029283"/>
              <a:gd name="connsiteX246" fmla="*/ 1229060 w 12192000"/>
              <a:gd name="connsiteY246" fmla="*/ 1223012 h 4029283"/>
              <a:gd name="connsiteX247" fmla="*/ 1095229 w 12192000"/>
              <a:gd name="connsiteY247" fmla="*/ 1065577 h 4029283"/>
              <a:gd name="connsiteX248" fmla="*/ 957461 w 12192000"/>
              <a:gd name="connsiteY248" fmla="*/ 912079 h 4029283"/>
              <a:gd name="connsiteX249" fmla="*/ 685863 w 12192000"/>
              <a:gd name="connsiteY249" fmla="*/ 605081 h 4029283"/>
              <a:gd name="connsiteX250" fmla="*/ 410328 w 12192000"/>
              <a:gd name="connsiteY250" fmla="*/ 294148 h 4029283"/>
              <a:gd name="connsiteX251" fmla="*/ 418201 w 12192000"/>
              <a:gd name="connsiteY251" fmla="*/ 298084 h 4029283"/>
              <a:gd name="connsiteX252" fmla="*/ 75750 w 12192000"/>
              <a:gd name="connsiteY252" fmla="*/ 77675 h 4029283"/>
              <a:gd name="connsiteX253" fmla="*/ 18583 w 12192000"/>
              <a:gd name="connsiteY253" fmla="*/ 41299 h 4029283"/>
              <a:gd name="connsiteX254" fmla="*/ 0 w 12192000"/>
              <a:gd name="connsiteY254" fmla="*/ 29475 h 40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4029283">
                <a:moveTo>
                  <a:pt x="0" y="0"/>
                </a:moveTo>
                <a:lnTo>
                  <a:pt x="18429" y="10889"/>
                </a:lnTo>
                <a:cubicBezTo>
                  <a:pt x="91495" y="54060"/>
                  <a:pt x="91495" y="54060"/>
                  <a:pt x="91495" y="54060"/>
                </a:cubicBezTo>
                <a:cubicBezTo>
                  <a:pt x="441818" y="258725"/>
                  <a:pt x="441818" y="258725"/>
                  <a:pt x="441818" y="258725"/>
                </a:cubicBezTo>
                <a:cubicBezTo>
                  <a:pt x="445754" y="258725"/>
                  <a:pt x="445754" y="258725"/>
                  <a:pt x="445754" y="258725"/>
                </a:cubicBezTo>
                <a:cubicBezTo>
                  <a:pt x="449690" y="262661"/>
                  <a:pt x="449690" y="262661"/>
                  <a:pt x="449690" y="262661"/>
                </a:cubicBezTo>
                <a:cubicBezTo>
                  <a:pt x="733097" y="561787"/>
                  <a:pt x="733097" y="561787"/>
                  <a:pt x="733097" y="561787"/>
                </a:cubicBezTo>
                <a:cubicBezTo>
                  <a:pt x="1012568" y="864848"/>
                  <a:pt x="1012568" y="864848"/>
                  <a:pt x="1012568" y="864848"/>
                </a:cubicBezTo>
                <a:cubicBezTo>
                  <a:pt x="1107037" y="963245"/>
                  <a:pt x="1201506" y="1065577"/>
                  <a:pt x="1292039" y="1167910"/>
                </a:cubicBezTo>
                <a:cubicBezTo>
                  <a:pt x="1567574" y="1474907"/>
                  <a:pt x="1567574" y="1474907"/>
                  <a:pt x="1567574" y="1474907"/>
                </a:cubicBezTo>
                <a:cubicBezTo>
                  <a:pt x="1571510" y="1482779"/>
                  <a:pt x="1571510" y="1482779"/>
                  <a:pt x="1571510" y="1482779"/>
                </a:cubicBezTo>
                <a:cubicBezTo>
                  <a:pt x="1571510" y="1486715"/>
                  <a:pt x="1571510" y="1486715"/>
                  <a:pt x="1571510" y="1486715"/>
                </a:cubicBezTo>
                <a:cubicBezTo>
                  <a:pt x="1685660" y="1730738"/>
                  <a:pt x="1685660" y="1730738"/>
                  <a:pt x="1685660" y="1730738"/>
                </a:cubicBezTo>
                <a:cubicBezTo>
                  <a:pt x="1795874" y="1974762"/>
                  <a:pt x="1795874" y="1974762"/>
                  <a:pt x="1795874" y="1974762"/>
                </a:cubicBezTo>
                <a:cubicBezTo>
                  <a:pt x="1799810" y="1982634"/>
                  <a:pt x="1799810" y="1982634"/>
                  <a:pt x="1799810" y="1982634"/>
                </a:cubicBezTo>
                <a:cubicBezTo>
                  <a:pt x="1799810" y="1986569"/>
                  <a:pt x="1799810" y="1986569"/>
                  <a:pt x="1799810" y="1986569"/>
                </a:cubicBezTo>
                <a:cubicBezTo>
                  <a:pt x="1862790" y="2458873"/>
                  <a:pt x="1862790" y="2458873"/>
                  <a:pt x="1862790" y="2458873"/>
                </a:cubicBezTo>
                <a:cubicBezTo>
                  <a:pt x="1902152" y="2754063"/>
                  <a:pt x="1916912" y="2864759"/>
                  <a:pt x="1922448" y="2906271"/>
                </a:cubicBezTo>
                <a:lnTo>
                  <a:pt x="1923656" y="2915332"/>
                </a:lnTo>
                <a:lnTo>
                  <a:pt x="1917897" y="2907562"/>
                </a:lnTo>
                <a:cubicBezTo>
                  <a:pt x="1917897" y="2907562"/>
                  <a:pt x="1917897" y="2907562"/>
                  <a:pt x="1925769" y="2931177"/>
                </a:cubicBezTo>
                <a:cubicBezTo>
                  <a:pt x="1925769" y="2931177"/>
                  <a:pt x="1925769" y="2931177"/>
                  <a:pt x="1924785" y="2923797"/>
                </a:cubicBezTo>
                <a:lnTo>
                  <a:pt x="1923656" y="2915332"/>
                </a:lnTo>
                <a:lnTo>
                  <a:pt x="1961548" y="2966451"/>
                </a:lnTo>
                <a:cubicBezTo>
                  <a:pt x="2084146" y="3131847"/>
                  <a:pt x="2133185" y="3198005"/>
                  <a:pt x="2152801" y="3224468"/>
                </a:cubicBezTo>
                <a:lnTo>
                  <a:pt x="2156221" y="3229082"/>
                </a:lnTo>
                <a:lnTo>
                  <a:pt x="2150133" y="3226367"/>
                </a:lnTo>
                <a:cubicBezTo>
                  <a:pt x="2150133" y="3226367"/>
                  <a:pt x="2150133" y="3226367"/>
                  <a:pt x="2165878" y="3242110"/>
                </a:cubicBezTo>
                <a:cubicBezTo>
                  <a:pt x="2165878" y="3242110"/>
                  <a:pt x="2165878" y="3242110"/>
                  <a:pt x="2162003" y="3236883"/>
                </a:cubicBezTo>
                <a:lnTo>
                  <a:pt x="2156221" y="3229082"/>
                </a:lnTo>
                <a:lnTo>
                  <a:pt x="2330730" y="3306914"/>
                </a:lnTo>
                <a:cubicBezTo>
                  <a:pt x="2592541" y="3423683"/>
                  <a:pt x="2667345" y="3457045"/>
                  <a:pt x="2688717" y="3466577"/>
                </a:cubicBezTo>
                <a:lnTo>
                  <a:pt x="2693399" y="3468665"/>
                </a:lnTo>
                <a:lnTo>
                  <a:pt x="2677585" y="3470390"/>
                </a:lnTo>
                <a:cubicBezTo>
                  <a:pt x="2677585" y="3470390"/>
                  <a:pt x="2677585" y="3470390"/>
                  <a:pt x="2697266" y="3470390"/>
                </a:cubicBezTo>
                <a:lnTo>
                  <a:pt x="2693399" y="3468665"/>
                </a:lnTo>
                <a:lnTo>
                  <a:pt x="2749044" y="3462595"/>
                </a:lnTo>
                <a:cubicBezTo>
                  <a:pt x="2894077" y="3446775"/>
                  <a:pt x="2894077" y="3446775"/>
                  <a:pt x="2894077" y="3446775"/>
                </a:cubicBezTo>
                <a:cubicBezTo>
                  <a:pt x="2964928" y="3438903"/>
                  <a:pt x="3039716" y="3434968"/>
                  <a:pt x="3110568" y="3423160"/>
                </a:cubicBezTo>
                <a:cubicBezTo>
                  <a:pt x="3543551" y="3371994"/>
                  <a:pt x="3543551" y="3371994"/>
                  <a:pt x="3543551" y="3371994"/>
                </a:cubicBezTo>
                <a:cubicBezTo>
                  <a:pt x="3547487" y="3371994"/>
                  <a:pt x="3547487" y="3371994"/>
                  <a:pt x="3547487" y="3371994"/>
                </a:cubicBezTo>
                <a:cubicBezTo>
                  <a:pt x="3704936" y="3371994"/>
                  <a:pt x="3704936" y="3371994"/>
                  <a:pt x="3704936" y="3371994"/>
                </a:cubicBezTo>
                <a:cubicBezTo>
                  <a:pt x="3783660" y="3373962"/>
                  <a:pt x="3823022" y="3374946"/>
                  <a:pt x="3842703" y="3375438"/>
                </a:cubicBezTo>
                <a:lnTo>
                  <a:pt x="3847029" y="3375546"/>
                </a:lnTo>
                <a:lnTo>
                  <a:pt x="3842703" y="3387737"/>
                </a:lnTo>
                <a:cubicBezTo>
                  <a:pt x="3842703" y="3387737"/>
                  <a:pt x="3842703" y="3387737"/>
                  <a:pt x="3862384" y="3375930"/>
                </a:cubicBezTo>
                <a:cubicBezTo>
                  <a:pt x="3862384" y="3375930"/>
                  <a:pt x="3862384" y="3375930"/>
                  <a:pt x="3859924" y="3375868"/>
                </a:cubicBezTo>
                <a:lnTo>
                  <a:pt x="3847029" y="3375546"/>
                </a:lnTo>
                <a:lnTo>
                  <a:pt x="3871287" y="3307190"/>
                </a:lnTo>
                <a:cubicBezTo>
                  <a:pt x="3929300" y="3143714"/>
                  <a:pt x="3929300" y="3143714"/>
                  <a:pt x="3929300" y="3143714"/>
                </a:cubicBezTo>
                <a:cubicBezTo>
                  <a:pt x="4011960" y="2895754"/>
                  <a:pt x="4011960" y="2895754"/>
                  <a:pt x="4011960" y="2895754"/>
                </a:cubicBezTo>
                <a:cubicBezTo>
                  <a:pt x="4067067" y="2730448"/>
                  <a:pt x="4122174" y="2565142"/>
                  <a:pt x="4177281" y="2399835"/>
                </a:cubicBezTo>
                <a:cubicBezTo>
                  <a:pt x="4177281" y="2403771"/>
                  <a:pt x="4177281" y="2403771"/>
                  <a:pt x="4177281" y="2403771"/>
                </a:cubicBezTo>
                <a:cubicBezTo>
                  <a:pt x="4189089" y="2081030"/>
                  <a:pt x="4189089" y="2081030"/>
                  <a:pt x="4189089" y="2081030"/>
                </a:cubicBezTo>
                <a:cubicBezTo>
                  <a:pt x="4204834" y="1758289"/>
                  <a:pt x="4204834" y="1758289"/>
                  <a:pt x="4204834" y="1758289"/>
                </a:cubicBezTo>
                <a:cubicBezTo>
                  <a:pt x="4204834" y="1750418"/>
                  <a:pt x="4204834" y="1750418"/>
                  <a:pt x="4204834" y="1750418"/>
                </a:cubicBezTo>
                <a:cubicBezTo>
                  <a:pt x="4212707" y="1742546"/>
                  <a:pt x="4212707" y="1742546"/>
                  <a:pt x="4212707" y="1742546"/>
                </a:cubicBezTo>
                <a:cubicBezTo>
                  <a:pt x="4661435" y="1345024"/>
                  <a:pt x="4661435" y="1345024"/>
                  <a:pt x="4661435" y="1345024"/>
                </a:cubicBezTo>
                <a:cubicBezTo>
                  <a:pt x="4669307" y="1337152"/>
                  <a:pt x="4669307" y="1337152"/>
                  <a:pt x="4669307" y="1337152"/>
                </a:cubicBezTo>
                <a:cubicBezTo>
                  <a:pt x="4681116" y="1337152"/>
                  <a:pt x="4681116" y="1337152"/>
                  <a:pt x="4681116" y="1337152"/>
                </a:cubicBezTo>
                <a:cubicBezTo>
                  <a:pt x="5377825" y="1376511"/>
                  <a:pt x="5377825" y="1376511"/>
                  <a:pt x="5377825" y="1376511"/>
                </a:cubicBezTo>
                <a:cubicBezTo>
                  <a:pt x="5385697" y="1376511"/>
                  <a:pt x="5385697" y="1376511"/>
                  <a:pt x="5385697" y="1376511"/>
                </a:cubicBezTo>
                <a:cubicBezTo>
                  <a:pt x="5393570" y="1380446"/>
                  <a:pt x="5393570" y="1380446"/>
                  <a:pt x="5393570" y="1380446"/>
                </a:cubicBezTo>
                <a:cubicBezTo>
                  <a:pt x="5901341" y="1655957"/>
                  <a:pt x="5901341" y="1655957"/>
                  <a:pt x="5901341" y="1655957"/>
                </a:cubicBezTo>
                <a:cubicBezTo>
                  <a:pt x="5893468" y="1655957"/>
                  <a:pt x="5893468" y="1655957"/>
                  <a:pt x="5893468" y="1655957"/>
                </a:cubicBezTo>
                <a:cubicBezTo>
                  <a:pt x="6279709" y="1808472"/>
                  <a:pt x="6424549" y="1865665"/>
                  <a:pt x="6478864" y="1887112"/>
                </a:cubicBezTo>
                <a:lnTo>
                  <a:pt x="6501485" y="1896045"/>
                </a:lnTo>
                <a:lnTo>
                  <a:pt x="6491772" y="1896045"/>
                </a:lnTo>
                <a:cubicBezTo>
                  <a:pt x="6491772" y="1896045"/>
                  <a:pt x="6491772" y="1896045"/>
                  <a:pt x="6511453" y="1899981"/>
                </a:cubicBezTo>
                <a:cubicBezTo>
                  <a:pt x="6511453" y="1899981"/>
                  <a:pt x="6511453" y="1899981"/>
                  <a:pt x="6501797" y="1896168"/>
                </a:cubicBezTo>
                <a:lnTo>
                  <a:pt x="6501485" y="1896045"/>
                </a:lnTo>
                <a:lnTo>
                  <a:pt x="6634690" y="1896045"/>
                </a:lnTo>
                <a:cubicBezTo>
                  <a:pt x="6924755" y="1896045"/>
                  <a:pt x="6924755" y="1896045"/>
                  <a:pt x="6924755" y="1896045"/>
                </a:cubicBezTo>
                <a:cubicBezTo>
                  <a:pt x="7141247" y="1896045"/>
                  <a:pt x="7141247" y="1896045"/>
                  <a:pt x="7141247" y="1896045"/>
                </a:cubicBezTo>
                <a:cubicBezTo>
                  <a:pt x="7251460" y="1892109"/>
                  <a:pt x="7251460" y="1892109"/>
                  <a:pt x="7251460" y="1892109"/>
                </a:cubicBezTo>
                <a:cubicBezTo>
                  <a:pt x="7306567" y="1892109"/>
                  <a:pt x="7306567" y="1892109"/>
                  <a:pt x="7306567" y="1892109"/>
                </a:cubicBezTo>
                <a:cubicBezTo>
                  <a:pt x="7318376" y="1892109"/>
                  <a:pt x="7318376" y="1892109"/>
                  <a:pt x="7318376" y="1892109"/>
                </a:cubicBezTo>
                <a:cubicBezTo>
                  <a:pt x="7326248" y="1892109"/>
                  <a:pt x="7326248" y="1892109"/>
                  <a:pt x="7326248" y="1892109"/>
                </a:cubicBezTo>
                <a:cubicBezTo>
                  <a:pt x="7330185" y="1892109"/>
                  <a:pt x="7334121" y="1896045"/>
                  <a:pt x="7338057" y="1896045"/>
                </a:cubicBezTo>
                <a:cubicBezTo>
                  <a:pt x="7345929" y="1896045"/>
                  <a:pt x="7357738" y="1899981"/>
                  <a:pt x="7361674" y="1899981"/>
                </a:cubicBezTo>
                <a:cubicBezTo>
                  <a:pt x="7373483" y="1903916"/>
                  <a:pt x="7373483" y="1903916"/>
                  <a:pt x="7373483" y="1903916"/>
                </a:cubicBezTo>
                <a:cubicBezTo>
                  <a:pt x="7444335" y="1927532"/>
                  <a:pt x="7515187" y="1951147"/>
                  <a:pt x="7582102" y="1974762"/>
                </a:cubicBezTo>
                <a:cubicBezTo>
                  <a:pt x="7786785" y="2045607"/>
                  <a:pt x="7786785" y="2045607"/>
                  <a:pt x="7786785" y="2045607"/>
                </a:cubicBezTo>
                <a:cubicBezTo>
                  <a:pt x="8042639" y="2136624"/>
                  <a:pt x="8138584" y="2170756"/>
                  <a:pt x="8174563" y="2183555"/>
                </a:cubicBezTo>
                <a:lnTo>
                  <a:pt x="8181323" y="2185959"/>
                </a:lnTo>
                <a:lnTo>
                  <a:pt x="8168597" y="2187299"/>
                </a:lnTo>
                <a:cubicBezTo>
                  <a:pt x="8168597" y="2187299"/>
                  <a:pt x="8168597" y="2187299"/>
                  <a:pt x="8196151" y="2191234"/>
                </a:cubicBezTo>
                <a:cubicBezTo>
                  <a:pt x="8196151" y="2191234"/>
                  <a:pt x="8196151" y="2191234"/>
                  <a:pt x="8189755" y="2188959"/>
                </a:cubicBezTo>
                <a:lnTo>
                  <a:pt x="8181323" y="2185959"/>
                </a:lnTo>
                <a:lnTo>
                  <a:pt x="8267341" y="2176905"/>
                </a:lnTo>
                <a:cubicBezTo>
                  <a:pt x="8467749" y="2155812"/>
                  <a:pt x="8467749" y="2155812"/>
                  <a:pt x="8467749" y="2155812"/>
                </a:cubicBezTo>
                <a:cubicBezTo>
                  <a:pt x="8471685" y="2155812"/>
                  <a:pt x="8471685" y="2155812"/>
                  <a:pt x="8471685" y="2155812"/>
                </a:cubicBezTo>
                <a:cubicBezTo>
                  <a:pt x="8475621" y="2155812"/>
                  <a:pt x="8475621" y="2155812"/>
                  <a:pt x="8475621" y="2155812"/>
                </a:cubicBezTo>
                <a:cubicBezTo>
                  <a:pt x="8672432" y="2159748"/>
                  <a:pt x="8865306" y="2167619"/>
                  <a:pt x="9058180" y="2171555"/>
                </a:cubicBezTo>
                <a:cubicBezTo>
                  <a:pt x="9073925" y="2171555"/>
                  <a:pt x="9073925" y="2171555"/>
                  <a:pt x="9073925" y="2171555"/>
                </a:cubicBezTo>
                <a:cubicBezTo>
                  <a:pt x="9085734" y="2179427"/>
                  <a:pt x="9085734" y="2179427"/>
                  <a:pt x="9085734" y="2179427"/>
                </a:cubicBezTo>
                <a:cubicBezTo>
                  <a:pt x="9695846" y="2494296"/>
                  <a:pt x="9695846" y="2494296"/>
                  <a:pt x="9695846" y="2494296"/>
                </a:cubicBezTo>
                <a:cubicBezTo>
                  <a:pt x="9711591" y="2502168"/>
                  <a:pt x="9711591" y="2502168"/>
                  <a:pt x="9711591" y="2502168"/>
                </a:cubicBezTo>
                <a:cubicBezTo>
                  <a:pt x="9719464" y="2513975"/>
                  <a:pt x="9719464" y="2513975"/>
                  <a:pt x="9719464" y="2513975"/>
                </a:cubicBezTo>
                <a:cubicBezTo>
                  <a:pt x="9935955" y="2828844"/>
                  <a:pt x="9935955" y="2828844"/>
                  <a:pt x="9935955" y="2828844"/>
                </a:cubicBezTo>
                <a:cubicBezTo>
                  <a:pt x="9932019" y="2824909"/>
                  <a:pt x="9932019" y="2824909"/>
                  <a:pt x="9932019" y="2824909"/>
                </a:cubicBezTo>
                <a:cubicBezTo>
                  <a:pt x="10246916" y="3206687"/>
                  <a:pt x="10246916" y="3206687"/>
                  <a:pt x="10246916" y="3206687"/>
                </a:cubicBezTo>
                <a:cubicBezTo>
                  <a:pt x="10235107" y="3198816"/>
                  <a:pt x="10235107" y="3198816"/>
                  <a:pt x="10235107" y="3198816"/>
                </a:cubicBezTo>
                <a:cubicBezTo>
                  <a:pt x="10282342" y="3234239"/>
                  <a:pt x="10325640" y="3269661"/>
                  <a:pt x="10368938" y="3305084"/>
                </a:cubicBezTo>
                <a:cubicBezTo>
                  <a:pt x="10412236" y="3340507"/>
                  <a:pt x="10455535" y="3375930"/>
                  <a:pt x="10498833" y="3415288"/>
                </a:cubicBezTo>
                <a:cubicBezTo>
                  <a:pt x="10510642" y="3427096"/>
                  <a:pt x="10522450" y="3438903"/>
                  <a:pt x="10530323" y="3450711"/>
                </a:cubicBezTo>
                <a:cubicBezTo>
                  <a:pt x="10538195" y="3454647"/>
                  <a:pt x="10542131" y="3466455"/>
                  <a:pt x="10546068" y="3466455"/>
                </a:cubicBezTo>
                <a:cubicBezTo>
                  <a:pt x="10546068" y="3466455"/>
                  <a:pt x="10546068" y="3466455"/>
                  <a:pt x="10550004" y="3470390"/>
                </a:cubicBezTo>
                <a:cubicBezTo>
                  <a:pt x="10550004" y="3470390"/>
                  <a:pt x="10553940" y="3474326"/>
                  <a:pt x="10553940" y="3474326"/>
                </a:cubicBezTo>
                <a:cubicBezTo>
                  <a:pt x="10573621" y="3490070"/>
                  <a:pt x="10597238" y="3505813"/>
                  <a:pt x="10620856" y="3517621"/>
                </a:cubicBezTo>
                <a:cubicBezTo>
                  <a:pt x="10664154" y="3549108"/>
                  <a:pt x="10715325" y="3576659"/>
                  <a:pt x="10762559" y="3604210"/>
                </a:cubicBezTo>
                <a:cubicBezTo>
                  <a:pt x="10908199" y="3686863"/>
                  <a:pt x="10908199" y="3686863"/>
                  <a:pt x="10908199" y="3686863"/>
                </a:cubicBezTo>
                <a:cubicBezTo>
                  <a:pt x="10931816" y="3698671"/>
                  <a:pt x="10955433" y="3714414"/>
                  <a:pt x="10982987" y="3730157"/>
                </a:cubicBezTo>
                <a:cubicBezTo>
                  <a:pt x="10986923" y="3734093"/>
                  <a:pt x="10986923" y="3734093"/>
                  <a:pt x="10986923" y="3734093"/>
                </a:cubicBezTo>
                <a:cubicBezTo>
                  <a:pt x="10990859" y="3734093"/>
                  <a:pt x="10990859" y="3734093"/>
                  <a:pt x="10990859" y="3734093"/>
                </a:cubicBezTo>
                <a:cubicBezTo>
                  <a:pt x="10994795" y="3738029"/>
                  <a:pt x="10994795" y="3738029"/>
                  <a:pt x="10994795" y="3738029"/>
                </a:cubicBezTo>
                <a:cubicBezTo>
                  <a:pt x="11006604" y="3745901"/>
                  <a:pt x="11006604" y="3745901"/>
                  <a:pt x="11006604" y="3745901"/>
                </a:cubicBezTo>
                <a:cubicBezTo>
                  <a:pt x="11014477" y="3749837"/>
                  <a:pt x="11014477" y="3749837"/>
                  <a:pt x="11014477" y="3749837"/>
                </a:cubicBezTo>
                <a:cubicBezTo>
                  <a:pt x="11018413" y="3753773"/>
                  <a:pt x="11026285" y="3757708"/>
                  <a:pt x="11030221" y="3757708"/>
                </a:cubicBezTo>
                <a:cubicBezTo>
                  <a:pt x="11038094" y="3761644"/>
                  <a:pt x="11042030" y="3765580"/>
                  <a:pt x="11049902" y="3765580"/>
                </a:cubicBezTo>
                <a:cubicBezTo>
                  <a:pt x="11101073" y="3785260"/>
                  <a:pt x="11152244" y="3804939"/>
                  <a:pt x="11207351" y="3820682"/>
                </a:cubicBezTo>
                <a:cubicBezTo>
                  <a:pt x="11258522" y="3836426"/>
                  <a:pt x="11313628" y="3852169"/>
                  <a:pt x="11364799" y="3867913"/>
                </a:cubicBezTo>
                <a:cubicBezTo>
                  <a:pt x="11360863" y="3867913"/>
                  <a:pt x="11360863" y="3867913"/>
                  <a:pt x="11360863" y="3867913"/>
                </a:cubicBezTo>
                <a:cubicBezTo>
                  <a:pt x="11707249" y="3926951"/>
                  <a:pt x="11707249" y="3926951"/>
                  <a:pt x="11707249" y="3926951"/>
                </a:cubicBezTo>
                <a:lnTo>
                  <a:pt x="12051415" y="3989521"/>
                </a:lnTo>
                <a:lnTo>
                  <a:pt x="12045763" y="3989924"/>
                </a:lnTo>
                <a:cubicBezTo>
                  <a:pt x="12045763" y="3989924"/>
                  <a:pt x="12045763" y="3989924"/>
                  <a:pt x="12053636" y="3989924"/>
                </a:cubicBezTo>
                <a:lnTo>
                  <a:pt x="12051415" y="3989521"/>
                </a:lnTo>
                <a:lnTo>
                  <a:pt x="12192000" y="3979480"/>
                </a:lnTo>
                <a:lnTo>
                  <a:pt x="12192000" y="4011989"/>
                </a:lnTo>
                <a:lnTo>
                  <a:pt x="12053636" y="4029283"/>
                </a:lnTo>
                <a:cubicBezTo>
                  <a:pt x="12049700" y="4029283"/>
                  <a:pt x="12049700" y="4029283"/>
                  <a:pt x="12049700" y="4029283"/>
                </a:cubicBezTo>
                <a:cubicBezTo>
                  <a:pt x="12045763" y="4029283"/>
                  <a:pt x="12045763" y="4029283"/>
                  <a:pt x="12045763" y="4029283"/>
                </a:cubicBezTo>
                <a:cubicBezTo>
                  <a:pt x="11931613" y="4013540"/>
                  <a:pt x="11813527" y="3997796"/>
                  <a:pt x="11699377" y="3982053"/>
                </a:cubicBezTo>
                <a:cubicBezTo>
                  <a:pt x="11352991" y="3930887"/>
                  <a:pt x="11352991" y="3930887"/>
                  <a:pt x="11352991" y="3930887"/>
                </a:cubicBezTo>
                <a:cubicBezTo>
                  <a:pt x="11349054" y="3930887"/>
                  <a:pt x="11349054" y="3930887"/>
                  <a:pt x="11349054" y="3930887"/>
                </a:cubicBezTo>
                <a:cubicBezTo>
                  <a:pt x="11293947" y="3915143"/>
                  <a:pt x="11238840" y="3903335"/>
                  <a:pt x="11183734" y="3887592"/>
                </a:cubicBezTo>
                <a:cubicBezTo>
                  <a:pt x="11132563" y="3871849"/>
                  <a:pt x="11077456" y="3856105"/>
                  <a:pt x="11022349" y="3836426"/>
                </a:cubicBezTo>
                <a:cubicBezTo>
                  <a:pt x="11014477" y="3832490"/>
                  <a:pt x="11010540" y="3828554"/>
                  <a:pt x="11002668" y="3828554"/>
                </a:cubicBezTo>
                <a:cubicBezTo>
                  <a:pt x="10994795" y="3824618"/>
                  <a:pt x="10986923" y="3820682"/>
                  <a:pt x="10979051" y="3816746"/>
                </a:cubicBezTo>
                <a:cubicBezTo>
                  <a:pt x="10975114" y="3816746"/>
                  <a:pt x="10975114" y="3816746"/>
                  <a:pt x="10967242" y="3812811"/>
                </a:cubicBezTo>
                <a:cubicBezTo>
                  <a:pt x="10963306" y="3808875"/>
                  <a:pt x="10959370" y="3804939"/>
                  <a:pt x="10951497" y="3801003"/>
                </a:cubicBezTo>
                <a:cubicBezTo>
                  <a:pt x="10951497" y="3801003"/>
                  <a:pt x="10951497" y="3801003"/>
                  <a:pt x="10947561" y="3797067"/>
                </a:cubicBezTo>
                <a:cubicBezTo>
                  <a:pt x="10939689" y="3793131"/>
                  <a:pt x="10939689" y="3793131"/>
                  <a:pt x="10939689" y="3793131"/>
                </a:cubicBezTo>
                <a:cubicBezTo>
                  <a:pt x="10920007" y="3781324"/>
                  <a:pt x="10896390" y="3765580"/>
                  <a:pt x="10868837" y="3753773"/>
                </a:cubicBezTo>
                <a:cubicBezTo>
                  <a:pt x="10723197" y="3675055"/>
                  <a:pt x="10723197" y="3675055"/>
                  <a:pt x="10723197" y="3675055"/>
                </a:cubicBezTo>
                <a:cubicBezTo>
                  <a:pt x="10672026" y="3651440"/>
                  <a:pt x="10620856" y="3623889"/>
                  <a:pt x="10573621" y="3592402"/>
                </a:cubicBezTo>
                <a:cubicBezTo>
                  <a:pt x="10550004" y="3576659"/>
                  <a:pt x="10522450" y="3564851"/>
                  <a:pt x="10498833" y="3545172"/>
                </a:cubicBezTo>
                <a:cubicBezTo>
                  <a:pt x="10494897" y="3541236"/>
                  <a:pt x="10490961" y="3537300"/>
                  <a:pt x="10487024" y="3537300"/>
                </a:cubicBezTo>
                <a:cubicBezTo>
                  <a:pt x="10479152" y="3525492"/>
                  <a:pt x="10479152" y="3525492"/>
                  <a:pt x="10479152" y="3525492"/>
                </a:cubicBezTo>
                <a:cubicBezTo>
                  <a:pt x="10467343" y="3513685"/>
                  <a:pt x="10467343" y="3513685"/>
                  <a:pt x="10463407" y="3509749"/>
                </a:cubicBezTo>
                <a:cubicBezTo>
                  <a:pt x="10455535" y="3501877"/>
                  <a:pt x="10447662" y="3490070"/>
                  <a:pt x="10435854" y="3482198"/>
                </a:cubicBezTo>
                <a:cubicBezTo>
                  <a:pt x="10357130" y="3411352"/>
                  <a:pt x="10266597" y="3344443"/>
                  <a:pt x="10180000" y="3277533"/>
                </a:cubicBezTo>
                <a:cubicBezTo>
                  <a:pt x="10172128" y="3273597"/>
                  <a:pt x="10172128" y="3273597"/>
                  <a:pt x="10172128" y="3273597"/>
                </a:cubicBezTo>
                <a:cubicBezTo>
                  <a:pt x="10168191" y="3269661"/>
                  <a:pt x="10168191" y="3269661"/>
                  <a:pt x="10168191" y="3269661"/>
                </a:cubicBezTo>
                <a:cubicBezTo>
                  <a:pt x="9853295" y="2895754"/>
                  <a:pt x="9853295" y="2895754"/>
                  <a:pt x="9853295" y="2895754"/>
                </a:cubicBezTo>
                <a:cubicBezTo>
                  <a:pt x="9849359" y="2891818"/>
                  <a:pt x="9849359" y="2891818"/>
                  <a:pt x="9849359" y="2891818"/>
                </a:cubicBezTo>
                <a:cubicBezTo>
                  <a:pt x="9709132" y="2695025"/>
                  <a:pt x="9656546" y="2621228"/>
                  <a:pt x="9636827" y="2593554"/>
                </a:cubicBezTo>
                <a:lnTo>
                  <a:pt x="9633549" y="2588953"/>
                </a:lnTo>
                <a:lnTo>
                  <a:pt x="9648612" y="2596628"/>
                </a:lnTo>
                <a:cubicBezTo>
                  <a:pt x="9648612" y="2596628"/>
                  <a:pt x="9648612" y="2596628"/>
                  <a:pt x="9624995" y="2576949"/>
                </a:cubicBezTo>
                <a:cubicBezTo>
                  <a:pt x="9624995" y="2576949"/>
                  <a:pt x="9624995" y="2576949"/>
                  <a:pt x="9628501" y="2581869"/>
                </a:cubicBezTo>
                <a:lnTo>
                  <a:pt x="9633549" y="2588953"/>
                </a:lnTo>
                <a:lnTo>
                  <a:pt x="9444629" y="2492697"/>
                </a:lnTo>
                <a:cubicBezTo>
                  <a:pt x="9208056" y="2372161"/>
                  <a:pt x="9106668" y="2320503"/>
                  <a:pt x="9063216" y="2298364"/>
                </a:cubicBezTo>
                <a:lnTo>
                  <a:pt x="9045399" y="2289286"/>
                </a:lnTo>
                <a:lnTo>
                  <a:pt x="9058180" y="2289631"/>
                </a:lnTo>
                <a:cubicBezTo>
                  <a:pt x="9058180" y="2289631"/>
                  <a:pt x="9058180" y="2289631"/>
                  <a:pt x="9030627" y="2281759"/>
                </a:cubicBezTo>
                <a:cubicBezTo>
                  <a:pt x="9030627" y="2281759"/>
                  <a:pt x="9030627" y="2281759"/>
                  <a:pt x="9040283" y="2286679"/>
                </a:cubicBezTo>
                <a:lnTo>
                  <a:pt x="9045399" y="2289286"/>
                </a:lnTo>
                <a:lnTo>
                  <a:pt x="8481886" y="2274057"/>
                </a:lnTo>
                <a:lnTo>
                  <a:pt x="8483494" y="2273888"/>
                </a:lnTo>
                <a:cubicBezTo>
                  <a:pt x="8483494" y="2273888"/>
                  <a:pt x="8483494" y="2273888"/>
                  <a:pt x="8475621" y="2273888"/>
                </a:cubicBezTo>
                <a:lnTo>
                  <a:pt x="8481886" y="2274057"/>
                </a:lnTo>
                <a:lnTo>
                  <a:pt x="8384751" y="2284281"/>
                </a:lnTo>
                <a:cubicBezTo>
                  <a:pt x="8184342" y="2305375"/>
                  <a:pt x="8184342" y="2305375"/>
                  <a:pt x="8184342" y="2305375"/>
                </a:cubicBezTo>
                <a:cubicBezTo>
                  <a:pt x="8168597" y="2305375"/>
                  <a:pt x="8168597" y="2305375"/>
                  <a:pt x="8168597" y="2305375"/>
                </a:cubicBezTo>
                <a:cubicBezTo>
                  <a:pt x="8156788" y="2301439"/>
                  <a:pt x="8156788" y="2301439"/>
                  <a:pt x="8156788" y="2301439"/>
                </a:cubicBezTo>
                <a:cubicBezTo>
                  <a:pt x="7747423" y="2151876"/>
                  <a:pt x="7747423" y="2151876"/>
                  <a:pt x="7747423" y="2151876"/>
                </a:cubicBezTo>
                <a:cubicBezTo>
                  <a:pt x="7546676" y="2077094"/>
                  <a:pt x="7546676" y="2077094"/>
                  <a:pt x="7546676" y="2077094"/>
                </a:cubicBezTo>
                <a:cubicBezTo>
                  <a:pt x="7479761" y="2053479"/>
                  <a:pt x="7408909" y="2029864"/>
                  <a:pt x="7341993" y="2006249"/>
                </a:cubicBezTo>
                <a:cubicBezTo>
                  <a:pt x="7330185" y="2002313"/>
                  <a:pt x="7330185" y="2002313"/>
                  <a:pt x="7330185" y="2002313"/>
                </a:cubicBezTo>
                <a:cubicBezTo>
                  <a:pt x="7326248" y="2002313"/>
                  <a:pt x="7326248" y="2002313"/>
                  <a:pt x="7326248" y="2002313"/>
                </a:cubicBezTo>
                <a:cubicBezTo>
                  <a:pt x="7318376" y="2002313"/>
                  <a:pt x="7318376" y="2002313"/>
                  <a:pt x="7318376" y="2002313"/>
                </a:cubicBezTo>
                <a:cubicBezTo>
                  <a:pt x="7306567" y="2002313"/>
                  <a:pt x="7306567" y="2002313"/>
                  <a:pt x="7306567" y="2002313"/>
                </a:cubicBezTo>
                <a:cubicBezTo>
                  <a:pt x="7251460" y="2002313"/>
                  <a:pt x="7251460" y="2002313"/>
                  <a:pt x="7251460" y="2002313"/>
                </a:cubicBezTo>
                <a:cubicBezTo>
                  <a:pt x="7141247" y="1998377"/>
                  <a:pt x="7141247" y="1998377"/>
                  <a:pt x="7141247" y="1998377"/>
                </a:cubicBezTo>
                <a:cubicBezTo>
                  <a:pt x="6924755" y="1998377"/>
                  <a:pt x="6924755" y="1998377"/>
                  <a:pt x="6924755" y="1998377"/>
                </a:cubicBezTo>
                <a:cubicBezTo>
                  <a:pt x="6491772" y="1998377"/>
                  <a:pt x="6491772" y="1998377"/>
                  <a:pt x="6491772" y="1998377"/>
                </a:cubicBezTo>
                <a:cubicBezTo>
                  <a:pt x="6479963" y="1998377"/>
                  <a:pt x="6479963" y="1998377"/>
                  <a:pt x="6479963" y="1998377"/>
                </a:cubicBezTo>
                <a:cubicBezTo>
                  <a:pt x="6472091" y="1994441"/>
                  <a:pt x="6472091" y="1994441"/>
                  <a:pt x="6472091" y="1994441"/>
                </a:cubicBezTo>
                <a:cubicBezTo>
                  <a:pt x="5861978" y="1734674"/>
                  <a:pt x="5861978" y="1734674"/>
                  <a:pt x="5861978" y="1734674"/>
                </a:cubicBezTo>
                <a:cubicBezTo>
                  <a:pt x="5858042" y="1734674"/>
                  <a:pt x="5858042" y="1734674"/>
                  <a:pt x="5858042" y="1734674"/>
                </a:cubicBezTo>
                <a:cubicBezTo>
                  <a:pt x="5854106" y="1734674"/>
                  <a:pt x="5854106" y="1734674"/>
                  <a:pt x="5854106" y="1734674"/>
                </a:cubicBezTo>
                <a:cubicBezTo>
                  <a:pt x="5479182" y="1516234"/>
                  <a:pt x="5385451" y="1461624"/>
                  <a:pt x="5362018" y="1447971"/>
                </a:cubicBezTo>
                <a:lnTo>
                  <a:pt x="5359532" y="1446523"/>
                </a:lnTo>
                <a:lnTo>
                  <a:pt x="5369952" y="1447356"/>
                </a:lnTo>
                <a:cubicBezTo>
                  <a:pt x="5369952" y="1447356"/>
                  <a:pt x="5369952" y="1447356"/>
                  <a:pt x="5354207" y="1443420"/>
                </a:cubicBezTo>
                <a:lnTo>
                  <a:pt x="5359532" y="1446523"/>
                </a:lnTo>
                <a:lnTo>
                  <a:pt x="5142583" y="1429168"/>
                </a:lnTo>
                <a:cubicBezTo>
                  <a:pt x="4812964" y="1402801"/>
                  <a:pt x="4718787" y="1395268"/>
                  <a:pt x="4691879" y="1393115"/>
                </a:cubicBezTo>
                <a:lnTo>
                  <a:pt x="4690517" y="1393006"/>
                </a:lnTo>
                <a:lnTo>
                  <a:pt x="4700797" y="1384382"/>
                </a:lnTo>
                <a:cubicBezTo>
                  <a:pt x="4700797" y="1384382"/>
                  <a:pt x="4700797" y="1384382"/>
                  <a:pt x="4681116" y="1392254"/>
                </a:cubicBezTo>
                <a:lnTo>
                  <a:pt x="4690517" y="1393006"/>
                </a:lnTo>
                <a:lnTo>
                  <a:pt x="4619038" y="1452971"/>
                </a:lnTo>
                <a:cubicBezTo>
                  <a:pt x="4389410" y="1645608"/>
                  <a:pt x="4297558" y="1722663"/>
                  <a:pt x="4260818" y="1753485"/>
                </a:cubicBezTo>
                <a:lnTo>
                  <a:pt x="4243732" y="1767819"/>
                </a:lnTo>
                <a:lnTo>
                  <a:pt x="4244196" y="1758289"/>
                </a:lnTo>
                <a:cubicBezTo>
                  <a:pt x="4244196" y="1758289"/>
                  <a:pt x="4244196" y="1758289"/>
                  <a:pt x="4236324" y="1774033"/>
                </a:cubicBezTo>
                <a:cubicBezTo>
                  <a:pt x="4236324" y="1774033"/>
                  <a:pt x="4236324" y="1774033"/>
                  <a:pt x="4243581" y="1767945"/>
                </a:cubicBezTo>
                <a:lnTo>
                  <a:pt x="4243732" y="1767819"/>
                </a:lnTo>
                <a:lnTo>
                  <a:pt x="4241425" y="1815100"/>
                </a:lnTo>
                <a:cubicBezTo>
                  <a:pt x="4228452" y="2081030"/>
                  <a:pt x="4228452" y="2081030"/>
                  <a:pt x="4228452" y="2081030"/>
                </a:cubicBezTo>
                <a:cubicBezTo>
                  <a:pt x="4208770" y="2403771"/>
                  <a:pt x="4208770" y="2403771"/>
                  <a:pt x="4208770" y="2403771"/>
                </a:cubicBezTo>
                <a:cubicBezTo>
                  <a:pt x="4208770" y="2407707"/>
                  <a:pt x="4208770" y="2407707"/>
                  <a:pt x="4208770" y="2407707"/>
                </a:cubicBezTo>
                <a:cubicBezTo>
                  <a:pt x="4153664" y="2573013"/>
                  <a:pt x="4098557" y="2738320"/>
                  <a:pt x="4043450" y="2903626"/>
                </a:cubicBezTo>
                <a:cubicBezTo>
                  <a:pt x="3960789" y="3151585"/>
                  <a:pt x="3960789" y="3151585"/>
                  <a:pt x="3960789" y="3151585"/>
                </a:cubicBezTo>
                <a:cubicBezTo>
                  <a:pt x="3882065" y="3403481"/>
                  <a:pt x="3882065" y="3403481"/>
                  <a:pt x="3882065" y="3403481"/>
                </a:cubicBezTo>
                <a:cubicBezTo>
                  <a:pt x="3878129" y="3415288"/>
                  <a:pt x="3878129" y="3415288"/>
                  <a:pt x="3878129" y="3415288"/>
                </a:cubicBezTo>
                <a:cubicBezTo>
                  <a:pt x="3862384" y="3415288"/>
                  <a:pt x="3862384" y="3415288"/>
                  <a:pt x="3862384" y="3415288"/>
                </a:cubicBezTo>
                <a:cubicBezTo>
                  <a:pt x="3704936" y="3419224"/>
                  <a:pt x="3704936" y="3419224"/>
                  <a:pt x="3704936" y="3419224"/>
                </a:cubicBezTo>
                <a:cubicBezTo>
                  <a:pt x="3626212" y="3419224"/>
                  <a:pt x="3586849" y="3419224"/>
                  <a:pt x="3567168" y="3419224"/>
                </a:cubicBezTo>
                <a:lnTo>
                  <a:pt x="3551424" y="3419224"/>
                </a:lnTo>
                <a:cubicBezTo>
                  <a:pt x="3118441" y="3486134"/>
                  <a:pt x="3118441" y="3486134"/>
                  <a:pt x="3118441" y="3486134"/>
                </a:cubicBezTo>
                <a:cubicBezTo>
                  <a:pt x="3047589" y="3497941"/>
                  <a:pt x="2972801" y="3505813"/>
                  <a:pt x="2901949" y="3513685"/>
                </a:cubicBezTo>
                <a:cubicBezTo>
                  <a:pt x="2685458" y="3541236"/>
                  <a:pt x="2685458" y="3541236"/>
                  <a:pt x="2685458" y="3541236"/>
                </a:cubicBezTo>
                <a:cubicBezTo>
                  <a:pt x="2677585" y="3545172"/>
                  <a:pt x="2677585" y="3545172"/>
                  <a:pt x="2677585" y="3545172"/>
                </a:cubicBezTo>
                <a:cubicBezTo>
                  <a:pt x="2665776" y="3541236"/>
                  <a:pt x="2665776" y="3541236"/>
                  <a:pt x="2665776" y="3541236"/>
                </a:cubicBezTo>
                <a:cubicBezTo>
                  <a:pt x="2110771" y="3312956"/>
                  <a:pt x="2110771" y="3312956"/>
                  <a:pt x="2110771" y="3312956"/>
                </a:cubicBezTo>
                <a:cubicBezTo>
                  <a:pt x="2102899" y="3309020"/>
                  <a:pt x="2102899" y="3309020"/>
                  <a:pt x="2102899" y="3309020"/>
                </a:cubicBezTo>
                <a:cubicBezTo>
                  <a:pt x="2095026" y="3297212"/>
                  <a:pt x="2095026" y="3297212"/>
                  <a:pt x="2095026" y="3297212"/>
                </a:cubicBezTo>
                <a:cubicBezTo>
                  <a:pt x="1839172" y="2970536"/>
                  <a:pt x="1839172" y="2970536"/>
                  <a:pt x="1839172" y="2970536"/>
                </a:cubicBezTo>
                <a:cubicBezTo>
                  <a:pt x="1831300" y="2958728"/>
                  <a:pt x="1831300" y="2958728"/>
                  <a:pt x="1831300" y="2958728"/>
                </a:cubicBezTo>
                <a:cubicBezTo>
                  <a:pt x="1831300" y="2946920"/>
                  <a:pt x="1831300" y="2946920"/>
                  <a:pt x="1831300" y="2946920"/>
                </a:cubicBezTo>
                <a:cubicBezTo>
                  <a:pt x="1768321" y="2474617"/>
                  <a:pt x="1768321" y="2474617"/>
                  <a:pt x="1768321" y="2474617"/>
                </a:cubicBezTo>
                <a:cubicBezTo>
                  <a:pt x="1721086" y="2120389"/>
                  <a:pt x="1709277" y="2031832"/>
                  <a:pt x="1706325" y="2009693"/>
                </a:cubicBezTo>
                <a:lnTo>
                  <a:pt x="1705926" y="2006701"/>
                </a:lnTo>
                <a:lnTo>
                  <a:pt x="1709277" y="2014121"/>
                </a:lnTo>
                <a:cubicBezTo>
                  <a:pt x="1709277" y="2014121"/>
                  <a:pt x="1709277" y="2014121"/>
                  <a:pt x="1705341" y="2002313"/>
                </a:cubicBezTo>
                <a:cubicBezTo>
                  <a:pt x="1705341" y="2002313"/>
                  <a:pt x="1705341" y="2002313"/>
                  <a:pt x="1705464" y="2003235"/>
                </a:cubicBezTo>
                <a:lnTo>
                  <a:pt x="1705926" y="2006701"/>
                </a:lnTo>
                <a:lnTo>
                  <a:pt x="1672898" y="1933574"/>
                </a:lnTo>
                <a:cubicBezTo>
                  <a:pt x="1599064" y="1770097"/>
                  <a:pt x="1599064" y="1770097"/>
                  <a:pt x="1599064" y="1770097"/>
                </a:cubicBezTo>
                <a:cubicBezTo>
                  <a:pt x="1492786" y="1526073"/>
                  <a:pt x="1492786" y="1526073"/>
                  <a:pt x="1492786" y="1526073"/>
                </a:cubicBezTo>
                <a:cubicBezTo>
                  <a:pt x="1496722" y="1537881"/>
                  <a:pt x="1496722" y="1537881"/>
                  <a:pt x="1496722" y="1537881"/>
                </a:cubicBezTo>
                <a:cubicBezTo>
                  <a:pt x="1229060" y="1223012"/>
                  <a:pt x="1229060" y="1223012"/>
                  <a:pt x="1229060" y="1223012"/>
                </a:cubicBezTo>
                <a:cubicBezTo>
                  <a:pt x="1095229" y="1065577"/>
                  <a:pt x="1095229" y="1065577"/>
                  <a:pt x="1095229" y="1065577"/>
                </a:cubicBezTo>
                <a:cubicBezTo>
                  <a:pt x="1051930" y="1014411"/>
                  <a:pt x="1004696" y="963245"/>
                  <a:pt x="957461" y="912079"/>
                </a:cubicBezTo>
                <a:cubicBezTo>
                  <a:pt x="685863" y="605081"/>
                  <a:pt x="685863" y="605081"/>
                  <a:pt x="685863" y="605081"/>
                </a:cubicBezTo>
                <a:cubicBezTo>
                  <a:pt x="410328" y="294148"/>
                  <a:pt x="410328" y="294148"/>
                  <a:pt x="410328" y="294148"/>
                </a:cubicBezTo>
                <a:cubicBezTo>
                  <a:pt x="418201" y="298084"/>
                  <a:pt x="418201" y="298084"/>
                  <a:pt x="418201" y="298084"/>
                </a:cubicBezTo>
                <a:cubicBezTo>
                  <a:pt x="75750" y="77675"/>
                  <a:pt x="75750" y="77675"/>
                  <a:pt x="75750" y="77675"/>
                </a:cubicBezTo>
                <a:cubicBezTo>
                  <a:pt x="54101" y="63900"/>
                  <a:pt x="35158" y="51846"/>
                  <a:pt x="18583" y="41299"/>
                </a:cubicBezTo>
                <a:lnTo>
                  <a:pt x="0" y="2947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6767" y="596766"/>
            <a:ext cx="10998468" cy="56644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788516" y="1472420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962296"/>
            <a:ext cx="2902367" cy="6093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800" b="0" dirty="0">
                <a:solidFill>
                  <a:srgbClr val="5483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工作内容回顾</a:t>
            </a:r>
            <a:endParaRPr lang="en-US" sz="2800" b="0" dirty="0">
              <a:solidFill>
                <a:srgbClr val="5483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692725" y="2354844"/>
            <a:ext cx="8323971" cy="30161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692725" y="2354844"/>
            <a:ext cx="8323971" cy="243542"/>
          </a:xfrm>
          <a:prstGeom prst="rect">
            <a:avLst/>
          </a:prstGeom>
          <a:solidFill>
            <a:srgbClr val="C8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1175304" y="2051464"/>
            <a:ext cx="3547192" cy="3547192"/>
          </a:xfrm>
          <a:prstGeom prst="ellipse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1373287" y="2249447"/>
            <a:ext cx="3151227" cy="3151227"/>
          </a:xfrm>
          <a:prstGeom prst="ellipse">
            <a:avLst/>
          </a:prstGeom>
          <a:blipFill dpi="0" rotWithShape="1">
            <a:blip r:embed="rId2"/>
            <a:srcRect/>
            <a:stretch>
              <a:fillRect l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5461206" y="3170424"/>
            <a:ext cx="167111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工作概述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1"/>
          <p:cNvSpPr txBox="1">
            <a:spLocks noChangeArrowheads="1"/>
          </p:cNvSpPr>
          <p:nvPr/>
        </p:nvSpPr>
        <p:spPr bwMode="auto">
          <a:xfrm>
            <a:off x="5562215" y="3671168"/>
            <a:ext cx="495610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quotation-mark_32371"/>
          <p:cNvSpPr>
            <a:spLocks noChangeAspect="1"/>
          </p:cNvSpPr>
          <p:nvPr/>
        </p:nvSpPr>
        <p:spPr bwMode="auto">
          <a:xfrm>
            <a:off x="4774210" y="2762665"/>
            <a:ext cx="813911" cy="755408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chemeClr val="bg1">
              <a:lumMod val="50000"/>
              <a:alpha val="20000"/>
            </a:schemeClr>
          </a:solid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0" y="949867"/>
            <a:ext cx="12192000" cy="5252118"/>
          </a:xfrm>
          <a:custGeom>
            <a:avLst/>
            <a:gdLst>
              <a:gd name="connsiteX0" fmla="*/ 8934027 w 12192000"/>
              <a:gd name="connsiteY0" fmla="*/ 31 h 5252118"/>
              <a:gd name="connsiteX1" fmla="*/ 9363628 w 12192000"/>
              <a:gd name="connsiteY1" fmla="*/ 65223 h 5252118"/>
              <a:gd name="connsiteX2" fmla="*/ 9519549 w 12192000"/>
              <a:gd name="connsiteY2" fmla="*/ 117177 h 5252118"/>
              <a:gd name="connsiteX3" fmla="*/ 9947330 w 12192000"/>
              <a:gd name="connsiteY3" fmla="*/ 293020 h 5252118"/>
              <a:gd name="connsiteX4" fmla="*/ 10091257 w 12192000"/>
              <a:gd name="connsiteY4" fmla="*/ 340978 h 5252118"/>
              <a:gd name="connsiteX5" fmla="*/ 10555020 w 12192000"/>
              <a:gd name="connsiteY5" fmla="*/ 444885 h 5252118"/>
              <a:gd name="connsiteX6" fmla="*/ 10706942 w 12192000"/>
              <a:gd name="connsiteY6" fmla="*/ 488846 h 5252118"/>
              <a:gd name="connsiteX7" fmla="*/ 11434571 w 12192000"/>
              <a:gd name="connsiteY7" fmla="*/ 520818 h 5252118"/>
              <a:gd name="connsiteX8" fmla="*/ 12161075 w 12192000"/>
              <a:gd name="connsiteY8" fmla="*/ 767669 h 5252118"/>
              <a:gd name="connsiteX9" fmla="*/ 12192000 w 12192000"/>
              <a:gd name="connsiteY9" fmla="*/ 792896 h 5252118"/>
              <a:gd name="connsiteX10" fmla="*/ 12192000 w 12192000"/>
              <a:gd name="connsiteY10" fmla="*/ 5252118 h 5252118"/>
              <a:gd name="connsiteX11" fmla="*/ 12109671 w 12192000"/>
              <a:gd name="connsiteY11" fmla="*/ 5173997 h 5252118"/>
              <a:gd name="connsiteX12" fmla="*/ 11818375 w 12192000"/>
              <a:gd name="connsiteY12" fmla="*/ 4896930 h 5252118"/>
              <a:gd name="connsiteX13" fmla="*/ 11734418 w 12192000"/>
              <a:gd name="connsiteY13" fmla="*/ 4817001 h 5252118"/>
              <a:gd name="connsiteX14" fmla="*/ 10858865 w 12192000"/>
              <a:gd name="connsiteY14" fmla="*/ 4157587 h 5252118"/>
              <a:gd name="connsiteX15" fmla="*/ 10706942 w 12192000"/>
              <a:gd name="connsiteY15" fmla="*/ 4121619 h 5252118"/>
              <a:gd name="connsiteX16" fmla="*/ 10107248 w 12192000"/>
              <a:gd name="connsiteY16" fmla="*/ 4133608 h 5252118"/>
              <a:gd name="connsiteX17" fmla="*/ 9867371 w 12192000"/>
              <a:gd name="connsiteY17" fmla="*/ 4233520 h 5252118"/>
              <a:gd name="connsiteX18" fmla="*/ 9743434 w 12192000"/>
              <a:gd name="connsiteY18" fmla="*/ 4285474 h 5252118"/>
              <a:gd name="connsiteX19" fmla="*/ 8048300 w 12192000"/>
              <a:gd name="connsiteY19" fmla="*/ 4309452 h 5252118"/>
              <a:gd name="connsiteX20" fmla="*/ 7980334 w 12192000"/>
              <a:gd name="connsiteY20" fmla="*/ 4293467 h 5252118"/>
              <a:gd name="connsiteX21" fmla="*/ 7916367 w 12192000"/>
              <a:gd name="connsiteY21" fmla="*/ 4237516 h 5252118"/>
              <a:gd name="connsiteX22" fmla="*/ 7772441 w 12192000"/>
              <a:gd name="connsiteY22" fmla="*/ 4117623 h 5252118"/>
              <a:gd name="connsiteX23" fmla="*/ 7592532 w 12192000"/>
              <a:gd name="connsiteY23" fmla="*/ 3925793 h 5252118"/>
              <a:gd name="connsiteX24" fmla="*/ 7508575 w 12192000"/>
              <a:gd name="connsiteY24" fmla="*/ 3825882 h 5252118"/>
              <a:gd name="connsiteX25" fmla="*/ 6369157 w 12192000"/>
              <a:gd name="connsiteY25" fmla="*/ 3174461 h 5252118"/>
              <a:gd name="connsiteX26" fmla="*/ 6205241 w 12192000"/>
              <a:gd name="connsiteY26" fmla="*/ 3170464 h 5252118"/>
              <a:gd name="connsiteX27" fmla="*/ 5729484 w 12192000"/>
              <a:gd name="connsiteY27" fmla="*/ 3186450 h 5252118"/>
              <a:gd name="connsiteX28" fmla="*/ 5601549 w 12192000"/>
              <a:gd name="connsiteY28" fmla="*/ 3194443 h 5252118"/>
              <a:gd name="connsiteX29" fmla="*/ 5097807 w 12192000"/>
              <a:gd name="connsiteY29" fmla="*/ 3254390 h 5252118"/>
              <a:gd name="connsiteX30" fmla="*/ 4925894 w 12192000"/>
              <a:gd name="connsiteY30" fmla="*/ 3270375 h 5252118"/>
              <a:gd name="connsiteX31" fmla="*/ 4741988 w 12192000"/>
              <a:gd name="connsiteY31" fmla="*/ 3342311 h 5252118"/>
              <a:gd name="connsiteX32" fmla="*/ 4558083 w 12192000"/>
              <a:gd name="connsiteY32" fmla="*/ 3414248 h 5252118"/>
              <a:gd name="connsiteX33" fmla="*/ 3398674 w 12192000"/>
              <a:gd name="connsiteY33" fmla="*/ 3550127 h 5252118"/>
              <a:gd name="connsiteX34" fmla="*/ 3266741 w 12192000"/>
              <a:gd name="connsiteY34" fmla="*/ 3566113 h 5252118"/>
              <a:gd name="connsiteX35" fmla="*/ 2551107 w 12192000"/>
              <a:gd name="connsiteY35" fmla="*/ 3889825 h 5252118"/>
              <a:gd name="connsiteX36" fmla="*/ 2443162 w 12192000"/>
              <a:gd name="connsiteY36" fmla="*/ 3969754 h 5252118"/>
              <a:gd name="connsiteX37" fmla="*/ 1195799 w 12192000"/>
              <a:gd name="connsiteY37" fmla="*/ 4089647 h 5252118"/>
              <a:gd name="connsiteX38" fmla="*/ 1031882 w 12192000"/>
              <a:gd name="connsiteY38" fmla="*/ 4029701 h 5252118"/>
              <a:gd name="connsiteX39" fmla="*/ 871964 w 12192000"/>
              <a:gd name="connsiteY39" fmla="*/ 3957765 h 5252118"/>
              <a:gd name="connsiteX40" fmla="*/ 732036 w 12192000"/>
              <a:gd name="connsiteY40" fmla="*/ 3897818 h 5252118"/>
              <a:gd name="connsiteX41" fmla="*/ 304254 w 12192000"/>
              <a:gd name="connsiteY41" fmla="*/ 3765935 h 5252118"/>
              <a:gd name="connsiteX42" fmla="*/ 172321 w 12192000"/>
              <a:gd name="connsiteY42" fmla="*/ 3721974 h 5252118"/>
              <a:gd name="connsiteX43" fmla="*/ 0 w 12192000"/>
              <a:gd name="connsiteY43" fmla="*/ 3657700 h 5252118"/>
              <a:gd name="connsiteX44" fmla="*/ 0 w 12192000"/>
              <a:gd name="connsiteY44" fmla="*/ 3455381 h 5252118"/>
              <a:gd name="connsiteX45" fmla="*/ 65189 w 12192000"/>
              <a:gd name="connsiteY45" fmla="*/ 3480064 h 5252118"/>
              <a:gd name="connsiteX46" fmla="*/ 204305 w 12192000"/>
              <a:gd name="connsiteY46" fmla="*/ 3518155 h 5252118"/>
              <a:gd name="connsiteX47" fmla="*/ 348232 w 12192000"/>
              <a:gd name="connsiteY47" fmla="*/ 3546130 h 5252118"/>
              <a:gd name="connsiteX48" fmla="*/ 660072 w 12192000"/>
              <a:gd name="connsiteY48" fmla="*/ 3594088 h 5252118"/>
              <a:gd name="connsiteX49" fmla="*/ 811995 w 12192000"/>
              <a:gd name="connsiteY49" fmla="*/ 3622063 h 5252118"/>
              <a:gd name="connsiteX50" fmla="*/ 1263764 w 12192000"/>
              <a:gd name="connsiteY50" fmla="*/ 3721974 h 5252118"/>
              <a:gd name="connsiteX51" fmla="*/ 1411688 w 12192000"/>
              <a:gd name="connsiteY51" fmla="*/ 3745953 h 5252118"/>
              <a:gd name="connsiteX52" fmla="*/ 2103336 w 12192000"/>
              <a:gd name="connsiteY52" fmla="*/ 3701992 h 5252118"/>
              <a:gd name="connsiteX53" fmla="*/ 2227272 w 12192000"/>
              <a:gd name="connsiteY53" fmla="*/ 3654034 h 5252118"/>
              <a:gd name="connsiteX54" fmla="*/ 2575095 w 12192000"/>
              <a:gd name="connsiteY54" fmla="*/ 3462205 h 5252118"/>
              <a:gd name="connsiteX55" fmla="*/ 3286731 w 12192000"/>
              <a:gd name="connsiteY55" fmla="*/ 3222418 h 5252118"/>
              <a:gd name="connsiteX56" fmla="*/ 3414666 w 12192000"/>
              <a:gd name="connsiteY56" fmla="*/ 3194443 h 5252118"/>
              <a:gd name="connsiteX57" fmla="*/ 3966384 w 12192000"/>
              <a:gd name="connsiteY57" fmla="*/ 3062560 h 5252118"/>
              <a:gd name="connsiteX58" fmla="*/ 4482121 w 12192000"/>
              <a:gd name="connsiteY58" fmla="*/ 2826769 h 5252118"/>
              <a:gd name="connsiteX59" fmla="*/ 4598062 w 12192000"/>
              <a:gd name="connsiteY59" fmla="*/ 2774816 h 5252118"/>
              <a:gd name="connsiteX60" fmla="*/ 5009852 w 12192000"/>
              <a:gd name="connsiteY60" fmla="*/ 2582986 h 5252118"/>
              <a:gd name="connsiteX61" fmla="*/ 5149780 w 12192000"/>
              <a:gd name="connsiteY61" fmla="*/ 2523039 h 5252118"/>
              <a:gd name="connsiteX62" fmla="*/ 6033329 w 12192000"/>
              <a:gd name="connsiteY62" fmla="*/ 2051458 h 5252118"/>
              <a:gd name="connsiteX63" fmla="*/ 6141274 w 12192000"/>
              <a:gd name="connsiteY63" fmla="*/ 1943554 h 5252118"/>
              <a:gd name="connsiteX64" fmla="*/ 6237225 w 12192000"/>
              <a:gd name="connsiteY64" fmla="*/ 1863625 h 5252118"/>
              <a:gd name="connsiteX65" fmla="*/ 7072798 w 12192000"/>
              <a:gd name="connsiteY65" fmla="*/ 1555898 h 5252118"/>
              <a:gd name="connsiteX66" fmla="*/ 7200733 w 12192000"/>
              <a:gd name="connsiteY66" fmla="*/ 1475969 h 5252118"/>
              <a:gd name="connsiteX67" fmla="*/ 7592532 w 12192000"/>
              <a:gd name="connsiteY67" fmla="*/ 1124282 h 5252118"/>
              <a:gd name="connsiteX68" fmla="*/ 7668494 w 12192000"/>
              <a:gd name="connsiteY68" fmla="*/ 1020374 h 5252118"/>
              <a:gd name="connsiteX69" fmla="*/ 7948351 w 12192000"/>
              <a:gd name="connsiteY69" fmla="*/ 456875 h 5252118"/>
              <a:gd name="connsiteX70" fmla="*/ 8132257 w 12192000"/>
              <a:gd name="connsiteY70" fmla="*/ 265045 h 5252118"/>
              <a:gd name="connsiteX71" fmla="*/ 8240202 w 12192000"/>
              <a:gd name="connsiteY71" fmla="*/ 181120 h 5252118"/>
              <a:gd name="connsiteX72" fmla="*/ 8934027 w 12192000"/>
              <a:gd name="connsiteY72" fmla="*/ 31 h 52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192000" h="5252118">
                <a:moveTo>
                  <a:pt x="8934027" y="31"/>
                </a:moveTo>
                <a:cubicBezTo>
                  <a:pt x="9079898" y="967"/>
                  <a:pt x="9225698" y="23260"/>
                  <a:pt x="9363628" y="65223"/>
                </a:cubicBezTo>
                <a:cubicBezTo>
                  <a:pt x="9415602" y="77212"/>
                  <a:pt x="9467575" y="97194"/>
                  <a:pt x="9519549" y="117177"/>
                </a:cubicBezTo>
                <a:cubicBezTo>
                  <a:pt x="9655479" y="185116"/>
                  <a:pt x="9799406" y="241066"/>
                  <a:pt x="9947330" y="293020"/>
                </a:cubicBezTo>
                <a:cubicBezTo>
                  <a:pt x="9995306" y="309006"/>
                  <a:pt x="10043281" y="324992"/>
                  <a:pt x="10091257" y="340978"/>
                </a:cubicBezTo>
                <a:cubicBezTo>
                  <a:pt x="10247177" y="352967"/>
                  <a:pt x="10399099" y="400925"/>
                  <a:pt x="10555020" y="444885"/>
                </a:cubicBezTo>
                <a:cubicBezTo>
                  <a:pt x="10606993" y="460871"/>
                  <a:pt x="10654969" y="476857"/>
                  <a:pt x="10706942" y="488846"/>
                </a:cubicBezTo>
                <a:cubicBezTo>
                  <a:pt x="10954816" y="584761"/>
                  <a:pt x="11210685" y="472861"/>
                  <a:pt x="11434571" y="520818"/>
                </a:cubicBezTo>
                <a:cubicBezTo>
                  <a:pt x="11644464" y="570774"/>
                  <a:pt x="11954305" y="633218"/>
                  <a:pt x="12161075" y="767669"/>
                </a:cubicBezTo>
                <a:lnTo>
                  <a:pt x="12192000" y="792896"/>
                </a:lnTo>
                <a:lnTo>
                  <a:pt x="12192000" y="5252118"/>
                </a:lnTo>
                <a:lnTo>
                  <a:pt x="12109671" y="5173997"/>
                </a:lnTo>
                <a:cubicBezTo>
                  <a:pt x="12018897" y="5087823"/>
                  <a:pt x="11915825" y="4989848"/>
                  <a:pt x="11818375" y="4896930"/>
                </a:cubicBezTo>
                <a:cubicBezTo>
                  <a:pt x="11790389" y="4868955"/>
                  <a:pt x="11762403" y="4840980"/>
                  <a:pt x="11734418" y="4817001"/>
                </a:cubicBezTo>
                <a:cubicBezTo>
                  <a:pt x="11478548" y="4541246"/>
                  <a:pt x="11198691" y="4261495"/>
                  <a:pt x="10858865" y="4157587"/>
                </a:cubicBezTo>
                <a:cubicBezTo>
                  <a:pt x="10806891" y="4141601"/>
                  <a:pt x="10758916" y="4129612"/>
                  <a:pt x="10706942" y="4121619"/>
                </a:cubicBezTo>
                <a:cubicBezTo>
                  <a:pt x="10491053" y="4117623"/>
                  <a:pt x="10267167" y="4069665"/>
                  <a:pt x="10107248" y="4133608"/>
                </a:cubicBezTo>
                <a:cubicBezTo>
                  <a:pt x="10027289" y="4165580"/>
                  <a:pt x="9947330" y="4201548"/>
                  <a:pt x="9867371" y="4233520"/>
                </a:cubicBezTo>
                <a:cubicBezTo>
                  <a:pt x="9827391" y="4249506"/>
                  <a:pt x="9787412" y="4269488"/>
                  <a:pt x="9743434" y="4285474"/>
                </a:cubicBezTo>
                <a:cubicBezTo>
                  <a:pt x="9195714" y="4581211"/>
                  <a:pt x="8604016" y="4565225"/>
                  <a:pt x="8048300" y="4309452"/>
                </a:cubicBezTo>
                <a:cubicBezTo>
                  <a:pt x="8004322" y="4301459"/>
                  <a:pt x="7980334" y="4293467"/>
                  <a:pt x="7980334" y="4293467"/>
                </a:cubicBezTo>
                <a:cubicBezTo>
                  <a:pt x="7980334" y="4293467"/>
                  <a:pt x="7956347" y="4273484"/>
                  <a:pt x="7916367" y="4237516"/>
                </a:cubicBezTo>
                <a:cubicBezTo>
                  <a:pt x="7876388" y="4205545"/>
                  <a:pt x="7824414" y="4161584"/>
                  <a:pt x="7772441" y="4117623"/>
                </a:cubicBezTo>
                <a:cubicBezTo>
                  <a:pt x="7700477" y="4061672"/>
                  <a:pt x="7644506" y="3993733"/>
                  <a:pt x="7592532" y="3925793"/>
                </a:cubicBezTo>
                <a:cubicBezTo>
                  <a:pt x="7564547" y="3893821"/>
                  <a:pt x="7536561" y="3857853"/>
                  <a:pt x="7508575" y="3825882"/>
                </a:cubicBezTo>
                <a:cubicBezTo>
                  <a:pt x="7180743" y="3526148"/>
                  <a:pt x="6844914" y="3190446"/>
                  <a:pt x="6369157" y="3174461"/>
                </a:cubicBezTo>
                <a:cubicBezTo>
                  <a:pt x="6317184" y="3170464"/>
                  <a:pt x="6261212" y="3170464"/>
                  <a:pt x="6205241" y="3170464"/>
                </a:cubicBezTo>
                <a:cubicBezTo>
                  <a:pt x="6045323" y="3170464"/>
                  <a:pt x="5881406" y="3182453"/>
                  <a:pt x="5729484" y="3186450"/>
                </a:cubicBezTo>
                <a:cubicBezTo>
                  <a:pt x="5685507" y="3186450"/>
                  <a:pt x="5645527" y="3190446"/>
                  <a:pt x="5601549" y="3194443"/>
                </a:cubicBezTo>
                <a:cubicBezTo>
                  <a:pt x="5433635" y="3210429"/>
                  <a:pt x="5269719" y="3234407"/>
                  <a:pt x="5097807" y="3254390"/>
                </a:cubicBezTo>
                <a:cubicBezTo>
                  <a:pt x="4993860" y="3262382"/>
                  <a:pt x="4925894" y="3270375"/>
                  <a:pt x="4925894" y="3270375"/>
                </a:cubicBezTo>
                <a:cubicBezTo>
                  <a:pt x="4925894" y="3270375"/>
                  <a:pt x="4833942" y="3306343"/>
                  <a:pt x="4741988" y="3342311"/>
                </a:cubicBezTo>
                <a:cubicBezTo>
                  <a:pt x="4650035" y="3378279"/>
                  <a:pt x="4558083" y="3414248"/>
                  <a:pt x="4558083" y="3414248"/>
                </a:cubicBezTo>
                <a:cubicBezTo>
                  <a:pt x="4174278" y="3606077"/>
                  <a:pt x="3790474" y="3606077"/>
                  <a:pt x="3398674" y="3550127"/>
                </a:cubicBezTo>
                <a:cubicBezTo>
                  <a:pt x="3358694" y="3554123"/>
                  <a:pt x="3314717" y="3562116"/>
                  <a:pt x="3266741" y="3566113"/>
                </a:cubicBezTo>
                <a:cubicBezTo>
                  <a:pt x="2998878" y="3598084"/>
                  <a:pt x="2762999" y="3729967"/>
                  <a:pt x="2551107" y="3889825"/>
                </a:cubicBezTo>
                <a:cubicBezTo>
                  <a:pt x="2515125" y="3913804"/>
                  <a:pt x="2479144" y="3941779"/>
                  <a:pt x="2443162" y="3969754"/>
                </a:cubicBezTo>
                <a:cubicBezTo>
                  <a:pt x="2095340" y="4245509"/>
                  <a:pt x="1599593" y="4197552"/>
                  <a:pt x="1195799" y="4089647"/>
                </a:cubicBezTo>
                <a:cubicBezTo>
                  <a:pt x="1139828" y="4073662"/>
                  <a:pt x="1083856" y="4053679"/>
                  <a:pt x="1031882" y="4029701"/>
                </a:cubicBezTo>
                <a:cubicBezTo>
                  <a:pt x="975911" y="4005722"/>
                  <a:pt x="923938" y="3981743"/>
                  <a:pt x="871964" y="3957765"/>
                </a:cubicBezTo>
                <a:cubicBezTo>
                  <a:pt x="823989" y="3937782"/>
                  <a:pt x="780011" y="3917800"/>
                  <a:pt x="732036" y="3897818"/>
                </a:cubicBezTo>
                <a:cubicBezTo>
                  <a:pt x="596105" y="3841868"/>
                  <a:pt x="452179" y="3793910"/>
                  <a:pt x="304254" y="3765935"/>
                </a:cubicBezTo>
                <a:cubicBezTo>
                  <a:pt x="260276" y="3749949"/>
                  <a:pt x="216299" y="3733963"/>
                  <a:pt x="172321" y="3721974"/>
                </a:cubicBezTo>
                <a:lnTo>
                  <a:pt x="0" y="3657700"/>
                </a:lnTo>
                <a:lnTo>
                  <a:pt x="0" y="3455381"/>
                </a:lnTo>
                <a:lnTo>
                  <a:pt x="65189" y="3480064"/>
                </a:lnTo>
                <a:cubicBezTo>
                  <a:pt x="110853" y="3494676"/>
                  <a:pt x="157329" y="3507165"/>
                  <a:pt x="204305" y="3518155"/>
                </a:cubicBezTo>
                <a:cubicBezTo>
                  <a:pt x="252281" y="3526148"/>
                  <a:pt x="300256" y="3538137"/>
                  <a:pt x="348232" y="3546130"/>
                </a:cubicBezTo>
                <a:cubicBezTo>
                  <a:pt x="452179" y="3562116"/>
                  <a:pt x="556125" y="3578102"/>
                  <a:pt x="660072" y="3594088"/>
                </a:cubicBezTo>
                <a:cubicBezTo>
                  <a:pt x="712046" y="3602081"/>
                  <a:pt x="764019" y="3614070"/>
                  <a:pt x="811995" y="3622063"/>
                </a:cubicBezTo>
                <a:cubicBezTo>
                  <a:pt x="963917" y="3658031"/>
                  <a:pt x="1111842" y="3693999"/>
                  <a:pt x="1263764" y="3721974"/>
                </a:cubicBezTo>
                <a:cubicBezTo>
                  <a:pt x="1311739" y="3733963"/>
                  <a:pt x="1363713" y="3741956"/>
                  <a:pt x="1411688" y="3745953"/>
                </a:cubicBezTo>
                <a:cubicBezTo>
                  <a:pt x="1647568" y="3781921"/>
                  <a:pt x="1887446" y="3765935"/>
                  <a:pt x="2103336" y="3701992"/>
                </a:cubicBezTo>
                <a:cubicBezTo>
                  <a:pt x="2147313" y="3690003"/>
                  <a:pt x="2187293" y="3674017"/>
                  <a:pt x="2227272" y="3654034"/>
                </a:cubicBezTo>
                <a:cubicBezTo>
                  <a:pt x="2347211" y="3602081"/>
                  <a:pt x="2463152" y="3534141"/>
                  <a:pt x="2575095" y="3462205"/>
                </a:cubicBezTo>
                <a:cubicBezTo>
                  <a:pt x="2782989" y="3318333"/>
                  <a:pt x="3054850" y="3286361"/>
                  <a:pt x="3286731" y="3222418"/>
                </a:cubicBezTo>
                <a:cubicBezTo>
                  <a:pt x="3330709" y="3214425"/>
                  <a:pt x="3370688" y="3202436"/>
                  <a:pt x="3414666" y="3194443"/>
                </a:cubicBezTo>
                <a:cubicBezTo>
                  <a:pt x="3706517" y="3122507"/>
                  <a:pt x="3966384" y="3062560"/>
                  <a:pt x="3966384" y="3062560"/>
                </a:cubicBezTo>
                <a:cubicBezTo>
                  <a:pt x="3966384" y="3062560"/>
                  <a:pt x="4206262" y="2950659"/>
                  <a:pt x="4482121" y="2826769"/>
                </a:cubicBezTo>
                <a:cubicBezTo>
                  <a:pt x="4518102" y="2810784"/>
                  <a:pt x="4558083" y="2794798"/>
                  <a:pt x="4598062" y="2774816"/>
                </a:cubicBezTo>
                <a:cubicBezTo>
                  <a:pt x="4737990" y="2710872"/>
                  <a:pt x="4873921" y="2642933"/>
                  <a:pt x="5009852" y="2582986"/>
                </a:cubicBezTo>
                <a:cubicBezTo>
                  <a:pt x="5057827" y="2563004"/>
                  <a:pt x="5101804" y="2543021"/>
                  <a:pt x="5149780" y="2523039"/>
                </a:cubicBezTo>
                <a:cubicBezTo>
                  <a:pt x="5485609" y="2423128"/>
                  <a:pt x="5773462" y="2287249"/>
                  <a:pt x="6033329" y="2051458"/>
                </a:cubicBezTo>
                <a:cubicBezTo>
                  <a:pt x="6069310" y="2015490"/>
                  <a:pt x="6105292" y="1983519"/>
                  <a:pt x="6141274" y="1943554"/>
                </a:cubicBezTo>
                <a:cubicBezTo>
                  <a:pt x="6173257" y="1911583"/>
                  <a:pt x="6189249" y="1879611"/>
                  <a:pt x="6237225" y="1863625"/>
                </a:cubicBezTo>
                <a:cubicBezTo>
                  <a:pt x="6545068" y="1815668"/>
                  <a:pt x="6816929" y="1703767"/>
                  <a:pt x="7072798" y="1555898"/>
                </a:cubicBezTo>
                <a:cubicBezTo>
                  <a:pt x="7116776" y="1531920"/>
                  <a:pt x="7156755" y="1503945"/>
                  <a:pt x="7200733" y="1475969"/>
                </a:cubicBezTo>
                <a:cubicBezTo>
                  <a:pt x="7356653" y="1384051"/>
                  <a:pt x="7484588" y="1264158"/>
                  <a:pt x="7592532" y="1124282"/>
                </a:cubicBezTo>
                <a:cubicBezTo>
                  <a:pt x="7620518" y="1092310"/>
                  <a:pt x="7644506" y="1056342"/>
                  <a:pt x="7668494" y="1020374"/>
                </a:cubicBezTo>
                <a:cubicBezTo>
                  <a:pt x="7804424" y="856520"/>
                  <a:pt x="7820416" y="616733"/>
                  <a:pt x="7948351" y="456875"/>
                </a:cubicBezTo>
                <a:cubicBezTo>
                  <a:pt x="8004322" y="388935"/>
                  <a:pt x="8068290" y="324992"/>
                  <a:pt x="8132257" y="265045"/>
                </a:cubicBezTo>
                <a:cubicBezTo>
                  <a:pt x="8168239" y="233074"/>
                  <a:pt x="8204220" y="209095"/>
                  <a:pt x="8240202" y="181120"/>
                </a:cubicBezTo>
                <a:cubicBezTo>
                  <a:pt x="8447596" y="56231"/>
                  <a:pt x="8690909" y="-1530"/>
                  <a:pt x="8934027" y="31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0" y="2051464"/>
            <a:ext cx="12192000" cy="4029283"/>
          </a:xfrm>
          <a:custGeom>
            <a:avLst/>
            <a:gdLst>
              <a:gd name="connsiteX0" fmla="*/ 0 w 12192000"/>
              <a:gd name="connsiteY0" fmla="*/ 0 h 4029283"/>
              <a:gd name="connsiteX1" fmla="*/ 18429 w 12192000"/>
              <a:gd name="connsiteY1" fmla="*/ 10889 h 4029283"/>
              <a:gd name="connsiteX2" fmla="*/ 91495 w 12192000"/>
              <a:gd name="connsiteY2" fmla="*/ 54060 h 4029283"/>
              <a:gd name="connsiteX3" fmla="*/ 441818 w 12192000"/>
              <a:gd name="connsiteY3" fmla="*/ 258725 h 4029283"/>
              <a:gd name="connsiteX4" fmla="*/ 445754 w 12192000"/>
              <a:gd name="connsiteY4" fmla="*/ 258725 h 4029283"/>
              <a:gd name="connsiteX5" fmla="*/ 449690 w 12192000"/>
              <a:gd name="connsiteY5" fmla="*/ 262661 h 4029283"/>
              <a:gd name="connsiteX6" fmla="*/ 733097 w 12192000"/>
              <a:gd name="connsiteY6" fmla="*/ 561787 h 4029283"/>
              <a:gd name="connsiteX7" fmla="*/ 1012568 w 12192000"/>
              <a:gd name="connsiteY7" fmla="*/ 864848 h 4029283"/>
              <a:gd name="connsiteX8" fmla="*/ 1292039 w 12192000"/>
              <a:gd name="connsiteY8" fmla="*/ 1167910 h 4029283"/>
              <a:gd name="connsiteX9" fmla="*/ 1567574 w 12192000"/>
              <a:gd name="connsiteY9" fmla="*/ 1474907 h 4029283"/>
              <a:gd name="connsiteX10" fmla="*/ 1571510 w 12192000"/>
              <a:gd name="connsiteY10" fmla="*/ 1482779 h 4029283"/>
              <a:gd name="connsiteX11" fmla="*/ 1571510 w 12192000"/>
              <a:gd name="connsiteY11" fmla="*/ 1486715 h 4029283"/>
              <a:gd name="connsiteX12" fmla="*/ 1685660 w 12192000"/>
              <a:gd name="connsiteY12" fmla="*/ 1730738 h 4029283"/>
              <a:gd name="connsiteX13" fmla="*/ 1795874 w 12192000"/>
              <a:gd name="connsiteY13" fmla="*/ 1974762 h 4029283"/>
              <a:gd name="connsiteX14" fmla="*/ 1799810 w 12192000"/>
              <a:gd name="connsiteY14" fmla="*/ 1982634 h 4029283"/>
              <a:gd name="connsiteX15" fmla="*/ 1799810 w 12192000"/>
              <a:gd name="connsiteY15" fmla="*/ 1986569 h 4029283"/>
              <a:gd name="connsiteX16" fmla="*/ 1862790 w 12192000"/>
              <a:gd name="connsiteY16" fmla="*/ 2458873 h 4029283"/>
              <a:gd name="connsiteX17" fmla="*/ 1922448 w 12192000"/>
              <a:gd name="connsiteY17" fmla="*/ 2906271 h 4029283"/>
              <a:gd name="connsiteX18" fmla="*/ 1923656 w 12192000"/>
              <a:gd name="connsiteY18" fmla="*/ 2915332 h 4029283"/>
              <a:gd name="connsiteX19" fmla="*/ 1917897 w 12192000"/>
              <a:gd name="connsiteY19" fmla="*/ 2907562 h 4029283"/>
              <a:gd name="connsiteX20" fmla="*/ 1925769 w 12192000"/>
              <a:gd name="connsiteY20" fmla="*/ 2931177 h 4029283"/>
              <a:gd name="connsiteX21" fmla="*/ 1924785 w 12192000"/>
              <a:gd name="connsiteY21" fmla="*/ 2923797 h 4029283"/>
              <a:gd name="connsiteX22" fmla="*/ 1923656 w 12192000"/>
              <a:gd name="connsiteY22" fmla="*/ 2915332 h 4029283"/>
              <a:gd name="connsiteX23" fmla="*/ 1961548 w 12192000"/>
              <a:gd name="connsiteY23" fmla="*/ 2966451 h 4029283"/>
              <a:gd name="connsiteX24" fmla="*/ 2152801 w 12192000"/>
              <a:gd name="connsiteY24" fmla="*/ 3224468 h 4029283"/>
              <a:gd name="connsiteX25" fmla="*/ 2156221 w 12192000"/>
              <a:gd name="connsiteY25" fmla="*/ 3229082 h 4029283"/>
              <a:gd name="connsiteX26" fmla="*/ 2150133 w 12192000"/>
              <a:gd name="connsiteY26" fmla="*/ 3226367 h 4029283"/>
              <a:gd name="connsiteX27" fmla="*/ 2165878 w 12192000"/>
              <a:gd name="connsiteY27" fmla="*/ 3242110 h 4029283"/>
              <a:gd name="connsiteX28" fmla="*/ 2162003 w 12192000"/>
              <a:gd name="connsiteY28" fmla="*/ 3236883 h 4029283"/>
              <a:gd name="connsiteX29" fmla="*/ 2156221 w 12192000"/>
              <a:gd name="connsiteY29" fmla="*/ 3229082 h 4029283"/>
              <a:gd name="connsiteX30" fmla="*/ 2330730 w 12192000"/>
              <a:gd name="connsiteY30" fmla="*/ 3306914 h 4029283"/>
              <a:gd name="connsiteX31" fmla="*/ 2688717 w 12192000"/>
              <a:gd name="connsiteY31" fmla="*/ 3466577 h 4029283"/>
              <a:gd name="connsiteX32" fmla="*/ 2693399 w 12192000"/>
              <a:gd name="connsiteY32" fmla="*/ 3468665 h 4029283"/>
              <a:gd name="connsiteX33" fmla="*/ 2677585 w 12192000"/>
              <a:gd name="connsiteY33" fmla="*/ 3470390 h 4029283"/>
              <a:gd name="connsiteX34" fmla="*/ 2697266 w 12192000"/>
              <a:gd name="connsiteY34" fmla="*/ 3470390 h 4029283"/>
              <a:gd name="connsiteX35" fmla="*/ 2693399 w 12192000"/>
              <a:gd name="connsiteY35" fmla="*/ 3468665 h 4029283"/>
              <a:gd name="connsiteX36" fmla="*/ 2749044 w 12192000"/>
              <a:gd name="connsiteY36" fmla="*/ 3462595 h 4029283"/>
              <a:gd name="connsiteX37" fmla="*/ 2894077 w 12192000"/>
              <a:gd name="connsiteY37" fmla="*/ 3446775 h 4029283"/>
              <a:gd name="connsiteX38" fmla="*/ 3110568 w 12192000"/>
              <a:gd name="connsiteY38" fmla="*/ 3423160 h 4029283"/>
              <a:gd name="connsiteX39" fmla="*/ 3543551 w 12192000"/>
              <a:gd name="connsiteY39" fmla="*/ 3371994 h 4029283"/>
              <a:gd name="connsiteX40" fmla="*/ 3547487 w 12192000"/>
              <a:gd name="connsiteY40" fmla="*/ 3371994 h 4029283"/>
              <a:gd name="connsiteX41" fmla="*/ 3704936 w 12192000"/>
              <a:gd name="connsiteY41" fmla="*/ 3371994 h 4029283"/>
              <a:gd name="connsiteX42" fmla="*/ 3842703 w 12192000"/>
              <a:gd name="connsiteY42" fmla="*/ 3375438 h 4029283"/>
              <a:gd name="connsiteX43" fmla="*/ 3847029 w 12192000"/>
              <a:gd name="connsiteY43" fmla="*/ 3375546 h 4029283"/>
              <a:gd name="connsiteX44" fmla="*/ 3842703 w 12192000"/>
              <a:gd name="connsiteY44" fmla="*/ 3387737 h 4029283"/>
              <a:gd name="connsiteX45" fmla="*/ 3862384 w 12192000"/>
              <a:gd name="connsiteY45" fmla="*/ 3375930 h 4029283"/>
              <a:gd name="connsiteX46" fmla="*/ 3859924 w 12192000"/>
              <a:gd name="connsiteY46" fmla="*/ 3375868 h 4029283"/>
              <a:gd name="connsiteX47" fmla="*/ 3847029 w 12192000"/>
              <a:gd name="connsiteY47" fmla="*/ 3375546 h 4029283"/>
              <a:gd name="connsiteX48" fmla="*/ 3871287 w 12192000"/>
              <a:gd name="connsiteY48" fmla="*/ 3307190 h 4029283"/>
              <a:gd name="connsiteX49" fmla="*/ 3929300 w 12192000"/>
              <a:gd name="connsiteY49" fmla="*/ 3143714 h 4029283"/>
              <a:gd name="connsiteX50" fmla="*/ 4011960 w 12192000"/>
              <a:gd name="connsiteY50" fmla="*/ 2895754 h 4029283"/>
              <a:gd name="connsiteX51" fmla="*/ 4177281 w 12192000"/>
              <a:gd name="connsiteY51" fmla="*/ 2399835 h 4029283"/>
              <a:gd name="connsiteX52" fmla="*/ 4177281 w 12192000"/>
              <a:gd name="connsiteY52" fmla="*/ 2403771 h 4029283"/>
              <a:gd name="connsiteX53" fmla="*/ 4189089 w 12192000"/>
              <a:gd name="connsiteY53" fmla="*/ 2081030 h 4029283"/>
              <a:gd name="connsiteX54" fmla="*/ 4204834 w 12192000"/>
              <a:gd name="connsiteY54" fmla="*/ 1758289 h 4029283"/>
              <a:gd name="connsiteX55" fmla="*/ 4204834 w 12192000"/>
              <a:gd name="connsiteY55" fmla="*/ 1750418 h 4029283"/>
              <a:gd name="connsiteX56" fmla="*/ 4212707 w 12192000"/>
              <a:gd name="connsiteY56" fmla="*/ 1742546 h 4029283"/>
              <a:gd name="connsiteX57" fmla="*/ 4661435 w 12192000"/>
              <a:gd name="connsiteY57" fmla="*/ 1345024 h 4029283"/>
              <a:gd name="connsiteX58" fmla="*/ 4669307 w 12192000"/>
              <a:gd name="connsiteY58" fmla="*/ 1337152 h 4029283"/>
              <a:gd name="connsiteX59" fmla="*/ 4681116 w 12192000"/>
              <a:gd name="connsiteY59" fmla="*/ 1337152 h 4029283"/>
              <a:gd name="connsiteX60" fmla="*/ 5377825 w 12192000"/>
              <a:gd name="connsiteY60" fmla="*/ 1376511 h 4029283"/>
              <a:gd name="connsiteX61" fmla="*/ 5385697 w 12192000"/>
              <a:gd name="connsiteY61" fmla="*/ 1376511 h 4029283"/>
              <a:gd name="connsiteX62" fmla="*/ 5393570 w 12192000"/>
              <a:gd name="connsiteY62" fmla="*/ 1380446 h 4029283"/>
              <a:gd name="connsiteX63" fmla="*/ 5901341 w 12192000"/>
              <a:gd name="connsiteY63" fmla="*/ 1655957 h 4029283"/>
              <a:gd name="connsiteX64" fmla="*/ 5893468 w 12192000"/>
              <a:gd name="connsiteY64" fmla="*/ 1655957 h 4029283"/>
              <a:gd name="connsiteX65" fmla="*/ 6478864 w 12192000"/>
              <a:gd name="connsiteY65" fmla="*/ 1887112 h 4029283"/>
              <a:gd name="connsiteX66" fmla="*/ 6501485 w 12192000"/>
              <a:gd name="connsiteY66" fmla="*/ 1896045 h 4029283"/>
              <a:gd name="connsiteX67" fmla="*/ 6491772 w 12192000"/>
              <a:gd name="connsiteY67" fmla="*/ 1896045 h 4029283"/>
              <a:gd name="connsiteX68" fmla="*/ 6511453 w 12192000"/>
              <a:gd name="connsiteY68" fmla="*/ 1899981 h 4029283"/>
              <a:gd name="connsiteX69" fmla="*/ 6501797 w 12192000"/>
              <a:gd name="connsiteY69" fmla="*/ 1896168 h 4029283"/>
              <a:gd name="connsiteX70" fmla="*/ 6501485 w 12192000"/>
              <a:gd name="connsiteY70" fmla="*/ 1896045 h 4029283"/>
              <a:gd name="connsiteX71" fmla="*/ 6634690 w 12192000"/>
              <a:gd name="connsiteY71" fmla="*/ 1896045 h 4029283"/>
              <a:gd name="connsiteX72" fmla="*/ 6924755 w 12192000"/>
              <a:gd name="connsiteY72" fmla="*/ 1896045 h 4029283"/>
              <a:gd name="connsiteX73" fmla="*/ 7141247 w 12192000"/>
              <a:gd name="connsiteY73" fmla="*/ 1896045 h 4029283"/>
              <a:gd name="connsiteX74" fmla="*/ 7251460 w 12192000"/>
              <a:gd name="connsiteY74" fmla="*/ 1892109 h 4029283"/>
              <a:gd name="connsiteX75" fmla="*/ 7306567 w 12192000"/>
              <a:gd name="connsiteY75" fmla="*/ 1892109 h 4029283"/>
              <a:gd name="connsiteX76" fmla="*/ 7318376 w 12192000"/>
              <a:gd name="connsiteY76" fmla="*/ 1892109 h 4029283"/>
              <a:gd name="connsiteX77" fmla="*/ 7326248 w 12192000"/>
              <a:gd name="connsiteY77" fmla="*/ 1892109 h 4029283"/>
              <a:gd name="connsiteX78" fmla="*/ 7338057 w 12192000"/>
              <a:gd name="connsiteY78" fmla="*/ 1896045 h 4029283"/>
              <a:gd name="connsiteX79" fmla="*/ 7361674 w 12192000"/>
              <a:gd name="connsiteY79" fmla="*/ 1899981 h 4029283"/>
              <a:gd name="connsiteX80" fmla="*/ 7373483 w 12192000"/>
              <a:gd name="connsiteY80" fmla="*/ 1903916 h 4029283"/>
              <a:gd name="connsiteX81" fmla="*/ 7582102 w 12192000"/>
              <a:gd name="connsiteY81" fmla="*/ 1974762 h 4029283"/>
              <a:gd name="connsiteX82" fmla="*/ 7786785 w 12192000"/>
              <a:gd name="connsiteY82" fmla="*/ 2045607 h 4029283"/>
              <a:gd name="connsiteX83" fmla="*/ 8174563 w 12192000"/>
              <a:gd name="connsiteY83" fmla="*/ 2183555 h 4029283"/>
              <a:gd name="connsiteX84" fmla="*/ 8181323 w 12192000"/>
              <a:gd name="connsiteY84" fmla="*/ 2185959 h 4029283"/>
              <a:gd name="connsiteX85" fmla="*/ 8168597 w 12192000"/>
              <a:gd name="connsiteY85" fmla="*/ 2187299 h 4029283"/>
              <a:gd name="connsiteX86" fmla="*/ 8196151 w 12192000"/>
              <a:gd name="connsiteY86" fmla="*/ 2191234 h 4029283"/>
              <a:gd name="connsiteX87" fmla="*/ 8189755 w 12192000"/>
              <a:gd name="connsiteY87" fmla="*/ 2188959 h 4029283"/>
              <a:gd name="connsiteX88" fmla="*/ 8181323 w 12192000"/>
              <a:gd name="connsiteY88" fmla="*/ 2185959 h 4029283"/>
              <a:gd name="connsiteX89" fmla="*/ 8267341 w 12192000"/>
              <a:gd name="connsiteY89" fmla="*/ 2176905 h 4029283"/>
              <a:gd name="connsiteX90" fmla="*/ 8467749 w 12192000"/>
              <a:gd name="connsiteY90" fmla="*/ 2155812 h 4029283"/>
              <a:gd name="connsiteX91" fmla="*/ 8471685 w 12192000"/>
              <a:gd name="connsiteY91" fmla="*/ 2155812 h 4029283"/>
              <a:gd name="connsiteX92" fmla="*/ 8475621 w 12192000"/>
              <a:gd name="connsiteY92" fmla="*/ 2155812 h 4029283"/>
              <a:gd name="connsiteX93" fmla="*/ 9058180 w 12192000"/>
              <a:gd name="connsiteY93" fmla="*/ 2171555 h 4029283"/>
              <a:gd name="connsiteX94" fmla="*/ 9073925 w 12192000"/>
              <a:gd name="connsiteY94" fmla="*/ 2171555 h 4029283"/>
              <a:gd name="connsiteX95" fmla="*/ 9085734 w 12192000"/>
              <a:gd name="connsiteY95" fmla="*/ 2179427 h 4029283"/>
              <a:gd name="connsiteX96" fmla="*/ 9695846 w 12192000"/>
              <a:gd name="connsiteY96" fmla="*/ 2494296 h 4029283"/>
              <a:gd name="connsiteX97" fmla="*/ 9711591 w 12192000"/>
              <a:gd name="connsiteY97" fmla="*/ 2502168 h 4029283"/>
              <a:gd name="connsiteX98" fmla="*/ 9719464 w 12192000"/>
              <a:gd name="connsiteY98" fmla="*/ 2513975 h 4029283"/>
              <a:gd name="connsiteX99" fmla="*/ 9935955 w 12192000"/>
              <a:gd name="connsiteY99" fmla="*/ 2828844 h 4029283"/>
              <a:gd name="connsiteX100" fmla="*/ 9932019 w 12192000"/>
              <a:gd name="connsiteY100" fmla="*/ 2824909 h 4029283"/>
              <a:gd name="connsiteX101" fmla="*/ 10246916 w 12192000"/>
              <a:gd name="connsiteY101" fmla="*/ 3206687 h 4029283"/>
              <a:gd name="connsiteX102" fmla="*/ 10235107 w 12192000"/>
              <a:gd name="connsiteY102" fmla="*/ 3198816 h 4029283"/>
              <a:gd name="connsiteX103" fmla="*/ 10368938 w 12192000"/>
              <a:gd name="connsiteY103" fmla="*/ 3305084 h 4029283"/>
              <a:gd name="connsiteX104" fmla="*/ 10498833 w 12192000"/>
              <a:gd name="connsiteY104" fmla="*/ 3415288 h 4029283"/>
              <a:gd name="connsiteX105" fmla="*/ 10530323 w 12192000"/>
              <a:gd name="connsiteY105" fmla="*/ 3450711 h 4029283"/>
              <a:gd name="connsiteX106" fmla="*/ 10546068 w 12192000"/>
              <a:gd name="connsiteY106" fmla="*/ 3466455 h 4029283"/>
              <a:gd name="connsiteX107" fmla="*/ 10550004 w 12192000"/>
              <a:gd name="connsiteY107" fmla="*/ 3470390 h 4029283"/>
              <a:gd name="connsiteX108" fmla="*/ 10553940 w 12192000"/>
              <a:gd name="connsiteY108" fmla="*/ 3474326 h 4029283"/>
              <a:gd name="connsiteX109" fmla="*/ 10620856 w 12192000"/>
              <a:gd name="connsiteY109" fmla="*/ 3517621 h 4029283"/>
              <a:gd name="connsiteX110" fmla="*/ 10762559 w 12192000"/>
              <a:gd name="connsiteY110" fmla="*/ 3604210 h 4029283"/>
              <a:gd name="connsiteX111" fmla="*/ 10908199 w 12192000"/>
              <a:gd name="connsiteY111" fmla="*/ 3686863 h 4029283"/>
              <a:gd name="connsiteX112" fmla="*/ 10982987 w 12192000"/>
              <a:gd name="connsiteY112" fmla="*/ 3730157 h 4029283"/>
              <a:gd name="connsiteX113" fmla="*/ 10986923 w 12192000"/>
              <a:gd name="connsiteY113" fmla="*/ 3734093 h 4029283"/>
              <a:gd name="connsiteX114" fmla="*/ 10990859 w 12192000"/>
              <a:gd name="connsiteY114" fmla="*/ 3734093 h 4029283"/>
              <a:gd name="connsiteX115" fmla="*/ 10994795 w 12192000"/>
              <a:gd name="connsiteY115" fmla="*/ 3738029 h 4029283"/>
              <a:gd name="connsiteX116" fmla="*/ 11006604 w 12192000"/>
              <a:gd name="connsiteY116" fmla="*/ 3745901 h 4029283"/>
              <a:gd name="connsiteX117" fmla="*/ 11014477 w 12192000"/>
              <a:gd name="connsiteY117" fmla="*/ 3749837 h 4029283"/>
              <a:gd name="connsiteX118" fmla="*/ 11030221 w 12192000"/>
              <a:gd name="connsiteY118" fmla="*/ 3757708 h 4029283"/>
              <a:gd name="connsiteX119" fmla="*/ 11049902 w 12192000"/>
              <a:gd name="connsiteY119" fmla="*/ 3765580 h 4029283"/>
              <a:gd name="connsiteX120" fmla="*/ 11207351 w 12192000"/>
              <a:gd name="connsiteY120" fmla="*/ 3820682 h 4029283"/>
              <a:gd name="connsiteX121" fmla="*/ 11364799 w 12192000"/>
              <a:gd name="connsiteY121" fmla="*/ 3867913 h 4029283"/>
              <a:gd name="connsiteX122" fmla="*/ 11360863 w 12192000"/>
              <a:gd name="connsiteY122" fmla="*/ 3867913 h 4029283"/>
              <a:gd name="connsiteX123" fmla="*/ 11707249 w 12192000"/>
              <a:gd name="connsiteY123" fmla="*/ 3926951 h 4029283"/>
              <a:gd name="connsiteX124" fmla="*/ 12051415 w 12192000"/>
              <a:gd name="connsiteY124" fmla="*/ 3989521 h 4029283"/>
              <a:gd name="connsiteX125" fmla="*/ 12045763 w 12192000"/>
              <a:gd name="connsiteY125" fmla="*/ 3989924 h 4029283"/>
              <a:gd name="connsiteX126" fmla="*/ 12053636 w 12192000"/>
              <a:gd name="connsiteY126" fmla="*/ 3989924 h 4029283"/>
              <a:gd name="connsiteX127" fmla="*/ 12051415 w 12192000"/>
              <a:gd name="connsiteY127" fmla="*/ 3989521 h 4029283"/>
              <a:gd name="connsiteX128" fmla="*/ 12192000 w 12192000"/>
              <a:gd name="connsiteY128" fmla="*/ 3979480 h 4029283"/>
              <a:gd name="connsiteX129" fmla="*/ 12192000 w 12192000"/>
              <a:gd name="connsiteY129" fmla="*/ 4011989 h 4029283"/>
              <a:gd name="connsiteX130" fmla="*/ 12053636 w 12192000"/>
              <a:gd name="connsiteY130" fmla="*/ 4029283 h 4029283"/>
              <a:gd name="connsiteX131" fmla="*/ 12049700 w 12192000"/>
              <a:gd name="connsiteY131" fmla="*/ 4029283 h 4029283"/>
              <a:gd name="connsiteX132" fmla="*/ 12045763 w 12192000"/>
              <a:gd name="connsiteY132" fmla="*/ 4029283 h 4029283"/>
              <a:gd name="connsiteX133" fmla="*/ 11699377 w 12192000"/>
              <a:gd name="connsiteY133" fmla="*/ 3982053 h 4029283"/>
              <a:gd name="connsiteX134" fmla="*/ 11352991 w 12192000"/>
              <a:gd name="connsiteY134" fmla="*/ 3930887 h 4029283"/>
              <a:gd name="connsiteX135" fmla="*/ 11349054 w 12192000"/>
              <a:gd name="connsiteY135" fmla="*/ 3930887 h 4029283"/>
              <a:gd name="connsiteX136" fmla="*/ 11183734 w 12192000"/>
              <a:gd name="connsiteY136" fmla="*/ 3887592 h 4029283"/>
              <a:gd name="connsiteX137" fmla="*/ 11022349 w 12192000"/>
              <a:gd name="connsiteY137" fmla="*/ 3836426 h 4029283"/>
              <a:gd name="connsiteX138" fmla="*/ 11002668 w 12192000"/>
              <a:gd name="connsiteY138" fmla="*/ 3828554 h 4029283"/>
              <a:gd name="connsiteX139" fmla="*/ 10979051 w 12192000"/>
              <a:gd name="connsiteY139" fmla="*/ 3816746 h 4029283"/>
              <a:gd name="connsiteX140" fmla="*/ 10967242 w 12192000"/>
              <a:gd name="connsiteY140" fmla="*/ 3812811 h 4029283"/>
              <a:gd name="connsiteX141" fmla="*/ 10951497 w 12192000"/>
              <a:gd name="connsiteY141" fmla="*/ 3801003 h 4029283"/>
              <a:gd name="connsiteX142" fmla="*/ 10947561 w 12192000"/>
              <a:gd name="connsiteY142" fmla="*/ 3797067 h 4029283"/>
              <a:gd name="connsiteX143" fmla="*/ 10939689 w 12192000"/>
              <a:gd name="connsiteY143" fmla="*/ 3793131 h 4029283"/>
              <a:gd name="connsiteX144" fmla="*/ 10868837 w 12192000"/>
              <a:gd name="connsiteY144" fmla="*/ 3753773 h 4029283"/>
              <a:gd name="connsiteX145" fmla="*/ 10723197 w 12192000"/>
              <a:gd name="connsiteY145" fmla="*/ 3675055 h 4029283"/>
              <a:gd name="connsiteX146" fmla="*/ 10573621 w 12192000"/>
              <a:gd name="connsiteY146" fmla="*/ 3592402 h 4029283"/>
              <a:gd name="connsiteX147" fmla="*/ 10498833 w 12192000"/>
              <a:gd name="connsiteY147" fmla="*/ 3545172 h 4029283"/>
              <a:gd name="connsiteX148" fmla="*/ 10487024 w 12192000"/>
              <a:gd name="connsiteY148" fmla="*/ 3537300 h 4029283"/>
              <a:gd name="connsiteX149" fmla="*/ 10479152 w 12192000"/>
              <a:gd name="connsiteY149" fmla="*/ 3525492 h 4029283"/>
              <a:gd name="connsiteX150" fmla="*/ 10463407 w 12192000"/>
              <a:gd name="connsiteY150" fmla="*/ 3509749 h 4029283"/>
              <a:gd name="connsiteX151" fmla="*/ 10435854 w 12192000"/>
              <a:gd name="connsiteY151" fmla="*/ 3482198 h 4029283"/>
              <a:gd name="connsiteX152" fmla="*/ 10180000 w 12192000"/>
              <a:gd name="connsiteY152" fmla="*/ 3277533 h 4029283"/>
              <a:gd name="connsiteX153" fmla="*/ 10172128 w 12192000"/>
              <a:gd name="connsiteY153" fmla="*/ 3273597 h 4029283"/>
              <a:gd name="connsiteX154" fmla="*/ 10168191 w 12192000"/>
              <a:gd name="connsiteY154" fmla="*/ 3269661 h 4029283"/>
              <a:gd name="connsiteX155" fmla="*/ 9853295 w 12192000"/>
              <a:gd name="connsiteY155" fmla="*/ 2895754 h 4029283"/>
              <a:gd name="connsiteX156" fmla="*/ 9849359 w 12192000"/>
              <a:gd name="connsiteY156" fmla="*/ 2891818 h 4029283"/>
              <a:gd name="connsiteX157" fmla="*/ 9636827 w 12192000"/>
              <a:gd name="connsiteY157" fmla="*/ 2593554 h 4029283"/>
              <a:gd name="connsiteX158" fmla="*/ 9633549 w 12192000"/>
              <a:gd name="connsiteY158" fmla="*/ 2588953 h 4029283"/>
              <a:gd name="connsiteX159" fmla="*/ 9648612 w 12192000"/>
              <a:gd name="connsiteY159" fmla="*/ 2596628 h 4029283"/>
              <a:gd name="connsiteX160" fmla="*/ 9624995 w 12192000"/>
              <a:gd name="connsiteY160" fmla="*/ 2576949 h 4029283"/>
              <a:gd name="connsiteX161" fmla="*/ 9628501 w 12192000"/>
              <a:gd name="connsiteY161" fmla="*/ 2581869 h 4029283"/>
              <a:gd name="connsiteX162" fmla="*/ 9633549 w 12192000"/>
              <a:gd name="connsiteY162" fmla="*/ 2588953 h 4029283"/>
              <a:gd name="connsiteX163" fmla="*/ 9444629 w 12192000"/>
              <a:gd name="connsiteY163" fmla="*/ 2492697 h 4029283"/>
              <a:gd name="connsiteX164" fmla="*/ 9063216 w 12192000"/>
              <a:gd name="connsiteY164" fmla="*/ 2298364 h 4029283"/>
              <a:gd name="connsiteX165" fmla="*/ 9045399 w 12192000"/>
              <a:gd name="connsiteY165" fmla="*/ 2289286 h 4029283"/>
              <a:gd name="connsiteX166" fmla="*/ 9058180 w 12192000"/>
              <a:gd name="connsiteY166" fmla="*/ 2289631 h 4029283"/>
              <a:gd name="connsiteX167" fmla="*/ 9030627 w 12192000"/>
              <a:gd name="connsiteY167" fmla="*/ 2281759 h 4029283"/>
              <a:gd name="connsiteX168" fmla="*/ 9040283 w 12192000"/>
              <a:gd name="connsiteY168" fmla="*/ 2286679 h 4029283"/>
              <a:gd name="connsiteX169" fmla="*/ 9045399 w 12192000"/>
              <a:gd name="connsiteY169" fmla="*/ 2289286 h 4029283"/>
              <a:gd name="connsiteX170" fmla="*/ 8481886 w 12192000"/>
              <a:gd name="connsiteY170" fmla="*/ 2274057 h 4029283"/>
              <a:gd name="connsiteX171" fmla="*/ 8483494 w 12192000"/>
              <a:gd name="connsiteY171" fmla="*/ 2273888 h 4029283"/>
              <a:gd name="connsiteX172" fmla="*/ 8475621 w 12192000"/>
              <a:gd name="connsiteY172" fmla="*/ 2273888 h 4029283"/>
              <a:gd name="connsiteX173" fmla="*/ 8481886 w 12192000"/>
              <a:gd name="connsiteY173" fmla="*/ 2274057 h 4029283"/>
              <a:gd name="connsiteX174" fmla="*/ 8384751 w 12192000"/>
              <a:gd name="connsiteY174" fmla="*/ 2284281 h 4029283"/>
              <a:gd name="connsiteX175" fmla="*/ 8184342 w 12192000"/>
              <a:gd name="connsiteY175" fmla="*/ 2305375 h 4029283"/>
              <a:gd name="connsiteX176" fmla="*/ 8168597 w 12192000"/>
              <a:gd name="connsiteY176" fmla="*/ 2305375 h 4029283"/>
              <a:gd name="connsiteX177" fmla="*/ 8156788 w 12192000"/>
              <a:gd name="connsiteY177" fmla="*/ 2301439 h 4029283"/>
              <a:gd name="connsiteX178" fmla="*/ 7747423 w 12192000"/>
              <a:gd name="connsiteY178" fmla="*/ 2151876 h 4029283"/>
              <a:gd name="connsiteX179" fmla="*/ 7546676 w 12192000"/>
              <a:gd name="connsiteY179" fmla="*/ 2077094 h 4029283"/>
              <a:gd name="connsiteX180" fmla="*/ 7341993 w 12192000"/>
              <a:gd name="connsiteY180" fmla="*/ 2006249 h 4029283"/>
              <a:gd name="connsiteX181" fmla="*/ 7330185 w 12192000"/>
              <a:gd name="connsiteY181" fmla="*/ 2002313 h 4029283"/>
              <a:gd name="connsiteX182" fmla="*/ 7326248 w 12192000"/>
              <a:gd name="connsiteY182" fmla="*/ 2002313 h 4029283"/>
              <a:gd name="connsiteX183" fmla="*/ 7318376 w 12192000"/>
              <a:gd name="connsiteY183" fmla="*/ 2002313 h 4029283"/>
              <a:gd name="connsiteX184" fmla="*/ 7306567 w 12192000"/>
              <a:gd name="connsiteY184" fmla="*/ 2002313 h 4029283"/>
              <a:gd name="connsiteX185" fmla="*/ 7251460 w 12192000"/>
              <a:gd name="connsiteY185" fmla="*/ 2002313 h 4029283"/>
              <a:gd name="connsiteX186" fmla="*/ 7141247 w 12192000"/>
              <a:gd name="connsiteY186" fmla="*/ 1998377 h 4029283"/>
              <a:gd name="connsiteX187" fmla="*/ 6924755 w 12192000"/>
              <a:gd name="connsiteY187" fmla="*/ 1998377 h 4029283"/>
              <a:gd name="connsiteX188" fmla="*/ 6491772 w 12192000"/>
              <a:gd name="connsiteY188" fmla="*/ 1998377 h 4029283"/>
              <a:gd name="connsiteX189" fmla="*/ 6479963 w 12192000"/>
              <a:gd name="connsiteY189" fmla="*/ 1998377 h 4029283"/>
              <a:gd name="connsiteX190" fmla="*/ 6472091 w 12192000"/>
              <a:gd name="connsiteY190" fmla="*/ 1994441 h 4029283"/>
              <a:gd name="connsiteX191" fmla="*/ 5861978 w 12192000"/>
              <a:gd name="connsiteY191" fmla="*/ 1734674 h 4029283"/>
              <a:gd name="connsiteX192" fmla="*/ 5858042 w 12192000"/>
              <a:gd name="connsiteY192" fmla="*/ 1734674 h 4029283"/>
              <a:gd name="connsiteX193" fmla="*/ 5854106 w 12192000"/>
              <a:gd name="connsiteY193" fmla="*/ 1734674 h 4029283"/>
              <a:gd name="connsiteX194" fmla="*/ 5362018 w 12192000"/>
              <a:gd name="connsiteY194" fmla="*/ 1447971 h 4029283"/>
              <a:gd name="connsiteX195" fmla="*/ 5359532 w 12192000"/>
              <a:gd name="connsiteY195" fmla="*/ 1446523 h 4029283"/>
              <a:gd name="connsiteX196" fmla="*/ 5369952 w 12192000"/>
              <a:gd name="connsiteY196" fmla="*/ 1447356 h 4029283"/>
              <a:gd name="connsiteX197" fmla="*/ 5354207 w 12192000"/>
              <a:gd name="connsiteY197" fmla="*/ 1443420 h 4029283"/>
              <a:gd name="connsiteX198" fmla="*/ 5359532 w 12192000"/>
              <a:gd name="connsiteY198" fmla="*/ 1446523 h 4029283"/>
              <a:gd name="connsiteX199" fmla="*/ 5142583 w 12192000"/>
              <a:gd name="connsiteY199" fmla="*/ 1429168 h 4029283"/>
              <a:gd name="connsiteX200" fmla="*/ 4691879 w 12192000"/>
              <a:gd name="connsiteY200" fmla="*/ 1393115 h 4029283"/>
              <a:gd name="connsiteX201" fmla="*/ 4690517 w 12192000"/>
              <a:gd name="connsiteY201" fmla="*/ 1393006 h 4029283"/>
              <a:gd name="connsiteX202" fmla="*/ 4700797 w 12192000"/>
              <a:gd name="connsiteY202" fmla="*/ 1384382 h 4029283"/>
              <a:gd name="connsiteX203" fmla="*/ 4681116 w 12192000"/>
              <a:gd name="connsiteY203" fmla="*/ 1392254 h 4029283"/>
              <a:gd name="connsiteX204" fmla="*/ 4690517 w 12192000"/>
              <a:gd name="connsiteY204" fmla="*/ 1393006 h 4029283"/>
              <a:gd name="connsiteX205" fmla="*/ 4619038 w 12192000"/>
              <a:gd name="connsiteY205" fmla="*/ 1452971 h 4029283"/>
              <a:gd name="connsiteX206" fmla="*/ 4260818 w 12192000"/>
              <a:gd name="connsiteY206" fmla="*/ 1753485 h 4029283"/>
              <a:gd name="connsiteX207" fmla="*/ 4243732 w 12192000"/>
              <a:gd name="connsiteY207" fmla="*/ 1767819 h 4029283"/>
              <a:gd name="connsiteX208" fmla="*/ 4244196 w 12192000"/>
              <a:gd name="connsiteY208" fmla="*/ 1758289 h 4029283"/>
              <a:gd name="connsiteX209" fmla="*/ 4236324 w 12192000"/>
              <a:gd name="connsiteY209" fmla="*/ 1774033 h 4029283"/>
              <a:gd name="connsiteX210" fmla="*/ 4243581 w 12192000"/>
              <a:gd name="connsiteY210" fmla="*/ 1767945 h 4029283"/>
              <a:gd name="connsiteX211" fmla="*/ 4243732 w 12192000"/>
              <a:gd name="connsiteY211" fmla="*/ 1767819 h 4029283"/>
              <a:gd name="connsiteX212" fmla="*/ 4241425 w 12192000"/>
              <a:gd name="connsiteY212" fmla="*/ 1815100 h 4029283"/>
              <a:gd name="connsiteX213" fmla="*/ 4228452 w 12192000"/>
              <a:gd name="connsiteY213" fmla="*/ 2081030 h 4029283"/>
              <a:gd name="connsiteX214" fmla="*/ 4208770 w 12192000"/>
              <a:gd name="connsiteY214" fmla="*/ 2403771 h 4029283"/>
              <a:gd name="connsiteX215" fmla="*/ 4208770 w 12192000"/>
              <a:gd name="connsiteY215" fmla="*/ 2407707 h 4029283"/>
              <a:gd name="connsiteX216" fmla="*/ 4043450 w 12192000"/>
              <a:gd name="connsiteY216" fmla="*/ 2903626 h 4029283"/>
              <a:gd name="connsiteX217" fmla="*/ 3960789 w 12192000"/>
              <a:gd name="connsiteY217" fmla="*/ 3151585 h 4029283"/>
              <a:gd name="connsiteX218" fmla="*/ 3882065 w 12192000"/>
              <a:gd name="connsiteY218" fmla="*/ 3403481 h 4029283"/>
              <a:gd name="connsiteX219" fmla="*/ 3878129 w 12192000"/>
              <a:gd name="connsiteY219" fmla="*/ 3415288 h 4029283"/>
              <a:gd name="connsiteX220" fmla="*/ 3862384 w 12192000"/>
              <a:gd name="connsiteY220" fmla="*/ 3415288 h 4029283"/>
              <a:gd name="connsiteX221" fmla="*/ 3704936 w 12192000"/>
              <a:gd name="connsiteY221" fmla="*/ 3419224 h 4029283"/>
              <a:gd name="connsiteX222" fmla="*/ 3567168 w 12192000"/>
              <a:gd name="connsiteY222" fmla="*/ 3419224 h 4029283"/>
              <a:gd name="connsiteX223" fmla="*/ 3551424 w 12192000"/>
              <a:gd name="connsiteY223" fmla="*/ 3419224 h 4029283"/>
              <a:gd name="connsiteX224" fmla="*/ 3118441 w 12192000"/>
              <a:gd name="connsiteY224" fmla="*/ 3486134 h 4029283"/>
              <a:gd name="connsiteX225" fmla="*/ 2901949 w 12192000"/>
              <a:gd name="connsiteY225" fmla="*/ 3513685 h 4029283"/>
              <a:gd name="connsiteX226" fmla="*/ 2685458 w 12192000"/>
              <a:gd name="connsiteY226" fmla="*/ 3541236 h 4029283"/>
              <a:gd name="connsiteX227" fmla="*/ 2677585 w 12192000"/>
              <a:gd name="connsiteY227" fmla="*/ 3545172 h 4029283"/>
              <a:gd name="connsiteX228" fmla="*/ 2665776 w 12192000"/>
              <a:gd name="connsiteY228" fmla="*/ 3541236 h 4029283"/>
              <a:gd name="connsiteX229" fmla="*/ 2110771 w 12192000"/>
              <a:gd name="connsiteY229" fmla="*/ 3312956 h 4029283"/>
              <a:gd name="connsiteX230" fmla="*/ 2102899 w 12192000"/>
              <a:gd name="connsiteY230" fmla="*/ 3309020 h 4029283"/>
              <a:gd name="connsiteX231" fmla="*/ 2095026 w 12192000"/>
              <a:gd name="connsiteY231" fmla="*/ 3297212 h 4029283"/>
              <a:gd name="connsiteX232" fmla="*/ 1839172 w 12192000"/>
              <a:gd name="connsiteY232" fmla="*/ 2970536 h 4029283"/>
              <a:gd name="connsiteX233" fmla="*/ 1831300 w 12192000"/>
              <a:gd name="connsiteY233" fmla="*/ 2958728 h 4029283"/>
              <a:gd name="connsiteX234" fmla="*/ 1831300 w 12192000"/>
              <a:gd name="connsiteY234" fmla="*/ 2946920 h 4029283"/>
              <a:gd name="connsiteX235" fmla="*/ 1768321 w 12192000"/>
              <a:gd name="connsiteY235" fmla="*/ 2474617 h 4029283"/>
              <a:gd name="connsiteX236" fmla="*/ 1706325 w 12192000"/>
              <a:gd name="connsiteY236" fmla="*/ 2009693 h 4029283"/>
              <a:gd name="connsiteX237" fmla="*/ 1705926 w 12192000"/>
              <a:gd name="connsiteY237" fmla="*/ 2006701 h 4029283"/>
              <a:gd name="connsiteX238" fmla="*/ 1709277 w 12192000"/>
              <a:gd name="connsiteY238" fmla="*/ 2014121 h 4029283"/>
              <a:gd name="connsiteX239" fmla="*/ 1705341 w 12192000"/>
              <a:gd name="connsiteY239" fmla="*/ 2002313 h 4029283"/>
              <a:gd name="connsiteX240" fmla="*/ 1705464 w 12192000"/>
              <a:gd name="connsiteY240" fmla="*/ 2003235 h 4029283"/>
              <a:gd name="connsiteX241" fmla="*/ 1705926 w 12192000"/>
              <a:gd name="connsiteY241" fmla="*/ 2006701 h 4029283"/>
              <a:gd name="connsiteX242" fmla="*/ 1672898 w 12192000"/>
              <a:gd name="connsiteY242" fmla="*/ 1933574 h 4029283"/>
              <a:gd name="connsiteX243" fmla="*/ 1599064 w 12192000"/>
              <a:gd name="connsiteY243" fmla="*/ 1770097 h 4029283"/>
              <a:gd name="connsiteX244" fmla="*/ 1492786 w 12192000"/>
              <a:gd name="connsiteY244" fmla="*/ 1526073 h 4029283"/>
              <a:gd name="connsiteX245" fmla="*/ 1496722 w 12192000"/>
              <a:gd name="connsiteY245" fmla="*/ 1537881 h 4029283"/>
              <a:gd name="connsiteX246" fmla="*/ 1229060 w 12192000"/>
              <a:gd name="connsiteY246" fmla="*/ 1223012 h 4029283"/>
              <a:gd name="connsiteX247" fmla="*/ 1095229 w 12192000"/>
              <a:gd name="connsiteY247" fmla="*/ 1065577 h 4029283"/>
              <a:gd name="connsiteX248" fmla="*/ 957461 w 12192000"/>
              <a:gd name="connsiteY248" fmla="*/ 912079 h 4029283"/>
              <a:gd name="connsiteX249" fmla="*/ 685863 w 12192000"/>
              <a:gd name="connsiteY249" fmla="*/ 605081 h 4029283"/>
              <a:gd name="connsiteX250" fmla="*/ 410328 w 12192000"/>
              <a:gd name="connsiteY250" fmla="*/ 294148 h 4029283"/>
              <a:gd name="connsiteX251" fmla="*/ 418201 w 12192000"/>
              <a:gd name="connsiteY251" fmla="*/ 298084 h 4029283"/>
              <a:gd name="connsiteX252" fmla="*/ 75750 w 12192000"/>
              <a:gd name="connsiteY252" fmla="*/ 77675 h 4029283"/>
              <a:gd name="connsiteX253" fmla="*/ 18583 w 12192000"/>
              <a:gd name="connsiteY253" fmla="*/ 41299 h 4029283"/>
              <a:gd name="connsiteX254" fmla="*/ 0 w 12192000"/>
              <a:gd name="connsiteY254" fmla="*/ 29475 h 40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4029283">
                <a:moveTo>
                  <a:pt x="0" y="0"/>
                </a:moveTo>
                <a:lnTo>
                  <a:pt x="18429" y="10889"/>
                </a:lnTo>
                <a:cubicBezTo>
                  <a:pt x="91495" y="54060"/>
                  <a:pt x="91495" y="54060"/>
                  <a:pt x="91495" y="54060"/>
                </a:cubicBezTo>
                <a:cubicBezTo>
                  <a:pt x="441818" y="258725"/>
                  <a:pt x="441818" y="258725"/>
                  <a:pt x="441818" y="258725"/>
                </a:cubicBezTo>
                <a:cubicBezTo>
                  <a:pt x="445754" y="258725"/>
                  <a:pt x="445754" y="258725"/>
                  <a:pt x="445754" y="258725"/>
                </a:cubicBezTo>
                <a:cubicBezTo>
                  <a:pt x="449690" y="262661"/>
                  <a:pt x="449690" y="262661"/>
                  <a:pt x="449690" y="262661"/>
                </a:cubicBezTo>
                <a:cubicBezTo>
                  <a:pt x="733097" y="561787"/>
                  <a:pt x="733097" y="561787"/>
                  <a:pt x="733097" y="561787"/>
                </a:cubicBezTo>
                <a:cubicBezTo>
                  <a:pt x="1012568" y="864848"/>
                  <a:pt x="1012568" y="864848"/>
                  <a:pt x="1012568" y="864848"/>
                </a:cubicBezTo>
                <a:cubicBezTo>
                  <a:pt x="1107037" y="963245"/>
                  <a:pt x="1201506" y="1065577"/>
                  <a:pt x="1292039" y="1167910"/>
                </a:cubicBezTo>
                <a:cubicBezTo>
                  <a:pt x="1567574" y="1474907"/>
                  <a:pt x="1567574" y="1474907"/>
                  <a:pt x="1567574" y="1474907"/>
                </a:cubicBezTo>
                <a:cubicBezTo>
                  <a:pt x="1571510" y="1482779"/>
                  <a:pt x="1571510" y="1482779"/>
                  <a:pt x="1571510" y="1482779"/>
                </a:cubicBezTo>
                <a:cubicBezTo>
                  <a:pt x="1571510" y="1486715"/>
                  <a:pt x="1571510" y="1486715"/>
                  <a:pt x="1571510" y="1486715"/>
                </a:cubicBezTo>
                <a:cubicBezTo>
                  <a:pt x="1685660" y="1730738"/>
                  <a:pt x="1685660" y="1730738"/>
                  <a:pt x="1685660" y="1730738"/>
                </a:cubicBezTo>
                <a:cubicBezTo>
                  <a:pt x="1795874" y="1974762"/>
                  <a:pt x="1795874" y="1974762"/>
                  <a:pt x="1795874" y="1974762"/>
                </a:cubicBezTo>
                <a:cubicBezTo>
                  <a:pt x="1799810" y="1982634"/>
                  <a:pt x="1799810" y="1982634"/>
                  <a:pt x="1799810" y="1982634"/>
                </a:cubicBezTo>
                <a:cubicBezTo>
                  <a:pt x="1799810" y="1986569"/>
                  <a:pt x="1799810" y="1986569"/>
                  <a:pt x="1799810" y="1986569"/>
                </a:cubicBezTo>
                <a:cubicBezTo>
                  <a:pt x="1862790" y="2458873"/>
                  <a:pt x="1862790" y="2458873"/>
                  <a:pt x="1862790" y="2458873"/>
                </a:cubicBezTo>
                <a:cubicBezTo>
                  <a:pt x="1902152" y="2754063"/>
                  <a:pt x="1916912" y="2864759"/>
                  <a:pt x="1922448" y="2906271"/>
                </a:cubicBezTo>
                <a:lnTo>
                  <a:pt x="1923656" y="2915332"/>
                </a:lnTo>
                <a:lnTo>
                  <a:pt x="1917897" y="2907562"/>
                </a:lnTo>
                <a:cubicBezTo>
                  <a:pt x="1917897" y="2907562"/>
                  <a:pt x="1917897" y="2907562"/>
                  <a:pt x="1925769" y="2931177"/>
                </a:cubicBezTo>
                <a:cubicBezTo>
                  <a:pt x="1925769" y="2931177"/>
                  <a:pt x="1925769" y="2931177"/>
                  <a:pt x="1924785" y="2923797"/>
                </a:cubicBezTo>
                <a:lnTo>
                  <a:pt x="1923656" y="2915332"/>
                </a:lnTo>
                <a:lnTo>
                  <a:pt x="1961548" y="2966451"/>
                </a:lnTo>
                <a:cubicBezTo>
                  <a:pt x="2084146" y="3131847"/>
                  <a:pt x="2133185" y="3198005"/>
                  <a:pt x="2152801" y="3224468"/>
                </a:cubicBezTo>
                <a:lnTo>
                  <a:pt x="2156221" y="3229082"/>
                </a:lnTo>
                <a:lnTo>
                  <a:pt x="2150133" y="3226367"/>
                </a:lnTo>
                <a:cubicBezTo>
                  <a:pt x="2150133" y="3226367"/>
                  <a:pt x="2150133" y="3226367"/>
                  <a:pt x="2165878" y="3242110"/>
                </a:cubicBezTo>
                <a:cubicBezTo>
                  <a:pt x="2165878" y="3242110"/>
                  <a:pt x="2165878" y="3242110"/>
                  <a:pt x="2162003" y="3236883"/>
                </a:cubicBezTo>
                <a:lnTo>
                  <a:pt x="2156221" y="3229082"/>
                </a:lnTo>
                <a:lnTo>
                  <a:pt x="2330730" y="3306914"/>
                </a:lnTo>
                <a:cubicBezTo>
                  <a:pt x="2592541" y="3423683"/>
                  <a:pt x="2667345" y="3457045"/>
                  <a:pt x="2688717" y="3466577"/>
                </a:cubicBezTo>
                <a:lnTo>
                  <a:pt x="2693399" y="3468665"/>
                </a:lnTo>
                <a:lnTo>
                  <a:pt x="2677585" y="3470390"/>
                </a:lnTo>
                <a:cubicBezTo>
                  <a:pt x="2677585" y="3470390"/>
                  <a:pt x="2677585" y="3470390"/>
                  <a:pt x="2697266" y="3470390"/>
                </a:cubicBezTo>
                <a:lnTo>
                  <a:pt x="2693399" y="3468665"/>
                </a:lnTo>
                <a:lnTo>
                  <a:pt x="2749044" y="3462595"/>
                </a:lnTo>
                <a:cubicBezTo>
                  <a:pt x="2894077" y="3446775"/>
                  <a:pt x="2894077" y="3446775"/>
                  <a:pt x="2894077" y="3446775"/>
                </a:cubicBezTo>
                <a:cubicBezTo>
                  <a:pt x="2964928" y="3438903"/>
                  <a:pt x="3039716" y="3434968"/>
                  <a:pt x="3110568" y="3423160"/>
                </a:cubicBezTo>
                <a:cubicBezTo>
                  <a:pt x="3543551" y="3371994"/>
                  <a:pt x="3543551" y="3371994"/>
                  <a:pt x="3543551" y="3371994"/>
                </a:cubicBezTo>
                <a:cubicBezTo>
                  <a:pt x="3547487" y="3371994"/>
                  <a:pt x="3547487" y="3371994"/>
                  <a:pt x="3547487" y="3371994"/>
                </a:cubicBezTo>
                <a:cubicBezTo>
                  <a:pt x="3704936" y="3371994"/>
                  <a:pt x="3704936" y="3371994"/>
                  <a:pt x="3704936" y="3371994"/>
                </a:cubicBezTo>
                <a:cubicBezTo>
                  <a:pt x="3783660" y="3373962"/>
                  <a:pt x="3823022" y="3374946"/>
                  <a:pt x="3842703" y="3375438"/>
                </a:cubicBezTo>
                <a:lnTo>
                  <a:pt x="3847029" y="3375546"/>
                </a:lnTo>
                <a:lnTo>
                  <a:pt x="3842703" y="3387737"/>
                </a:lnTo>
                <a:cubicBezTo>
                  <a:pt x="3842703" y="3387737"/>
                  <a:pt x="3842703" y="3387737"/>
                  <a:pt x="3862384" y="3375930"/>
                </a:cubicBezTo>
                <a:cubicBezTo>
                  <a:pt x="3862384" y="3375930"/>
                  <a:pt x="3862384" y="3375930"/>
                  <a:pt x="3859924" y="3375868"/>
                </a:cubicBezTo>
                <a:lnTo>
                  <a:pt x="3847029" y="3375546"/>
                </a:lnTo>
                <a:lnTo>
                  <a:pt x="3871287" y="3307190"/>
                </a:lnTo>
                <a:cubicBezTo>
                  <a:pt x="3929300" y="3143714"/>
                  <a:pt x="3929300" y="3143714"/>
                  <a:pt x="3929300" y="3143714"/>
                </a:cubicBezTo>
                <a:cubicBezTo>
                  <a:pt x="4011960" y="2895754"/>
                  <a:pt x="4011960" y="2895754"/>
                  <a:pt x="4011960" y="2895754"/>
                </a:cubicBezTo>
                <a:cubicBezTo>
                  <a:pt x="4067067" y="2730448"/>
                  <a:pt x="4122174" y="2565142"/>
                  <a:pt x="4177281" y="2399835"/>
                </a:cubicBezTo>
                <a:cubicBezTo>
                  <a:pt x="4177281" y="2403771"/>
                  <a:pt x="4177281" y="2403771"/>
                  <a:pt x="4177281" y="2403771"/>
                </a:cubicBezTo>
                <a:cubicBezTo>
                  <a:pt x="4189089" y="2081030"/>
                  <a:pt x="4189089" y="2081030"/>
                  <a:pt x="4189089" y="2081030"/>
                </a:cubicBezTo>
                <a:cubicBezTo>
                  <a:pt x="4204834" y="1758289"/>
                  <a:pt x="4204834" y="1758289"/>
                  <a:pt x="4204834" y="1758289"/>
                </a:cubicBezTo>
                <a:cubicBezTo>
                  <a:pt x="4204834" y="1750418"/>
                  <a:pt x="4204834" y="1750418"/>
                  <a:pt x="4204834" y="1750418"/>
                </a:cubicBezTo>
                <a:cubicBezTo>
                  <a:pt x="4212707" y="1742546"/>
                  <a:pt x="4212707" y="1742546"/>
                  <a:pt x="4212707" y="1742546"/>
                </a:cubicBezTo>
                <a:cubicBezTo>
                  <a:pt x="4661435" y="1345024"/>
                  <a:pt x="4661435" y="1345024"/>
                  <a:pt x="4661435" y="1345024"/>
                </a:cubicBezTo>
                <a:cubicBezTo>
                  <a:pt x="4669307" y="1337152"/>
                  <a:pt x="4669307" y="1337152"/>
                  <a:pt x="4669307" y="1337152"/>
                </a:cubicBezTo>
                <a:cubicBezTo>
                  <a:pt x="4681116" y="1337152"/>
                  <a:pt x="4681116" y="1337152"/>
                  <a:pt x="4681116" y="1337152"/>
                </a:cubicBezTo>
                <a:cubicBezTo>
                  <a:pt x="5377825" y="1376511"/>
                  <a:pt x="5377825" y="1376511"/>
                  <a:pt x="5377825" y="1376511"/>
                </a:cubicBezTo>
                <a:cubicBezTo>
                  <a:pt x="5385697" y="1376511"/>
                  <a:pt x="5385697" y="1376511"/>
                  <a:pt x="5385697" y="1376511"/>
                </a:cubicBezTo>
                <a:cubicBezTo>
                  <a:pt x="5393570" y="1380446"/>
                  <a:pt x="5393570" y="1380446"/>
                  <a:pt x="5393570" y="1380446"/>
                </a:cubicBezTo>
                <a:cubicBezTo>
                  <a:pt x="5901341" y="1655957"/>
                  <a:pt x="5901341" y="1655957"/>
                  <a:pt x="5901341" y="1655957"/>
                </a:cubicBezTo>
                <a:cubicBezTo>
                  <a:pt x="5893468" y="1655957"/>
                  <a:pt x="5893468" y="1655957"/>
                  <a:pt x="5893468" y="1655957"/>
                </a:cubicBezTo>
                <a:cubicBezTo>
                  <a:pt x="6279709" y="1808472"/>
                  <a:pt x="6424549" y="1865665"/>
                  <a:pt x="6478864" y="1887112"/>
                </a:cubicBezTo>
                <a:lnTo>
                  <a:pt x="6501485" y="1896045"/>
                </a:lnTo>
                <a:lnTo>
                  <a:pt x="6491772" y="1896045"/>
                </a:lnTo>
                <a:cubicBezTo>
                  <a:pt x="6491772" y="1896045"/>
                  <a:pt x="6491772" y="1896045"/>
                  <a:pt x="6511453" y="1899981"/>
                </a:cubicBezTo>
                <a:cubicBezTo>
                  <a:pt x="6511453" y="1899981"/>
                  <a:pt x="6511453" y="1899981"/>
                  <a:pt x="6501797" y="1896168"/>
                </a:cubicBezTo>
                <a:lnTo>
                  <a:pt x="6501485" y="1896045"/>
                </a:lnTo>
                <a:lnTo>
                  <a:pt x="6634690" y="1896045"/>
                </a:lnTo>
                <a:cubicBezTo>
                  <a:pt x="6924755" y="1896045"/>
                  <a:pt x="6924755" y="1896045"/>
                  <a:pt x="6924755" y="1896045"/>
                </a:cubicBezTo>
                <a:cubicBezTo>
                  <a:pt x="7141247" y="1896045"/>
                  <a:pt x="7141247" y="1896045"/>
                  <a:pt x="7141247" y="1896045"/>
                </a:cubicBezTo>
                <a:cubicBezTo>
                  <a:pt x="7251460" y="1892109"/>
                  <a:pt x="7251460" y="1892109"/>
                  <a:pt x="7251460" y="1892109"/>
                </a:cubicBezTo>
                <a:cubicBezTo>
                  <a:pt x="7306567" y="1892109"/>
                  <a:pt x="7306567" y="1892109"/>
                  <a:pt x="7306567" y="1892109"/>
                </a:cubicBezTo>
                <a:cubicBezTo>
                  <a:pt x="7318376" y="1892109"/>
                  <a:pt x="7318376" y="1892109"/>
                  <a:pt x="7318376" y="1892109"/>
                </a:cubicBezTo>
                <a:cubicBezTo>
                  <a:pt x="7326248" y="1892109"/>
                  <a:pt x="7326248" y="1892109"/>
                  <a:pt x="7326248" y="1892109"/>
                </a:cubicBezTo>
                <a:cubicBezTo>
                  <a:pt x="7330185" y="1892109"/>
                  <a:pt x="7334121" y="1896045"/>
                  <a:pt x="7338057" y="1896045"/>
                </a:cubicBezTo>
                <a:cubicBezTo>
                  <a:pt x="7345929" y="1896045"/>
                  <a:pt x="7357738" y="1899981"/>
                  <a:pt x="7361674" y="1899981"/>
                </a:cubicBezTo>
                <a:cubicBezTo>
                  <a:pt x="7373483" y="1903916"/>
                  <a:pt x="7373483" y="1903916"/>
                  <a:pt x="7373483" y="1903916"/>
                </a:cubicBezTo>
                <a:cubicBezTo>
                  <a:pt x="7444335" y="1927532"/>
                  <a:pt x="7515187" y="1951147"/>
                  <a:pt x="7582102" y="1974762"/>
                </a:cubicBezTo>
                <a:cubicBezTo>
                  <a:pt x="7786785" y="2045607"/>
                  <a:pt x="7786785" y="2045607"/>
                  <a:pt x="7786785" y="2045607"/>
                </a:cubicBezTo>
                <a:cubicBezTo>
                  <a:pt x="8042639" y="2136624"/>
                  <a:pt x="8138584" y="2170756"/>
                  <a:pt x="8174563" y="2183555"/>
                </a:cubicBezTo>
                <a:lnTo>
                  <a:pt x="8181323" y="2185959"/>
                </a:lnTo>
                <a:lnTo>
                  <a:pt x="8168597" y="2187299"/>
                </a:lnTo>
                <a:cubicBezTo>
                  <a:pt x="8168597" y="2187299"/>
                  <a:pt x="8168597" y="2187299"/>
                  <a:pt x="8196151" y="2191234"/>
                </a:cubicBezTo>
                <a:cubicBezTo>
                  <a:pt x="8196151" y="2191234"/>
                  <a:pt x="8196151" y="2191234"/>
                  <a:pt x="8189755" y="2188959"/>
                </a:cubicBezTo>
                <a:lnTo>
                  <a:pt x="8181323" y="2185959"/>
                </a:lnTo>
                <a:lnTo>
                  <a:pt x="8267341" y="2176905"/>
                </a:lnTo>
                <a:cubicBezTo>
                  <a:pt x="8467749" y="2155812"/>
                  <a:pt x="8467749" y="2155812"/>
                  <a:pt x="8467749" y="2155812"/>
                </a:cubicBezTo>
                <a:cubicBezTo>
                  <a:pt x="8471685" y="2155812"/>
                  <a:pt x="8471685" y="2155812"/>
                  <a:pt x="8471685" y="2155812"/>
                </a:cubicBezTo>
                <a:cubicBezTo>
                  <a:pt x="8475621" y="2155812"/>
                  <a:pt x="8475621" y="2155812"/>
                  <a:pt x="8475621" y="2155812"/>
                </a:cubicBezTo>
                <a:cubicBezTo>
                  <a:pt x="8672432" y="2159748"/>
                  <a:pt x="8865306" y="2167619"/>
                  <a:pt x="9058180" y="2171555"/>
                </a:cubicBezTo>
                <a:cubicBezTo>
                  <a:pt x="9073925" y="2171555"/>
                  <a:pt x="9073925" y="2171555"/>
                  <a:pt x="9073925" y="2171555"/>
                </a:cubicBezTo>
                <a:cubicBezTo>
                  <a:pt x="9085734" y="2179427"/>
                  <a:pt x="9085734" y="2179427"/>
                  <a:pt x="9085734" y="2179427"/>
                </a:cubicBezTo>
                <a:cubicBezTo>
                  <a:pt x="9695846" y="2494296"/>
                  <a:pt x="9695846" y="2494296"/>
                  <a:pt x="9695846" y="2494296"/>
                </a:cubicBezTo>
                <a:cubicBezTo>
                  <a:pt x="9711591" y="2502168"/>
                  <a:pt x="9711591" y="2502168"/>
                  <a:pt x="9711591" y="2502168"/>
                </a:cubicBezTo>
                <a:cubicBezTo>
                  <a:pt x="9719464" y="2513975"/>
                  <a:pt x="9719464" y="2513975"/>
                  <a:pt x="9719464" y="2513975"/>
                </a:cubicBezTo>
                <a:cubicBezTo>
                  <a:pt x="9935955" y="2828844"/>
                  <a:pt x="9935955" y="2828844"/>
                  <a:pt x="9935955" y="2828844"/>
                </a:cubicBezTo>
                <a:cubicBezTo>
                  <a:pt x="9932019" y="2824909"/>
                  <a:pt x="9932019" y="2824909"/>
                  <a:pt x="9932019" y="2824909"/>
                </a:cubicBezTo>
                <a:cubicBezTo>
                  <a:pt x="10246916" y="3206687"/>
                  <a:pt x="10246916" y="3206687"/>
                  <a:pt x="10246916" y="3206687"/>
                </a:cubicBezTo>
                <a:cubicBezTo>
                  <a:pt x="10235107" y="3198816"/>
                  <a:pt x="10235107" y="3198816"/>
                  <a:pt x="10235107" y="3198816"/>
                </a:cubicBezTo>
                <a:cubicBezTo>
                  <a:pt x="10282342" y="3234239"/>
                  <a:pt x="10325640" y="3269661"/>
                  <a:pt x="10368938" y="3305084"/>
                </a:cubicBezTo>
                <a:cubicBezTo>
                  <a:pt x="10412236" y="3340507"/>
                  <a:pt x="10455535" y="3375930"/>
                  <a:pt x="10498833" y="3415288"/>
                </a:cubicBezTo>
                <a:cubicBezTo>
                  <a:pt x="10510642" y="3427096"/>
                  <a:pt x="10522450" y="3438903"/>
                  <a:pt x="10530323" y="3450711"/>
                </a:cubicBezTo>
                <a:cubicBezTo>
                  <a:pt x="10538195" y="3454647"/>
                  <a:pt x="10542131" y="3466455"/>
                  <a:pt x="10546068" y="3466455"/>
                </a:cubicBezTo>
                <a:cubicBezTo>
                  <a:pt x="10546068" y="3466455"/>
                  <a:pt x="10546068" y="3466455"/>
                  <a:pt x="10550004" y="3470390"/>
                </a:cubicBezTo>
                <a:cubicBezTo>
                  <a:pt x="10550004" y="3470390"/>
                  <a:pt x="10553940" y="3474326"/>
                  <a:pt x="10553940" y="3474326"/>
                </a:cubicBezTo>
                <a:cubicBezTo>
                  <a:pt x="10573621" y="3490070"/>
                  <a:pt x="10597238" y="3505813"/>
                  <a:pt x="10620856" y="3517621"/>
                </a:cubicBezTo>
                <a:cubicBezTo>
                  <a:pt x="10664154" y="3549108"/>
                  <a:pt x="10715325" y="3576659"/>
                  <a:pt x="10762559" y="3604210"/>
                </a:cubicBezTo>
                <a:cubicBezTo>
                  <a:pt x="10908199" y="3686863"/>
                  <a:pt x="10908199" y="3686863"/>
                  <a:pt x="10908199" y="3686863"/>
                </a:cubicBezTo>
                <a:cubicBezTo>
                  <a:pt x="10931816" y="3698671"/>
                  <a:pt x="10955433" y="3714414"/>
                  <a:pt x="10982987" y="3730157"/>
                </a:cubicBezTo>
                <a:cubicBezTo>
                  <a:pt x="10986923" y="3734093"/>
                  <a:pt x="10986923" y="3734093"/>
                  <a:pt x="10986923" y="3734093"/>
                </a:cubicBezTo>
                <a:cubicBezTo>
                  <a:pt x="10990859" y="3734093"/>
                  <a:pt x="10990859" y="3734093"/>
                  <a:pt x="10990859" y="3734093"/>
                </a:cubicBezTo>
                <a:cubicBezTo>
                  <a:pt x="10994795" y="3738029"/>
                  <a:pt x="10994795" y="3738029"/>
                  <a:pt x="10994795" y="3738029"/>
                </a:cubicBezTo>
                <a:cubicBezTo>
                  <a:pt x="11006604" y="3745901"/>
                  <a:pt x="11006604" y="3745901"/>
                  <a:pt x="11006604" y="3745901"/>
                </a:cubicBezTo>
                <a:cubicBezTo>
                  <a:pt x="11014477" y="3749837"/>
                  <a:pt x="11014477" y="3749837"/>
                  <a:pt x="11014477" y="3749837"/>
                </a:cubicBezTo>
                <a:cubicBezTo>
                  <a:pt x="11018413" y="3753773"/>
                  <a:pt x="11026285" y="3757708"/>
                  <a:pt x="11030221" y="3757708"/>
                </a:cubicBezTo>
                <a:cubicBezTo>
                  <a:pt x="11038094" y="3761644"/>
                  <a:pt x="11042030" y="3765580"/>
                  <a:pt x="11049902" y="3765580"/>
                </a:cubicBezTo>
                <a:cubicBezTo>
                  <a:pt x="11101073" y="3785260"/>
                  <a:pt x="11152244" y="3804939"/>
                  <a:pt x="11207351" y="3820682"/>
                </a:cubicBezTo>
                <a:cubicBezTo>
                  <a:pt x="11258522" y="3836426"/>
                  <a:pt x="11313628" y="3852169"/>
                  <a:pt x="11364799" y="3867913"/>
                </a:cubicBezTo>
                <a:cubicBezTo>
                  <a:pt x="11360863" y="3867913"/>
                  <a:pt x="11360863" y="3867913"/>
                  <a:pt x="11360863" y="3867913"/>
                </a:cubicBezTo>
                <a:cubicBezTo>
                  <a:pt x="11707249" y="3926951"/>
                  <a:pt x="11707249" y="3926951"/>
                  <a:pt x="11707249" y="3926951"/>
                </a:cubicBezTo>
                <a:lnTo>
                  <a:pt x="12051415" y="3989521"/>
                </a:lnTo>
                <a:lnTo>
                  <a:pt x="12045763" y="3989924"/>
                </a:lnTo>
                <a:cubicBezTo>
                  <a:pt x="12045763" y="3989924"/>
                  <a:pt x="12045763" y="3989924"/>
                  <a:pt x="12053636" y="3989924"/>
                </a:cubicBezTo>
                <a:lnTo>
                  <a:pt x="12051415" y="3989521"/>
                </a:lnTo>
                <a:lnTo>
                  <a:pt x="12192000" y="3979480"/>
                </a:lnTo>
                <a:lnTo>
                  <a:pt x="12192000" y="4011989"/>
                </a:lnTo>
                <a:lnTo>
                  <a:pt x="12053636" y="4029283"/>
                </a:lnTo>
                <a:cubicBezTo>
                  <a:pt x="12049700" y="4029283"/>
                  <a:pt x="12049700" y="4029283"/>
                  <a:pt x="12049700" y="4029283"/>
                </a:cubicBezTo>
                <a:cubicBezTo>
                  <a:pt x="12045763" y="4029283"/>
                  <a:pt x="12045763" y="4029283"/>
                  <a:pt x="12045763" y="4029283"/>
                </a:cubicBezTo>
                <a:cubicBezTo>
                  <a:pt x="11931613" y="4013540"/>
                  <a:pt x="11813527" y="3997796"/>
                  <a:pt x="11699377" y="3982053"/>
                </a:cubicBezTo>
                <a:cubicBezTo>
                  <a:pt x="11352991" y="3930887"/>
                  <a:pt x="11352991" y="3930887"/>
                  <a:pt x="11352991" y="3930887"/>
                </a:cubicBezTo>
                <a:cubicBezTo>
                  <a:pt x="11349054" y="3930887"/>
                  <a:pt x="11349054" y="3930887"/>
                  <a:pt x="11349054" y="3930887"/>
                </a:cubicBezTo>
                <a:cubicBezTo>
                  <a:pt x="11293947" y="3915143"/>
                  <a:pt x="11238840" y="3903335"/>
                  <a:pt x="11183734" y="3887592"/>
                </a:cubicBezTo>
                <a:cubicBezTo>
                  <a:pt x="11132563" y="3871849"/>
                  <a:pt x="11077456" y="3856105"/>
                  <a:pt x="11022349" y="3836426"/>
                </a:cubicBezTo>
                <a:cubicBezTo>
                  <a:pt x="11014477" y="3832490"/>
                  <a:pt x="11010540" y="3828554"/>
                  <a:pt x="11002668" y="3828554"/>
                </a:cubicBezTo>
                <a:cubicBezTo>
                  <a:pt x="10994795" y="3824618"/>
                  <a:pt x="10986923" y="3820682"/>
                  <a:pt x="10979051" y="3816746"/>
                </a:cubicBezTo>
                <a:cubicBezTo>
                  <a:pt x="10975114" y="3816746"/>
                  <a:pt x="10975114" y="3816746"/>
                  <a:pt x="10967242" y="3812811"/>
                </a:cubicBezTo>
                <a:cubicBezTo>
                  <a:pt x="10963306" y="3808875"/>
                  <a:pt x="10959370" y="3804939"/>
                  <a:pt x="10951497" y="3801003"/>
                </a:cubicBezTo>
                <a:cubicBezTo>
                  <a:pt x="10951497" y="3801003"/>
                  <a:pt x="10951497" y="3801003"/>
                  <a:pt x="10947561" y="3797067"/>
                </a:cubicBezTo>
                <a:cubicBezTo>
                  <a:pt x="10939689" y="3793131"/>
                  <a:pt x="10939689" y="3793131"/>
                  <a:pt x="10939689" y="3793131"/>
                </a:cubicBezTo>
                <a:cubicBezTo>
                  <a:pt x="10920007" y="3781324"/>
                  <a:pt x="10896390" y="3765580"/>
                  <a:pt x="10868837" y="3753773"/>
                </a:cubicBezTo>
                <a:cubicBezTo>
                  <a:pt x="10723197" y="3675055"/>
                  <a:pt x="10723197" y="3675055"/>
                  <a:pt x="10723197" y="3675055"/>
                </a:cubicBezTo>
                <a:cubicBezTo>
                  <a:pt x="10672026" y="3651440"/>
                  <a:pt x="10620856" y="3623889"/>
                  <a:pt x="10573621" y="3592402"/>
                </a:cubicBezTo>
                <a:cubicBezTo>
                  <a:pt x="10550004" y="3576659"/>
                  <a:pt x="10522450" y="3564851"/>
                  <a:pt x="10498833" y="3545172"/>
                </a:cubicBezTo>
                <a:cubicBezTo>
                  <a:pt x="10494897" y="3541236"/>
                  <a:pt x="10490961" y="3537300"/>
                  <a:pt x="10487024" y="3537300"/>
                </a:cubicBezTo>
                <a:cubicBezTo>
                  <a:pt x="10479152" y="3525492"/>
                  <a:pt x="10479152" y="3525492"/>
                  <a:pt x="10479152" y="3525492"/>
                </a:cubicBezTo>
                <a:cubicBezTo>
                  <a:pt x="10467343" y="3513685"/>
                  <a:pt x="10467343" y="3513685"/>
                  <a:pt x="10463407" y="3509749"/>
                </a:cubicBezTo>
                <a:cubicBezTo>
                  <a:pt x="10455535" y="3501877"/>
                  <a:pt x="10447662" y="3490070"/>
                  <a:pt x="10435854" y="3482198"/>
                </a:cubicBezTo>
                <a:cubicBezTo>
                  <a:pt x="10357130" y="3411352"/>
                  <a:pt x="10266597" y="3344443"/>
                  <a:pt x="10180000" y="3277533"/>
                </a:cubicBezTo>
                <a:cubicBezTo>
                  <a:pt x="10172128" y="3273597"/>
                  <a:pt x="10172128" y="3273597"/>
                  <a:pt x="10172128" y="3273597"/>
                </a:cubicBezTo>
                <a:cubicBezTo>
                  <a:pt x="10168191" y="3269661"/>
                  <a:pt x="10168191" y="3269661"/>
                  <a:pt x="10168191" y="3269661"/>
                </a:cubicBezTo>
                <a:cubicBezTo>
                  <a:pt x="9853295" y="2895754"/>
                  <a:pt x="9853295" y="2895754"/>
                  <a:pt x="9853295" y="2895754"/>
                </a:cubicBezTo>
                <a:cubicBezTo>
                  <a:pt x="9849359" y="2891818"/>
                  <a:pt x="9849359" y="2891818"/>
                  <a:pt x="9849359" y="2891818"/>
                </a:cubicBezTo>
                <a:cubicBezTo>
                  <a:pt x="9709132" y="2695025"/>
                  <a:pt x="9656546" y="2621228"/>
                  <a:pt x="9636827" y="2593554"/>
                </a:cubicBezTo>
                <a:lnTo>
                  <a:pt x="9633549" y="2588953"/>
                </a:lnTo>
                <a:lnTo>
                  <a:pt x="9648612" y="2596628"/>
                </a:lnTo>
                <a:cubicBezTo>
                  <a:pt x="9648612" y="2596628"/>
                  <a:pt x="9648612" y="2596628"/>
                  <a:pt x="9624995" y="2576949"/>
                </a:cubicBezTo>
                <a:cubicBezTo>
                  <a:pt x="9624995" y="2576949"/>
                  <a:pt x="9624995" y="2576949"/>
                  <a:pt x="9628501" y="2581869"/>
                </a:cubicBezTo>
                <a:lnTo>
                  <a:pt x="9633549" y="2588953"/>
                </a:lnTo>
                <a:lnTo>
                  <a:pt x="9444629" y="2492697"/>
                </a:lnTo>
                <a:cubicBezTo>
                  <a:pt x="9208056" y="2372161"/>
                  <a:pt x="9106668" y="2320503"/>
                  <a:pt x="9063216" y="2298364"/>
                </a:cubicBezTo>
                <a:lnTo>
                  <a:pt x="9045399" y="2289286"/>
                </a:lnTo>
                <a:lnTo>
                  <a:pt x="9058180" y="2289631"/>
                </a:lnTo>
                <a:cubicBezTo>
                  <a:pt x="9058180" y="2289631"/>
                  <a:pt x="9058180" y="2289631"/>
                  <a:pt x="9030627" y="2281759"/>
                </a:cubicBezTo>
                <a:cubicBezTo>
                  <a:pt x="9030627" y="2281759"/>
                  <a:pt x="9030627" y="2281759"/>
                  <a:pt x="9040283" y="2286679"/>
                </a:cubicBezTo>
                <a:lnTo>
                  <a:pt x="9045399" y="2289286"/>
                </a:lnTo>
                <a:lnTo>
                  <a:pt x="8481886" y="2274057"/>
                </a:lnTo>
                <a:lnTo>
                  <a:pt x="8483494" y="2273888"/>
                </a:lnTo>
                <a:cubicBezTo>
                  <a:pt x="8483494" y="2273888"/>
                  <a:pt x="8483494" y="2273888"/>
                  <a:pt x="8475621" y="2273888"/>
                </a:cubicBezTo>
                <a:lnTo>
                  <a:pt x="8481886" y="2274057"/>
                </a:lnTo>
                <a:lnTo>
                  <a:pt x="8384751" y="2284281"/>
                </a:lnTo>
                <a:cubicBezTo>
                  <a:pt x="8184342" y="2305375"/>
                  <a:pt x="8184342" y="2305375"/>
                  <a:pt x="8184342" y="2305375"/>
                </a:cubicBezTo>
                <a:cubicBezTo>
                  <a:pt x="8168597" y="2305375"/>
                  <a:pt x="8168597" y="2305375"/>
                  <a:pt x="8168597" y="2305375"/>
                </a:cubicBezTo>
                <a:cubicBezTo>
                  <a:pt x="8156788" y="2301439"/>
                  <a:pt x="8156788" y="2301439"/>
                  <a:pt x="8156788" y="2301439"/>
                </a:cubicBezTo>
                <a:cubicBezTo>
                  <a:pt x="7747423" y="2151876"/>
                  <a:pt x="7747423" y="2151876"/>
                  <a:pt x="7747423" y="2151876"/>
                </a:cubicBezTo>
                <a:cubicBezTo>
                  <a:pt x="7546676" y="2077094"/>
                  <a:pt x="7546676" y="2077094"/>
                  <a:pt x="7546676" y="2077094"/>
                </a:cubicBezTo>
                <a:cubicBezTo>
                  <a:pt x="7479761" y="2053479"/>
                  <a:pt x="7408909" y="2029864"/>
                  <a:pt x="7341993" y="2006249"/>
                </a:cubicBezTo>
                <a:cubicBezTo>
                  <a:pt x="7330185" y="2002313"/>
                  <a:pt x="7330185" y="2002313"/>
                  <a:pt x="7330185" y="2002313"/>
                </a:cubicBezTo>
                <a:cubicBezTo>
                  <a:pt x="7326248" y="2002313"/>
                  <a:pt x="7326248" y="2002313"/>
                  <a:pt x="7326248" y="2002313"/>
                </a:cubicBezTo>
                <a:cubicBezTo>
                  <a:pt x="7318376" y="2002313"/>
                  <a:pt x="7318376" y="2002313"/>
                  <a:pt x="7318376" y="2002313"/>
                </a:cubicBezTo>
                <a:cubicBezTo>
                  <a:pt x="7306567" y="2002313"/>
                  <a:pt x="7306567" y="2002313"/>
                  <a:pt x="7306567" y="2002313"/>
                </a:cubicBezTo>
                <a:cubicBezTo>
                  <a:pt x="7251460" y="2002313"/>
                  <a:pt x="7251460" y="2002313"/>
                  <a:pt x="7251460" y="2002313"/>
                </a:cubicBezTo>
                <a:cubicBezTo>
                  <a:pt x="7141247" y="1998377"/>
                  <a:pt x="7141247" y="1998377"/>
                  <a:pt x="7141247" y="1998377"/>
                </a:cubicBezTo>
                <a:cubicBezTo>
                  <a:pt x="6924755" y="1998377"/>
                  <a:pt x="6924755" y="1998377"/>
                  <a:pt x="6924755" y="1998377"/>
                </a:cubicBezTo>
                <a:cubicBezTo>
                  <a:pt x="6491772" y="1998377"/>
                  <a:pt x="6491772" y="1998377"/>
                  <a:pt x="6491772" y="1998377"/>
                </a:cubicBezTo>
                <a:cubicBezTo>
                  <a:pt x="6479963" y="1998377"/>
                  <a:pt x="6479963" y="1998377"/>
                  <a:pt x="6479963" y="1998377"/>
                </a:cubicBezTo>
                <a:cubicBezTo>
                  <a:pt x="6472091" y="1994441"/>
                  <a:pt x="6472091" y="1994441"/>
                  <a:pt x="6472091" y="1994441"/>
                </a:cubicBezTo>
                <a:cubicBezTo>
                  <a:pt x="5861978" y="1734674"/>
                  <a:pt x="5861978" y="1734674"/>
                  <a:pt x="5861978" y="1734674"/>
                </a:cubicBezTo>
                <a:cubicBezTo>
                  <a:pt x="5858042" y="1734674"/>
                  <a:pt x="5858042" y="1734674"/>
                  <a:pt x="5858042" y="1734674"/>
                </a:cubicBezTo>
                <a:cubicBezTo>
                  <a:pt x="5854106" y="1734674"/>
                  <a:pt x="5854106" y="1734674"/>
                  <a:pt x="5854106" y="1734674"/>
                </a:cubicBezTo>
                <a:cubicBezTo>
                  <a:pt x="5479182" y="1516234"/>
                  <a:pt x="5385451" y="1461624"/>
                  <a:pt x="5362018" y="1447971"/>
                </a:cubicBezTo>
                <a:lnTo>
                  <a:pt x="5359532" y="1446523"/>
                </a:lnTo>
                <a:lnTo>
                  <a:pt x="5369952" y="1447356"/>
                </a:lnTo>
                <a:cubicBezTo>
                  <a:pt x="5369952" y="1447356"/>
                  <a:pt x="5369952" y="1447356"/>
                  <a:pt x="5354207" y="1443420"/>
                </a:cubicBezTo>
                <a:lnTo>
                  <a:pt x="5359532" y="1446523"/>
                </a:lnTo>
                <a:lnTo>
                  <a:pt x="5142583" y="1429168"/>
                </a:lnTo>
                <a:cubicBezTo>
                  <a:pt x="4812964" y="1402801"/>
                  <a:pt x="4718787" y="1395268"/>
                  <a:pt x="4691879" y="1393115"/>
                </a:cubicBezTo>
                <a:lnTo>
                  <a:pt x="4690517" y="1393006"/>
                </a:lnTo>
                <a:lnTo>
                  <a:pt x="4700797" y="1384382"/>
                </a:lnTo>
                <a:cubicBezTo>
                  <a:pt x="4700797" y="1384382"/>
                  <a:pt x="4700797" y="1384382"/>
                  <a:pt x="4681116" y="1392254"/>
                </a:cubicBezTo>
                <a:lnTo>
                  <a:pt x="4690517" y="1393006"/>
                </a:lnTo>
                <a:lnTo>
                  <a:pt x="4619038" y="1452971"/>
                </a:lnTo>
                <a:cubicBezTo>
                  <a:pt x="4389410" y="1645608"/>
                  <a:pt x="4297558" y="1722663"/>
                  <a:pt x="4260818" y="1753485"/>
                </a:cubicBezTo>
                <a:lnTo>
                  <a:pt x="4243732" y="1767819"/>
                </a:lnTo>
                <a:lnTo>
                  <a:pt x="4244196" y="1758289"/>
                </a:lnTo>
                <a:cubicBezTo>
                  <a:pt x="4244196" y="1758289"/>
                  <a:pt x="4244196" y="1758289"/>
                  <a:pt x="4236324" y="1774033"/>
                </a:cubicBezTo>
                <a:cubicBezTo>
                  <a:pt x="4236324" y="1774033"/>
                  <a:pt x="4236324" y="1774033"/>
                  <a:pt x="4243581" y="1767945"/>
                </a:cubicBezTo>
                <a:lnTo>
                  <a:pt x="4243732" y="1767819"/>
                </a:lnTo>
                <a:lnTo>
                  <a:pt x="4241425" y="1815100"/>
                </a:lnTo>
                <a:cubicBezTo>
                  <a:pt x="4228452" y="2081030"/>
                  <a:pt x="4228452" y="2081030"/>
                  <a:pt x="4228452" y="2081030"/>
                </a:cubicBezTo>
                <a:cubicBezTo>
                  <a:pt x="4208770" y="2403771"/>
                  <a:pt x="4208770" y="2403771"/>
                  <a:pt x="4208770" y="2403771"/>
                </a:cubicBezTo>
                <a:cubicBezTo>
                  <a:pt x="4208770" y="2407707"/>
                  <a:pt x="4208770" y="2407707"/>
                  <a:pt x="4208770" y="2407707"/>
                </a:cubicBezTo>
                <a:cubicBezTo>
                  <a:pt x="4153664" y="2573013"/>
                  <a:pt x="4098557" y="2738320"/>
                  <a:pt x="4043450" y="2903626"/>
                </a:cubicBezTo>
                <a:cubicBezTo>
                  <a:pt x="3960789" y="3151585"/>
                  <a:pt x="3960789" y="3151585"/>
                  <a:pt x="3960789" y="3151585"/>
                </a:cubicBezTo>
                <a:cubicBezTo>
                  <a:pt x="3882065" y="3403481"/>
                  <a:pt x="3882065" y="3403481"/>
                  <a:pt x="3882065" y="3403481"/>
                </a:cubicBezTo>
                <a:cubicBezTo>
                  <a:pt x="3878129" y="3415288"/>
                  <a:pt x="3878129" y="3415288"/>
                  <a:pt x="3878129" y="3415288"/>
                </a:cubicBezTo>
                <a:cubicBezTo>
                  <a:pt x="3862384" y="3415288"/>
                  <a:pt x="3862384" y="3415288"/>
                  <a:pt x="3862384" y="3415288"/>
                </a:cubicBezTo>
                <a:cubicBezTo>
                  <a:pt x="3704936" y="3419224"/>
                  <a:pt x="3704936" y="3419224"/>
                  <a:pt x="3704936" y="3419224"/>
                </a:cubicBezTo>
                <a:cubicBezTo>
                  <a:pt x="3626212" y="3419224"/>
                  <a:pt x="3586849" y="3419224"/>
                  <a:pt x="3567168" y="3419224"/>
                </a:cubicBezTo>
                <a:lnTo>
                  <a:pt x="3551424" y="3419224"/>
                </a:lnTo>
                <a:cubicBezTo>
                  <a:pt x="3118441" y="3486134"/>
                  <a:pt x="3118441" y="3486134"/>
                  <a:pt x="3118441" y="3486134"/>
                </a:cubicBezTo>
                <a:cubicBezTo>
                  <a:pt x="3047589" y="3497941"/>
                  <a:pt x="2972801" y="3505813"/>
                  <a:pt x="2901949" y="3513685"/>
                </a:cubicBezTo>
                <a:cubicBezTo>
                  <a:pt x="2685458" y="3541236"/>
                  <a:pt x="2685458" y="3541236"/>
                  <a:pt x="2685458" y="3541236"/>
                </a:cubicBezTo>
                <a:cubicBezTo>
                  <a:pt x="2677585" y="3545172"/>
                  <a:pt x="2677585" y="3545172"/>
                  <a:pt x="2677585" y="3545172"/>
                </a:cubicBezTo>
                <a:cubicBezTo>
                  <a:pt x="2665776" y="3541236"/>
                  <a:pt x="2665776" y="3541236"/>
                  <a:pt x="2665776" y="3541236"/>
                </a:cubicBezTo>
                <a:cubicBezTo>
                  <a:pt x="2110771" y="3312956"/>
                  <a:pt x="2110771" y="3312956"/>
                  <a:pt x="2110771" y="3312956"/>
                </a:cubicBezTo>
                <a:cubicBezTo>
                  <a:pt x="2102899" y="3309020"/>
                  <a:pt x="2102899" y="3309020"/>
                  <a:pt x="2102899" y="3309020"/>
                </a:cubicBezTo>
                <a:cubicBezTo>
                  <a:pt x="2095026" y="3297212"/>
                  <a:pt x="2095026" y="3297212"/>
                  <a:pt x="2095026" y="3297212"/>
                </a:cubicBezTo>
                <a:cubicBezTo>
                  <a:pt x="1839172" y="2970536"/>
                  <a:pt x="1839172" y="2970536"/>
                  <a:pt x="1839172" y="2970536"/>
                </a:cubicBezTo>
                <a:cubicBezTo>
                  <a:pt x="1831300" y="2958728"/>
                  <a:pt x="1831300" y="2958728"/>
                  <a:pt x="1831300" y="2958728"/>
                </a:cubicBezTo>
                <a:cubicBezTo>
                  <a:pt x="1831300" y="2946920"/>
                  <a:pt x="1831300" y="2946920"/>
                  <a:pt x="1831300" y="2946920"/>
                </a:cubicBezTo>
                <a:cubicBezTo>
                  <a:pt x="1768321" y="2474617"/>
                  <a:pt x="1768321" y="2474617"/>
                  <a:pt x="1768321" y="2474617"/>
                </a:cubicBezTo>
                <a:cubicBezTo>
                  <a:pt x="1721086" y="2120389"/>
                  <a:pt x="1709277" y="2031832"/>
                  <a:pt x="1706325" y="2009693"/>
                </a:cubicBezTo>
                <a:lnTo>
                  <a:pt x="1705926" y="2006701"/>
                </a:lnTo>
                <a:lnTo>
                  <a:pt x="1709277" y="2014121"/>
                </a:lnTo>
                <a:cubicBezTo>
                  <a:pt x="1709277" y="2014121"/>
                  <a:pt x="1709277" y="2014121"/>
                  <a:pt x="1705341" y="2002313"/>
                </a:cubicBezTo>
                <a:cubicBezTo>
                  <a:pt x="1705341" y="2002313"/>
                  <a:pt x="1705341" y="2002313"/>
                  <a:pt x="1705464" y="2003235"/>
                </a:cubicBezTo>
                <a:lnTo>
                  <a:pt x="1705926" y="2006701"/>
                </a:lnTo>
                <a:lnTo>
                  <a:pt x="1672898" y="1933574"/>
                </a:lnTo>
                <a:cubicBezTo>
                  <a:pt x="1599064" y="1770097"/>
                  <a:pt x="1599064" y="1770097"/>
                  <a:pt x="1599064" y="1770097"/>
                </a:cubicBezTo>
                <a:cubicBezTo>
                  <a:pt x="1492786" y="1526073"/>
                  <a:pt x="1492786" y="1526073"/>
                  <a:pt x="1492786" y="1526073"/>
                </a:cubicBezTo>
                <a:cubicBezTo>
                  <a:pt x="1496722" y="1537881"/>
                  <a:pt x="1496722" y="1537881"/>
                  <a:pt x="1496722" y="1537881"/>
                </a:cubicBezTo>
                <a:cubicBezTo>
                  <a:pt x="1229060" y="1223012"/>
                  <a:pt x="1229060" y="1223012"/>
                  <a:pt x="1229060" y="1223012"/>
                </a:cubicBezTo>
                <a:cubicBezTo>
                  <a:pt x="1095229" y="1065577"/>
                  <a:pt x="1095229" y="1065577"/>
                  <a:pt x="1095229" y="1065577"/>
                </a:cubicBezTo>
                <a:cubicBezTo>
                  <a:pt x="1051930" y="1014411"/>
                  <a:pt x="1004696" y="963245"/>
                  <a:pt x="957461" y="912079"/>
                </a:cubicBezTo>
                <a:cubicBezTo>
                  <a:pt x="685863" y="605081"/>
                  <a:pt x="685863" y="605081"/>
                  <a:pt x="685863" y="605081"/>
                </a:cubicBezTo>
                <a:cubicBezTo>
                  <a:pt x="410328" y="294148"/>
                  <a:pt x="410328" y="294148"/>
                  <a:pt x="410328" y="294148"/>
                </a:cubicBezTo>
                <a:cubicBezTo>
                  <a:pt x="418201" y="298084"/>
                  <a:pt x="418201" y="298084"/>
                  <a:pt x="418201" y="298084"/>
                </a:cubicBezTo>
                <a:cubicBezTo>
                  <a:pt x="75750" y="77675"/>
                  <a:pt x="75750" y="77675"/>
                  <a:pt x="75750" y="77675"/>
                </a:cubicBezTo>
                <a:cubicBezTo>
                  <a:pt x="54101" y="63900"/>
                  <a:pt x="35158" y="51846"/>
                  <a:pt x="18583" y="41299"/>
                </a:cubicBezTo>
                <a:lnTo>
                  <a:pt x="0" y="2947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6767" y="596766"/>
            <a:ext cx="10998468" cy="56644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788516" y="1472420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962296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800" b="0" dirty="0">
                <a:solidFill>
                  <a:srgbClr val="5483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工作内容回顾</a:t>
            </a:r>
            <a:endParaRPr lang="en-US" sz="2800" b="0" dirty="0">
              <a:solidFill>
                <a:srgbClr val="5483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724790" y="4404561"/>
            <a:ext cx="1339200" cy="345369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Teardrop 1"/>
          <p:cNvSpPr/>
          <p:nvPr/>
        </p:nvSpPr>
        <p:spPr>
          <a:xfrm rot="8100000">
            <a:off x="1646899" y="2160306"/>
            <a:ext cx="1526280" cy="1526279"/>
          </a:xfrm>
          <a:prstGeom prst="teardrop">
            <a:avLst>
              <a:gd name="adj" fmla="val 112856"/>
            </a:avLst>
          </a:prstGeom>
          <a:solidFill>
            <a:srgbClr val="54839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4" name="Teardrop 72"/>
          <p:cNvSpPr/>
          <p:nvPr/>
        </p:nvSpPr>
        <p:spPr>
          <a:xfrm rot="8100000">
            <a:off x="4133546" y="2160307"/>
            <a:ext cx="1526280" cy="1526279"/>
          </a:xfrm>
          <a:prstGeom prst="teardrop">
            <a:avLst>
              <a:gd name="adj" fmla="val 112856"/>
            </a:avLst>
          </a:prstGeom>
          <a:solidFill>
            <a:srgbClr val="C8B8A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5" name="Teardrop 73"/>
          <p:cNvSpPr/>
          <p:nvPr/>
        </p:nvSpPr>
        <p:spPr>
          <a:xfrm rot="8100000">
            <a:off x="6565152" y="2120924"/>
            <a:ext cx="1526280" cy="1526279"/>
          </a:xfrm>
          <a:prstGeom prst="teardrop">
            <a:avLst>
              <a:gd name="adj" fmla="val 112856"/>
            </a:avLst>
          </a:prstGeom>
          <a:solidFill>
            <a:srgbClr val="54839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6" name="Teardrop 74"/>
          <p:cNvSpPr/>
          <p:nvPr/>
        </p:nvSpPr>
        <p:spPr>
          <a:xfrm rot="8100000">
            <a:off x="9111882" y="2120923"/>
            <a:ext cx="1526280" cy="1526279"/>
          </a:xfrm>
          <a:prstGeom prst="teardrop">
            <a:avLst>
              <a:gd name="adj" fmla="val 112856"/>
            </a:avLst>
          </a:prstGeom>
          <a:solidFill>
            <a:srgbClr val="C8B8A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27" name="Group 575"/>
          <p:cNvGrpSpPr>
            <a:grpSpLocks noChangeAspect="1"/>
          </p:cNvGrpSpPr>
          <p:nvPr/>
        </p:nvGrpSpPr>
        <p:grpSpPr bwMode="auto">
          <a:xfrm>
            <a:off x="2143732" y="2749572"/>
            <a:ext cx="532615" cy="589163"/>
            <a:chOff x="-63" y="1666"/>
            <a:chExt cx="1846" cy="2042"/>
          </a:xfrm>
          <a:solidFill>
            <a:schemeClr val="bg1"/>
          </a:solidFill>
        </p:grpSpPr>
        <p:sp>
          <p:nvSpPr>
            <p:cNvPr id="28" name="Freeform 577"/>
            <p:cNvSpPr/>
            <p:nvPr/>
          </p:nvSpPr>
          <p:spPr bwMode="auto">
            <a:xfrm>
              <a:off x="-63" y="1666"/>
              <a:ext cx="205" cy="2042"/>
            </a:xfrm>
            <a:custGeom>
              <a:avLst/>
              <a:gdLst>
                <a:gd name="T0" fmla="*/ 205 w 410"/>
                <a:gd name="T1" fmla="*/ 0 h 4083"/>
                <a:gd name="T2" fmla="*/ 242 w 410"/>
                <a:gd name="T3" fmla="*/ 2 h 4083"/>
                <a:gd name="T4" fmla="*/ 276 w 410"/>
                <a:gd name="T5" fmla="*/ 12 h 4083"/>
                <a:gd name="T6" fmla="*/ 308 w 410"/>
                <a:gd name="T7" fmla="*/ 27 h 4083"/>
                <a:gd name="T8" fmla="*/ 337 w 410"/>
                <a:gd name="T9" fmla="*/ 48 h 4083"/>
                <a:gd name="T10" fmla="*/ 362 w 410"/>
                <a:gd name="T11" fmla="*/ 72 h 4083"/>
                <a:gd name="T12" fmla="*/ 382 w 410"/>
                <a:gd name="T13" fmla="*/ 102 h 4083"/>
                <a:gd name="T14" fmla="*/ 398 w 410"/>
                <a:gd name="T15" fmla="*/ 133 h 4083"/>
                <a:gd name="T16" fmla="*/ 406 w 410"/>
                <a:gd name="T17" fmla="*/ 168 h 4083"/>
                <a:gd name="T18" fmla="*/ 410 w 410"/>
                <a:gd name="T19" fmla="*/ 205 h 4083"/>
                <a:gd name="T20" fmla="*/ 410 w 410"/>
                <a:gd name="T21" fmla="*/ 3878 h 4083"/>
                <a:gd name="T22" fmla="*/ 406 w 410"/>
                <a:gd name="T23" fmla="*/ 3914 h 4083"/>
                <a:gd name="T24" fmla="*/ 398 w 410"/>
                <a:gd name="T25" fmla="*/ 3949 h 4083"/>
                <a:gd name="T26" fmla="*/ 382 w 410"/>
                <a:gd name="T27" fmla="*/ 3981 h 4083"/>
                <a:gd name="T28" fmla="*/ 362 w 410"/>
                <a:gd name="T29" fmla="*/ 4010 h 4083"/>
                <a:gd name="T30" fmla="*/ 337 w 410"/>
                <a:gd name="T31" fmla="*/ 4035 h 4083"/>
                <a:gd name="T32" fmla="*/ 308 w 410"/>
                <a:gd name="T33" fmla="*/ 4054 h 4083"/>
                <a:gd name="T34" fmla="*/ 276 w 410"/>
                <a:gd name="T35" fmla="*/ 4069 h 4083"/>
                <a:gd name="T36" fmla="*/ 242 w 410"/>
                <a:gd name="T37" fmla="*/ 4079 h 4083"/>
                <a:gd name="T38" fmla="*/ 205 w 410"/>
                <a:gd name="T39" fmla="*/ 4083 h 4083"/>
                <a:gd name="T40" fmla="*/ 168 w 410"/>
                <a:gd name="T41" fmla="*/ 4079 h 4083"/>
                <a:gd name="T42" fmla="*/ 133 w 410"/>
                <a:gd name="T43" fmla="*/ 4069 h 4083"/>
                <a:gd name="T44" fmla="*/ 102 w 410"/>
                <a:gd name="T45" fmla="*/ 4054 h 4083"/>
                <a:gd name="T46" fmla="*/ 73 w 410"/>
                <a:gd name="T47" fmla="*/ 4035 h 4083"/>
                <a:gd name="T48" fmla="*/ 48 w 410"/>
                <a:gd name="T49" fmla="*/ 4010 h 4083"/>
                <a:gd name="T50" fmla="*/ 27 w 410"/>
                <a:gd name="T51" fmla="*/ 3981 h 4083"/>
                <a:gd name="T52" fmla="*/ 12 w 410"/>
                <a:gd name="T53" fmla="*/ 3949 h 4083"/>
                <a:gd name="T54" fmla="*/ 4 w 410"/>
                <a:gd name="T55" fmla="*/ 3914 h 4083"/>
                <a:gd name="T56" fmla="*/ 0 w 410"/>
                <a:gd name="T57" fmla="*/ 3878 h 4083"/>
                <a:gd name="T58" fmla="*/ 0 w 410"/>
                <a:gd name="T59" fmla="*/ 2043 h 4083"/>
                <a:gd name="T60" fmla="*/ 0 w 410"/>
                <a:gd name="T61" fmla="*/ 205 h 4083"/>
                <a:gd name="T62" fmla="*/ 4 w 410"/>
                <a:gd name="T63" fmla="*/ 168 h 4083"/>
                <a:gd name="T64" fmla="*/ 12 w 410"/>
                <a:gd name="T65" fmla="*/ 133 h 4083"/>
                <a:gd name="T66" fmla="*/ 27 w 410"/>
                <a:gd name="T67" fmla="*/ 102 h 4083"/>
                <a:gd name="T68" fmla="*/ 48 w 410"/>
                <a:gd name="T69" fmla="*/ 72 h 4083"/>
                <a:gd name="T70" fmla="*/ 73 w 410"/>
                <a:gd name="T71" fmla="*/ 48 h 4083"/>
                <a:gd name="T72" fmla="*/ 102 w 410"/>
                <a:gd name="T73" fmla="*/ 27 h 4083"/>
                <a:gd name="T74" fmla="*/ 133 w 410"/>
                <a:gd name="T75" fmla="*/ 12 h 4083"/>
                <a:gd name="T76" fmla="*/ 168 w 410"/>
                <a:gd name="T77" fmla="*/ 2 h 4083"/>
                <a:gd name="T78" fmla="*/ 205 w 410"/>
                <a:gd name="T79" fmla="*/ 0 h 4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0" h="4083">
                  <a:moveTo>
                    <a:pt x="205" y="0"/>
                  </a:moveTo>
                  <a:lnTo>
                    <a:pt x="242" y="2"/>
                  </a:lnTo>
                  <a:lnTo>
                    <a:pt x="276" y="12"/>
                  </a:lnTo>
                  <a:lnTo>
                    <a:pt x="308" y="27"/>
                  </a:lnTo>
                  <a:lnTo>
                    <a:pt x="337" y="48"/>
                  </a:lnTo>
                  <a:lnTo>
                    <a:pt x="362" y="72"/>
                  </a:lnTo>
                  <a:lnTo>
                    <a:pt x="382" y="102"/>
                  </a:lnTo>
                  <a:lnTo>
                    <a:pt x="398" y="133"/>
                  </a:lnTo>
                  <a:lnTo>
                    <a:pt x="406" y="168"/>
                  </a:lnTo>
                  <a:lnTo>
                    <a:pt x="410" y="205"/>
                  </a:lnTo>
                  <a:lnTo>
                    <a:pt x="410" y="3878"/>
                  </a:lnTo>
                  <a:lnTo>
                    <a:pt x="406" y="3914"/>
                  </a:lnTo>
                  <a:lnTo>
                    <a:pt x="398" y="3949"/>
                  </a:lnTo>
                  <a:lnTo>
                    <a:pt x="382" y="3981"/>
                  </a:lnTo>
                  <a:lnTo>
                    <a:pt x="362" y="4010"/>
                  </a:lnTo>
                  <a:lnTo>
                    <a:pt x="337" y="4035"/>
                  </a:lnTo>
                  <a:lnTo>
                    <a:pt x="308" y="4054"/>
                  </a:lnTo>
                  <a:lnTo>
                    <a:pt x="276" y="4069"/>
                  </a:lnTo>
                  <a:lnTo>
                    <a:pt x="242" y="4079"/>
                  </a:lnTo>
                  <a:lnTo>
                    <a:pt x="205" y="4083"/>
                  </a:lnTo>
                  <a:lnTo>
                    <a:pt x="168" y="4079"/>
                  </a:lnTo>
                  <a:lnTo>
                    <a:pt x="133" y="4069"/>
                  </a:lnTo>
                  <a:lnTo>
                    <a:pt x="102" y="4054"/>
                  </a:lnTo>
                  <a:lnTo>
                    <a:pt x="73" y="4035"/>
                  </a:lnTo>
                  <a:lnTo>
                    <a:pt x="48" y="4010"/>
                  </a:lnTo>
                  <a:lnTo>
                    <a:pt x="27" y="3981"/>
                  </a:lnTo>
                  <a:lnTo>
                    <a:pt x="12" y="3949"/>
                  </a:lnTo>
                  <a:lnTo>
                    <a:pt x="4" y="3914"/>
                  </a:lnTo>
                  <a:lnTo>
                    <a:pt x="0" y="3878"/>
                  </a:lnTo>
                  <a:lnTo>
                    <a:pt x="0" y="2043"/>
                  </a:lnTo>
                  <a:lnTo>
                    <a:pt x="0" y="205"/>
                  </a:lnTo>
                  <a:lnTo>
                    <a:pt x="4" y="168"/>
                  </a:lnTo>
                  <a:lnTo>
                    <a:pt x="12" y="133"/>
                  </a:lnTo>
                  <a:lnTo>
                    <a:pt x="27" y="102"/>
                  </a:lnTo>
                  <a:lnTo>
                    <a:pt x="48" y="72"/>
                  </a:lnTo>
                  <a:lnTo>
                    <a:pt x="73" y="48"/>
                  </a:lnTo>
                  <a:lnTo>
                    <a:pt x="102" y="27"/>
                  </a:lnTo>
                  <a:lnTo>
                    <a:pt x="133" y="12"/>
                  </a:lnTo>
                  <a:lnTo>
                    <a:pt x="168" y="2"/>
                  </a:lnTo>
                  <a:lnTo>
                    <a:pt x="2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9" name="Freeform 578"/>
            <p:cNvSpPr/>
            <p:nvPr/>
          </p:nvSpPr>
          <p:spPr bwMode="auto">
            <a:xfrm>
              <a:off x="245" y="1797"/>
              <a:ext cx="1538" cy="344"/>
            </a:xfrm>
            <a:custGeom>
              <a:avLst/>
              <a:gdLst>
                <a:gd name="T0" fmla="*/ 0 w 3076"/>
                <a:gd name="T1" fmla="*/ 0 h 686"/>
                <a:gd name="T2" fmla="*/ 2893 w 3076"/>
                <a:gd name="T3" fmla="*/ 0 h 686"/>
                <a:gd name="T4" fmla="*/ 2929 w 3076"/>
                <a:gd name="T5" fmla="*/ 4 h 686"/>
                <a:gd name="T6" fmla="*/ 2964 w 3076"/>
                <a:gd name="T7" fmla="*/ 15 h 686"/>
                <a:gd name="T8" fmla="*/ 2995 w 3076"/>
                <a:gd name="T9" fmla="*/ 31 h 686"/>
                <a:gd name="T10" fmla="*/ 3023 w 3076"/>
                <a:gd name="T11" fmla="*/ 53 h 686"/>
                <a:gd name="T12" fmla="*/ 3045 w 3076"/>
                <a:gd name="T13" fmla="*/ 81 h 686"/>
                <a:gd name="T14" fmla="*/ 3061 w 3076"/>
                <a:gd name="T15" fmla="*/ 112 h 686"/>
                <a:gd name="T16" fmla="*/ 3072 w 3076"/>
                <a:gd name="T17" fmla="*/ 147 h 686"/>
                <a:gd name="T18" fmla="*/ 3076 w 3076"/>
                <a:gd name="T19" fmla="*/ 183 h 686"/>
                <a:gd name="T20" fmla="*/ 3076 w 3076"/>
                <a:gd name="T21" fmla="*/ 503 h 686"/>
                <a:gd name="T22" fmla="*/ 3072 w 3076"/>
                <a:gd name="T23" fmla="*/ 541 h 686"/>
                <a:gd name="T24" fmla="*/ 3061 w 3076"/>
                <a:gd name="T25" fmla="*/ 576 h 686"/>
                <a:gd name="T26" fmla="*/ 3045 w 3076"/>
                <a:gd name="T27" fmla="*/ 607 h 686"/>
                <a:gd name="T28" fmla="*/ 3023 w 3076"/>
                <a:gd name="T29" fmla="*/ 633 h 686"/>
                <a:gd name="T30" fmla="*/ 2995 w 3076"/>
                <a:gd name="T31" fmla="*/ 655 h 686"/>
                <a:gd name="T32" fmla="*/ 2964 w 3076"/>
                <a:gd name="T33" fmla="*/ 672 h 686"/>
                <a:gd name="T34" fmla="*/ 2929 w 3076"/>
                <a:gd name="T35" fmla="*/ 682 h 686"/>
                <a:gd name="T36" fmla="*/ 2893 w 3076"/>
                <a:gd name="T37" fmla="*/ 686 h 686"/>
                <a:gd name="T38" fmla="*/ 0 w 3076"/>
                <a:gd name="T39" fmla="*/ 686 h 686"/>
                <a:gd name="T40" fmla="*/ 0 w 3076"/>
                <a:gd name="T4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76" h="686">
                  <a:moveTo>
                    <a:pt x="0" y="0"/>
                  </a:moveTo>
                  <a:lnTo>
                    <a:pt x="2893" y="0"/>
                  </a:lnTo>
                  <a:lnTo>
                    <a:pt x="2929" y="4"/>
                  </a:lnTo>
                  <a:lnTo>
                    <a:pt x="2964" y="15"/>
                  </a:lnTo>
                  <a:lnTo>
                    <a:pt x="2995" y="31"/>
                  </a:lnTo>
                  <a:lnTo>
                    <a:pt x="3023" y="53"/>
                  </a:lnTo>
                  <a:lnTo>
                    <a:pt x="3045" y="81"/>
                  </a:lnTo>
                  <a:lnTo>
                    <a:pt x="3061" y="112"/>
                  </a:lnTo>
                  <a:lnTo>
                    <a:pt x="3072" y="147"/>
                  </a:lnTo>
                  <a:lnTo>
                    <a:pt x="3076" y="183"/>
                  </a:lnTo>
                  <a:lnTo>
                    <a:pt x="3076" y="503"/>
                  </a:lnTo>
                  <a:lnTo>
                    <a:pt x="3072" y="541"/>
                  </a:lnTo>
                  <a:lnTo>
                    <a:pt x="3061" y="576"/>
                  </a:lnTo>
                  <a:lnTo>
                    <a:pt x="3045" y="607"/>
                  </a:lnTo>
                  <a:lnTo>
                    <a:pt x="3023" y="633"/>
                  </a:lnTo>
                  <a:lnTo>
                    <a:pt x="2995" y="655"/>
                  </a:lnTo>
                  <a:lnTo>
                    <a:pt x="2964" y="672"/>
                  </a:lnTo>
                  <a:lnTo>
                    <a:pt x="2929" y="682"/>
                  </a:lnTo>
                  <a:lnTo>
                    <a:pt x="2893" y="686"/>
                  </a:lnTo>
                  <a:lnTo>
                    <a:pt x="0" y="6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" name="Freeform 579"/>
            <p:cNvSpPr>
              <a:spLocks noEditPoints="1"/>
            </p:cNvSpPr>
            <p:nvPr/>
          </p:nvSpPr>
          <p:spPr bwMode="auto">
            <a:xfrm>
              <a:off x="245" y="2276"/>
              <a:ext cx="1163" cy="343"/>
            </a:xfrm>
            <a:custGeom>
              <a:avLst/>
              <a:gdLst>
                <a:gd name="T0" fmla="*/ 205 w 2328"/>
                <a:gd name="T1" fmla="*/ 205 h 686"/>
                <a:gd name="T2" fmla="*/ 205 w 2328"/>
                <a:gd name="T3" fmla="*/ 481 h 686"/>
                <a:gd name="T4" fmla="*/ 2123 w 2328"/>
                <a:gd name="T5" fmla="*/ 481 h 686"/>
                <a:gd name="T6" fmla="*/ 2123 w 2328"/>
                <a:gd name="T7" fmla="*/ 205 h 686"/>
                <a:gd name="T8" fmla="*/ 205 w 2328"/>
                <a:gd name="T9" fmla="*/ 205 h 686"/>
                <a:gd name="T10" fmla="*/ 0 w 2328"/>
                <a:gd name="T11" fmla="*/ 0 h 686"/>
                <a:gd name="T12" fmla="*/ 2144 w 2328"/>
                <a:gd name="T13" fmla="*/ 0 h 686"/>
                <a:gd name="T14" fmla="*/ 2181 w 2328"/>
                <a:gd name="T15" fmla="*/ 4 h 686"/>
                <a:gd name="T16" fmla="*/ 2216 w 2328"/>
                <a:gd name="T17" fmla="*/ 15 h 686"/>
                <a:gd name="T18" fmla="*/ 2247 w 2328"/>
                <a:gd name="T19" fmla="*/ 31 h 686"/>
                <a:gd name="T20" fmla="*/ 2273 w 2328"/>
                <a:gd name="T21" fmla="*/ 54 h 686"/>
                <a:gd name="T22" fmla="*/ 2296 w 2328"/>
                <a:gd name="T23" fmla="*/ 81 h 686"/>
                <a:gd name="T24" fmla="*/ 2313 w 2328"/>
                <a:gd name="T25" fmla="*/ 112 h 686"/>
                <a:gd name="T26" fmla="*/ 2324 w 2328"/>
                <a:gd name="T27" fmla="*/ 147 h 686"/>
                <a:gd name="T28" fmla="*/ 2328 w 2328"/>
                <a:gd name="T29" fmla="*/ 183 h 686"/>
                <a:gd name="T30" fmla="*/ 2328 w 2328"/>
                <a:gd name="T31" fmla="*/ 504 h 686"/>
                <a:gd name="T32" fmla="*/ 2324 w 2328"/>
                <a:gd name="T33" fmla="*/ 541 h 686"/>
                <a:gd name="T34" fmla="*/ 2313 w 2328"/>
                <a:gd name="T35" fmla="*/ 574 h 686"/>
                <a:gd name="T36" fmla="*/ 2296 w 2328"/>
                <a:gd name="T37" fmla="*/ 605 h 686"/>
                <a:gd name="T38" fmla="*/ 2273 w 2328"/>
                <a:gd name="T39" fmla="*/ 633 h 686"/>
                <a:gd name="T40" fmla="*/ 2247 w 2328"/>
                <a:gd name="T41" fmla="*/ 655 h 686"/>
                <a:gd name="T42" fmla="*/ 2216 w 2328"/>
                <a:gd name="T43" fmla="*/ 673 h 686"/>
                <a:gd name="T44" fmla="*/ 2181 w 2328"/>
                <a:gd name="T45" fmla="*/ 683 h 686"/>
                <a:gd name="T46" fmla="*/ 2144 w 2328"/>
                <a:gd name="T47" fmla="*/ 686 h 686"/>
                <a:gd name="T48" fmla="*/ 0 w 2328"/>
                <a:gd name="T49" fmla="*/ 686 h 686"/>
                <a:gd name="T50" fmla="*/ 0 w 2328"/>
                <a:gd name="T5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28" h="686">
                  <a:moveTo>
                    <a:pt x="205" y="205"/>
                  </a:moveTo>
                  <a:lnTo>
                    <a:pt x="205" y="481"/>
                  </a:lnTo>
                  <a:lnTo>
                    <a:pt x="2123" y="481"/>
                  </a:lnTo>
                  <a:lnTo>
                    <a:pt x="2123" y="205"/>
                  </a:lnTo>
                  <a:lnTo>
                    <a:pt x="205" y="205"/>
                  </a:lnTo>
                  <a:close/>
                  <a:moveTo>
                    <a:pt x="0" y="0"/>
                  </a:moveTo>
                  <a:lnTo>
                    <a:pt x="2144" y="0"/>
                  </a:lnTo>
                  <a:lnTo>
                    <a:pt x="2181" y="4"/>
                  </a:lnTo>
                  <a:lnTo>
                    <a:pt x="2216" y="15"/>
                  </a:lnTo>
                  <a:lnTo>
                    <a:pt x="2247" y="31"/>
                  </a:lnTo>
                  <a:lnTo>
                    <a:pt x="2273" y="54"/>
                  </a:lnTo>
                  <a:lnTo>
                    <a:pt x="2296" y="81"/>
                  </a:lnTo>
                  <a:lnTo>
                    <a:pt x="2313" y="112"/>
                  </a:lnTo>
                  <a:lnTo>
                    <a:pt x="2324" y="147"/>
                  </a:lnTo>
                  <a:lnTo>
                    <a:pt x="2328" y="183"/>
                  </a:lnTo>
                  <a:lnTo>
                    <a:pt x="2328" y="504"/>
                  </a:lnTo>
                  <a:lnTo>
                    <a:pt x="2324" y="541"/>
                  </a:lnTo>
                  <a:lnTo>
                    <a:pt x="2313" y="574"/>
                  </a:lnTo>
                  <a:lnTo>
                    <a:pt x="2296" y="605"/>
                  </a:lnTo>
                  <a:lnTo>
                    <a:pt x="2273" y="633"/>
                  </a:lnTo>
                  <a:lnTo>
                    <a:pt x="2247" y="655"/>
                  </a:lnTo>
                  <a:lnTo>
                    <a:pt x="2216" y="673"/>
                  </a:lnTo>
                  <a:lnTo>
                    <a:pt x="2181" y="683"/>
                  </a:lnTo>
                  <a:lnTo>
                    <a:pt x="2144" y="686"/>
                  </a:lnTo>
                  <a:lnTo>
                    <a:pt x="0" y="6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" name="Freeform 580"/>
            <p:cNvSpPr>
              <a:spLocks noEditPoints="1"/>
            </p:cNvSpPr>
            <p:nvPr/>
          </p:nvSpPr>
          <p:spPr bwMode="auto">
            <a:xfrm>
              <a:off x="245" y="2755"/>
              <a:ext cx="1538" cy="343"/>
            </a:xfrm>
            <a:custGeom>
              <a:avLst/>
              <a:gdLst>
                <a:gd name="T0" fmla="*/ 205 w 3076"/>
                <a:gd name="T1" fmla="*/ 205 h 686"/>
                <a:gd name="T2" fmla="*/ 205 w 3076"/>
                <a:gd name="T3" fmla="*/ 481 h 686"/>
                <a:gd name="T4" fmla="*/ 2871 w 3076"/>
                <a:gd name="T5" fmla="*/ 481 h 686"/>
                <a:gd name="T6" fmla="*/ 2871 w 3076"/>
                <a:gd name="T7" fmla="*/ 205 h 686"/>
                <a:gd name="T8" fmla="*/ 205 w 3076"/>
                <a:gd name="T9" fmla="*/ 205 h 686"/>
                <a:gd name="T10" fmla="*/ 0 w 3076"/>
                <a:gd name="T11" fmla="*/ 0 h 686"/>
                <a:gd name="T12" fmla="*/ 2893 w 3076"/>
                <a:gd name="T13" fmla="*/ 0 h 686"/>
                <a:gd name="T14" fmla="*/ 2929 w 3076"/>
                <a:gd name="T15" fmla="*/ 4 h 686"/>
                <a:gd name="T16" fmla="*/ 2964 w 3076"/>
                <a:gd name="T17" fmla="*/ 15 h 686"/>
                <a:gd name="T18" fmla="*/ 2995 w 3076"/>
                <a:gd name="T19" fmla="*/ 31 h 686"/>
                <a:gd name="T20" fmla="*/ 3023 w 3076"/>
                <a:gd name="T21" fmla="*/ 54 h 686"/>
                <a:gd name="T22" fmla="*/ 3045 w 3076"/>
                <a:gd name="T23" fmla="*/ 81 h 686"/>
                <a:gd name="T24" fmla="*/ 3061 w 3076"/>
                <a:gd name="T25" fmla="*/ 112 h 686"/>
                <a:gd name="T26" fmla="*/ 3072 w 3076"/>
                <a:gd name="T27" fmla="*/ 147 h 686"/>
                <a:gd name="T28" fmla="*/ 3076 w 3076"/>
                <a:gd name="T29" fmla="*/ 183 h 686"/>
                <a:gd name="T30" fmla="*/ 3076 w 3076"/>
                <a:gd name="T31" fmla="*/ 504 h 686"/>
                <a:gd name="T32" fmla="*/ 3072 w 3076"/>
                <a:gd name="T33" fmla="*/ 541 h 686"/>
                <a:gd name="T34" fmla="*/ 3061 w 3076"/>
                <a:gd name="T35" fmla="*/ 575 h 686"/>
                <a:gd name="T36" fmla="*/ 3045 w 3076"/>
                <a:gd name="T37" fmla="*/ 606 h 686"/>
                <a:gd name="T38" fmla="*/ 3023 w 3076"/>
                <a:gd name="T39" fmla="*/ 633 h 686"/>
                <a:gd name="T40" fmla="*/ 2995 w 3076"/>
                <a:gd name="T41" fmla="*/ 655 h 686"/>
                <a:gd name="T42" fmla="*/ 2964 w 3076"/>
                <a:gd name="T43" fmla="*/ 673 h 686"/>
                <a:gd name="T44" fmla="*/ 2929 w 3076"/>
                <a:gd name="T45" fmla="*/ 683 h 686"/>
                <a:gd name="T46" fmla="*/ 2893 w 3076"/>
                <a:gd name="T47" fmla="*/ 686 h 686"/>
                <a:gd name="T48" fmla="*/ 0 w 3076"/>
                <a:gd name="T49" fmla="*/ 686 h 686"/>
                <a:gd name="T50" fmla="*/ 0 w 3076"/>
                <a:gd name="T5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76" h="686">
                  <a:moveTo>
                    <a:pt x="205" y="205"/>
                  </a:moveTo>
                  <a:lnTo>
                    <a:pt x="205" y="481"/>
                  </a:lnTo>
                  <a:lnTo>
                    <a:pt x="2871" y="481"/>
                  </a:lnTo>
                  <a:lnTo>
                    <a:pt x="2871" y="205"/>
                  </a:lnTo>
                  <a:lnTo>
                    <a:pt x="205" y="205"/>
                  </a:lnTo>
                  <a:close/>
                  <a:moveTo>
                    <a:pt x="0" y="0"/>
                  </a:moveTo>
                  <a:lnTo>
                    <a:pt x="2893" y="0"/>
                  </a:lnTo>
                  <a:lnTo>
                    <a:pt x="2929" y="4"/>
                  </a:lnTo>
                  <a:lnTo>
                    <a:pt x="2964" y="15"/>
                  </a:lnTo>
                  <a:lnTo>
                    <a:pt x="2995" y="31"/>
                  </a:lnTo>
                  <a:lnTo>
                    <a:pt x="3023" y="54"/>
                  </a:lnTo>
                  <a:lnTo>
                    <a:pt x="3045" y="81"/>
                  </a:lnTo>
                  <a:lnTo>
                    <a:pt x="3061" y="112"/>
                  </a:lnTo>
                  <a:lnTo>
                    <a:pt x="3072" y="147"/>
                  </a:lnTo>
                  <a:lnTo>
                    <a:pt x="3076" y="183"/>
                  </a:lnTo>
                  <a:lnTo>
                    <a:pt x="3076" y="504"/>
                  </a:lnTo>
                  <a:lnTo>
                    <a:pt x="3072" y="541"/>
                  </a:lnTo>
                  <a:lnTo>
                    <a:pt x="3061" y="575"/>
                  </a:lnTo>
                  <a:lnTo>
                    <a:pt x="3045" y="606"/>
                  </a:lnTo>
                  <a:lnTo>
                    <a:pt x="3023" y="633"/>
                  </a:lnTo>
                  <a:lnTo>
                    <a:pt x="2995" y="655"/>
                  </a:lnTo>
                  <a:lnTo>
                    <a:pt x="2964" y="673"/>
                  </a:lnTo>
                  <a:lnTo>
                    <a:pt x="2929" y="683"/>
                  </a:lnTo>
                  <a:lnTo>
                    <a:pt x="2893" y="686"/>
                  </a:lnTo>
                  <a:lnTo>
                    <a:pt x="0" y="6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2" name="Freeform 581"/>
            <p:cNvSpPr/>
            <p:nvPr/>
          </p:nvSpPr>
          <p:spPr bwMode="auto">
            <a:xfrm>
              <a:off x="245" y="3233"/>
              <a:ext cx="991" cy="343"/>
            </a:xfrm>
            <a:custGeom>
              <a:avLst/>
              <a:gdLst>
                <a:gd name="T0" fmla="*/ 0 w 1982"/>
                <a:gd name="T1" fmla="*/ 0 h 687"/>
                <a:gd name="T2" fmla="*/ 1800 w 1982"/>
                <a:gd name="T3" fmla="*/ 0 h 687"/>
                <a:gd name="T4" fmla="*/ 1836 w 1982"/>
                <a:gd name="T5" fmla="*/ 4 h 687"/>
                <a:gd name="T6" fmla="*/ 1871 w 1982"/>
                <a:gd name="T7" fmla="*/ 15 h 687"/>
                <a:gd name="T8" fmla="*/ 1902 w 1982"/>
                <a:gd name="T9" fmla="*/ 31 h 687"/>
                <a:gd name="T10" fmla="*/ 1929 w 1982"/>
                <a:gd name="T11" fmla="*/ 54 h 687"/>
                <a:gd name="T12" fmla="*/ 1951 w 1982"/>
                <a:gd name="T13" fmla="*/ 81 h 687"/>
                <a:gd name="T14" fmla="*/ 1967 w 1982"/>
                <a:gd name="T15" fmla="*/ 112 h 687"/>
                <a:gd name="T16" fmla="*/ 1979 w 1982"/>
                <a:gd name="T17" fmla="*/ 147 h 687"/>
                <a:gd name="T18" fmla="*/ 1982 w 1982"/>
                <a:gd name="T19" fmla="*/ 183 h 687"/>
                <a:gd name="T20" fmla="*/ 1982 w 1982"/>
                <a:gd name="T21" fmla="*/ 504 h 687"/>
                <a:gd name="T22" fmla="*/ 1979 w 1982"/>
                <a:gd name="T23" fmla="*/ 541 h 687"/>
                <a:gd name="T24" fmla="*/ 1967 w 1982"/>
                <a:gd name="T25" fmla="*/ 575 h 687"/>
                <a:gd name="T26" fmla="*/ 1951 w 1982"/>
                <a:gd name="T27" fmla="*/ 606 h 687"/>
                <a:gd name="T28" fmla="*/ 1929 w 1982"/>
                <a:gd name="T29" fmla="*/ 633 h 687"/>
                <a:gd name="T30" fmla="*/ 1902 w 1982"/>
                <a:gd name="T31" fmla="*/ 655 h 687"/>
                <a:gd name="T32" fmla="*/ 1871 w 1982"/>
                <a:gd name="T33" fmla="*/ 673 h 687"/>
                <a:gd name="T34" fmla="*/ 1836 w 1982"/>
                <a:gd name="T35" fmla="*/ 683 h 687"/>
                <a:gd name="T36" fmla="*/ 1800 w 1982"/>
                <a:gd name="T37" fmla="*/ 687 h 687"/>
                <a:gd name="T38" fmla="*/ 0 w 1982"/>
                <a:gd name="T39" fmla="*/ 687 h 687"/>
                <a:gd name="T40" fmla="*/ 0 w 1982"/>
                <a:gd name="T41" fmla="*/ 0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82" h="687">
                  <a:moveTo>
                    <a:pt x="0" y="0"/>
                  </a:moveTo>
                  <a:lnTo>
                    <a:pt x="1800" y="0"/>
                  </a:lnTo>
                  <a:lnTo>
                    <a:pt x="1836" y="4"/>
                  </a:lnTo>
                  <a:lnTo>
                    <a:pt x="1871" y="15"/>
                  </a:lnTo>
                  <a:lnTo>
                    <a:pt x="1902" y="31"/>
                  </a:lnTo>
                  <a:lnTo>
                    <a:pt x="1929" y="54"/>
                  </a:lnTo>
                  <a:lnTo>
                    <a:pt x="1951" y="81"/>
                  </a:lnTo>
                  <a:lnTo>
                    <a:pt x="1967" y="112"/>
                  </a:lnTo>
                  <a:lnTo>
                    <a:pt x="1979" y="147"/>
                  </a:lnTo>
                  <a:lnTo>
                    <a:pt x="1982" y="183"/>
                  </a:lnTo>
                  <a:lnTo>
                    <a:pt x="1982" y="504"/>
                  </a:lnTo>
                  <a:lnTo>
                    <a:pt x="1979" y="541"/>
                  </a:lnTo>
                  <a:lnTo>
                    <a:pt x="1967" y="575"/>
                  </a:lnTo>
                  <a:lnTo>
                    <a:pt x="1951" y="606"/>
                  </a:lnTo>
                  <a:lnTo>
                    <a:pt x="1929" y="633"/>
                  </a:lnTo>
                  <a:lnTo>
                    <a:pt x="1902" y="655"/>
                  </a:lnTo>
                  <a:lnTo>
                    <a:pt x="1871" y="673"/>
                  </a:lnTo>
                  <a:lnTo>
                    <a:pt x="1836" y="683"/>
                  </a:lnTo>
                  <a:lnTo>
                    <a:pt x="1800" y="687"/>
                  </a:lnTo>
                  <a:lnTo>
                    <a:pt x="0" y="68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33" name="Group 388"/>
          <p:cNvGrpSpPr>
            <a:grpSpLocks noChangeAspect="1"/>
          </p:cNvGrpSpPr>
          <p:nvPr/>
        </p:nvGrpSpPr>
        <p:grpSpPr bwMode="auto">
          <a:xfrm>
            <a:off x="9468521" y="2543861"/>
            <a:ext cx="813001" cy="757221"/>
            <a:chOff x="3376" y="1259"/>
            <a:chExt cx="1545" cy="1439"/>
          </a:xfrm>
          <a:solidFill>
            <a:schemeClr val="bg1"/>
          </a:solidFill>
        </p:grpSpPr>
        <p:sp>
          <p:nvSpPr>
            <p:cNvPr id="34" name="Freeform 390"/>
            <p:cNvSpPr/>
            <p:nvPr/>
          </p:nvSpPr>
          <p:spPr bwMode="auto">
            <a:xfrm>
              <a:off x="3376" y="2059"/>
              <a:ext cx="1545" cy="639"/>
            </a:xfrm>
            <a:custGeom>
              <a:avLst/>
              <a:gdLst>
                <a:gd name="T0" fmla="*/ 4372 w 4634"/>
                <a:gd name="T1" fmla="*/ 12 h 1917"/>
                <a:gd name="T2" fmla="*/ 4496 w 4634"/>
                <a:gd name="T3" fmla="*/ 74 h 1917"/>
                <a:gd name="T4" fmla="*/ 4587 w 4634"/>
                <a:gd name="T5" fmla="*/ 180 h 1917"/>
                <a:gd name="T6" fmla="*/ 4631 w 4634"/>
                <a:gd name="T7" fmla="*/ 313 h 1917"/>
                <a:gd name="T8" fmla="*/ 4620 w 4634"/>
                <a:gd name="T9" fmla="*/ 450 h 1917"/>
                <a:gd name="T10" fmla="*/ 4559 w 4634"/>
                <a:gd name="T11" fmla="*/ 571 h 1917"/>
                <a:gd name="T12" fmla="*/ 4452 w 4634"/>
                <a:gd name="T13" fmla="*/ 664 h 1917"/>
                <a:gd name="T14" fmla="*/ 2735 w 4634"/>
                <a:gd name="T15" fmla="*/ 1615 h 1917"/>
                <a:gd name="T16" fmla="*/ 2577 w 4634"/>
                <a:gd name="T17" fmla="*/ 1614 h 1917"/>
                <a:gd name="T18" fmla="*/ 1381 w 4634"/>
                <a:gd name="T19" fmla="*/ 1342 h 1917"/>
                <a:gd name="T20" fmla="*/ 631 w 4634"/>
                <a:gd name="T21" fmla="*/ 1914 h 1917"/>
                <a:gd name="T22" fmla="*/ 591 w 4634"/>
                <a:gd name="T23" fmla="*/ 1912 h 1917"/>
                <a:gd name="T24" fmla="*/ 11 w 4634"/>
                <a:gd name="T25" fmla="*/ 1158 h 1917"/>
                <a:gd name="T26" fmla="*/ 1 w 4634"/>
                <a:gd name="T27" fmla="*/ 1109 h 1917"/>
                <a:gd name="T28" fmla="*/ 1048 w 4634"/>
                <a:gd name="T29" fmla="*/ 247 h 1917"/>
                <a:gd name="T30" fmla="*/ 1271 w 4634"/>
                <a:gd name="T31" fmla="*/ 109 h 1917"/>
                <a:gd name="T32" fmla="*/ 1485 w 4634"/>
                <a:gd name="T33" fmla="*/ 38 h 1917"/>
                <a:gd name="T34" fmla="*/ 1673 w 4634"/>
                <a:gd name="T35" fmla="*/ 12 h 1917"/>
                <a:gd name="T36" fmla="*/ 1837 w 4634"/>
                <a:gd name="T37" fmla="*/ 17 h 1917"/>
                <a:gd name="T38" fmla="*/ 1947 w 4634"/>
                <a:gd name="T39" fmla="*/ 35 h 1917"/>
                <a:gd name="T40" fmla="*/ 2066 w 4634"/>
                <a:gd name="T41" fmla="*/ 69 h 1917"/>
                <a:gd name="T42" fmla="*/ 2225 w 4634"/>
                <a:gd name="T43" fmla="*/ 116 h 1917"/>
                <a:gd name="T44" fmla="*/ 2382 w 4634"/>
                <a:gd name="T45" fmla="*/ 166 h 1917"/>
                <a:gd name="T46" fmla="*/ 2523 w 4634"/>
                <a:gd name="T47" fmla="*/ 211 h 1917"/>
                <a:gd name="T48" fmla="*/ 2629 w 4634"/>
                <a:gd name="T49" fmla="*/ 246 h 1917"/>
                <a:gd name="T50" fmla="*/ 2685 w 4634"/>
                <a:gd name="T51" fmla="*/ 263 h 1917"/>
                <a:gd name="T52" fmla="*/ 2737 w 4634"/>
                <a:gd name="T53" fmla="*/ 283 h 1917"/>
                <a:gd name="T54" fmla="*/ 2850 w 4634"/>
                <a:gd name="T55" fmla="*/ 370 h 1917"/>
                <a:gd name="T56" fmla="*/ 2912 w 4634"/>
                <a:gd name="T57" fmla="*/ 495 h 1917"/>
                <a:gd name="T58" fmla="*/ 2919 w 4634"/>
                <a:gd name="T59" fmla="*/ 591 h 1917"/>
                <a:gd name="T60" fmla="*/ 2919 w 4634"/>
                <a:gd name="T61" fmla="*/ 594 h 1917"/>
                <a:gd name="T62" fmla="*/ 2910 w 4634"/>
                <a:gd name="T63" fmla="*/ 640 h 1917"/>
                <a:gd name="T64" fmla="*/ 2877 w 4634"/>
                <a:gd name="T65" fmla="*/ 720 h 1917"/>
                <a:gd name="T66" fmla="*/ 2805 w 4634"/>
                <a:gd name="T67" fmla="*/ 800 h 1917"/>
                <a:gd name="T68" fmla="*/ 2690 w 4634"/>
                <a:gd name="T69" fmla="*/ 845 h 1917"/>
                <a:gd name="T70" fmla="*/ 2539 w 4634"/>
                <a:gd name="T71" fmla="*/ 841 h 1917"/>
                <a:gd name="T72" fmla="*/ 1885 w 4634"/>
                <a:gd name="T73" fmla="*/ 643 h 1917"/>
                <a:gd name="T74" fmla="*/ 1843 w 4634"/>
                <a:gd name="T75" fmla="*/ 644 h 1917"/>
                <a:gd name="T76" fmla="*/ 1799 w 4634"/>
                <a:gd name="T77" fmla="*/ 689 h 1917"/>
                <a:gd name="T78" fmla="*/ 1810 w 4634"/>
                <a:gd name="T79" fmla="*/ 750 h 1917"/>
                <a:gd name="T80" fmla="*/ 2441 w 4634"/>
                <a:gd name="T81" fmla="*/ 959 h 1917"/>
                <a:gd name="T82" fmla="*/ 2575 w 4634"/>
                <a:gd name="T83" fmla="*/ 983 h 1917"/>
                <a:gd name="T84" fmla="*/ 2744 w 4634"/>
                <a:gd name="T85" fmla="*/ 975 h 1917"/>
                <a:gd name="T86" fmla="*/ 2885 w 4634"/>
                <a:gd name="T87" fmla="*/ 912 h 1917"/>
                <a:gd name="T88" fmla="*/ 2985 w 4634"/>
                <a:gd name="T89" fmla="*/ 807 h 1917"/>
                <a:gd name="T90" fmla="*/ 3035 w 4634"/>
                <a:gd name="T91" fmla="*/ 696 h 1917"/>
                <a:gd name="T92" fmla="*/ 3061 w 4634"/>
                <a:gd name="T93" fmla="*/ 637 h 1917"/>
                <a:gd name="T94" fmla="*/ 4146 w 4634"/>
                <a:gd name="T95" fmla="*/ 25 h 1917"/>
                <a:gd name="T96" fmla="*/ 4278 w 4634"/>
                <a:gd name="T97" fmla="*/ 0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34" h="1917">
                  <a:moveTo>
                    <a:pt x="4278" y="0"/>
                  </a:moveTo>
                  <a:lnTo>
                    <a:pt x="4326" y="2"/>
                  </a:lnTo>
                  <a:lnTo>
                    <a:pt x="4372" y="12"/>
                  </a:lnTo>
                  <a:lnTo>
                    <a:pt x="4416" y="26"/>
                  </a:lnTo>
                  <a:lnTo>
                    <a:pt x="4458" y="47"/>
                  </a:lnTo>
                  <a:lnTo>
                    <a:pt x="4496" y="74"/>
                  </a:lnTo>
                  <a:lnTo>
                    <a:pt x="4531" y="105"/>
                  </a:lnTo>
                  <a:lnTo>
                    <a:pt x="4562" y="140"/>
                  </a:lnTo>
                  <a:lnTo>
                    <a:pt x="4587" y="180"/>
                  </a:lnTo>
                  <a:lnTo>
                    <a:pt x="4608" y="223"/>
                  </a:lnTo>
                  <a:lnTo>
                    <a:pt x="4622" y="268"/>
                  </a:lnTo>
                  <a:lnTo>
                    <a:pt x="4631" y="313"/>
                  </a:lnTo>
                  <a:lnTo>
                    <a:pt x="4634" y="360"/>
                  </a:lnTo>
                  <a:lnTo>
                    <a:pt x="4629" y="405"/>
                  </a:lnTo>
                  <a:lnTo>
                    <a:pt x="4620" y="450"/>
                  </a:lnTo>
                  <a:lnTo>
                    <a:pt x="4606" y="492"/>
                  </a:lnTo>
                  <a:lnTo>
                    <a:pt x="4584" y="533"/>
                  </a:lnTo>
                  <a:lnTo>
                    <a:pt x="4559" y="571"/>
                  </a:lnTo>
                  <a:lnTo>
                    <a:pt x="4528" y="606"/>
                  </a:lnTo>
                  <a:lnTo>
                    <a:pt x="4493" y="637"/>
                  </a:lnTo>
                  <a:lnTo>
                    <a:pt x="4452" y="664"/>
                  </a:lnTo>
                  <a:lnTo>
                    <a:pt x="2833" y="1577"/>
                  </a:lnTo>
                  <a:lnTo>
                    <a:pt x="2785" y="1600"/>
                  </a:lnTo>
                  <a:lnTo>
                    <a:pt x="2735" y="1615"/>
                  </a:lnTo>
                  <a:lnTo>
                    <a:pt x="2683" y="1622"/>
                  </a:lnTo>
                  <a:lnTo>
                    <a:pt x="2631" y="1622"/>
                  </a:lnTo>
                  <a:lnTo>
                    <a:pt x="2577" y="1614"/>
                  </a:lnTo>
                  <a:lnTo>
                    <a:pt x="1420" y="1339"/>
                  </a:lnTo>
                  <a:lnTo>
                    <a:pt x="1400" y="1338"/>
                  </a:lnTo>
                  <a:lnTo>
                    <a:pt x="1381" y="1342"/>
                  </a:lnTo>
                  <a:lnTo>
                    <a:pt x="1364" y="1352"/>
                  </a:lnTo>
                  <a:lnTo>
                    <a:pt x="646" y="1905"/>
                  </a:lnTo>
                  <a:lnTo>
                    <a:pt x="631" y="1914"/>
                  </a:lnTo>
                  <a:lnTo>
                    <a:pt x="612" y="1917"/>
                  </a:lnTo>
                  <a:lnTo>
                    <a:pt x="605" y="1917"/>
                  </a:lnTo>
                  <a:lnTo>
                    <a:pt x="591" y="1912"/>
                  </a:lnTo>
                  <a:lnTo>
                    <a:pt x="579" y="1905"/>
                  </a:lnTo>
                  <a:lnTo>
                    <a:pt x="567" y="1894"/>
                  </a:lnTo>
                  <a:lnTo>
                    <a:pt x="11" y="1158"/>
                  </a:lnTo>
                  <a:lnTo>
                    <a:pt x="3" y="1142"/>
                  </a:lnTo>
                  <a:lnTo>
                    <a:pt x="0" y="1126"/>
                  </a:lnTo>
                  <a:lnTo>
                    <a:pt x="1" y="1109"/>
                  </a:lnTo>
                  <a:lnTo>
                    <a:pt x="8" y="1093"/>
                  </a:lnTo>
                  <a:lnTo>
                    <a:pt x="21" y="1081"/>
                  </a:lnTo>
                  <a:lnTo>
                    <a:pt x="1048" y="247"/>
                  </a:lnTo>
                  <a:lnTo>
                    <a:pt x="1122" y="194"/>
                  </a:lnTo>
                  <a:lnTo>
                    <a:pt x="1197" y="147"/>
                  </a:lnTo>
                  <a:lnTo>
                    <a:pt x="1271" y="109"/>
                  </a:lnTo>
                  <a:lnTo>
                    <a:pt x="1344" y="80"/>
                  </a:lnTo>
                  <a:lnTo>
                    <a:pt x="1416" y="56"/>
                  </a:lnTo>
                  <a:lnTo>
                    <a:pt x="1485" y="38"/>
                  </a:lnTo>
                  <a:lnTo>
                    <a:pt x="1551" y="25"/>
                  </a:lnTo>
                  <a:lnTo>
                    <a:pt x="1614" y="17"/>
                  </a:lnTo>
                  <a:lnTo>
                    <a:pt x="1673" y="12"/>
                  </a:lnTo>
                  <a:lnTo>
                    <a:pt x="1728" y="11"/>
                  </a:lnTo>
                  <a:lnTo>
                    <a:pt x="1785" y="12"/>
                  </a:lnTo>
                  <a:lnTo>
                    <a:pt x="1837" y="17"/>
                  </a:lnTo>
                  <a:lnTo>
                    <a:pt x="1882" y="22"/>
                  </a:lnTo>
                  <a:lnTo>
                    <a:pt x="1919" y="29"/>
                  </a:lnTo>
                  <a:lnTo>
                    <a:pt x="1947" y="35"/>
                  </a:lnTo>
                  <a:lnTo>
                    <a:pt x="1968" y="40"/>
                  </a:lnTo>
                  <a:lnTo>
                    <a:pt x="2016" y="55"/>
                  </a:lnTo>
                  <a:lnTo>
                    <a:pt x="2066" y="69"/>
                  </a:lnTo>
                  <a:lnTo>
                    <a:pt x="2118" y="84"/>
                  </a:lnTo>
                  <a:lnTo>
                    <a:pt x="2170" y="101"/>
                  </a:lnTo>
                  <a:lnTo>
                    <a:pt x="2225" y="116"/>
                  </a:lnTo>
                  <a:lnTo>
                    <a:pt x="2278" y="133"/>
                  </a:lnTo>
                  <a:lnTo>
                    <a:pt x="2330" y="150"/>
                  </a:lnTo>
                  <a:lnTo>
                    <a:pt x="2382" y="166"/>
                  </a:lnTo>
                  <a:lnTo>
                    <a:pt x="2431" y="183"/>
                  </a:lnTo>
                  <a:lnTo>
                    <a:pt x="2479" y="197"/>
                  </a:lnTo>
                  <a:lnTo>
                    <a:pt x="2523" y="211"/>
                  </a:lnTo>
                  <a:lnTo>
                    <a:pt x="2563" y="223"/>
                  </a:lnTo>
                  <a:lnTo>
                    <a:pt x="2598" y="235"/>
                  </a:lnTo>
                  <a:lnTo>
                    <a:pt x="2629" y="246"/>
                  </a:lnTo>
                  <a:lnTo>
                    <a:pt x="2655" y="253"/>
                  </a:lnTo>
                  <a:lnTo>
                    <a:pt x="2673" y="260"/>
                  </a:lnTo>
                  <a:lnTo>
                    <a:pt x="2685" y="263"/>
                  </a:lnTo>
                  <a:lnTo>
                    <a:pt x="2690" y="266"/>
                  </a:lnTo>
                  <a:lnTo>
                    <a:pt x="2693" y="266"/>
                  </a:lnTo>
                  <a:lnTo>
                    <a:pt x="2737" y="283"/>
                  </a:lnTo>
                  <a:lnTo>
                    <a:pt x="2780" y="306"/>
                  </a:lnTo>
                  <a:lnTo>
                    <a:pt x="2818" y="335"/>
                  </a:lnTo>
                  <a:lnTo>
                    <a:pt x="2850" y="370"/>
                  </a:lnTo>
                  <a:lnTo>
                    <a:pt x="2877" y="408"/>
                  </a:lnTo>
                  <a:lnTo>
                    <a:pt x="2898" y="450"/>
                  </a:lnTo>
                  <a:lnTo>
                    <a:pt x="2912" y="495"/>
                  </a:lnTo>
                  <a:lnTo>
                    <a:pt x="2919" y="543"/>
                  </a:lnTo>
                  <a:lnTo>
                    <a:pt x="2919" y="591"/>
                  </a:lnTo>
                  <a:lnTo>
                    <a:pt x="2919" y="591"/>
                  </a:lnTo>
                  <a:lnTo>
                    <a:pt x="2919" y="592"/>
                  </a:lnTo>
                  <a:lnTo>
                    <a:pt x="2919" y="592"/>
                  </a:lnTo>
                  <a:lnTo>
                    <a:pt x="2919" y="594"/>
                  </a:lnTo>
                  <a:lnTo>
                    <a:pt x="2917" y="603"/>
                  </a:lnTo>
                  <a:lnTo>
                    <a:pt x="2914" y="619"/>
                  </a:lnTo>
                  <a:lnTo>
                    <a:pt x="2910" y="640"/>
                  </a:lnTo>
                  <a:lnTo>
                    <a:pt x="2902" y="665"/>
                  </a:lnTo>
                  <a:lnTo>
                    <a:pt x="2891" y="692"/>
                  </a:lnTo>
                  <a:lnTo>
                    <a:pt x="2877" y="720"/>
                  </a:lnTo>
                  <a:lnTo>
                    <a:pt x="2858" y="748"/>
                  </a:lnTo>
                  <a:lnTo>
                    <a:pt x="2834" y="775"/>
                  </a:lnTo>
                  <a:lnTo>
                    <a:pt x="2805" y="800"/>
                  </a:lnTo>
                  <a:lnTo>
                    <a:pt x="2771" y="820"/>
                  </a:lnTo>
                  <a:lnTo>
                    <a:pt x="2732" y="836"/>
                  </a:lnTo>
                  <a:lnTo>
                    <a:pt x="2690" y="845"/>
                  </a:lnTo>
                  <a:lnTo>
                    <a:pt x="2643" y="850"/>
                  </a:lnTo>
                  <a:lnTo>
                    <a:pt x="2593" y="848"/>
                  </a:lnTo>
                  <a:lnTo>
                    <a:pt x="2539" y="841"/>
                  </a:lnTo>
                  <a:lnTo>
                    <a:pt x="2480" y="829"/>
                  </a:lnTo>
                  <a:lnTo>
                    <a:pt x="2478" y="829"/>
                  </a:lnTo>
                  <a:lnTo>
                    <a:pt x="1885" y="643"/>
                  </a:lnTo>
                  <a:lnTo>
                    <a:pt x="1875" y="641"/>
                  </a:lnTo>
                  <a:lnTo>
                    <a:pt x="1865" y="640"/>
                  </a:lnTo>
                  <a:lnTo>
                    <a:pt x="1843" y="644"/>
                  </a:lnTo>
                  <a:lnTo>
                    <a:pt x="1825" y="654"/>
                  </a:lnTo>
                  <a:lnTo>
                    <a:pt x="1809" y="670"/>
                  </a:lnTo>
                  <a:lnTo>
                    <a:pt x="1799" y="689"/>
                  </a:lnTo>
                  <a:lnTo>
                    <a:pt x="1796" y="710"/>
                  </a:lnTo>
                  <a:lnTo>
                    <a:pt x="1801" y="731"/>
                  </a:lnTo>
                  <a:lnTo>
                    <a:pt x="1810" y="750"/>
                  </a:lnTo>
                  <a:lnTo>
                    <a:pt x="1825" y="765"/>
                  </a:lnTo>
                  <a:lnTo>
                    <a:pt x="1844" y="775"/>
                  </a:lnTo>
                  <a:lnTo>
                    <a:pt x="2441" y="959"/>
                  </a:lnTo>
                  <a:lnTo>
                    <a:pt x="2444" y="961"/>
                  </a:lnTo>
                  <a:lnTo>
                    <a:pt x="2510" y="975"/>
                  </a:lnTo>
                  <a:lnTo>
                    <a:pt x="2575" y="983"/>
                  </a:lnTo>
                  <a:lnTo>
                    <a:pt x="2634" y="986"/>
                  </a:lnTo>
                  <a:lnTo>
                    <a:pt x="2691" y="983"/>
                  </a:lnTo>
                  <a:lnTo>
                    <a:pt x="2744" y="975"/>
                  </a:lnTo>
                  <a:lnTo>
                    <a:pt x="2795" y="959"/>
                  </a:lnTo>
                  <a:lnTo>
                    <a:pt x="2841" y="938"/>
                  </a:lnTo>
                  <a:lnTo>
                    <a:pt x="2885" y="912"/>
                  </a:lnTo>
                  <a:lnTo>
                    <a:pt x="2924" y="879"/>
                  </a:lnTo>
                  <a:lnTo>
                    <a:pt x="2957" y="844"/>
                  </a:lnTo>
                  <a:lnTo>
                    <a:pt x="2985" y="807"/>
                  </a:lnTo>
                  <a:lnTo>
                    <a:pt x="3006" y="769"/>
                  </a:lnTo>
                  <a:lnTo>
                    <a:pt x="3023" y="733"/>
                  </a:lnTo>
                  <a:lnTo>
                    <a:pt x="3035" y="696"/>
                  </a:lnTo>
                  <a:lnTo>
                    <a:pt x="3045" y="664"/>
                  </a:lnTo>
                  <a:lnTo>
                    <a:pt x="3051" y="650"/>
                  </a:lnTo>
                  <a:lnTo>
                    <a:pt x="3061" y="637"/>
                  </a:lnTo>
                  <a:lnTo>
                    <a:pt x="3072" y="627"/>
                  </a:lnTo>
                  <a:lnTo>
                    <a:pt x="4105" y="45"/>
                  </a:lnTo>
                  <a:lnTo>
                    <a:pt x="4146" y="25"/>
                  </a:lnTo>
                  <a:lnTo>
                    <a:pt x="4190" y="11"/>
                  </a:lnTo>
                  <a:lnTo>
                    <a:pt x="4233" y="2"/>
                  </a:lnTo>
                  <a:lnTo>
                    <a:pt x="42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5" name="Freeform 391"/>
            <p:cNvSpPr>
              <a:spLocks noEditPoints="1"/>
            </p:cNvSpPr>
            <p:nvPr/>
          </p:nvSpPr>
          <p:spPr bwMode="auto">
            <a:xfrm>
              <a:off x="3944" y="1259"/>
              <a:ext cx="788" cy="716"/>
            </a:xfrm>
            <a:custGeom>
              <a:avLst/>
              <a:gdLst>
                <a:gd name="T0" fmla="*/ 893 w 2364"/>
                <a:gd name="T1" fmla="*/ 918 h 2147"/>
                <a:gd name="T2" fmla="*/ 850 w 2364"/>
                <a:gd name="T3" fmla="*/ 943 h 2147"/>
                <a:gd name="T4" fmla="*/ 823 w 2364"/>
                <a:gd name="T5" fmla="*/ 987 h 2147"/>
                <a:gd name="T6" fmla="*/ 823 w 2364"/>
                <a:gd name="T7" fmla="*/ 1040 h 2147"/>
                <a:gd name="T8" fmla="*/ 850 w 2364"/>
                <a:gd name="T9" fmla="*/ 1084 h 2147"/>
                <a:gd name="T10" fmla="*/ 893 w 2364"/>
                <a:gd name="T11" fmla="*/ 1111 h 2147"/>
                <a:gd name="T12" fmla="*/ 1443 w 2364"/>
                <a:gd name="T13" fmla="*/ 1114 h 2147"/>
                <a:gd name="T14" fmla="*/ 1493 w 2364"/>
                <a:gd name="T15" fmla="*/ 1100 h 2147"/>
                <a:gd name="T16" fmla="*/ 1530 w 2364"/>
                <a:gd name="T17" fmla="*/ 1064 h 2147"/>
                <a:gd name="T18" fmla="*/ 1542 w 2364"/>
                <a:gd name="T19" fmla="*/ 1014 h 2147"/>
                <a:gd name="T20" fmla="*/ 1530 w 2364"/>
                <a:gd name="T21" fmla="*/ 964 h 2147"/>
                <a:gd name="T22" fmla="*/ 1493 w 2364"/>
                <a:gd name="T23" fmla="*/ 928 h 2147"/>
                <a:gd name="T24" fmla="*/ 1443 w 2364"/>
                <a:gd name="T25" fmla="*/ 914 h 2147"/>
                <a:gd name="T26" fmla="*/ 249 w 2364"/>
                <a:gd name="T27" fmla="*/ 251 h 2147"/>
                <a:gd name="T28" fmla="*/ 2115 w 2364"/>
                <a:gd name="T29" fmla="*/ 569 h 2147"/>
                <a:gd name="T30" fmla="*/ 249 w 2364"/>
                <a:gd name="T31" fmla="*/ 251 h 2147"/>
                <a:gd name="T32" fmla="*/ 2239 w 2364"/>
                <a:gd name="T33" fmla="*/ 0 h 2147"/>
                <a:gd name="T34" fmla="*/ 2294 w 2364"/>
                <a:gd name="T35" fmla="*/ 13 h 2147"/>
                <a:gd name="T36" fmla="*/ 2336 w 2364"/>
                <a:gd name="T37" fmla="*/ 48 h 2147"/>
                <a:gd name="T38" fmla="*/ 2360 w 2364"/>
                <a:gd name="T39" fmla="*/ 98 h 2147"/>
                <a:gd name="T40" fmla="*/ 2364 w 2364"/>
                <a:gd name="T41" fmla="*/ 693 h 2147"/>
                <a:gd name="T42" fmla="*/ 2351 w 2364"/>
                <a:gd name="T43" fmla="*/ 748 h 2147"/>
                <a:gd name="T44" fmla="*/ 2318 w 2364"/>
                <a:gd name="T45" fmla="*/ 790 h 2147"/>
                <a:gd name="T46" fmla="*/ 2267 w 2364"/>
                <a:gd name="T47" fmla="*/ 814 h 2147"/>
                <a:gd name="T48" fmla="*/ 2193 w 2364"/>
                <a:gd name="T49" fmla="*/ 818 h 2147"/>
                <a:gd name="T50" fmla="*/ 2190 w 2364"/>
                <a:gd name="T51" fmla="*/ 2051 h 2147"/>
                <a:gd name="T52" fmla="*/ 2166 w 2364"/>
                <a:gd name="T53" fmla="*/ 2100 h 2147"/>
                <a:gd name="T54" fmla="*/ 2122 w 2364"/>
                <a:gd name="T55" fmla="*/ 2134 h 2147"/>
                <a:gd name="T56" fmla="*/ 2068 w 2364"/>
                <a:gd name="T57" fmla="*/ 2147 h 2147"/>
                <a:gd name="T58" fmla="*/ 266 w 2364"/>
                <a:gd name="T59" fmla="*/ 2144 h 2147"/>
                <a:gd name="T60" fmla="*/ 216 w 2364"/>
                <a:gd name="T61" fmla="*/ 2120 h 2147"/>
                <a:gd name="T62" fmla="*/ 183 w 2364"/>
                <a:gd name="T63" fmla="*/ 2078 h 2147"/>
                <a:gd name="T64" fmla="*/ 170 w 2364"/>
                <a:gd name="T65" fmla="*/ 2023 h 2147"/>
                <a:gd name="T66" fmla="*/ 124 w 2364"/>
                <a:gd name="T67" fmla="*/ 818 h 2147"/>
                <a:gd name="T68" fmla="*/ 69 w 2364"/>
                <a:gd name="T69" fmla="*/ 805 h 2147"/>
                <a:gd name="T70" fmla="*/ 27 w 2364"/>
                <a:gd name="T71" fmla="*/ 772 h 2147"/>
                <a:gd name="T72" fmla="*/ 3 w 2364"/>
                <a:gd name="T73" fmla="*/ 721 h 2147"/>
                <a:gd name="T74" fmla="*/ 0 w 2364"/>
                <a:gd name="T75" fmla="*/ 126 h 2147"/>
                <a:gd name="T76" fmla="*/ 13 w 2364"/>
                <a:gd name="T77" fmla="*/ 71 h 2147"/>
                <a:gd name="T78" fmla="*/ 46 w 2364"/>
                <a:gd name="T79" fmla="*/ 29 h 2147"/>
                <a:gd name="T80" fmla="*/ 96 w 2364"/>
                <a:gd name="T81" fmla="*/ 5 h 2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4" h="2147">
                  <a:moveTo>
                    <a:pt x="920" y="914"/>
                  </a:moveTo>
                  <a:lnTo>
                    <a:pt x="893" y="918"/>
                  </a:lnTo>
                  <a:lnTo>
                    <a:pt x="870" y="928"/>
                  </a:lnTo>
                  <a:lnTo>
                    <a:pt x="850" y="943"/>
                  </a:lnTo>
                  <a:lnTo>
                    <a:pt x="834" y="964"/>
                  </a:lnTo>
                  <a:lnTo>
                    <a:pt x="823" y="987"/>
                  </a:lnTo>
                  <a:lnTo>
                    <a:pt x="820" y="1014"/>
                  </a:lnTo>
                  <a:lnTo>
                    <a:pt x="823" y="1040"/>
                  </a:lnTo>
                  <a:lnTo>
                    <a:pt x="834" y="1064"/>
                  </a:lnTo>
                  <a:lnTo>
                    <a:pt x="850" y="1084"/>
                  </a:lnTo>
                  <a:lnTo>
                    <a:pt x="870" y="1100"/>
                  </a:lnTo>
                  <a:lnTo>
                    <a:pt x="893" y="1111"/>
                  </a:lnTo>
                  <a:lnTo>
                    <a:pt x="920" y="1114"/>
                  </a:lnTo>
                  <a:lnTo>
                    <a:pt x="1443" y="1114"/>
                  </a:lnTo>
                  <a:lnTo>
                    <a:pt x="1469" y="1111"/>
                  </a:lnTo>
                  <a:lnTo>
                    <a:pt x="1493" y="1100"/>
                  </a:lnTo>
                  <a:lnTo>
                    <a:pt x="1514" y="1084"/>
                  </a:lnTo>
                  <a:lnTo>
                    <a:pt x="1530" y="1064"/>
                  </a:lnTo>
                  <a:lnTo>
                    <a:pt x="1540" y="1040"/>
                  </a:lnTo>
                  <a:lnTo>
                    <a:pt x="1542" y="1014"/>
                  </a:lnTo>
                  <a:lnTo>
                    <a:pt x="1540" y="987"/>
                  </a:lnTo>
                  <a:lnTo>
                    <a:pt x="1530" y="964"/>
                  </a:lnTo>
                  <a:lnTo>
                    <a:pt x="1514" y="943"/>
                  </a:lnTo>
                  <a:lnTo>
                    <a:pt x="1493" y="928"/>
                  </a:lnTo>
                  <a:lnTo>
                    <a:pt x="1469" y="918"/>
                  </a:lnTo>
                  <a:lnTo>
                    <a:pt x="1443" y="914"/>
                  </a:lnTo>
                  <a:lnTo>
                    <a:pt x="920" y="914"/>
                  </a:lnTo>
                  <a:close/>
                  <a:moveTo>
                    <a:pt x="249" y="251"/>
                  </a:moveTo>
                  <a:lnTo>
                    <a:pt x="249" y="569"/>
                  </a:lnTo>
                  <a:lnTo>
                    <a:pt x="2115" y="569"/>
                  </a:lnTo>
                  <a:lnTo>
                    <a:pt x="2115" y="251"/>
                  </a:lnTo>
                  <a:lnTo>
                    <a:pt x="249" y="251"/>
                  </a:lnTo>
                  <a:close/>
                  <a:moveTo>
                    <a:pt x="124" y="0"/>
                  </a:moveTo>
                  <a:lnTo>
                    <a:pt x="2239" y="0"/>
                  </a:lnTo>
                  <a:lnTo>
                    <a:pt x="2267" y="5"/>
                  </a:lnTo>
                  <a:lnTo>
                    <a:pt x="2294" y="13"/>
                  </a:lnTo>
                  <a:lnTo>
                    <a:pt x="2318" y="29"/>
                  </a:lnTo>
                  <a:lnTo>
                    <a:pt x="2336" y="48"/>
                  </a:lnTo>
                  <a:lnTo>
                    <a:pt x="2351" y="71"/>
                  </a:lnTo>
                  <a:lnTo>
                    <a:pt x="2360" y="98"/>
                  </a:lnTo>
                  <a:lnTo>
                    <a:pt x="2364" y="126"/>
                  </a:lnTo>
                  <a:lnTo>
                    <a:pt x="2364" y="693"/>
                  </a:lnTo>
                  <a:lnTo>
                    <a:pt x="2360" y="721"/>
                  </a:lnTo>
                  <a:lnTo>
                    <a:pt x="2351" y="748"/>
                  </a:lnTo>
                  <a:lnTo>
                    <a:pt x="2336" y="772"/>
                  </a:lnTo>
                  <a:lnTo>
                    <a:pt x="2318" y="790"/>
                  </a:lnTo>
                  <a:lnTo>
                    <a:pt x="2294" y="805"/>
                  </a:lnTo>
                  <a:lnTo>
                    <a:pt x="2267" y="814"/>
                  </a:lnTo>
                  <a:lnTo>
                    <a:pt x="2239" y="818"/>
                  </a:lnTo>
                  <a:lnTo>
                    <a:pt x="2193" y="818"/>
                  </a:lnTo>
                  <a:lnTo>
                    <a:pt x="2193" y="2023"/>
                  </a:lnTo>
                  <a:lnTo>
                    <a:pt x="2190" y="2051"/>
                  </a:lnTo>
                  <a:lnTo>
                    <a:pt x="2180" y="2078"/>
                  </a:lnTo>
                  <a:lnTo>
                    <a:pt x="2166" y="2100"/>
                  </a:lnTo>
                  <a:lnTo>
                    <a:pt x="2146" y="2120"/>
                  </a:lnTo>
                  <a:lnTo>
                    <a:pt x="2122" y="2134"/>
                  </a:lnTo>
                  <a:lnTo>
                    <a:pt x="2097" y="2144"/>
                  </a:lnTo>
                  <a:lnTo>
                    <a:pt x="2068" y="2147"/>
                  </a:lnTo>
                  <a:lnTo>
                    <a:pt x="295" y="2147"/>
                  </a:lnTo>
                  <a:lnTo>
                    <a:pt x="266" y="2144"/>
                  </a:lnTo>
                  <a:lnTo>
                    <a:pt x="240" y="2134"/>
                  </a:lnTo>
                  <a:lnTo>
                    <a:pt x="216" y="2120"/>
                  </a:lnTo>
                  <a:lnTo>
                    <a:pt x="198" y="2100"/>
                  </a:lnTo>
                  <a:lnTo>
                    <a:pt x="183" y="2078"/>
                  </a:lnTo>
                  <a:lnTo>
                    <a:pt x="174" y="2051"/>
                  </a:lnTo>
                  <a:lnTo>
                    <a:pt x="170" y="2023"/>
                  </a:lnTo>
                  <a:lnTo>
                    <a:pt x="170" y="818"/>
                  </a:lnTo>
                  <a:lnTo>
                    <a:pt x="124" y="818"/>
                  </a:lnTo>
                  <a:lnTo>
                    <a:pt x="96" y="814"/>
                  </a:lnTo>
                  <a:lnTo>
                    <a:pt x="69" y="805"/>
                  </a:lnTo>
                  <a:lnTo>
                    <a:pt x="46" y="790"/>
                  </a:lnTo>
                  <a:lnTo>
                    <a:pt x="27" y="772"/>
                  </a:lnTo>
                  <a:lnTo>
                    <a:pt x="13" y="748"/>
                  </a:lnTo>
                  <a:lnTo>
                    <a:pt x="3" y="721"/>
                  </a:lnTo>
                  <a:lnTo>
                    <a:pt x="0" y="693"/>
                  </a:lnTo>
                  <a:lnTo>
                    <a:pt x="0" y="126"/>
                  </a:lnTo>
                  <a:lnTo>
                    <a:pt x="3" y="98"/>
                  </a:lnTo>
                  <a:lnTo>
                    <a:pt x="13" y="71"/>
                  </a:lnTo>
                  <a:lnTo>
                    <a:pt x="27" y="48"/>
                  </a:lnTo>
                  <a:lnTo>
                    <a:pt x="46" y="29"/>
                  </a:lnTo>
                  <a:lnTo>
                    <a:pt x="69" y="13"/>
                  </a:lnTo>
                  <a:lnTo>
                    <a:pt x="96" y="5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36" name="Group 400"/>
          <p:cNvGrpSpPr>
            <a:grpSpLocks noChangeAspect="1"/>
          </p:cNvGrpSpPr>
          <p:nvPr/>
        </p:nvGrpSpPr>
        <p:grpSpPr bwMode="auto">
          <a:xfrm>
            <a:off x="6984467" y="2567907"/>
            <a:ext cx="687650" cy="721569"/>
            <a:chOff x="1851" y="1612"/>
            <a:chExt cx="2534" cy="2659"/>
          </a:xfrm>
          <a:solidFill>
            <a:schemeClr val="bg1"/>
          </a:solidFill>
        </p:grpSpPr>
        <p:sp>
          <p:nvSpPr>
            <p:cNvPr id="37" name="Freeform 402"/>
            <p:cNvSpPr/>
            <p:nvPr/>
          </p:nvSpPr>
          <p:spPr bwMode="auto">
            <a:xfrm>
              <a:off x="1851" y="1612"/>
              <a:ext cx="2471" cy="2472"/>
            </a:xfrm>
            <a:custGeom>
              <a:avLst/>
              <a:gdLst>
                <a:gd name="T0" fmla="*/ 2785 w 4943"/>
                <a:gd name="T1" fmla="*/ 19 h 4944"/>
                <a:gd name="T2" fmla="*/ 3231 w 4943"/>
                <a:gd name="T3" fmla="*/ 119 h 4944"/>
                <a:gd name="T4" fmla="*/ 3639 w 4943"/>
                <a:gd name="T5" fmla="*/ 293 h 4944"/>
                <a:gd name="T6" fmla="*/ 4005 w 4943"/>
                <a:gd name="T7" fmla="*/ 535 h 4944"/>
                <a:gd name="T8" fmla="*/ 4321 w 4943"/>
                <a:gd name="T9" fmla="*/ 835 h 4944"/>
                <a:gd name="T10" fmla="*/ 4579 w 4943"/>
                <a:gd name="T11" fmla="*/ 1183 h 4944"/>
                <a:gd name="T12" fmla="*/ 4773 w 4943"/>
                <a:gd name="T13" fmla="*/ 1573 h 4944"/>
                <a:gd name="T14" fmla="*/ 4896 w 4943"/>
                <a:gd name="T15" fmla="*/ 1993 h 4944"/>
                <a:gd name="T16" fmla="*/ 4943 w 4943"/>
                <a:gd name="T17" fmla="*/ 2438 h 4944"/>
                <a:gd name="T18" fmla="*/ 4906 w 4943"/>
                <a:gd name="T19" fmla="*/ 2896 h 4944"/>
                <a:gd name="T20" fmla="*/ 4820 w 4943"/>
                <a:gd name="T21" fmla="*/ 3225 h 4944"/>
                <a:gd name="T22" fmla="*/ 4765 w 4943"/>
                <a:gd name="T23" fmla="*/ 3249 h 4944"/>
                <a:gd name="T24" fmla="*/ 4682 w 4943"/>
                <a:gd name="T25" fmla="*/ 3221 h 4944"/>
                <a:gd name="T26" fmla="*/ 4230 w 4943"/>
                <a:gd name="T27" fmla="*/ 3088 h 4944"/>
                <a:gd name="T28" fmla="*/ 4221 w 4943"/>
                <a:gd name="T29" fmla="*/ 3030 h 4944"/>
                <a:gd name="T30" fmla="*/ 4301 w 4943"/>
                <a:gd name="T31" fmla="*/ 2635 h 4944"/>
                <a:gd name="T32" fmla="*/ 4297 w 4943"/>
                <a:gd name="T33" fmla="*/ 2248 h 4944"/>
                <a:gd name="T34" fmla="*/ 4211 w 4943"/>
                <a:gd name="T35" fmla="*/ 1881 h 4944"/>
                <a:gd name="T36" fmla="*/ 4055 w 4943"/>
                <a:gd name="T37" fmla="*/ 1542 h 4944"/>
                <a:gd name="T38" fmla="*/ 3836 w 4943"/>
                <a:gd name="T39" fmla="*/ 1242 h 4944"/>
                <a:gd name="T40" fmla="*/ 3560 w 4943"/>
                <a:gd name="T41" fmla="*/ 991 h 4944"/>
                <a:gd name="T42" fmla="*/ 3235 w 4943"/>
                <a:gd name="T43" fmla="*/ 799 h 4944"/>
                <a:gd name="T44" fmla="*/ 2870 w 4943"/>
                <a:gd name="T45" fmla="*/ 677 h 4944"/>
                <a:gd name="T46" fmla="*/ 2471 w 4943"/>
                <a:gd name="T47" fmla="*/ 633 h 4944"/>
                <a:gd name="T48" fmla="*/ 2069 w 4943"/>
                <a:gd name="T49" fmla="*/ 678 h 4944"/>
                <a:gd name="T50" fmla="*/ 1697 w 4943"/>
                <a:gd name="T51" fmla="*/ 804 h 4944"/>
                <a:gd name="T52" fmla="*/ 1367 w 4943"/>
                <a:gd name="T53" fmla="*/ 1004 h 4944"/>
                <a:gd name="T54" fmla="*/ 1085 w 4943"/>
                <a:gd name="T55" fmla="*/ 1267 h 4944"/>
                <a:gd name="T56" fmla="*/ 864 w 4943"/>
                <a:gd name="T57" fmla="*/ 1581 h 4944"/>
                <a:gd name="T58" fmla="*/ 713 w 4943"/>
                <a:gd name="T59" fmla="*/ 1940 h 4944"/>
                <a:gd name="T60" fmla="*/ 640 w 4943"/>
                <a:gd name="T61" fmla="*/ 2333 h 4944"/>
                <a:gd name="T62" fmla="*/ 653 w 4943"/>
                <a:gd name="T63" fmla="*/ 2735 h 4944"/>
                <a:gd name="T64" fmla="*/ 748 w 4943"/>
                <a:gd name="T65" fmla="*/ 3107 h 4944"/>
                <a:gd name="T66" fmla="*/ 914 w 4943"/>
                <a:gd name="T67" fmla="*/ 3444 h 4944"/>
                <a:gd name="T68" fmla="*/ 1141 w 4943"/>
                <a:gd name="T69" fmla="*/ 3735 h 4944"/>
                <a:gd name="T70" fmla="*/ 1422 w 4943"/>
                <a:gd name="T71" fmla="*/ 3976 h 4944"/>
                <a:gd name="T72" fmla="*/ 1744 w 4943"/>
                <a:gd name="T73" fmla="*/ 4156 h 4944"/>
                <a:gd name="T74" fmla="*/ 2100 w 4943"/>
                <a:gd name="T75" fmla="*/ 4271 h 4944"/>
                <a:gd name="T76" fmla="*/ 2480 w 4943"/>
                <a:gd name="T77" fmla="*/ 4308 h 4944"/>
                <a:gd name="T78" fmla="*/ 2766 w 4943"/>
                <a:gd name="T79" fmla="*/ 4288 h 4944"/>
                <a:gd name="T80" fmla="*/ 2812 w 4943"/>
                <a:gd name="T81" fmla="*/ 4333 h 4944"/>
                <a:gd name="T82" fmla="*/ 2941 w 4943"/>
                <a:gd name="T83" fmla="*/ 4868 h 4944"/>
                <a:gd name="T84" fmla="*/ 2895 w 4943"/>
                <a:gd name="T85" fmla="*/ 4907 h 4944"/>
                <a:gd name="T86" fmla="*/ 2458 w 4943"/>
                <a:gd name="T87" fmla="*/ 4944 h 4944"/>
                <a:gd name="T88" fmla="*/ 2031 w 4943"/>
                <a:gd name="T89" fmla="*/ 4904 h 4944"/>
                <a:gd name="T90" fmla="*/ 1623 w 4943"/>
                <a:gd name="T91" fmla="*/ 4791 h 4944"/>
                <a:gd name="T92" fmla="*/ 1243 w 4943"/>
                <a:gd name="T93" fmla="*/ 4614 h 4944"/>
                <a:gd name="T94" fmla="*/ 898 w 4943"/>
                <a:gd name="T95" fmla="*/ 4375 h 4944"/>
                <a:gd name="T96" fmla="*/ 598 w 4943"/>
                <a:gd name="T97" fmla="*/ 4080 h 4944"/>
                <a:gd name="T98" fmla="*/ 350 w 4943"/>
                <a:gd name="T99" fmla="*/ 3739 h 4944"/>
                <a:gd name="T100" fmla="*/ 162 w 4943"/>
                <a:gd name="T101" fmla="*/ 3352 h 4944"/>
                <a:gd name="T102" fmla="*/ 42 w 4943"/>
                <a:gd name="T103" fmla="*/ 2927 h 4944"/>
                <a:gd name="T104" fmla="*/ 0 w 4943"/>
                <a:gd name="T105" fmla="*/ 2470 h 4944"/>
                <a:gd name="T106" fmla="*/ 44 w 4943"/>
                <a:gd name="T107" fmla="*/ 2011 h 4944"/>
                <a:gd name="T108" fmla="*/ 168 w 4943"/>
                <a:gd name="T109" fmla="*/ 1579 h 4944"/>
                <a:gd name="T110" fmla="*/ 365 w 4943"/>
                <a:gd name="T111" fmla="*/ 1183 h 4944"/>
                <a:gd name="T112" fmla="*/ 626 w 4943"/>
                <a:gd name="T113" fmla="*/ 830 h 4944"/>
                <a:gd name="T114" fmla="*/ 943 w 4943"/>
                <a:gd name="T115" fmla="*/ 530 h 4944"/>
                <a:gd name="T116" fmla="*/ 1310 w 4943"/>
                <a:gd name="T117" fmla="*/ 290 h 4944"/>
                <a:gd name="T118" fmla="*/ 1720 w 4943"/>
                <a:gd name="T119" fmla="*/ 118 h 4944"/>
                <a:gd name="T120" fmla="*/ 2161 w 4943"/>
                <a:gd name="T121" fmla="*/ 19 h 4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43" h="4944">
                  <a:moveTo>
                    <a:pt x="2471" y="0"/>
                  </a:moveTo>
                  <a:lnTo>
                    <a:pt x="2630" y="5"/>
                  </a:lnTo>
                  <a:lnTo>
                    <a:pt x="2785" y="19"/>
                  </a:lnTo>
                  <a:lnTo>
                    <a:pt x="2938" y="44"/>
                  </a:lnTo>
                  <a:lnTo>
                    <a:pt x="3086" y="77"/>
                  </a:lnTo>
                  <a:lnTo>
                    <a:pt x="3231" y="119"/>
                  </a:lnTo>
                  <a:lnTo>
                    <a:pt x="3372" y="169"/>
                  </a:lnTo>
                  <a:lnTo>
                    <a:pt x="3509" y="227"/>
                  </a:lnTo>
                  <a:lnTo>
                    <a:pt x="3639" y="293"/>
                  </a:lnTo>
                  <a:lnTo>
                    <a:pt x="3766" y="367"/>
                  </a:lnTo>
                  <a:lnTo>
                    <a:pt x="3889" y="448"/>
                  </a:lnTo>
                  <a:lnTo>
                    <a:pt x="4005" y="535"/>
                  </a:lnTo>
                  <a:lnTo>
                    <a:pt x="4116" y="628"/>
                  </a:lnTo>
                  <a:lnTo>
                    <a:pt x="4221" y="728"/>
                  </a:lnTo>
                  <a:lnTo>
                    <a:pt x="4321" y="835"/>
                  </a:lnTo>
                  <a:lnTo>
                    <a:pt x="4413" y="946"/>
                  </a:lnTo>
                  <a:lnTo>
                    <a:pt x="4500" y="1062"/>
                  </a:lnTo>
                  <a:lnTo>
                    <a:pt x="4579" y="1183"/>
                  </a:lnTo>
                  <a:lnTo>
                    <a:pt x="4651" y="1309"/>
                  </a:lnTo>
                  <a:lnTo>
                    <a:pt x="4715" y="1439"/>
                  </a:lnTo>
                  <a:lnTo>
                    <a:pt x="4773" y="1573"/>
                  </a:lnTo>
                  <a:lnTo>
                    <a:pt x="4822" y="1710"/>
                  </a:lnTo>
                  <a:lnTo>
                    <a:pt x="4864" y="1850"/>
                  </a:lnTo>
                  <a:lnTo>
                    <a:pt x="4896" y="1993"/>
                  </a:lnTo>
                  <a:lnTo>
                    <a:pt x="4922" y="2140"/>
                  </a:lnTo>
                  <a:lnTo>
                    <a:pt x="4936" y="2288"/>
                  </a:lnTo>
                  <a:lnTo>
                    <a:pt x="4943" y="2438"/>
                  </a:lnTo>
                  <a:lnTo>
                    <a:pt x="4939" y="2590"/>
                  </a:lnTo>
                  <a:lnTo>
                    <a:pt x="4928" y="2743"/>
                  </a:lnTo>
                  <a:lnTo>
                    <a:pt x="4906" y="2896"/>
                  </a:lnTo>
                  <a:lnTo>
                    <a:pt x="4873" y="3051"/>
                  </a:lnTo>
                  <a:lnTo>
                    <a:pt x="4830" y="3205"/>
                  </a:lnTo>
                  <a:lnTo>
                    <a:pt x="4820" y="3225"/>
                  </a:lnTo>
                  <a:lnTo>
                    <a:pt x="4804" y="3238"/>
                  </a:lnTo>
                  <a:lnTo>
                    <a:pt x="4786" y="3247"/>
                  </a:lnTo>
                  <a:lnTo>
                    <a:pt x="4765" y="3249"/>
                  </a:lnTo>
                  <a:lnTo>
                    <a:pt x="4744" y="3244"/>
                  </a:lnTo>
                  <a:lnTo>
                    <a:pt x="4714" y="3231"/>
                  </a:lnTo>
                  <a:lnTo>
                    <a:pt x="4682" y="3221"/>
                  </a:lnTo>
                  <a:lnTo>
                    <a:pt x="4264" y="3110"/>
                  </a:lnTo>
                  <a:lnTo>
                    <a:pt x="4247" y="3101"/>
                  </a:lnTo>
                  <a:lnTo>
                    <a:pt x="4230" y="3088"/>
                  </a:lnTo>
                  <a:lnTo>
                    <a:pt x="4222" y="3070"/>
                  </a:lnTo>
                  <a:lnTo>
                    <a:pt x="4218" y="3051"/>
                  </a:lnTo>
                  <a:lnTo>
                    <a:pt x="4221" y="3030"/>
                  </a:lnTo>
                  <a:lnTo>
                    <a:pt x="4258" y="2898"/>
                  </a:lnTo>
                  <a:lnTo>
                    <a:pt x="4285" y="2765"/>
                  </a:lnTo>
                  <a:lnTo>
                    <a:pt x="4301" y="2635"/>
                  </a:lnTo>
                  <a:lnTo>
                    <a:pt x="4309" y="2504"/>
                  </a:lnTo>
                  <a:lnTo>
                    <a:pt x="4308" y="2375"/>
                  </a:lnTo>
                  <a:lnTo>
                    <a:pt x="4297" y="2248"/>
                  </a:lnTo>
                  <a:lnTo>
                    <a:pt x="4276" y="2124"/>
                  </a:lnTo>
                  <a:lnTo>
                    <a:pt x="4248" y="2002"/>
                  </a:lnTo>
                  <a:lnTo>
                    <a:pt x="4211" y="1881"/>
                  </a:lnTo>
                  <a:lnTo>
                    <a:pt x="4168" y="1765"/>
                  </a:lnTo>
                  <a:lnTo>
                    <a:pt x="4114" y="1652"/>
                  </a:lnTo>
                  <a:lnTo>
                    <a:pt x="4055" y="1542"/>
                  </a:lnTo>
                  <a:lnTo>
                    <a:pt x="3989" y="1437"/>
                  </a:lnTo>
                  <a:lnTo>
                    <a:pt x="3916" y="1338"/>
                  </a:lnTo>
                  <a:lnTo>
                    <a:pt x="3836" y="1242"/>
                  </a:lnTo>
                  <a:lnTo>
                    <a:pt x="3750" y="1152"/>
                  </a:lnTo>
                  <a:lnTo>
                    <a:pt x="3657" y="1068"/>
                  </a:lnTo>
                  <a:lnTo>
                    <a:pt x="3560" y="991"/>
                  </a:lnTo>
                  <a:lnTo>
                    <a:pt x="3457" y="920"/>
                  </a:lnTo>
                  <a:lnTo>
                    <a:pt x="3349" y="856"/>
                  </a:lnTo>
                  <a:lnTo>
                    <a:pt x="3235" y="799"/>
                  </a:lnTo>
                  <a:lnTo>
                    <a:pt x="3117" y="749"/>
                  </a:lnTo>
                  <a:lnTo>
                    <a:pt x="2996" y="709"/>
                  </a:lnTo>
                  <a:lnTo>
                    <a:pt x="2870" y="677"/>
                  </a:lnTo>
                  <a:lnTo>
                    <a:pt x="2740" y="653"/>
                  </a:lnTo>
                  <a:lnTo>
                    <a:pt x="2608" y="638"/>
                  </a:lnTo>
                  <a:lnTo>
                    <a:pt x="2471" y="633"/>
                  </a:lnTo>
                  <a:lnTo>
                    <a:pt x="2334" y="638"/>
                  </a:lnTo>
                  <a:lnTo>
                    <a:pt x="2200" y="653"/>
                  </a:lnTo>
                  <a:lnTo>
                    <a:pt x="2069" y="678"/>
                  </a:lnTo>
                  <a:lnTo>
                    <a:pt x="1942" y="711"/>
                  </a:lnTo>
                  <a:lnTo>
                    <a:pt x="1818" y="754"/>
                  </a:lnTo>
                  <a:lnTo>
                    <a:pt x="1697" y="804"/>
                  </a:lnTo>
                  <a:lnTo>
                    <a:pt x="1583" y="864"/>
                  </a:lnTo>
                  <a:lnTo>
                    <a:pt x="1472" y="930"/>
                  </a:lnTo>
                  <a:lnTo>
                    <a:pt x="1367" y="1004"/>
                  </a:lnTo>
                  <a:lnTo>
                    <a:pt x="1267" y="1085"/>
                  </a:lnTo>
                  <a:lnTo>
                    <a:pt x="1174" y="1172"/>
                  </a:lnTo>
                  <a:lnTo>
                    <a:pt x="1085" y="1267"/>
                  </a:lnTo>
                  <a:lnTo>
                    <a:pt x="1004" y="1365"/>
                  </a:lnTo>
                  <a:lnTo>
                    <a:pt x="930" y="1471"/>
                  </a:lnTo>
                  <a:lnTo>
                    <a:pt x="864" y="1581"/>
                  </a:lnTo>
                  <a:lnTo>
                    <a:pt x="806" y="1697"/>
                  </a:lnTo>
                  <a:lnTo>
                    <a:pt x="755" y="1816"/>
                  </a:lnTo>
                  <a:lnTo>
                    <a:pt x="713" y="1940"/>
                  </a:lnTo>
                  <a:lnTo>
                    <a:pt x="679" y="2068"/>
                  </a:lnTo>
                  <a:lnTo>
                    <a:pt x="655" y="2200"/>
                  </a:lnTo>
                  <a:lnTo>
                    <a:pt x="640" y="2333"/>
                  </a:lnTo>
                  <a:lnTo>
                    <a:pt x="634" y="2470"/>
                  </a:lnTo>
                  <a:lnTo>
                    <a:pt x="639" y="2604"/>
                  </a:lnTo>
                  <a:lnTo>
                    <a:pt x="653" y="2735"/>
                  </a:lnTo>
                  <a:lnTo>
                    <a:pt x="676" y="2862"/>
                  </a:lnTo>
                  <a:lnTo>
                    <a:pt x="708" y="2986"/>
                  </a:lnTo>
                  <a:lnTo>
                    <a:pt x="748" y="3107"/>
                  </a:lnTo>
                  <a:lnTo>
                    <a:pt x="796" y="3223"/>
                  </a:lnTo>
                  <a:lnTo>
                    <a:pt x="851" y="3336"/>
                  </a:lnTo>
                  <a:lnTo>
                    <a:pt x="914" y="3444"/>
                  </a:lnTo>
                  <a:lnTo>
                    <a:pt x="983" y="3545"/>
                  </a:lnTo>
                  <a:lnTo>
                    <a:pt x="1059" y="3644"/>
                  </a:lnTo>
                  <a:lnTo>
                    <a:pt x="1141" y="3735"/>
                  </a:lnTo>
                  <a:lnTo>
                    <a:pt x="1230" y="3823"/>
                  </a:lnTo>
                  <a:lnTo>
                    <a:pt x="1323" y="3901"/>
                  </a:lnTo>
                  <a:lnTo>
                    <a:pt x="1422" y="3976"/>
                  </a:lnTo>
                  <a:lnTo>
                    <a:pt x="1525" y="4043"/>
                  </a:lnTo>
                  <a:lnTo>
                    <a:pt x="1633" y="4103"/>
                  </a:lnTo>
                  <a:lnTo>
                    <a:pt x="1744" y="4156"/>
                  </a:lnTo>
                  <a:lnTo>
                    <a:pt x="1860" y="4203"/>
                  </a:lnTo>
                  <a:lnTo>
                    <a:pt x="1978" y="4240"/>
                  </a:lnTo>
                  <a:lnTo>
                    <a:pt x="2100" y="4271"/>
                  </a:lnTo>
                  <a:lnTo>
                    <a:pt x="2224" y="4291"/>
                  </a:lnTo>
                  <a:lnTo>
                    <a:pt x="2351" y="4304"/>
                  </a:lnTo>
                  <a:lnTo>
                    <a:pt x="2480" y="4308"/>
                  </a:lnTo>
                  <a:lnTo>
                    <a:pt x="2609" y="4303"/>
                  </a:lnTo>
                  <a:lnTo>
                    <a:pt x="2741" y="4288"/>
                  </a:lnTo>
                  <a:lnTo>
                    <a:pt x="2766" y="4288"/>
                  </a:lnTo>
                  <a:lnTo>
                    <a:pt x="2785" y="4298"/>
                  </a:lnTo>
                  <a:lnTo>
                    <a:pt x="2803" y="4312"/>
                  </a:lnTo>
                  <a:lnTo>
                    <a:pt x="2812" y="4333"/>
                  </a:lnTo>
                  <a:lnTo>
                    <a:pt x="2945" y="4828"/>
                  </a:lnTo>
                  <a:lnTo>
                    <a:pt x="2946" y="4849"/>
                  </a:lnTo>
                  <a:lnTo>
                    <a:pt x="2941" y="4868"/>
                  </a:lnTo>
                  <a:lnTo>
                    <a:pt x="2930" y="4886"/>
                  </a:lnTo>
                  <a:lnTo>
                    <a:pt x="2914" y="4899"/>
                  </a:lnTo>
                  <a:lnTo>
                    <a:pt x="2895" y="4907"/>
                  </a:lnTo>
                  <a:lnTo>
                    <a:pt x="2748" y="4928"/>
                  </a:lnTo>
                  <a:lnTo>
                    <a:pt x="2603" y="4939"/>
                  </a:lnTo>
                  <a:lnTo>
                    <a:pt x="2458" y="4944"/>
                  </a:lnTo>
                  <a:lnTo>
                    <a:pt x="2314" y="4939"/>
                  </a:lnTo>
                  <a:lnTo>
                    <a:pt x="2171" y="4925"/>
                  </a:lnTo>
                  <a:lnTo>
                    <a:pt x="2031" y="4904"/>
                  </a:lnTo>
                  <a:lnTo>
                    <a:pt x="1892" y="4873"/>
                  </a:lnTo>
                  <a:lnTo>
                    <a:pt x="1757" y="4836"/>
                  </a:lnTo>
                  <a:lnTo>
                    <a:pt x="1623" y="4791"/>
                  </a:lnTo>
                  <a:lnTo>
                    <a:pt x="1494" y="4739"/>
                  </a:lnTo>
                  <a:lnTo>
                    <a:pt x="1367" y="4680"/>
                  </a:lnTo>
                  <a:lnTo>
                    <a:pt x="1243" y="4614"/>
                  </a:lnTo>
                  <a:lnTo>
                    <a:pt x="1124" y="4540"/>
                  </a:lnTo>
                  <a:lnTo>
                    <a:pt x="1009" y="4461"/>
                  </a:lnTo>
                  <a:lnTo>
                    <a:pt x="898" y="4375"/>
                  </a:lnTo>
                  <a:lnTo>
                    <a:pt x="793" y="4283"/>
                  </a:lnTo>
                  <a:lnTo>
                    <a:pt x="693" y="4185"/>
                  </a:lnTo>
                  <a:lnTo>
                    <a:pt x="598" y="4080"/>
                  </a:lnTo>
                  <a:lnTo>
                    <a:pt x="510" y="3972"/>
                  </a:lnTo>
                  <a:lnTo>
                    <a:pt x="426" y="3858"/>
                  </a:lnTo>
                  <a:lnTo>
                    <a:pt x="350" y="3739"/>
                  </a:lnTo>
                  <a:lnTo>
                    <a:pt x="279" y="3615"/>
                  </a:lnTo>
                  <a:lnTo>
                    <a:pt x="216" y="3486"/>
                  </a:lnTo>
                  <a:lnTo>
                    <a:pt x="162" y="3352"/>
                  </a:lnTo>
                  <a:lnTo>
                    <a:pt x="113" y="3215"/>
                  </a:lnTo>
                  <a:lnTo>
                    <a:pt x="75" y="3073"/>
                  </a:lnTo>
                  <a:lnTo>
                    <a:pt x="42" y="2927"/>
                  </a:lnTo>
                  <a:lnTo>
                    <a:pt x="20" y="2778"/>
                  </a:lnTo>
                  <a:lnTo>
                    <a:pt x="5" y="2627"/>
                  </a:lnTo>
                  <a:lnTo>
                    <a:pt x="0" y="2470"/>
                  </a:lnTo>
                  <a:lnTo>
                    <a:pt x="5" y="2314"/>
                  </a:lnTo>
                  <a:lnTo>
                    <a:pt x="20" y="2161"/>
                  </a:lnTo>
                  <a:lnTo>
                    <a:pt x="44" y="2011"/>
                  </a:lnTo>
                  <a:lnTo>
                    <a:pt x="76" y="1863"/>
                  </a:lnTo>
                  <a:lnTo>
                    <a:pt x="118" y="1719"/>
                  </a:lnTo>
                  <a:lnTo>
                    <a:pt x="168" y="1579"/>
                  </a:lnTo>
                  <a:lnTo>
                    <a:pt x="226" y="1442"/>
                  </a:lnTo>
                  <a:lnTo>
                    <a:pt x="290" y="1310"/>
                  </a:lnTo>
                  <a:lnTo>
                    <a:pt x="365" y="1183"/>
                  </a:lnTo>
                  <a:lnTo>
                    <a:pt x="444" y="1060"/>
                  </a:lnTo>
                  <a:lnTo>
                    <a:pt x="531" y="943"/>
                  </a:lnTo>
                  <a:lnTo>
                    <a:pt x="626" y="830"/>
                  </a:lnTo>
                  <a:lnTo>
                    <a:pt x="726" y="725"/>
                  </a:lnTo>
                  <a:lnTo>
                    <a:pt x="832" y="624"/>
                  </a:lnTo>
                  <a:lnTo>
                    <a:pt x="943" y="530"/>
                  </a:lnTo>
                  <a:lnTo>
                    <a:pt x="1061" y="443"/>
                  </a:lnTo>
                  <a:lnTo>
                    <a:pt x="1183" y="363"/>
                  </a:lnTo>
                  <a:lnTo>
                    <a:pt x="1310" y="290"/>
                  </a:lnTo>
                  <a:lnTo>
                    <a:pt x="1443" y="224"/>
                  </a:lnTo>
                  <a:lnTo>
                    <a:pt x="1580" y="166"/>
                  </a:lnTo>
                  <a:lnTo>
                    <a:pt x="1720" y="118"/>
                  </a:lnTo>
                  <a:lnTo>
                    <a:pt x="1863" y="76"/>
                  </a:lnTo>
                  <a:lnTo>
                    <a:pt x="2011" y="44"/>
                  </a:lnTo>
                  <a:lnTo>
                    <a:pt x="2161" y="19"/>
                  </a:lnTo>
                  <a:lnTo>
                    <a:pt x="2316" y="5"/>
                  </a:lnTo>
                  <a:lnTo>
                    <a:pt x="24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8" name="Freeform 403"/>
            <p:cNvSpPr/>
            <p:nvPr/>
          </p:nvSpPr>
          <p:spPr bwMode="auto">
            <a:xfrm>
              <a:off x="2779" y="2198"/>
              <a:ext cx="616" cy="831"/>
            </a:xfrm>
            <a:custGeom>
              <a:avLst/>
              <a:gdLst>
                <a:gd name="T0" fmla="*/ 662 w 1233"/>
                <a:gd name="T1" fmla="*/ 4 h 1663"/>
                <a:gd name="T2" fmla="*/ 727 w 1233"/>
                <a:gd name="T3" fmla="*/ 37 h 1663"/>
                <a:gd name="T4" fmla="*/ 775 w 1233"/>
                <a:gd name="T5" fmla="*/ 90 h 1663"/>
                <a:gd name="T6" fmla="*/ 803 w 1233"/>
                <a:gd name="T7" fmla="*/ 158 h 1663"/>
                <a:gd name="T8" fmla="*/ 806 w 1233"/>
                <a:gd name="T9" fmla="*/ 278 h 1663"/>
                <a:gd name="T10" fmla="*/ 943 w 1233"/>
                <a:gd name="T11" fmla="*/ 338 h 1663"/>
                <a:gd name="T12" fmla="*/ 1059 w 1233"/>
                <a:gd name="T13" fmla="*/ 427 h 1663"/>
                <a:gd name="T14" fmla="*/ 1149 w 1233"/>
                <a:gd name="T15" fmla="*/ 543 h 1663"/>
                <a:gd name="T16" fmla="*/ 1209 w 1233"/>
                <a:gd name="T17" fmla="*/ 678 h 1663"/>
                <a:gd name="T18" fmla="*/ 1233 w 1233"/>
                <a:gd name="T19" fmla="*/ 830 h 1663"/>
                <a:gd name="T20" fmla="*/ 1220 w 1233"/>
                <a:gd name="T21" fmla="*/ 907 h 1663"/>
                <a:gd name="T22" fmla="*/ 1180 w 1233"/>
                <a:gd name="T23" fmla="*/ 971 h 1663"/>
                <a:gd name="T24" fmla="*/ 1120 w 1233"/>
                <a:gd name="T25" fmla="*/ 1016 h 1663"/>
                <a:gd name="T26" fmla="*/ 1044 w 1233"/>
                <a:gd name="T27" fmla="*/ 1034 h 1663"/>
                <a:gd name="T28" fmla="*/ 970 w 1233"/>
                <a:gd name="T29" fmla="*/ 1020 h 1663"/>
                <a:gd name="T30" fmla="*/ 907 w 1233"/>
                <a:gd name="T31" fmla="*/ 978 h 1663"/>
                <a:gd name="T32" fmla="*/ 867 w 1233"/>
                <a:gd name="T33" fmla="*/ 917 h 1663"/>
                <a:gd name="T34" fmla="*/ 853 w 1233"/>
                <a:gd name="T35" fmla="*/ 841 h 1663"/>
                <a:gd name="T36" fmla="*/ 845 w 1233"/>
                <a:gd name="T37" fmla="*/ 781 h 1663"/>
                <a:gd name="T38" fmla="*/ 817 w 1233"/>
                <a:gd name="T39" fmla="*/ 725 h 1663"/>
                <a:gd name="T40" fmla="*/ 770 w 1233"/>
                <a:gd name="T41" fmla="*/ 680 h 1663"/>
                <a:gd name="T42" fmla="*/ 706 w 1233"/>
                <a:gd name="T43" fmla="*/ 647 h 1663"/>
                <a:gd name="T44" fmla="*/ 625 w 1233"/>
                <a:gd name="T45" fmla="*/ 636 h 1663"/>
                <a:gd name="T46" fmla="*/ 537 w 1233"/>
                <a:gd name="T47" fmla="*/ 652 h 1663"/>
                <a:gd name="T48" fmla="*/ 463 w 1233"/>
                <a:gd name="T49" fmla="*/ 697 h 1663"/>
                <a:gd name="T50" fmla="*/ 408 w 1233"/>
                <a:gd name="T51" fmla="*/ 763 h 1663"/>
                <a:gd name="T52" fmla="*/ 382 w 1233"/>
                <a:gd name="T53" fmla="*/ 846 h 1663"/>
                <a:gd name="T54" fmla="*/ 390 w 1233"/>
                <a:gd name="T55" fmla="*/ 937 h 1663"/>
                <a:gd name="T56" fmla="*/ 430 w 1233"/>
                <a:gd name="T57" fmla="*/ 1016 h 1663"/>
                <a:gd name="T58" fmla="*/ 493 w 1233"/>
                <a:gd name="T59" fmla="*/ 1073 h 1663"/>
                <a:gd name="T60" fmla="*/ 575 w 1233"/>
                <a:gd name="T61" fmla="*/ 1103 h 1663"/>
                <a:gd name="T62" fmla="*/ 698 w 1233"/>
                <a:gd name="T63" fmla="*/ 1113 h 1663"/>
                <a:gd name="T64" fmla="*/ 845 w 1233"/>
                <a:gd name="T65" fmla="*/ 1153 h 1663"/>
                <a:gd name="T66" fmla="*/ 977 w 1233"/>
                <a:gd name="T67" fmla="*/ 1226 h 1663"/>
                <a:gd name="T68" fmla="*/ 1086 w 1233"/>
                <a:gd name="T69" fmla="*/ 1327 h 1663"/>
                <a:gd name="T70" fmla="*/ 1168 w 1233"/>
                <a:gd name="T71" fmla="*/ 1452 h 1663"/>
                <a:gd name="T72" fmla="*/ 1202 w 1233"/>
                <a:gd name="T73" fmla="*/ 1543 h 1663"/>
                <a:gd name="T74" fmla="*/ 1189 w 1233"/>
                <a:gd name="T75" fmla="*/ 1582 h 1663"/>
                <a:gd name="T76" fmla="*/ 1157 w 1233"/>
                <a:gd name="T77" fmla="*/ 1605 h 1663"/>
                <a:gd name="T78" fmla="*/ 1080 w 1233"/>
                <a:gd name="T79" fmla="*/ 1609 h 1663"/>
                <a:gd name="T80" fmla="*/ 969 w 1233"/>
                <a:gd name="T81" fmla="*/ 1634 h 1663"/>
                <a:gd name="T82" fmla="*/ 898 w 1233"/>
                <a:gd name="T83" fmla="*/ 1663 h 1663"/>
                <a:gd name="T84" fmla="*/ 859 w 1233"/>
                <a:gd name="T85" fmla="*/ 1656 h 1663"/>
                <a:gd name="T86" fmla="*/ 832 w 1233"/>
                <a:gd name="T87" fmla="*/ 1627 h 1663"/>
                <a:gd name="T88" fmla="*/ 780 w 1233"/>
                <a:gd name="T89" fmla="*/ 1555 h 1663"/>
                <a:gd name="T90" fmla="*/ 706 w 1233"/>
                <a:gd name="T91" fmla="*/ 1506 h 1663"/>
                <a:gd name="T92" fmla="*/ 616 w 1233"/>
                <a:gd name="T93" fmla="*/ 1489 h 1663"/>
                <a:gd name="T94" fmla="*/ 467 w 1233"/>
                <a:gd name="T95" fmla="*/ 1469 h 1663"/>
                <a:gd name="T96" fmla="*/ 331 w 1233"/>
                <a:gd name="T97" fmla="*/ 1418 h 1663"/>
                <a:gd name="T98" fmla="*/ 213 w 1233"/>
                <a:gd name="T99" fmla="*/ 1336 h 1663"/>
                <a:gd name="T100" fmla="*/ 115 w 1233"/>
                <a:gd name="T101" fmla="*/ 1229 h 1663"/>
                <a:gd name="T102" fmla="*/ 45 w 1233"/>
                <a:gd name="T103" fmla="*/ 1102 h 1663"/>
                <a:gd name="T104" fmla="*/ 7 w 1233"/>
                <a:gd name="T105" fmla="*/ 960 h 1663"/>
                <a:gd name="T106" fmla="*/ 3 w 1233"/>
                <a:gd name="T107" fmla="*/ 810 h 1663"/>
                <a:gd name="T108" fmla="*/ 34 w 1233"/>
                <a:gd name="T109" fmla="*/ 670 h 1663"/>
                <a:gd name="T110" fmla="*/ 97 w 1233"/>
                <a:gd name="T111" fmla="*/ 544 h 1663"/>
                <a:gd name="T112" fmla="*/ 185 w 1233"/>
                <a:gd name="T113" fmla="*/ 436 h 1663"/>
                <a:gd name="T114" fmla="*/ 297 w 1233"/>
                <a:gd name="T115" fmla="*/ 349 h 1663"/>
                <a:gd name="T116" fmla="*/ 426 w 1233"/>
                <a:gd name="T117" fmla="*/ 290 h 1663"/>
                <a:gd name="T118" fmla="*/ 430 w 1233"/>
                <a:gd name="T119" fmla="*/ 149 h 1663"/>
                <a:gd name="T120" fmla="*/ 461 w 1233"/>
                <a:gd name="T121" fmla="*/ 80 h 1663"/>
                <a:gd name="T122" fmla="*/ 514 w 1233"/>
                <a:gd name="T123" fmla="*/ 29 h 1663"/>
                <a:gd name="T124" fmla="*/ 585 w 1233"/>
                <a:gd name="T125" fmla="*/ 1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3" h="1663">
                  <a:moveTo>
                    <a:pt x="625" y="0"/>
                  </a:moveTo>
                  <a:lnTo>
                    <a:pt x="662" y="4"/>
                  </a:lnTo>
                  <a:lnTo>
                    <a:pt x="696" y="17"/>
                  </a:lnTo>
                  <a:lnTo>
                    <a:pt x="727" y="37"/>
                  </a:lnTo>
                  <a:lnTo>
                    <a:pt x="754" y="61"/>
                  </a:lnTo>
                  <a:lnTo>
                    <a:pt x="775" y="90"/>
                  </a:lnTo>
                  <a:lnTo>
                    <a:pt x="793" y="122"/>
                  </a:lnTo>
                  <a:lnTo>
                    <a:pt x="803" y="158"/>
                  </a:lnTo>
                  <a:lnTo>
                    <a:pt x="806" y="195"/>
                  </a:lnTo>
                  <a:lnTo>
                    <a:pt x="806" y="278"/>
                  </a:lnTo>
                  <a:lnTo>
                    <a:pt x="877" y="304"/>
                  </a:lnTo>
                  <a:lnTo>
                    <a:pt x="943" y="338"/>
                  </a:lnTo>
                  <a:lnTo>
                    <a:pt x="1004" y="378"/>
                  </a:lnTo>
                  <a:lnTo>
                    <a:pt x="1059" y="427"/>
                  </a:lnTo>
                  <a:lnTo>
                    <a:pt x="1107" y="481"/>
                  </a:lnTo>
                  <a:lnTo>
                    <a:pt x="1149" y="543"/>
                  </a:lnTo>
                  <a:lnTo>
                    <a:pt x="1183" y="609"/>
                  </a:lnTo>
                  <a:lnTo>
                    <a:pt x="1209" y="678"/>
                  </a:lnTo>
                  <a:lnTo>
                    <a:pt x="1225" y="752"/>
                  </a:lnTo>
                  <a:lnTo>
                    <a:pt x="1233" y="830"/>
                  </a:lnTo>
                  <a:lnTo>
                    <a:pt x="1230" y="870"/>
                  </a:lnTo>
                  <a:lnTo>
                    <a:pt x="1220" y="907"/>
                  </a:lnTo>
                  <a:lnTo>
                    <a:pt x="1202" y="941"/>
                  </a:lnTo>
                  <a:lnTo>
                    <a:pt x="1180" y="971"/>
                  </a:lnTo>
                  <a:lnTo>
                    <a:pt x="1152" y="997"/>
                  </a:lnTo>
                  <a:lnTo>
                    <a:pt x="1120" y="1016"/>
                  </a:lnTo>
                  <a:lnTo>
                    <a:pt x="1085" y="1029"/>
                  </a:lnTo>
                  <a:lnTo>
                    <a:pt x="1044" y="1034"/>
                  </a:lnTo>
                  <a:lnTo>
                    <a:pt x="1006" y="1029"/>
                  </a:lnTo>
                  <a:lnTo>
                    <a:pt x="970" y="1020"/>
                  </a:lnTo>
                  <a:lnTo>
                    <a:pt x="936" y="1002"/>
                  </a:lnTo>
                  <a:lnTo>
                    <a:pt x="907" y="978"/>
                  </a:lnTo>
                  <a:lnTo>
                    <a:pt x="885" y="949"/>
                  </a:lnTo>
                  <a:lnTo>
                    <a:pt x="867" y="917"/>
                  </a:lnTo>
                  <a:lnTo>
                    <a:pt x="856" y="879"/>
                  </a:lnTo>
                  <a:lnTo>
                    <a:pt x="853" y="841"/>
                  </a:lnTo>
                  <a:lnTo>
                    <a:pt x="851" y="810"/>
                  </a:lnTo>
                  <a:lnTo>
                    <a:pt x="845" y="781"/>
                  </a:lnTo>
                  <a:lnTo>
                    <a:pt x="833" y="752"/>
                  </a:lnTo>
                  <a:lnTo>
                    <a:pt x="817" y="725"/>
                  </a:lnTo>
                  <a:lnTo>
                    <a:pt x="796" y="701"/>
                  </a:lnTo>
                  <a:lnTo>
                    <a:pt x="770" y="680"/>
                  </a:lnTo>
                  <a:lnTo>
                    <a:pt x="741" y="662"/>
                  </a:lnTo>
                  <a:lnTo>
                    <a:pt x="706" y="647"/>
                  </a:lnTo>
                  <a:lnTo>
                    <a:pt x="667" y="639"/>
                  </a:lnTo>
                  <a:lnTo>
                    <a:pt x="625" y="636"/>
                  </a:lnTo>
                  <a:lnTo>
                    <a:pt x="580" y="641"/>
                  </a:lnTo>
                  <a:lnTo>
                    <a:pt x="537" y="652"/>
                  </a:lnTo>
                  <a:lnTo>
                    <a:pt x="498" y="672"/>
                  </a:lnTo>
                  <a:lnTo>
                    <a:pt x="463" y="697"/>
                  </a:lnTo>
                  <a:lnTo>
                    <a:pt x="432" y="728"/>
                  </a:lnTo>
                  <a:lnTo>
                    <a:pt x="408" y="763"/>
                  </a:lnTo>
                  <a:lnTo>
                    <a:pt x="392" y="804"/>
                  </a:lnTo>
                  <a:lnTo>
                    <a:pt x="382" y="846"/>
                  </a:lnTo>
                  <a:lnTo>
                    <a:pt x="380" y="891"/>
                  </a:lnTo>
                  <a:lnTo>
                    <a:pt x="390" y="937"/>
                  </a:lnTo>
                  <a:lnTo>
                    <a:pt x="406" y="979"/>
                  </a:lnTo>
                  <a:lnTo>
                    <a:pt x="430" y="1016"/>
                  </a:lnTo>
                  <a:lnTo>
                    <a:pt x="459" y="1047"/>
                  </a:lnTo>
                  <a:lnTo>
                    <a:pt x="493" y="1073"/>
                  </a:lnTo>
                  <a:lnTo>
                    <a:pt x="534" y="1092"/>
                  </a:lnTo>
                  <a:lnTo>
                    <a:pt x="575" y="1103"/>
                  </a:lnTo>
                  <a:lnTo>
                    <a:pt x="619" y="1108"/>
                  </a:lnTo>
                  <a:lnTo>
                    <a:pt x="698" y="1113"/>
                  </a:lnTo>
                  <a:lnTo>
                    <a:pt x="774" y="1129"/>
                  </a:lnTo>
                  <a:lnTo>
                    <a:pt x="845" y="1153"/>
                  </a:lnTo>
                  <a:lnTo>
                    <a:pt x="914" y="1186"/>
                  </a:lnTo>
                  <a:lnTo>
                    <a:pt x="977" y="1226"/>
                  </a:lnTo>
                  <a:lnTo>
                    <a:pt x="1035" y="1273"/>
                  </a:lnTo>
                  <a:lnTo>
                    <a:pt x="1086" y="1327"/>
                  </a:lnTo>
                  <a:lnTo>
                    <a:pt x="1131" y="1387"/>
                  </a:lnTo>
                  <a:lnTo>
                    <a:pt x="1168" y="1452"/>
                  </a:lnTo>
                  <a:lnTo>
                    <a:pt x="1197" y="1522"/>
                  </a:lnTo>
                  <a:lnTo>
                    <a:pt x="1202" y="1543"/>
                  </a:lnTo>
                  <a:lnTo>
                    <a:pt x="1199" y="1563"/>
                  </a:lnTo>
                  <a:lnTo>
                    <a:pt x="1189" y="1582"/>
                  </a:lnTo>
                  <a:lnTo>
                    <a:pt x="1175" y="1595"/>
                  </a:lnTo>
                  <a:lnTo>
                    <a:pt x="1157" y="1605"/>
                  </a:lnTo>
                  <a:lnTo>
                    <a:pt x="1136" y="1608"/>
                  </a:lnTo>
                  <a:lnTo>
                    <a:pt x="1080" y="1609"/>
                  </a:lnTo>
                  <a:lnTo>
                    <a:pt x="1023" y="1618"/>
                  </a:lnTo>
                  <a:lnTo>
                    <a:pt x="969" y="1634"/>
                  </a:lnTo>
                  <a:lnTo>
                    <a:pt x="917" y="1656"/>
                  </a:lnTo>
                  <a:lnTo>
                    <a:pt x="898" y="1663"/>
                  </a:lnTo>
                  <a:lnTo>
                    <a:pt x="877" y="1663"/>
                  </a:lnTo>
                  <a:lnTo>
                    <a:pt x="859" y="1656"/>
                  </a:lnTo>
                  <a:lnTo>
                    <a:pt x="843" y="1643"/>
                  </a:lnTo>
                  <a:lnTo>
                    <a:pt x="832" y="1627"/>
                  </a:lnTo>
                  <a:lnTo>
                    <a:pt x="809" y="1589"/>
                  </a:lnTo>
                  <a:lnTo>
                    <a:pt x="780" y="1555"/>
                  </a:lnTo>
                  <a:lnTo>
                    <a:pt x="745" y="1527"/>
                  </a:lnTo>
                  <a:lnTo>
                    <a:pt x="706" y="1506"/>
                  </a:lnTo>
                  <a:lnTo>
                    <a:pt x="662" y="1493"/>
                  </a:lnTo>
                  <a:lnTo>
                    <a:pt x="616" y="1489"/>
                  </a:lnTo>
                  <a:lnTo>
                    <a:pt x="540" y="1484"/>
                  </a:lnTo>
                  <a:lnTo>
                    <a:pt x="467" y="1469"/>
                  </a:lnTo>
                  <a:lnTo>
                    <a:pt x="397" y="1448"/>
                  </a:lnTo>
                  <a:lnTo>
                    <a:pt x="331" y="1418"/>
                  </a:lnTo>
                  <a:lnTo>
                    <a:pt x="269" y="1381"/>
                  </a:lnTo>
                  <a:lnTo>
                    <a:pt x="213" y="1336"/>
                  </a:lnTo>
                  <a:lnTo>
                    <a:pt x="161" y="1286"/>
                  </a:lnTo>
                  <a:lnTo>
                    <a:pt x="115" y="1229"/>
                  </a:lnTo>
                  <a:lnTo>
                    <a:pt x="76" y="1168"/>
                  </a:lnTo>
                  <a:lnTo>
                    <a:pt x="45" y="1102"/>
                  </a:lnTo>
                  <a:lnTo>
                    <a:pt x="21" y="1033"/>
                  </a:lnTo>
                  <a:lnTo>
                    <a:pt x="7" y="960"/>
                  </a:lnTo>
                  <a:lnTo>
                    <a:pt x="0" y="884"/>
                  </a:lnTo>
                  <a:lnTo>
                    <a:pt x="3" y="810"/>
                  </a:lnTo>
                  <a:lnTo>
                    <a:pt x="15" y="739"/>
                  </a:lnTo>
                  <a:lnTo>
                    <a:pt x="34" y="670"/>
                  </a:lnTo>
                  <a:lnTo>
                    <a:pt x="61" y="606"/>
                  </a:lnTo>
                  <a:lnTo>
                    <a:pt x="97" y="544"/>
                  </a:lnTo>
                  <a:lnTo>
                    <a:pt x="139" y="488"/>
                  </a:lnTo>
                  <a:lnTo>
                    <a:pt x="185" y="436"/>
                  </a:lnTo>
                  <a:lnTo>
                    <a:pt x="239" y="390"/>
                  </a:lnTo>
                  <a:lnTo>
                    <a:pt x="297" y="349"/>
                  </a:lnTo>
                  <a:lnTo>
                    <a:pt x="360" y="315"/>
                  </a:lnTo>
                  <a:lnTo>
                    <a:pt x="426" y="290"/>
                  </a:lnTo>
                  <a:lnTo>
                    <a:pt x="426" y="190"/>
                  </a:lnTo>
                  <a:lnTo>
                    <a:pt x="430" y="149"/>
                  </a:lnTo>
                  <a:lnTo>
                    <a:pt x="442" y="114"/>
                  </a:lnTo>
                  <a:lnTo>
                    <a:pt x="461" y="80"/>
                  </a:lnTo>
                  <a:lnTo>
                    <a:pt x="485" y="51"/>
                  </a:lnTo>
                  <a:lnTo>
                    <a:pt x="514" y="29"/>
                  </a:lnTo>
                  <a:lnTo>
                    <a:pt x="548" y="12"/>
                  </a:lnTo>
                  <a:lnTo>
                    <a:pt x="585" y="1"/>
                  </a:lnTo>
                  <a:lnTo>
                    <a:pt x="6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9" name="Freeform 404"/>
            <p:cNvSpPr/>
            <p:nvPr/>
          </p:nvSpPr>
          <p:spPr bwMode="auto">
            <a:xfrm>
              <a:off x="2779" y="2979"/>
              <a:ext cx="387" cy="518"/>
            </a:xfrm>
            <a:custGeom>
              <a:avLst/>
              <a:gdLst>
                <a:gd name="T0" fmla="*/ 227 w 775"/>
                <a:gd name="T1" fmla="*/ 5 h 1034"/>
                <a:gd name="T2" fmla="*/ 297 w 775"/>
                <a:gd name="T3" fmla="*/ 32 h 1034"/>
                <a:gd name="T4" fmla="*/ 348 w 775"/>
                <a:gd name="T5" fmla="*/ 85 h 1034"/>
                <a:gd name="T6" fmla="*/ 377 w 775"/>
                <a:gd name="T7" fmla="*/ 154 h 1034"/>
                <a:gd name="T8" fmla="*/ 382 w 775"/>
                <a:gd name="T9" fmla="*/ 224 h 1034"/>
                <a:gd name="T10" fmla="*/ 400 w 775"/>
                <a:gd name="T11" fmla="*/ 282 h 1034"/>
                <a:gd name="T12" fmla="*/ 437 w 775"/>
                <a:gd name="T13" fmla="*/ 333 h 1034"/>
                <a:gd name="T14" fmla="*/ 492 w 775"/>
                <a:gd name="T15" fmla="*/ 374 h 1034"/>
                <a:gd name="T16" fmla="*/ 564 w 775"/>
                <a:gd name="T17" fmla="*/ 395 h 1034"/>
                <a:gd name="T18" fmla="*/ 632 w 775"/>
                <a:gd name="T19" fmla="*/ 401 h 1034"/>
                <a:gd name="T20" fmla="*/ 666 w 775"/>
                <a:gd name="T21" fmla="*/ 427 h 1034"/>
                <a:gd name="T22" fmla="*/ 675 w 775"/>
                <a:gd name="T23" fmla="*/ 464 h 1034"/>
                <a:gd name="T24" fmla="*/ 675 w 775"/>
                <a:gd name="T25" fmla="*/ 501 h 1034"/>
                <a:gd name="T26" fmla="*/ 677 w 775"/>
                <a:gd name="T27" fmla="*/ 535 h 1034"/>
                <a:gd name="T28" fmla="*/ 683 w 775"/>
                <a:gd name="T29" fmla="*/ 575 h 1034"/>
                <a:gd name="T30" fmla="*/ 696 w 775"/>
                <a:gd name="T31" fmla="*/ 627 h 1034"/>
                <a:gd name="T32" fmla="*/ 714 w 775"/>
                <a:gd name="T33" fmla="*/ 696 h 1034"/>
                <a:gd name="T34" fmla="*/ 740 w 775"/>
                <a:gd name="T35" fmla="*/ 788 h 1034"/>
                <a:gd name="T36" fmla="*/ 772 w 775"/>
                <a:gd name="T37" fmla="*/ 912 h 1034"/>
                <a:gd name="T38" fmla="*/ 770 w 775"/>
                <a:gd name="T39" fmla="*/ 951 h 1034"/>
                <a:gd name="T40" fmla="*/ 733 w 775"/>
                <a:gd name="T41" fmla="*/ 996 h 1034"/>
                <a:gd name="T42" fmla="*/ 669 w 775"/>
                <a:gd name="T43" fmla="*/ 1028 h 1034"/>
                <a:gd name="T44" fmla="*/ 601 w 775"/>
                <a:gd name="T45" fmla="*/ 1034 h 1034"/>
                <a:gd name="T46" fmla="*/ 535 w 775"/>
                <a:gd name="T47" fmla="*/ 1015 h 1034"/>
                <a:gd name="T48" fmla="*/ 479 w 775"/>
                <a:gd name="T49" fmla="*/ 975 h 1034"/>
                <a:gd name="T50" fmla="*/ 440 w 775"/>
                <a:gd name="T51" fmla="*/ 915 h 1034"/>
                <a:gd name="T52" fmla="*/ 426 w 775"/>
                <a:gd name="T53" fmla="*/ 839 h 1034"/>
                <a:gd name="T54" fmla="*/ 356 w 775"/>
                <a:gd name="T55" fmla="*/ 730 h 1034"/>
                <a:gd name="T56" fmla="*/ 229 w 775"/>
                <a:gd name="T57" fmla="*/ 656 h 1034"/>
                <a:gd name="T58" fmla="*/ 124 w 775"/>
                <a:gd name="T59" fmla="*/ 552 h 1034"/>
                <a:gd name="T60" fmla="*/ 50 w 775"/>
                <a:gd name="T61" fmla="*/ 425 h 1034"/>
                <a:gd name="T62" fmla="*/ 7 w 775"/>
                <a:gd name="T63" fmla="*/ 282 h 1034"/>
                <a:gd name="T64" fmla="*/ 3 w 775"/>
                <a:gd name="T65" fmla="*/ 164 h 1034"/>
                <a:gd name="T66" fmla="*/ 29 w 775"/>
                <a:gd name="T67" fmla="*/ 93 h 1034"/>
                <a:gd name="T68" fmla="*/ 81 w 775"/>
                <a:gd name="T69" fmla="*/ 37 h 1034"/>
                <a:gd name="T70" fmla="*/ 148 w 775"/>
                <a:gd name="T71" fmla="*/ 5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75" h="1034">
                  <a:moveTo>
                    <a:pt x="187" y="0"/>
                  </a:moveTo>
                  <a:lnTo>
                    <a:pt x="227" y="5"/>
                  </a:lnTo>
                  <a:lnTo>
                    <a:pt x="263" y="14"/>
                  </a:lnTo>
                  <a:lnTo>
                    <a:pt x="297" y="32"/>
                  </a:lnTo>
                  <a:lnTo>
                    <a:pt x="324" y="56"/>
                  </a:lnTo>
                  <a:lnTo>
                    <a:pt x="348" y="85"/>
                  </a:lnTo>
                  <a:lnTo>
                    <a:pt x="366" y="117"/>
                  </a:lnTo>
                  <a:lnTo>
                    <a:pt x="377" y="154"/>
                  </a:lnTo>
                  <a:lnTo>
                    <a:pt x="380" y="193"/>
                  </a:lnTo>
                  <a:lnTo>
                    <a:pt x="382" y="224"/>
                  </a:lnTo>
                  <a:lnTo>
                    <a:pt x="389" y="253"/>
                  </a:lnTo>
                  <a:lnTo>
                    <a:pt x="400" y="282"/>
                  </a:lnTo>
                  <a:lnTo>
                    <a:pt x="416" y="309"/>
                  </a:lnTo>
                  <a:lnTo>
                    <a:pt x="437" y="333"/>
                  </a:lnTo>
                  <a:lnTo>
                    <a:pt x="463" y="354"/>
                  </a:lnTo>
                  <a:lnTo>
                    <a:pt x="492" y="374"/>
                  </a:lnTo>
                  <a:lnTo>
                    <a:pt x="525" y="387"/>
                  </a:lnTo>
                  <a:lnTo>
                    <a:pt x="564" y="395"/>
                  </a:lnTo>
                  <a:lnTo>
                    <a:pt x="608" y="398"/>
                  </a:lnTo>
                  <a:lnTo>
                    <a:pt x="632" y="401"/>
                  </a:lnTo>
                  <a:lnTo>
                    <a:pt x="651" y="412"/>
                  </a:lnTo>
                  <a:lnTo>
                    <a:pt x="666" y="427"/>
                  </a:lnTo>
                  <a:lnTo>
                    <a:pt x="674" y="445"/>
                  </a:lnTo>
                  <a:lnTo>
                    <a:pt x="675" y="464"/>
                  </a:lnTo>
                  <a:lnTo>
                    <a:pt x="675" y="483"/>
                  </a:lnTo>
                  <a:lnTo>
                    <a:pt x="675" y="501"/>
                  </a:lnTo>
                  <a:lnTo>
                    <a:pt x="675" y="519"/>
                  </a:lnTo>
                  <a:lnTo>
                    <a:pt x="677" y="535"/>
                  </a:lnTo>
                  <a:lnTo>
                    <a:pt x="679" y="554"/>
                  </a:lnTo>
                  <a:lnTo>
                    <a:pt x="683" y="575"/>
                  </a:lnTo>
                  <a:lnTo>
                    <a:pt x="690" y="599"/>
                  </a:lnTo>
                  <a:lnTo>
                    <a:pt x="696" y="627"/>
                  </a:lnTo>
                  <a:lnTo>
                    <a:pt x="704" y="659"/>
                  </a:lnTo>
                  <a:lnTo>
                    <a:pt x="714" y="696"/>
                  </a:lnTo>
                  <a:lnTo>
                    <a:pt x="725" y="738"/>
                  </a:lnTo>
                  <a:lnTo>
                    <a:pt x="740" y="788"/>
                  </a:lnTo>
                  <a:lnTo>
                    <a:pt x="754" y="846"/>
                  </a:lnTo>
                  <a:lnTo>
                    <a:pt x="772" y="912"/>
                  </a:lnTo>
                  <a:lnTo>
                    <a:pt x="775" y="931"/>
                  </a:lnTo>
                  <a:lnTo>
                    <a:pt x="770" y="951"/>
                  </a:lnTo>
                  <a:lnTo>
                    <a:pt x="761" y="968"/>
                  </a:lnTo>
                  <a:lnTo>
                    <a:pt x="733" y="996"/>
                  </a:lnTo>
                  <a:lnTo>
                    <a:pt x="701" y="1015"/>
                  </a:lnTo>
                  <a:lnTo>
                    <a:pt x="669" y="1028"/>
                  </a:lnTo>
                  <a:lnTo>
                    <a:pt x="635" y="1034"/>
                  </a:lnTo>
                  <a:lnTo>
                    <a:pt x="601" y="1034"/>
                  </a:lnTo>
                  <a:lnTo>
                    <a:pt x="567" y="1028"/>
                  </a:lnTo>
                  <a:lnTo>
                    <a:pt x="535" y="1015"/>
                  </a:lnTo>
                  <a:lnTo>
                    <a:pt x="506" y="997"/>
                  </a:lnTo>
                  <a:lnTo>
                    <a:pt x="479" y="975"/>
                  </a:lnTo>
                  <a:lnTo>
                    <a:pt x="458" y="947"/>
                  </a:lnTo>
                  <a:lnTo>
                    <a:pt x="440" y="915"/>
                  </a:lnTo>
                  <a:lnTo>
                    <a:pt x="430" y="880"/>
                  </a:lnTo>
                  <a:lnTo>
                    <a:pt x="426" y="839"/>
                  </a:lnTo>
                  <a:lnTo>
                    <a:pt x="426" y="756"/>
                  </a:lnTo>
                  <a:lnTo>
                    <a:pt x="356" y="730"/>
                  </a:lnTo>
                  <a:lnTo>
                    <a:pt x="290" y="696"/>
                  </a:lnTo>
                  <a:lnTo>
                    <a:pt x="229" y="656"/>
                  </a:lnTo>
                  <a:lnTo>
                    <a:pt x="174" y="607"/>
                  </a:lnTo>
                  <a:lnTo>
                    <a:pt x="124" y="552"/>
                  </a:lnTo>
                  <a:lnTo>
                    <a:pt x="84" y="491"/>
                  </a:lnTo>
                  <a:lnTo>
                    <a:pt x="50" y="425"/>
                  </a:lnTo>
                  <a:lnTo>
                    <a:pt x="24" y="356"/>
                  </a:lnTo>
                  <a:lnTo>
                    <a:pt x="7" y="282"/>
                  </a:lnTo>
                  <a:lnTo>
                    <a:pt x="0" y="204"/>
                  </a:lnTo>
                  <a:lnTo>
                    <a:pt x="3" y="164"/>
                  </a:lnTo>
                  <a:lnTo>
                    <a:pt x="13" y="127"/>
                  </a:lnTo>
                  <a:lnTo>
                    <a:pt x="29" y="93"/>
                  </a:lnTo>
                  <a:lnTo>
                    <a:pt x="52" y="63"/>
                  </a:lnTo>
                  <a:lnTo>
                    <a:pt x="81" y="37"/>
                  </a:lnTo>
                  <a:lnTo>
                    <a:pt x="113" y="17"/>
                  </a:lnTo>
                  <a:lnTo>
                    <a:pt x="148" y="5"/>
                  </a:lnTo>
                  <a:lnTo>
                    <a:pt x="1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0" name="Freeform 405"/>
            <p:cNvSpPr/>
            <p:nvPr/>
          </p:nvSpPr>
          <p:spPr bwMode="auto">
            <a:xfrm>
              <a:off x="3243" y="3128"/>
              <a:ext cx="1142" cy="1143"/>
            </a:xfrm>
            <a:custGeom>
              <a:avLst/>
              <a:gdLst>
                <a:gd name="T0" fmla="*/ 239 w 2285"/>
                <a:gd name="T1" fmla="*/ 6 h 2285"/>
                <a:gd name="T2" fmla="*/ 1870 w 2285"/>
                <a:gd name="T3" fmla="*/ 446 h 2285"/>
                <a:gd name="T4" fmla="*/ 1926 w 2285"/>
                <a:gd name="T5" fmla="*/ 491 h 2285"/>
                <a:gd name="T6" fmla="*/ 1961 w 2285"/>
                <a:gd name="T7" fmla="*/ 551 h 2285"/>
                <a:gd name="T8" fmla="*/ 1974 w 2285"/>
                <a:gd name="T9" fmla="*/ 619 h 2285"/>
                <a:gd name="T10" fmla="*/ 1960 w 2285"/>
                <a:gd name="T11" fmla="*/ 688 h 2285"/>
                <a:gd name="T12" fmla="*/ 1918 w 2285"/>
                <a:gd name="T13" fmla="*/ 751 h 2285"/>
                <a:gd name="T14" fmla="*/ 2229 w 2285"/>
                <a:gd name="T15" fmla="*/ 1499 h 2285"/>
                <a:gd name="T16" fmla="*/ 2271 w 2285"/>
                <a:gd name="T17" fmla="*/ 1561 h 2285"/>
                <a:gd name="T18" fmla="*/ 2285 w 2285"/>
                <a:gd name="T19" fmla="*/ 1632 h 2285"/>
                <a:gd name="T20" fmla="*/ 2271 w 2285"/>
                <a:gd name="T21" fmla="*/ 1705 h 2285"/>
                <a:gd name="T22" fmla="*/ 2229 w 2285"/>
                <a:gd name="T23" fmla="*/ 1768 h 2285"/>
                <a:gd name="T24" fmla="*/ 1737 w 2285"/>
                <a:gd name="T25" fmla="*/ 2254 h 2285"/>
                <a:gd name="T26" fmla="*/ 1670 w 2285"/>
                <a:gd name="T27" fmla="*/ 2282 h 2285"/>
                <a:gd name="T28" fmla="*/ 1633 w 2285"/>
                <a:gd name="T29" fmla="*/ 2285 h 2285"/>
                <a:gd name="T30" fmla="*/ 1562 w 2285"/>
                <a:gd name="T31" fmla="*/ 2270 h 2285"/>
                <a:gd name="T32" fmla="*/ 1499 w 2285"/>
                <a:gd name="T33" fmla="*/ 2229 h 2285"/>
                <a:gd name="T34" fmla="*/ 751 w 2285"/>
                <a:gd name="T35" fmla="*/ 1918 h 2285"/>
                <a:gd name="T36" fmla="*/ 703 w 2285"/>
                <a:gd name="T37" fmla="*/ 1953 h 2285"/>
                <a:gd name="T38" fmla="*/ 648 w 2285"/>
                <a:gd name="T39" fmla="*/ 1971 h 2285"/>
                <a:gd name="T40" fmla="*/ 589 w 2285"/>
                <a:gd name="T41" fmla="*/ 1972 h 2285"/>
                <a:gd name="T42" fmla="*/ 531 w 2285"/>
                <a:gd name="T43" fmla="*/ 1951 h 2285"/>
                <a:gd name="T44" fmla="*/ 481 w 2285"/>
                <a:gd name="T45" fmla="*/ 1911 h 2285"/>
                <a:gd name="T46" fmla="*/ 440 w 2285"/>
                <a:gd name="T47" fmla="*/ 1847 h 2285"/>
                <a:gd name="T48" fmla="*/ 424 w 2285"/>
                <a:gd name="T49" fmla="*/ 1798 h 2285"/>
                <a:gd name="T50" fmla="*/ 414 w 2285"/>
                <a:gd name="T51" fmla="*/ 1758 h 2285"/>
                <a:gd name="T52" fmla="*/ 394 w 2285"/>
                <a:gd name="T53" fmla="*/ 1684 h 2285"/>
                <a:gd name="T54" fmla="*/ 368 w 2285"/>
                <a:gd name="T55" fmla="*/ 1584 h 2285"/>
                <a:gd name="T56" fmla="*/ 334 w 2285"/>
                <a:gd name="T57" fmla="*/ 1462 h 2285"/>
                <a:gd name="T58" fmla="*/ 297 w 2285"/>
                <a:gd name="T59" fmla="*/ 1323 h 2285"/>
                <a:gd name="T60" fmla="*/ 257 w 2285"/>
                <a:gd name="T61" fmla="*/ 1175 h 2285"/>
                <a:gd name="T62" fmla="*/ 216 w 2285"/>
                <a:gd name="T63" fmla="*/ 1020 h 2285"/>
                <a:gd name="T64" fmla="*/ 174 w 2285"/>
                <a:gd name="T65" fmla="*/ 865 h 2285"/>
                <a:gd name="T66" fmla="*/ 134 w 2285"/>
                <a:gd name="T67" fmla="*/ 717 h 2285"/>
                <a:gd name="T68" fmla="*/ 99 w 2285"/>
                <a:gd name="T69" fmla="*/ 580 h 2285"/>
                <a:gd name="T70" fmla="*/ 65 w 2285"/>
                <a:gd name="T71" fmla="*/ 458 h 2285"/>
                <a:gd name="T72" fmla="*/ 39 w 2285"/>
                <a:gd name="T73" fmla="*/ 358 h 2285"/>
                <a:gd name="T74" fmla="*/ 20 w 2285"/>
                <a:gd name="T75" fmla="*/ 285 h 2285"/>
                <a:gd name="T76" fmla="*/ 8 w 2285"/>
                <a:gd name="T77" fmla="*/ 245 h 2285"/>
                <a:gd name="T78" fmla="*/ 0 w 2285"/>
                <a:gd name="T79" fmla="*/ 196 h 2285"/>
                <a:gd name="T80" fmla="*/ 13 w 2285"/>
                <a:gd name="T81" fmla="*/ 119 h 2285"/>
                <a:gd name="T82" fmla="*/ 57 w 2285"/>
                <a:gd name="T83" fmla="*/ 56 h 2285"/>
                <a:gd name="T84" fmla="*/ 120 w 2285"/>
                <a:gd name="T85" fmla="*/ 13 h 2285"/>
                <a:gd name="T86" fmla="*/ 197 w 2285"/>
                <a:gd name="T87" fmla="*/ 0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85" h="2285">
                  <a:moveTo>
                    <a:pt x="197" y="0"/>
                  </a:moveTo>
                  <a:lnTo>
                    <a:pt x="239" y="6"/>
                  </a:lnTo>
                  <a:lnTo>
                    <a:pt x="1833" y="433"/>
                  </a:lnTo>
                  <a:lnTo>
                    <a:pt x="1870" y="446"/>
                  </a:lnTo>
                  <a:lnTo>
                    <a:pt x="1900" y="466"/>
                  </a:lnTo>
                  <a:lnTo>
                    <a:pt x="1926" y="491"/>
                  </a:lnTo>
                  <a:lnTo>
                    <a:pt x="1947" y="519"/>
                  </a:lnTo>
                  <a:lnTo>
                    <a:pt x="1961" y="551"/>
                  </a:lnTo>
                  <a:lnTo>
                    <a:pt x="1971" y="585"/>
                  </a:lnTo>
                  <a:lnTo>
                    <a:pt x="1974" y="619"/>
                  </a:lnTo>
                  <a:lnTo>
                    <a:pt x="1970" y="654"/>
                  </a:lnTo>
                  <a:lnTo>
                    <a:pt x="1960" y="688"/>
                  </a:lnTo>
                  <a:lnTo>
                    <a:pt x="1942" y="722"/>
                  </a:lnTo>
                  <a:lnTo>
                    <a:pt x="1918" y="751"/>
                  </a:lnTo>
                  <a:lnTo>
                    <a:pt x="1700" y="968"/>
                  </a:lnTo>
                  <a:lnTo>
                    <a:pt x="2229" y="1499"/>
                  </a:lnTo>
                  <a:lnTo>
                    <a:pt x="2255" y="1529"/>
                  </a:lnTo>
                  <a:lnTo>
                    <a:pt x="2271" y="1561"/>
                  </a:lnTo>
                  <a:lnTo>
                    <a:pt x="2282" y="1597"/>
                  </a:lnTo>
                  <a:lnTo>
                    <a:pt x="2285" y="1632"/>
                  </a:lnTo>
                  <a:lnTo>
                    <a:pt x="2282" y="1669"/>
                  </a:lnTo>
                  <a:lnTo>
                    <a:pt x="2271" y="1705"/>
                  </a:lnTo>
                  <a:lnTo>
                    <a:pt x="2255" y="1737"/>
                  </a:lnTo>
                  <a:lnTo>
                    <a:pt x="2229" y="1768"/>
                  </a:lnTo>
                  <a:lnTo>
                    <a:pt x="1768" y="2229"/>
                  </a:lnTo>
                  <a:lnTo>
                    <a:pt x="1737" y="2254"/>
                  </a:lnTo>
                  <a:lnTo>
                    <a:pt x="1705" y="2270"/>
                  </a:lnTo>
                  <a:lnTo>
                    <a:pt x="1670" y="2282"/>
                  </a:lnTo>
                  <a:lnTo>
                    <a:pt x="1633" y="2285"/>
                  </a:lnTo>
                  <a:lnTo>
                    <a:pt x="1633" y="2285"/>
                  </a:lnTo>
                  <a:lnTo>
                    <a:pt x="1597" y="2282"/>
                  </a:lnTo>
                  <a:lnTo>
                    <a:pt x="1562" y="2270"/>
                  </a:lnTo>
                  <a:lnTo>
                    <a:pt x="1530" y="2254"/>
                  </a:lnTo>
                  <a:lnTo>
                    <a:pt x="1499" y="2229"/>
                  </a:lnTo>
                  <a:lnTo>
                    <a:pt x="969" y="1700"/>
                  </a:lnTo>
                  <a:lnTo>
                    <a:pt x="751" y="1918"/>
                  </a:lnTo>
                  <a:lnTo>
                    <a:pt x="729" y="1937"/>
                  </a:lnTo>
                  <a:lnTo>
                    <a:pt x="703" y="1953"/>
                  </a:lnTo>
                  <a:lnTo>
                    <a:pt x="676" y="1964"/>
                  </a:lnTo>
                  <a:lnTo>
                    <a:pt x="648" y="1971"/>
                  </a:lnTo>
                  <a:lnTo>
                    <a:pt x="618" y="1974"/>
                  </a:lnTo>
                  <a:lnTo>
                    <a:pt x="589" y="1972"/>
                  </a:lnTo>
                  <a:lnTo>
                    <a:pt x="560" y="1964"/>
                  </a:lnTo>
                  <a:lnTo>
                    <a:pt x="531" y="1951"/>
                  </a:lnTo>
                  <a:lnTo>
                    <a:pt x="505" y="1934"/>
                  </a:lnTo>
                  <a:lnTo>
                    <a:pt x="481" y="1911"/>
                  </a:lnTo>
                  <a:lnTo>
                    <a:pt x="458" y="1882"/>
                  </a:lnTo>
                  <a:lnTo>
                    <a:pt x="440" y="1847"/>
                  </a:lnTo>
                  <a:lnTo>
                    <a:pt x="427" y="1806"/>
                  </a:lnTo>
                  <a:lnTo>
                    <a:pt x="424" y="1798"/>
                  </a:lnTo>
                  <a:lnTo>
                    <a:pt x="421" y="1782"/>
                  </a:lnTo>
                  <a:lnTo>
                    <a:pt x="414" y="1758"/>
                  </a:lnTo>
                  <a:lnTo>
                    <a:pt x="405" y="1724"/>
                  </a:lnTo>
                  <a:lnTo>
                    <a:pt x="394" y="1684"/>
                  </a:lnTo>
                  <a:lnTo>
                    <a:pt x="381" y="1637"/>
                  </a:lnTo>
                  <a:lnTo>
                    <a:pt x="368" y="1584"/>
                  </a:lnTo>
                  <a:lnTo>
                    <a:pt x="352" y="1524"/>
                  </a:lnTo>
                  <a:lnTo>
                    <a:pt x="334" y="1462"/>
                  </a:lnTo>
                  <a:lnTo>
                    <a:pt x="316" y="1394"/>
                  </a:lnTo>
                  <a:lnTo>
                    <a:pt x="297" y="1323"/>
                  </a:lnTo>
                  <a:lnTo>
                    <a:pt x="278" y="1250"/>
                  </a:lnTo>
                  <a:lnTo>
                    <a:pt x="257" y="1175"/>
                  </a:lnTo>
                  <a:lnTo>
                    <a:pt x="237" y="1097"/>
                  </a:lnTo>
                  <a:lnTo>
                    <a:pt x="216" y="1020"/>
                  </a:lnTo>
                  <a:lnTo>
                    <a:pt x="195" y="943"/>
                  </a:lnTo>
                  <a:lnTo>
                    <a:pt x="174" y="865"/>
                  </a:lnTo>
                  <a:lnTo>
                    <a:pt x="155" y="791"/>
                  </a:lnTo>
                  <a:lnTo>
                    <a:pt x="134" y="717"/>
                  </a:lnTo>
                  <a:lnTo>
                    <a:pt x="116" y="646"/>
                  </a:lnTo>
                  <a:lnTo>
                    <a:pt x="99" y="580"/>
                  </a:lnTo>
                  <a:lnTo>
                    <a:pt x="81" y="516"/>
                  </a:lnTo>
                  <a:lnTo>
                    <a:pt x="65" y="458"/>
                  </a:lnTo>
                  <a:lnTo>
                    <a:pt x="52" y="404"/>
                  </a:lnTo>
                  <a:lnTo>
                    <a:pt x="39" y="358"/>
                  </a:lnTo>
                  <a:lnTo>
                    <a:pt x="28" y="317"/>
                  </a:lnTo>
                  <a:lnTo>
                    <a:pt x="20" y="285"/>
                  </a:lnTo>
                  <a:lnTo>
                    <a:pt x="13" y="261"/>
                  </a:lnTo>
                  <a:lnTo>
                    <a:pt x="8" y="245"/>
                  </a:lnTo>
                  <a:lnTo>
                    <a:pt x="7" y="238"/>
                  </a:lnTo>
                  <a:lnTo>
                    <a:pt x="0" y="196"/>
                  </a:lnTo>
                  <a:lnTo>
                    <a:pt x="4" y="156"/>
                  </a:lnTo>
                  <a:lnTo>
                    <a:pt x="13" y="119"/>
                  </a:lnTo>
                  <a:lnTo>
                    <a:pt x="31" y="85"/>
                  </a:lnTo>
                  <a:lnTo>
                    <a:pt x="57" y="56"/>
                  </a:lnTo>
                  <a:lnTo>
                    <a:pt x="86" y="30"/>
                  </a:lnTo>
                  <a:lnTo>
                    <a:pt x="120" y="13"/>
                  </a:lnTo>
                  <a:lnTo>
                    <a:pt x="157" y="3"/>
                  </a:lnTo>
                  <a:lnTo>
                    <a:pt x="1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41" name="Group 453"/>
          <p:cNvGrpSpPr>
            <a:grpSpLocks noChangeAspect="1"/>
          </p:cNvGrpSpPr>
          <p:nvPr/>
        </p:nvGrpSpPr>
        <p:grpSpPr bwMode="auto">
          <a:xfrm>
            <a:off x="4588122" y="2667521"/>
            <a:ext cx="617126" cy="690063"/>
            <a:chOff x="1954" y="2361"/>
            <a:chExt cx="1836" cy="2053"/>
          </a:xfrm>
          <a:solidFill>
            <a:schemeClr val="bg1"/>
          </a:solidFill>
        </p:grpSpPr>
        <p:sp>
          <p:nvSpPr>
            <p:cNvPr id="42" name="Freeform 455"/>
            <p:cNvSpPr/>
            <p:nvPr/>
          </p:nvSpPr>
          <p:spPr bwMode="auto">
            <a:xfrm>
              <a:off x="1954" y="2361"/>
              <a:ext cx="1610" cy="2042"/>
            </a:xfrm>
            <a:custGeom>
              <a:avLst/>
              <a:gdLst>
                <a:gd name="T0" fmla="*/ 2854 w 3221"/>
                <a:gd name="T1" fmla="*/ 0 h 4086"/>
                <a:gd name="T2" fmla="*/ 2951 w 3221"/>
                <a:gd name="T3" fmla="*/ 13 h 4086"/>
                <a:gd name="T4" fmla="*/ 3038 w 3221"/>
                <a:gd name="T5" fmla="*/ 50 h 4086"/>
                <a:gd name="T6" fmla="*/ 3113 w 3221"/>
                <a:gd name="T7" fmla="*/ 108 h 4086"/>
                <a:gd name="T8" fmla="*/ 3171 w 3221"/>
                <a:gd name="T9" fmla="*/ 181 h 4086"/>
                <a:gd name="T10" fmla="*/ 3208 w 3221"/>
                <a:gd name="T11" fmla="*/ 270 h 4086"/>
                <a:gd name="T12" fmla="*/ 3221 w 3221"/>
                <a:gd name="T13" fmla="*/ 367 h 4086"/>
                <a:gd name="T14" fmla="*/ 3154 w 3221"/>
                <a:gd name="T15" fmla="*/ 2095 h 4086"/>
                <a:gd name="T16" fmla="*/ 3017 w 3221"/>
                <a:gd name="T17" fmla="*/ 2063 h 4086"/>
                <a:gd name="T18" fmla="*/ 2946 w 3221"/>
                <a:gd name="T19" fmla="*/ 367 h 4086"/>
                <a:gd name="T20" fmla="*/ 2933 w 3221"/>
                <a:gd name="T21" fmla="*/ 321 h 4086"/>
                <a:gd name="T22" fmla="*/ 2900 w 3221"/>
                <a:gd name="T23" fmla="*/ 287 h 4086"/>
                <a:gd name="T24" fmla="*/ 2854 w 3221"/>
                <a:gd name="T25" fmla="*/ 275 h 4086"/>
                <a:gd name="T26" fmla="*/ 855 w 3221"/>
                <a:gd name="T27" fmla="*/ 279 h 4086"/>
                <a:gd name="T28" fmla="*/ 814 w 3221"/>
                <a:gd name="T29" fmla="*/ 302 h 4086"/>
                <a:gd name="T30" fmla="*/ 790 w 3221"/>
                <a:gd name="T31" fmla="*/ 342 h 4086"/>
                <a:gd name="T32" fmla="*/ 787 w 3221"/>
                <a:gd name="T33" fmla="*/ 512 h 4086"/>
                <a:gd name="T34" fmla="*/ 2391 w 3221"/>
                <a:gd name="T35" fmla="*/ 516 h 4086"/>
                <a:gd name="T36" fmla="*/ 2484 w 3221"/>
                <a:gd name="T37" fmla="*/ 541 h 4086"/>
                <a:gd name="T38" fmla="*/ 2565 w 3221"/>
                <a:gd name="T39" fmla="*/ 589 h 4086"/>
                <a:gd name="T40" fmla="*/ 2632 w 3221"/>
                <a:gd name="T41" fmla="*/ 655 h 4086"/>
                <a:gd name="T42" fmla="*/ 2680 w 3221"/>
                <a:gd name="T43" fmla="*/ 736 h 4086"/>
                <a:gd name="T44" fmla="*/ 2705 w 3221"/>
                <a:gd name="T45" fmla="*/ 830 h 4086"/>
                <a:gd name="T46" fmla="*/ 2709 w 3221"/>
                <a:gd name="T47" fmla="*/ 2051 h 4086"/>
                <a:gd name="T48" fmla="*/ 2523 w 3221"/>
                <a:gd name="T49" fmla="*/ 2080 h 4086"/>
                <a:gd name="T50" fmla="*/ 2434 w 3221"/>
                <a:gd name="T51" fmla="*/ 879 h 4086"/>
                <a:gd name="T52" fmla="*/ 2420 w 3221"/>
                <a:gd name="T53" fmla="*/ 833 h 4086"/>
                <a:gd name="T54" fmla="*/ 2388 w 3221"/>
                <a:gd name="T55" fmla="*/ 800 h 4086"/>
                <a:gd name="T56" fmla="*/ 2342 w 3221"/>
                <a:gd name="T57" fmla="*/ 788 h 4086"/>
                <a:gd name="T58" fmla="*/ 342 w 3221"/>
                <a:gd name="T59" fmla="*/ 790 h 4086"/>
                <a:gd name="T60" fmla="*/ 302 w 3221"/>
                <a:gd name="T61" fmla="*/ 814 h 4086"/>
                <a:gd name="T62" fmla="*/ 278 w 3221"/>
                <a:gd name="T63" fmla="*/ 855 h 4086"/>
                <a:gd name="T64" fmla="*/ 275 w 3221"/>
                <a:gd name="T65" fmla="*/ 3718 h 4086"/>
                <a:gd name="T66" fmla="*/ 287 w 3221"/>
                <a:gd name="T67" fmla="*/ 3765 h 4086"/>
                <a:gd name="T68" fmla="*/ 321 w 3221"/>
                <a:gd name="T69" fmla="*/ 3798 h 4086"/>
                <a:gd name="T70" fmla="*/ 367 w 3221"/>
                <a:gd name="T71" fmla="*/ 3810 h 4086"/>
                <a:gd name="T72" fmla="*/ 1792 w 3221"/>
                <a:gd name="T73" fmla="*/ 3885 h 4086"/>
                <a:gd name="T74" fmla="*/ 1893 w 3221"/>
                <a:gd name="T75" fmla="*/ 4022 h 4086"/>
                <a:gd name="T76" fmla="*/ 367 w 3221"/>
                <a:gd name="T77" fmla="*/ 4086 h 4086"/>
                <a:gd name="T78" fmla="*/ 270 w 3221"/>
                <a:gd name="T79" fmla="*/ 4072 h 4086"/>
                <a:gd name="T80" fmla="*/ 182 w 3221"/>
                <a:gd name="T81" fmla="*/ 4035 h 4086"/>
                <a:gd name="T82" fmla="*/ 107 w 3221"/>
                <a:gd name="T83" fmla="*/ 3977 h 4086"/>
                <a:gd name="T84" fmla="*/ 50 w 3221"/>
                <a:gd name="T85" fmla="*/ 3904 h 4086"/>
                <a:gd name="T86" fmla="*/ 12 w 3221"/>
                <a:gd name="T87" fmla="*/ 3815 h 4086"/>
                <a:gd name="T88" fmla="*/ 0 w 3221"/>
                <a:gd name="T89" fmla="*/ 3718 h 4086"/>
                <a:gd name="T90" fmla="*/ 2 w 3221"/>
                <a:gd name="T91" fmla="*/ 830 h 4086"/>
                <a:gd name="T92" fmla="*/ 29 w 3221"/>
                <a:gd name="T93" fmla="*/ 736 h 4086"/>
                <a:gd name="T94" fmla="*/ 76 w 3221"/>
                <a:gd name="T95" fmla="*/ 655 h 4086"/>
                <a:gd name="T96" fmla="*/ 142 w 3221"/>
                <a:gd name="T97" fmla="*/ 589 h 4086"/>
                <a:gd name="T98" fmla="*/ 225 w 3221"/>
                <a:gd name="T99" fmla="*/ 541 h 4086"/>
                <a:gd name="T100" fmla="*/ 317 w 3221"/>
                <a:gd name="T101" fmla="*/ 516 h 4086"/>
                <a:gd name="T102" fmla="*/ 512 w 3221"/>
                <a:gd name="T103" fmla="*/ 512 h 4086"/>
                <a:gd name="T104" fmla="*/ 516 w 3221"/>
                <a:gd name="T105" fmla="*/ 317 h 4086"/>
                <a:gd name="T106" fmla="*/ 541 w 3221"/>
                <a:gd name="T107" fmla="*/ 224 h 4086"/>
                <a:gd name="T108" fmla="*/ 588 w 3221"/>
                <a:gd name="T109" fmla="*/ 143 h 4086"/>
                <a:gd name="T110" fmla="*/ 656 w 3221"/>
                <a:gd name="T111" fmla="*/ 76 h 4086"/>
                <a:gd name="T112" fmla="*/ 737 w 3221"/>
                <a:gd name="T113" fmla="*/ 29 h 4086"/>
                <a:gd name="T114" fmla="*/ 829 w 3221"/>
                <a:gd name="T115" fmla="*/ 3 h 4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21" h="4086">
                  <a:moveTo>
                    <a:pt x="879" y="0"/>
                  </a:moveTo>
                  <a:lnTo>
                    <a:pt x="2854" y="0"/>
                  </a:lnTo>
                  <a:lnTo>
                    <a:pt x="2903" y="3"/>
                  </a:lnTo>
                  <a:lnTo>
                    <a:pt x="2951" y="13"/>
                  </a:lnTo>
                  <a:lnTo>
                    <a:pt x="2996" y="29"/>
                  </a:lnTo>
                  <a:lnTo>
                    <a:pt x="3038" y="50"/>
                  </a:lnTo>
                  <a:lnTo>
                    <a:pt x="3078" y="76"/>
                  </a:lnTo>
                  <a:lnTo>
                    <a:pt x="3113" y="108"/>
                  </a:lnTo>
                  <a:lnTo>
                    <a:pt x="3145" y="143"/>
                  </a:lnTo>
                  <a:lnTo>
                    <a:pt x="3171" y="181"/>
                  </a:lnTo>
                  <a:lnTo>
                    <a:pt x="3192" y="224"/>
                  </a:lnTo>
                  <a:lnTo>
                    <a:pt x="3208" y="270"/>
                  </a:lnTo>
                  <a:lnTo>
                    <a:pt x="3218" y="317"/>
                  </a:lnTo>
                  <a:lnTo>
                    <a:pt x="3221" y="367"/>
                  </a:lnTo>
                  <a:lnTo>
                    <a:pt x="3221" y="2118"/>
                  </a:lnTo>
                  <a:lnTo>
                    <a:pt x="3154" y="2095"/>
                  </a:lnTo>
                  <a:lnTo>
                    <a:pt x="3086" y="2077"/>
                  </a:lnTo>
                  <a:lnTo>
                    <a:pt x="3017" y="2063"/>
                  </a:lnTo>
                  <a:lnTo>
                    <a:pt x="2946" y="2053"/>
                  </a:lnTo>
                  <a:lnTo>
                    <a:pt x="2946" y="367"/>
                  </a:lnTo>
                  <a:lnTo>
                    <a:pt x="2942" y="342"/>
                  </a:lnTo>
                  <a:lnTo>
                    <a:pt x="2933" y="321"/>
                  </a:lnTo>
                  <a:lnTo>
                    <a:pt x="2918" y="302"/>
                  </a:lnTo>
                  <a:lnTo>
                    <a:pt x="2900" y="287"/>
                  </a:lnTo>
                  <a:lnTo>
                    <a:pt x="2879" y="279"/>
                  </a:lnTo>
                  <a:lnTo>
                    <a:pt x="2854" y="275"/>
                  </a:lnTo>
                  <a:lnTo>
                    <a:pt x="879" y="275"/>
                  </a:lnTo>
                  <a:lnTo>
                    <a:pt x="855" y="279"/>
                  </a:lnTo>
                  <a:lnTo>
                    <a:pt x="833" y="287"/>
                  </a:lnTo>
                  <a:lnTo>
                    <a:pt x="814" y="302"/>
                  </a:lnTo>
                  <a:lnTo>
                    <a:pt x="799" y="321"/>
                  </a:lnTo>
                  <a:lnTo>
                    <a:pt x="790" y="342"/>
                  </a:lnTo>
                  <a:lnTo>
                    <a:pt x="787" y="367"/>
                  </a:lnTo>
                  <a:lnTo>
                    <a:pt x="787" y="512"/>
                  </a:lnTo>
                  <a:lnTo>
                    <a:pt x="2342" y="512"/>
                  </a:lnTo>
                  <a:lnTo>
                    <a:pt x="2391" y="516"/>
                  </a:lnTo>
                  <a:lnTo>
                    <a:pt x="2439" y="526"/>
                  </a:lnTo>
                  <a:lnTo>
                    <a:pt x="2484" y="541"/>
                  </a:lnTo>
                  <a:lnTo>
                    <a:pt x="2526" y="563"/>
                  </a:lnTo>
                  <a:lnTo>
                    <a:pt x="2565" y="589"/>
                  </a:lnTo>
                  <a:lnTo>
                    <a:pt x="2601" y="620"/>
                  </a:lnTo>
                  <a:lnTo>
                    <a:pt x="2632" y="655"/>
                  </a:lnTo>
                  <a:lnTo>
                    <a:pt x="2659" y="694"/>
                  </a:lnTo>
                  <a:lnTo>
                    <a:pt x="2680" y="736"/>
                  </a:lnTo>
                  <a:lnTo>
                    <a:pt x="2695" y="781"/>
                  </a:lnTo>
                  <a:lnTo>
                    <a:pt x="2705" y="830"/>
                  </a:lnTo>
                  <a:lnTo>
                    <a:pt x="2709" y="879"/>
                  </a:lnTo>
                  <a:lnTo>
                    <a:pt x="2709" y="2051"/>
                  </a:lnTo>
                  <a:lnTo>
                    <a:pt x="2614" y="2062"/>
                  </a:lnTo>
                  <a:lnTo>
                    <a:pt x="2523" y="2080"/>
                  </a:lnTo>
                  <a:lnTo>
                    <a:pt x="2434" y="2107"/>
                  </a:lnTo>
                  <a:lnTo>
                    <a:pt x="2434" y="879"/>
                  </a:lnTo>
                  <a:lnTo>
                    <a:pt x="2430" y="855"/>
                  </a:lnTo>
                  <a:lnTo>
                    <a:pt x="2420" y="833"/>
                  </a:lnTo>
                  <a:lnTo>
                    <a:pt x="2406" y="814"/>
                  </a:lnTo>
                  <a:lnTo>
                    <a:pt x="2388" y="800"/>
                  </a:lnTo>
                  <a:lnTo>
                    <a:pt x="2365" y="790"/>
                  </a:lnTo>
                  <a:lnTo>
                    <a:pt x="2342" y="788"/>
                  </a:lnTo>
                  <a:lnTo>
                    <a:pt x="367" y="788"/>
                  </a:lnTo>
                  <a:lnTo>
                    <a:pt x="342" y="790"/>
                  </a:lnTo>
                  <a:lnTo>
                    <a:pt x="321" y="800"/>
                  </a:lnTo>
                  <a:lnTo>
                    <a:pt x="302" y="814"/>
                  </a:lnTo>
                  <a:lnTo>
                    <a:pt x="287" y="833"/>
                  </a:lnTo>
                  <a:lnTo>
                    <a:pt x="278" y="855"/>
                  </a:lnTo>
                  <a:lnTo>
                    <a:pt x="275" y="879"/>
                  </a:lnTo>
                  <a:lnTo>
                    <a:pt x="275" y="3718"/>
                  </a:lnTo>
                  <a:lnTo>
                    <a:pt x="278" y="3743"/>
                  </a:lnTo>
                  <a:lnTo>
                    <a:pt x="287" y="3765"/>
                  </a:lnTo>
                  <a:lnTo>
                    <a:pt x="302" y="3784"/>
                  </a:lnTo>
                  <a:lnTo>
                    <a:pt x="321" y="3798"/>
                  </a:lnTo>
                  <a:lnTo>
                    <a:pt x="342" y="3808"/>
                  </a:lnTo>
                  <a:lnTo>
                    <a:pt x="367" y="3810"/>
                  </a:lnTo>
                  <a:lnTo>
                    <a:pt x="1750" y="3810"/>
                  </a:lnTo>
                  <a:lnTo>
                    <a:pt x="1792" y="3885"/>
                  </a:lnTo>
                  <a:lnTo>
                    <a:pt x="1841" y="3955"/>
                  </a:lnTo>
                  <a:lnTo>
                    <a:pt x="1893" y="4022"/>
                  </a:lnTo>
                  <a:lnTo>
                    <a:pt x="1951" y="4086"/>
                  </a:lnTo>
                  <a:lnTo>
                    <a:pt x="367" y="4086"/>
                  </a:lnTo>
                  <a:lnTo>
                    <a:pt x="317" y="4082"/>
                  </a:lnTo>
                  <a:lnTo>
                    <a:pt x="270" y="4072"/>
                  </a:lnTo>
                  <a:lnTo>
                    <a:pt x="225" y="4056"/>
                  </a:lnTo>
                  <a:lnTo>
                    <a:pt x="182" y="4035"/>
                  </a:lnTo>
                  <a:lnTo>
                    <a:pt x="142" y="4008"/>
                  </a:lnTo>
                  <a:lnTo>
                    <a:pt x="107" y="3977"/>
                  </a:lnTo>
                  <a:lnTo>
                    <a:pt x="76" y="3942"/>
                  </a:lnTo>
                  <a:lnTo>
                    <a:pt x="50" y="3904"/>
                  </a:lnTo>
                  <a:lnTo>
                    <a:pt x="29" y="3861"/>
                  </a:lnTo>
                  <a:lnTo>
                    <a:pt x="12" y="3815"/>
                  </a:lnTo>
                  <a:lnTo>
                    <a:pt x="2" y="3768"/>
                  </a:lnTo>
                  <a:lnTo>
                    <a:pt x="0" y="3718"/>
                  </a:lnTo>
                  <a:lnTo>
                    <a:pt x="0" y="879"/>
                  </a:lnTo>
                  <a:lnTo>
                    <a:pt x="2" y="830"/>
                  </a:lnTo>
                  <a:lnTo>
                    <a:pt x="12" y="781"/>
                  </a:lnTo>
                  <a:lnTo>
                    <a:pt x="29" y="736"/>
                  </a:lnTo>
                  <a:lnTo>
                    <a:pt x="50" y="694"/>
                  </a:lnTo>
                  <a:lnTo>
                    <a:pt x="76" y="655"/>
                  </a:lnTo>
                  <a:lnTo>
                    <a:pt x="107" y="620"/>
                  </a:lnTo>
                  <a:lnTo>
                    <a:pt x="142" y="589"/>
                  </a:lnTo>
                  <a:lnTo>
                    <a:pt x="182" y="563"/>
                  </a:lnTo>
                  <a:lnTo>
                    <a:pt x="225" y="541"/>
                  </a:lnTo>
                  <a:lnTo>
                    <a:pt x="270" y="526"/>
                  </a:lnTo>
                  <a:lnTo>
                    <a:pt x="317" y="516"/>
                  </a:lnTo>
                  <a:lnTo>
                    <a:pt x="367" y="512"/>
                  </a:lnTo>
                  <a:lnTo>
                    <a:pt x="512" y="512"/>
                  </a:lnTo>
                  <a:lnTo>
                    <a:pt x="512" y="367"/>
                  </a:lnTo>
                  <a:lnTo>
                    <a:pt x="516" y="317"/>
                  </a:lnTo>
                  <a:lnTo>
                    <a:pt x="526" y="270"/>
                  </a:lnTo>
                  <a:lnTo>
                    <a:pt x="541" y="224"/>
                  </a:lnTo>
                  <a:lnTo>
                    <a:pt x="562" y="181"/>
                  </a:lnTo>
                  <a:lnTo>
                    <a:pt x="588" y="143"/>
                  </a:lnTo>
                  <a:lnTo>
                    <a:pt x="619" y="108"/>
                  </a:lnTo>
                  <a:lnTo>
                    <a:pt x="656" y="76"/>
                  </a:lnTo>
                  <a:lnTo>
                    <a:pt x="694" y="50"/>
                  </a:lnTo>
                  <a:lnTo>
                    <a:pt x="737" y="29"/>
                  </a:lnTo>
                  <a:lnTo>
                    <a:pt x="782" y="13"/>
                  </a:lnTo>
                  <a:lnTo>
                    <a:pt x="829" y="3"/>
                  </a:lnTo>
                  <a:lnTo>
                    <a:pt x="8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3" name="Freeform 456"/>
            <p:cNvSpPr/>
            <p:nvPr/>
          </p:nvSpPr>
          <p:spPr bwMode="auto">
            <a:xfrm>
              <a:off x="2302" y="3015"/>
              <a:ext cx="536" cy="137"/>
            </a:xfrm>
            <a:custGeom>
              <a:avLst/>
              <a:gdLst>
                <a:gd name="T0" fmla="*/ 138 w 1070"/>
                <a:gd name="T1" fmla="*/ 0 h 276"/>
                <a:gd name="T2" fmla="*/ 931 w 1070"/>
                <a:gd name="T3" fmla="*/ 0 h 276"/>
                <a:gd name="T4" fmla="*/ 964 w 1070"/>
                <a:gd name="T5" fmla="*/ 4 h 276"/>
                <a:gd name="T6" fmla="*/ 993 w 1070"/>
                <a:gd name="T7" fmla="*/ 15 h 276"/>
                <a:gd name="T8" fmla="*/ 1018 w 1070"/>
                <a:gd name="T9" fmla="*/ 31 h 276"/>
                <a:gd name="T10" fmla="*/ 1039 w 1070"/>
                <a:gd name="T11" fmla="*/ 52 h 276"/>
                <a:gd name="T12" fmla="*/ 1055 w 1070"/>
                <a:gd name="T13" fmla="*/ 77 h 276"/>
                <a:gd name="T14" fmla="*/ 1066 w 1070"/>
                <a:gd name="T15" fmla="*/ 106 h 276"/>
                <a:gd name="T16" fmla="*/ 1070 w 1070"/>
                <a:gd name="T17" fmla="*/ 139 h 276"/>
                <a:gd name="T18" fmla="*/ 1066 w 1070"/>
                <a:gd name="T19" fmla="*/ 170 h 276"/>
                <a:gd name="T20" fmla="*/ 1055 w 1070"/>
                <a:gd name="T21" fmla="*/ 198 h 276"/>
                <a:gd name="T22" fmla="*/ 1039 w 1070"/>
                <a:gd name="T23" fmla="*/ 225 h 276"/>
                <a:gd name="T24" fmla="*/ 1018 w 1070"/>
                <a:gd name="T25" fmla="*/ 246 h 276"/>
                <a:gd name="T26" fmla="*/ 993 w 1070"/>
                <a:gd name="T27" fmla="*/ 262 h 276"/>
                <a:gd name="T28" fmla="*/ 964 w 1070"/>
                <a:gd name="T29" fmla="*/ 272 h 276"/>
                <a:gd name="T30" fmla="*/ 931 w 1070"/>
                <a:gd name="T31" fmla="*/ 276 h 276"/>
                <a:gd name="T32" fmla="*/ 138 w 1070"/>
                <a:gd name="T33" fmla="*/ 276 h 276"/>
                <a:gd name="T34" fmla="*/ 106 w 1070"/>
                <a:gd name="T35" fmla="*/ 272 h 276"/>
                <a:gd name="T36" fmla="*/ 77 w 1070"/>
                <a:gd name="T37" fmla="*/ 262 h 276"/>
                <a:gd name="T38" fmla="*/ 52 w 1070"/>
                <a:gd name="T39" fmla="*/ 246 h 276"/>
                <a:gd name="T40" fmla="*/ 31 w 1070"/>
                <a:gd name="T41" fmla="*/ 225 h 276"/>
                <a:gd name="T42" fmla="*/ 15 w 1070"/>
                <a:gd name="T43" fmla="*/ 198 h 276"/>
                <a:gd name="T44" fmla="*/ 4 w 1070"/>
                <a:gd name="T45" fmla="*/ 170 h 276"/>
                <a:gd name="T46" fmla="*/ 0 w 1070"/>
                <a:gd name="T47" fmla="*/ 139 h 276"/>
                <a:gd name="T48" fmla="*/ 4 w 1070"/>
                <a:gd name="T49" fmla="*/ 106 h 276"/>
                <a:gd name="T50" fmla="*/ 15 w 1070"/>
                <a:gd name="T51" fmla="*/ 77 h 276"/>
                <a:gd name="T52" fmla="*/ 31 w 1070"/>
                <a:gd name="T53" fmla="*/ 52 h 276"/>
                <a:gd name="T54" fmla="*/ 52 w 1070"/>
                <a:gd name="T55" fmla="*/ 31 h 276"/>
                <a:gd name="T56" fmla="*/ 77 w 1070"/>
                <a:gd name="T57" fmla="*/ 15 h 276"/>
                <a:gd name="T58" fmla="*/ 106 w 1070"/>
                <a:gd name="T59" fmla="*/ 4 h 276"/>
                <a:gd name="T60" fmla="*/ 138 w 1070"/>
                <a:gd name="T6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70" h="276">
                  <a:moveTo>
                    <a:pt x="138" y="0"/>
                  </a:moveTo>
                  <a:lnTo>
                    <a:pt x="931" y="0"/>
                  </a:lnTo>
                  <a:lnTo>
                    <a:pt x="964" y="4"/>
                  </a:lnTo>
                  <a:lnTo>
                    <a:pt x="993" y="15"/>
                  </a:lnTo>
                  <a:lnTo>
                    <a:pt x="1018" y="31"/>
                  </a:lnTo>
                  <a:lnTo>
                    <a:pt x="1039" y="52"/>
                  </a:lnTo>
                  <a:lnTo>
                    <a:pt x="1055" y="77"/>
                  </a:lnTo>
                  <a:lnTo>
                    <a:pt x="1066" y="106"/>
                  </a:lnTo>
                  <a:lnTo>
                    <a:pt x="1070" y="139"/>
                  </a:lnTo>
                  <a:lnTo>
                    <a:pt x="1066" y="170"/>
                  </a:lnTo>
                  <a:lnTo>
                    <a:pt x="1055" y="198"/>
                  </a:lnTo>
                  <a:lnTo>
                    <a:pt x="1039" y="225"/>
                  </a:lnTo>
                  <a:lnTo>
                    <a:pt x="1018" y="246"/>
                  </a:lnTo>
                  <a:lnTo>
                    <a:pt x="993" y="262"/>
                  </a:lnTo>
                  <a:lnTo>
                    <a:pt x="964" y="272"/>
                  </a:lnTo>
                  <a:lnTo>
                    <a:pt x="931" y="276"/>
                  </a:lnTo>
                  <a:lnTo>
                    <a:pt x="138" y="276"/>
                  </a:lnTo>
                  <a:lnTo>
                    <a:pt x="106" y="272"/>
                  </a:lnTo>
                  <a:lnTo>
                    <a:pt x="77" y="262"/>
                  </a:lnTo>
                  <a:lnTo>
                    <a:pt x="52" y="246"/>
                  </a:lnTo>
                  <a:lnTo>
                    <a:pt x="31" y="225"/>
                  </a:lnTo>
                  <a:lnTo>
                    <a:pt x="15" y="198"/>
                  </a:lnTo>
                  <a:lnTo>
                    <a:pt x="4" y="170"/>
                  </a:lnTo>
                  <a:lnTo>
                    <a:pt x="0" y="139"/>
                  </a:lnTo>
                  <a:lnTo>
                    <a:pt x="4" y="106"/>
                  </a:lnTo>
                  <a:lnTo>
                    <a:pt x="15" y="77"/>
                  </a:lnTo>
                  <a:lnTo>
                    <a:pt x="31" y="52"/>
                  </a:lnTo>
                  <a:lnTo>
                    <a:pt x="52" y="31"/>
                  </a:lnTo>
                  <a:lnTo>
                    <a:pt x="77" y="15"/>
                  </a:lnTo>
                  <a:lnTo>
                    <a:pt x="106" y="4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4" name="Freeform 457"/>
            <p:cNvSpPr/>
            <p:nvPr/>
          </p:nvSpPr>
          <p:spPr bwMode="auto">
            <a:xfrm>
              <a:off x="2302" y="3320"/>
              <a:ext cx="657" cy="138"/>
            </a:xfrm>
            <a:custGeom>
              <a:avLst/>
              <a:gdLst>
                <a:gd name="T0" fmla="*/ 138 w 1314"/>
                <a:gd name="T1" fmla="*/ 0 h 275"/>
                <a:gd name="T2" fmla="*/ 1176 w 1314"/>
                <a:gd name="T3" fmla="*/ 0 h 275"/>
                <a:gd name="T4" fmla="*/ 1207 w 1314"/>
                <a:gd name="T5" fmla="*/ 4 h 275"/>
                <a:gd name="T6" fmla="*/ 1237 w 1314"/>
                <a:gd name="T7" fmla="*/ 14 h 275"/>
                <a:gd name="T8" fmla="*/ 1262 w 1314"/>
                <a:gd name="T9" fmla="*/ 30 h 275"/>
                <a:gd name="T10" fmla="*/ 1284 w 1314"/>
                <a:gd name="T11" fmla="*/ 52 h 275"/>
                <a:gd name="T12" fmla="*/ 1300 w 1314"/>
                <a:gd name="T13" fmla="*/ 77 h 275"/>
                <a:gd name="T14" fmla="*/ 1310 w 1314"/>
                <a:gd name="T15" fmla="*/ 107 h 275"/>
                <a:gd name="T16" fmla="*/ 1314 w 1314"/>
                <a:gd name="T17" fmla="*/ 138 h 275"/>
                <a:gd name="T18" fmla="*/ 1310 w 1314"/>
                <a:gd name="T19" fmla="*/ 169 h 275"/>
                <a:gd name="T20" fmla="*/ 1300 w 1314"/>
                <a:gd name="T21" fmla="*/ 198 h 275"/>
                <a:gd name="T22" fmla="*/ 1284 w 1314"/>
                <a:gd name="T23" fmla="*/ 224 h 275"/>
                <a:gd name="T24" fmla="*/ 1262 w 1314"/>
                <a:gd name="T25" fmla="*/ 245 h 275"/>
                <a:gd name="T26" fmla="*/ 1237 w 1314"/>
                <a:gd name="T27" fmla="*/ 261 h 275"/>
                <a:gd name="T28" fmla="*/ 1207 w 1314"/>
                <a:gd name="T29" fmla="*/ 271 h 275"/>
                <a:gd name="T30" fmla="*/ 1176 w 1314"/>
                <a:gd name="T31" fmla="*/ 275 h 275"/>
                <a:gd name="T32" fmla="*/ 138 w 1314"/>
                <a:gd name="T33" fmla="*/ 275 h 275"/>
                <a:gd name="T34" fmla="*/ 106 w 1314"/>
                <a:gd name="T35" fmla="*/ 271 h 275"/>
                <a:gd name="T36" fmla="*/ 77 w 1314"/>
                <a:gd name="T37" fmla="*/ 261 h 275"/>
                <a:gd name="T38" fmla="*/ 52 w 1314"/>
                <a:gd name="T39" fmla="*/ 245 h 275"/>
                <a:gd name="T40" fmla="*/ 31 w 1314"/>
                <a:gd name="T41" fmla="*/ 224 h 275"/>
                <a:gd name="T42" fmla="*/ 15 w 1314"/>
                <a:gd name="T43" fmla="*/ 198 h 275"/>
                <a:gd name="T44" fmla="*/ 4 w 1314"/>
                <a:gd name="T45" fmla="*/ 169 h 275"/>
                <a:gd name="T46" fmla="*/ 0 w 1314"/>
                <a:gd name="T47" fmla="*/ 138 h 275"/>
                <a:gd name="T48" fmla="*/ 4 w 1314"/>
                <a:gd name="T49" fmla="*/ 107 h 275"/>
                <a:gd name="T50" fmla="*/ 15 w 1314"/>
                <a:gd name="T51" fmla="*/ 77 h 275"/>
                <a:gd name="T52" fmla="*/ 31 w 1314"/>
                <a:gd name="T53" fmla="*/ 52 h 275"/>
                <a:gd name="T54" fmla="*/ 52 w 1314"/>
                <a:gd name="T55" fmla="*/ 30 h 275"/>
                <a:gd name="T56" fmla="*/ 77 w 1314"/>
                <a:gd name="T57" fmla="*/ 14 h 275"/>
                <a:gd name="T58" fmla="*/ 106 w 1314"/>
                <a:gd name="T59" fmla="*/ 4 h 275"/>
                <a:gd name="T60" fmla="*/ 138 w 1314"/>
                <a:gd name="T61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14" h="275">
                  <a:moveTo>
                    <a:pt x="138" y="0"/>
                  </a:moveTo>
                  <a:lnTo>
                    <a:pt x="1176" y="0"/>
                  </a:lnTo>
                  <a:lnTo>
                    <a:pt x="1207" y="4"/>
                  </a:lnTo>
                  <a:lnTo>
                    <a:pt x="1237" y="14"/>
                  </a:lnTo>
                  <a:lnTo>
                    <a:pt x="1262" y="30"/>
                  </a:lnTo>
                  <a:lnTo>
                    <a:pt x="1284" y="52"/>
                  </a:lnTo>
                  <a:lnTo>
                    <a:pt x="1300" y="77"/>
                  </a:lnTo>
                  <a:lnTo>
                    <a:pt x="1310" y="107"/>
                  </a:lnTo>
                  <a:lnTo>
                    <a:pt x="1314" y="138"/>
                  </a:lnTo>
                  <a:lnTo>
                    <a:pt x="1310" y="169"/>
                  </a:lnTo>
                  <a:lnTo>
                    <a:pt x="1300" y="198"/>
                  </a:lnTo>
                  <a:lnTo>
                    <a:pt x="1284" y="224"/>
                  </a:lnTo>
                  <a:lnTo>
                    <a:pt x="1262" y="245"/>
                  </a:lnTo>
                  <a:lnTo>
                    <a:pt x="1237" y="261"/>
                  </a:lnTo>
                  <a:lnTo>
                    <a:pt x="1207" y="271"/>
                  </a:lnTo>
                  <a:lnTo>
                    <a:pt x="1176" y="275"/>
                  </a:lnTo>
                  <a:lnTo>
                    <a:pt x="138" y="275"/>
                  </a:lnTo>
                  <a:lnTo>
                    <a:pt x="106" y="271"/>
                  </a:lnTo>
                  <a:lnTo>
                    <a:pt x="77" y="261"/>
                  </a:lnTo>
                  <a:lnTo>
                    <a:pt x="52" y="245"/>
                  </a:lnTo>
                  <a:lnTo>
                    <a:pt x="31" y="224"/>
                  </a:lnTo>
                  <a:lnTo>
                    <a:pt x="15" y="198"/>
                  </a:lnTo>
                  <a:lnTo>
                    <a:pt x="4" y="169"/>
                  </a:lnTo>
                  <a:lnTo>
                    <a:pt x="0" y="138"/>
                  </a:lnTo>
                  <a:lnTo>
                    <a:pt x="4" y="107"/>
                  </a:lnTo>
                  <a:lnTo>
                    <a:pt x="15" y="77"/>
                  </a:lnTo>
                  <a:lnTo>
                    <a:pt x="31" y="52"/>
                  </a:lnTo>
                  <a:lnTo>
                    <a:pt x="52" y="30"/>
                  </a:lnTo>
                  <a:lnTo>
                    <a:pt x="77" y="14"/>
                  </a:lnTo>
                  <a:lnTo>
                    <a:pt x="106" y="4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5" name="Freeform 458"/>
            <p:cNvSpPr/>
            <p:nvPr/>
          </p:nvSpPr>
          <p:spPr bwMode="auto">
            <a:xfrm>
              <a:off x="2302" y="3625"/>
              <a:ext cx="577" cy="138"/>
            </a:xfrm>
            <a:custGeom>
              <a:avLst/>
              <a:gdLst>
                <a:gd name="T0" fmla="*/ 138 w 1152"/>
                <a:gd name="T1" fmla="*/ 0 h 274"/>
                <a:gd name="T2" fmla="*/ 1152 w 1152"/>
                <a:gd name="T3" fmla="*/ 0 h 274"/>
                <a:gd name="T4" fmla="*/ 1108 w 1152"/>
                <a:gd name="T5" fmla="*/ 63 h 274"/>
                <a:gd name="T6" fmla="*/ 1066 w 1152"/>
                <a:gd name="T7" fmla="*/ 131 h 274"/>
                <a:gd name="T8" fmla="*/ 1030 w 1152"/>
                <a:gd name="T9" fmla="*/ 201 h 274"/>
                <a:gd name="T10" fmla="*/ 998 w 1152"/>
                <a:gd name="T11" fmla="*/ 274 h 274"/>
                <a:gd name="T12" fmla="*/ 138 w 1152"/>
                <a:gd name="T13" fmla="*/ 274 h 274"/>
                <a:gd name="T14" fmla="*/ 106 w 1152"/>
                <a:gd name="T15" fmla="*/ 270 h 274"/>
                <a:gd name="T16" fmla="*/ 77 w 1152"/>
                <a:gd name="T17" fmla="*/ 261 h 274"/>
                <a:gd name="T18" fmla="*/ 52 w 1152"/>
                <a:gd name="T19" fmla="*/ 244 h 274"/>
                <a:gd name="T20" fmla="*/ 31 w 1152"/>
                <a:gd name="T21" fmla="*/ 223 h 274"/>
                <a:gd name="T22" fmla="*/ 15 w 1152"/>
                <a:gd name="T23" fmla="*/ 197 h 274"/>
                <a:gd name="T24" fmla="*/ 4 w 1152"/>
                <a:gd name="T25" fmla="*/ 168 h 274"/>
                <a:gd name="T26" fmla="*/ 0 w 1152"/>
                <a:gd name="T27" fmla="*/ 137 h 274"/>
                <a:gd name="T28" fmla="*/ 4 w 1152"/>
                <a:gd name="T29" fmla="*/ 105 h 274"/>
                <a:gd name="T30" fmla="*/ 15 w 1152"/>
                <a:gd name="T31" fmla="*/ 76 h 274"/>
                <a:gd name="T32" fmla="*/ 31 w 1152"/>
                <a:gd name="T33" fmla="*/ 51 h 274"/>
                <a:gd name="T34" fmla="*/ 52 w 1152"/>
                <a:gd name="T35" fmla="*/ 30 h 274"/>
                <a:gd name="T36" fmla="*/ 77 w 1152"/>
                <a:gd name="T37" fmla="*/ 13 h 274"/>
                <a:gd name="T38" fmla="*/ 106 w 1152"/>
                <a:gd name="T39" fmla="*/ 2 h 274"/>
                <a:gd name="T40" fmla="*/ 138 w 1152"/>
                <a:gd name="T4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52" h="274">
                  <a:moveTo>
                    <a:pt x="138" y="0"/>
                  </a:moveTo>
                  <a:lnTo>
                    <a:pt x="1152" y="0"/>
                  </a:lnTo>
                  <a:lnTo>
                    <a:pt x="1108" y="63"/>
                  </a:lnTo>
                  <a:lnTo>
                    <a:pt x="1066" y="131"/>
                  </a:lnTo>
                  <a:lnTo>
                    <a:pt x="1030" y="201"/>
                  </a:lnTo>
                  <a:lnTo>
                    <a:pt x="998" y="274"/>
                  </a:lnTo>
                  <a:lnTo>
                    <a:pt x="138" y="274"/>
                  </a:lnTo>
                  <a:lnTo>
                    <a:pt x="106" y="270"/>
                  </a:lnTo>
                  <a:lnTo>
                    <a:pt x="77" y="261"/>
                  </a:lnTo>
                  <a:lnTo>
                    <a:pt x="52" y="244"/>
                  </a:lnTo>
                  <a:lnTo>
                    <a:pt x="31" y="223"/>
                  </a:lnTo>
                  <a:lnTo>
                    <a:pt x="15" y="197"/>
                  </a:lnTo>
                  <a:lnTo>
                    <a:pt x="4" y="168"/>
                  </a:lnTo>
                  <a:lnTo>
                    <a:pt x="0" y="137"/>
                  </a:lnTo>
                  <a:lnTo>
                    <a:pt x="4" y="105"/>
                  </a:lnTo>
                  <a:lnTo>
                    <a:pt x="15" y="76"/>
                  </a:lnTo>
                  <a:lnTo>
                    <a:pt x="31" y="51"/>
                  </a:lnTo>
                  <a:lnTo>
                    <a:pt x="52" y="30"/>
                  </a:lnTo>
                  <a:lnTo>
                    <a:pt x="77" y="13"/>
                  </a:lnTo>
                  <a:lnTo>
                    <a:pt x="106" y="2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6" name="Freeform 459"/>
            <p:cNvSpPr/>
            <p:nvPr/>
          </p:nvSpPr>
          <p:spPr bwMode="auto">
            <a:xfrm>
              <a:off x="2302" y="3930"/>
              <a:ext cx="463" cy="138"/>
            </a:xfrm>
            <a:custGeom>
              <a:avLst/>
              <a:gdLst>
                <a:gd name="T0" fmla="*/ 138 w 925"/>
                <a:gd name="T1" fmla="*/ 0 h 274"/>
                <a:gd name="T2" fmla="*/ 918 w 925"/>
                <a:gd name="T3" fmla="*/ 0 h 274"/>
                <a:gd name="T4" fmla="*/ 914 w 925"/>
                <a:gd name="T5" fmla="*/ 54 h 274"/>
                <a:gd name="T6" fmla="*/ 911 w 925"/>
                <a:gd name="T7" fmla="*/ 107 h 274"/>
                <a:gd name="T8" fmla="*/ 915 w 925"/>
                <a:gd name="T9" fmla="*/ 192 h 274"/>
                <a:gd name="T10" fmla="*/ 925 w 925"/>
                <a:gd name="T11" fmla="*/ 274 h 274"/>
                <a:gd name="T12" fmla="*/ 138 w 925"/>
                <a:gd name="T13" fmla="*/ 274 h 274"/>
                <a:gd name="T14" fmla="*/ 106 w 925"/>
                <a:gd name="T15" fmla="*/ 271 h 274"/>
                <a:gd name="T16" fmla="*/ 77 w 925"/>
                <a:gd name="T17" fmla="*/ 261 h 274"/>
                <a:gd name="T18" fmla="*/ 52 w 925"/>
                <a:gd name="T19" fmla="*/ 244 h 274"/>
                <a:gd name="T20" fmla="*/ 31 w 925"/>
                <a:gd name="T21" fmla="*/ 223 h 274"/>
                <a:gd name="T22" fmla="*/ 15 w 925"/>
                <a:gd name="T23" fmla="*/ 197 h 274"/>
                <a:gd name="T24" fmla="*/ 4 w 925"/>
                <a:gd name="T25" fmla="*/ 168 h 274"/>
                <a:gd name="T26" fmla="*/ 0 w 925"/>
                <a:gd name="T27" fmla="*/ 137 h 274"/>
                <a:gd name="T28" fmla="*/ 4 w 925"/>
                <a:gd name="T29" fmla="*/ 105 h 274"/>
                <a:gd name="T30" fmla="*/ 15 w 925"/>
                <a:gd name="T31" fmla="*/ 76 h 274"/>
                <a:gd name="T32" fmla="*/ 31 w 925"/>
                <a:gd name="T33" fmla="*/ 51 h 274"/>
                <a:gd name="T34" fmla="*/ 52 w 925"/>
                <a:gd name="T35" fmla="*/ 30 h 274"/>
                <a:gd name="T36" fmla="*/ 77 w 925"/>
                <a:gd name="T37" fmla="*/ 14 h 274"/>
                <a:gd name="T38" fmla="*/ 106 w 925"/>
                <a:gd name="T39" fmla="*/ 2 h 274"/>
                <a:gd name="T40" fmla="*/ 138 w 925"/>
                <a:gd name="T4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5" h="274">
                  <a:moveTo>
                    <a:pt x="138" y="0"/>
                  </a:moveTo>
                  <a:lnTo>
                    <a:pt x="918" y="0"/>
                  </a:lnTo>
                  <a:lnTo>
                    <a:pt x="914" y="54"/>
                  </a:lnTo>
                  <a:lnTo>
                    <a:pt x="911" y="107"/>
                  </a:lnTo>
                  <a:lnTo>
                    <a:pt x="915" y="192"/>
                  </a:lnTo>
                  <a:lnTo>
                    <a:pt x="925" y="274"/>
                  </a:lnTo>
                  <a:lnTo>
                    <a:pt x="138" y="274"/>
                  </a:lnTo>
                  <a:lnTo>
                    <a:pt x="106" y="271"/>
                  </a:lnTo>
                  <a:lnTo>
                    <a:pt x="77" y="261"/>
                  </a:lnTo>
                  <a:lnTo>
                    <a:pt x="52" y="244"/>
                  </a:lnTo>
                  <a:lnTo>
                    <a:pt x="31" y="223"/>
                  </a:lnTo>
                  <a:lnTo>
                    <a:pt x="15" y="197"/>
                  </a:lnTo>
                  <a:lnTo>
                    <a:pt x="4" y="168"/>
                  </a:lnTo>
                  <a:lnTo>
                    <a:pt x="0" y="137"/>
                  </a:lnTo>
                  <a:lnTo>
                    <a:pt x="4" y="105"/>
                  </a:lnTo>
                  <a:lnTo>
                    <a:pt x="15" y="76"/>
                  </a:lnTo>
                  <a:lnTo>
                    <a:pt x="31" y="51"/>
                  </a:lnTo>
                  <a:lnTo>
                    <a:pt x="52" y="30"/>
                  </a:lnTo>
                  <a:lnTo>
                    <a:pt x="77" y="14"/>
                  </a:lnTo>
                  <a:lnTo>
                    <a:pt x="106" y="2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7" name="Freeform 460"/>
            <p:cNvSpPr>
              <a:spLocks noEditPoints="1"/>
            </p:cNvSpPr>
            <p:nvPr/>
          </p:nvSpPr>
          <p:spPr bwMode="auto">
            <a:xfrm>
              <a:off x="3097" y="3842"/>
              <a:ext cx="527" cy="284"/>
            </a:xfrm>
            <a:custGeom>
              <a:avLst/>
              <a:gdLst>
                <a:gd name="T0" fmla="*/ 490 w 1056"/>
                <a:gd name="T1" fmla="*/ 81 h 568"/>
                <a:gd name="T2" fmla="*/ 424 w 1056"/>
                <a:gd name="T3" fmla="*/ 105 h 568"/>
                <a:gd name="T4" fmla="*/ 370 w 1056"/>
                <a:gd name="T5" fmla="*/ 151 h 568"/>
                <a:gd name="T6" fmla="*/ 334 w 1056"/>
                <a:gd name="T7" fmla="*/ 212 h 568"/>
                <a:gd name="T8" fmla="*/ 321 w 1056"/>
                <a:gd name="T9" fmla="*/ 283 h 568"/>
                <a:gd name="T10" fmla="*/ 334 w 1056"/>
                <a:gd name="T11" fmla="*/ 356 h 568"/>
                <a:gd name="T12" fmla="*/ 370 w 1056"/>
                <a:gd name="T13" fmla="*/ 417 h 568"/>
                <a:gd name="T14" fmla="*/ 424 w 1056"/>
                <a:gd name="T15" fmla="*/ 462 h 568"/>
                <a:gd name="T16" fmla="*/ 490 w 1056"/>
                <a:gd name="T17" fmla="*/ 487 h 568"/>
                <a:gd name="T18" fmla="*/ 565 w 1056"/>
                <a:gd name="T19" fmla="*/ 487 h 568"/>
                <a:gd name="T20" fmla="*/ 632 w 1056"/>
                <a:gd name="T21" fmla="*/ 462 h 568"/>
                <a:gd name="T22" fmla="*/ 686 w 1056"/>
                <a:gd name="T23" fmla="*/ 417 h 568"/>
                <a:gd name="T24" fmla="*/ 721 w 1056"/>
                <a:gd name="T25" fmla="*/ 356 h 568"/>
                <a:gd name="T26" fmla="*/ 733 w 1056"/>
                <a:gd name="T27" fmla="*/ 283 h 568"/>
                <a:gd name="T28" fmla="*/ 721 w 1056"/>
                <a:gd name="T29" fmla="*/ 212 h 568"/>
                <a:gd name="T30" fmla="*/ 686 w 1056"/>
                <a:gd name="T31" fmla="*/ 151 h 568"/>
                <a:gd name="T32" fmla="*/ 632 w 1056"/>
                <a:gd name="T33" fmla="*/ 105 h 568"/>
                <a:gd name="T34" fmla="*/ 565 w 1056"/>
                <a:gd name="T35" fmla="*/ 81 h 568"/>
                <a:gd name="T36" fmla="*/ 527 w 1056"/>
                <a:gd name="T37" fmla="*/ 0 h 568"/>
                <a:gd name="T38" fmla="*/ 643 w 1056"/>
                <a:gd name="T39" fmla="*/ 15 h 568"/>
                <a:gd name="T40" fmla="*/ 751 w 1056"/>
                <a:gd name="T41" fmla="*/ 54 h 568"/>
                <a:gd name="T42" fmla="*/ 850 w 1056"/>
                <a:gd name="T43" fmla="*/ 109 h 568"/>
                <a:gd name="T44" fmla="*/ 934 w 1056"/>
                <a:gd name="T45" fmla="*/ 171 h 568"/>
                <a:gd name="T46" fmla="*/ 1004 w 1056"/>
                <a:gd name="T47" fmla="*/ 232 h 568"/>
                <a:gd name="T48" fmla="*/ 1056 w 1056"/>
                <a:gd name="T49" fmla="*/ 283 h 568"/>
                <a:gd name="T50" fmla="*/ 1004 w 1056"/>
                <a:gd name="T51" fmla="*/ 336 h 568"/>
                <a:gd name="T52" fmla="*/ 934 w 1056"/>
                <a:gd name="T53" fmla="*/ 397 h 568"/>
                <a:gd name="T54" fmla="*/ 850 w 1056"/>
                <a:gd name="T55" fmla="*/ 459 h 568"/>
                <a:gd name="T56" fmla="*/ 752 w 1056"/>
                <a:gd name="T57" fmla="*/ 513 h 568"/>
                <a:gd name="T58" fmla="*/ 643 w 1056"/>
                <a:gd name="T59" fmla="*/ 553 h 568"/>
                <a:gd name="T60" fmla="*/ 527 w 1056"/>
                <a:gd name="T61" fmla="*/ 568 h 568"/>
                <a:gd name="T62" fmla="*/ 412 w 1056"/>
                <a:gd name="T63" fmla="*/ 553 h 568"/>
                <a:gd name="T64" fmla="*/ 304 w 1056"/>
                <a:gd name="T65" fmla="*/ 513 h 568"/>
                <a:gd name="T66" fmla="*/ 206 w 1056"/>
                <a:gd name="T67" fmla="*/ 459 h 568"/>
                <a:gd name="T68" fmla="*/ 120 w 1056"/>
                <a:gd name="T69" fmla="*/ 397 h 568"/>
                <a:gd name="T70" fmla="*/ 52 w 1056"/>
                <a:gd name="T71" fmla="*/ 336 h 568"/>
                <a:gd name="T72" fmla="*/ 0 w 1056"/>
                <a:gd name="T73" fmla="*/ 283 h 568"/>
                <a:gd name="T74" fmla="*/ 52 w 1056"/>
                <a:gd name="T75" fmla="*/ 232 h 568"/>
                <a:gd name="T76" fmla="*/ 120 w 1056"/>
                <a:gd name="T77" fmla="*/ 171 h 568"/>
                <a:gd name="T78" fmla="*/ 206 w 1056"/>
                <a:gd name="T79" fmla="*/ 109 h 568"/>
                <a:gd name="T80" fmla="*/ 304 w 1056"/>
                <a:gd name="T81" fmla="*/ 54 h 568"/>
                <a:gd name="T82" fmla="*/ 412 w 1056"/>
                <a:gd name="T83" fmla="*/ 15 h 568"/>
                <a:gd name="T84" fmla="*/ 527 w 1056"/>
                <a:gd name="T85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6" h="568">
                  <a:moveTo>
                    <a:pt x="527" y="77"/>
                  </a:moveTo>
                  <a:lnTo>
                    <a:pt x="490" y="81"/>
                  </a:lnTo>
                  <a:lnTo>
                    <a:pt x="456" y="90"/>
                  </a:lnTo>
                  <a:lnTo>
                    <a:pt x="424" y="105"/>
                  </a:lnTo>
                  <a:lnTo>
                    <a:pt x="395" y="126"/>
                  </a:lnTo>
                  <a:lnTo>
                    <a:pt x="370" y="151"/>
                  </a:lnTo>
                  <a:lnTo>
                    <a:pt x="350" y="180"/>
                  </a:lnTo>
                  <a:lnTo>
                    <a:pt x="334" y="212"/>
                  </a:lnTo>
                  <a:lnTo>
                    <a:pt x="325" y="246"/>
                  </a:lnTo>
                  <a:lnTo>
                    <a:pt x="321" y="283"/>
                  </a:lnTo>
                  <a:lnTo>
                    <a:pt x="325" y="321"/>
                  </a:lnTo>
                  <a:lnTo>
                    <a:pt x="334" y="356"/>
                  </a:lnTo>
                  <a:lnTo>
                    <a:pt x="350" y="388"/>
                  </a:lnTo>
                  <a:lnTo>
                    <a:pt x="370" y="417"/>
                  </a:lnTo>
                  <a:lnTo>
                    <a:pt x="395" y="442"/>
                  </a:lnTo>
                  <a:lnTo>
                    <a:pt x="424" y="462"/>
                  </a:lnTo>
                  <a:lnTo>
                    <a:pt x="456" y="477"/>
                  </a:lnTo>
                  <a:lnTo>
                    <a:pt x="490" y="487"/>
                  </a:lnTo>
                  <a:lnTo>
                    <a:pt x="527" y="489"/>
                  </a:lnTo>
                  <a:lnTo>
                    <a:pt x="565" y="487"/>
                  </a:lnTo>
                  <a:lnTo>
                    <a:pt x="600" y="477"/>
                  </a:lnTo>
                  <a:lnTo>
                    <a:pt x="632" y="462"/>
                  </a:lnTo>
                  <a:lnTo>
                    <a:pt x="661" y="442"/>
                  </a:lnTo>
                  <a:lnTo>
                    <a:pt x="686" y="417"/>
                  </a:lnTo>
                  <a:lnTo>
                    <a:pt x="706" y="388"/>
                  </a:lnTo>
                  <a:lnTo>
                    <a:pt x="721" y="356"/>
                  </a:lnTo>
                  <a:lnTo>
                    <a:pt x="731" y="321"/>
                  </a:lnTo>
                  <a:lnTo>
                    <a:pt x="733" y="283"/>
                  </a:lnTo>
                  <a:lnTo>
                    <a:pt x="731" y="246"/>
                  </a:lnTo>
                  <a:lnTo>
                    <a:pt x="721" y="212"/>
                  </a:lnTo>
                  <a:lnTo>
                    <a:pt x="706" y="180"/>
                  </a:lnTo>
                  <a:lnTo>
                    <a:pt x="686" y="151"/>
                  </a:lnTo>
                  <a:lnTo>
                    <a:pt x="661" y="126"/>
                  </a:lnTo>
                  <a:lnTo>
                    <a:pt x="632" y="105"/>
                  </a:lnTo>
                  <a:lnTo>
                    <a:pt x="600" y="90"/>
                  </a:lnTo>
                  <a:lnTo>
                    <a:pt x="565" y="81"/>
                  </a:lnTo>
                  <a:lnTo>
                    <a:pt x="527" y="77"/>
                  </a:lnTo>
                  <a:close/>
                  <a:moveTo>
                    <a:pt x="527" y="0"/>
                  </a:moveTo>
                  <a:lnTo>
                    <a:pt x="586" y="4"/>
                  </a:lnTo>
                  <a:lnTo>
                    <a:pt x="643" y="15"/>
                  </a:lnTo>
                  <a:lnTo>
                    <a:pt x="698" y="31"/>
                  </a:lnTo>
                  <a:lnTo>
                    <a:pt x="751" y="54"/>
                  </a:lnTo>
                  <a:lnTo>
                    <a:pt x="802" y="80"/>
                  </a:lnTo>
                  <a:lnTo>
                    <a:pt x="850" y="109"/>
                  </a:lnTo>
                  <a:lnTo>
                    <a:pt x="893" y="138"/>
                  </a:lnTo>
                  <a:lnTo>
                    <a:pt x="934" y="171"/>
                  </a:lnTo>
                  <a:lnTo>
                    <a:pt x="971" y="202"/>
                  </a:lnTo>
                  <a:lnTo>
                    <a:pt x="1004" y="232"/>
                  </a:lnTo>
                  <a:lnTo>
                    <a:pt x="1032" y="260"/>
                  </a:lnTo>
                  <a:lnTo>
                    <a:pt x="1056" y="283"/>
                  </a:lnTo>
                  <a:lnTo>
                    <a:pt x="1032" y="308"/>
                  </a:lnTo>
                  <a:lnTo>
                    <a:pt x="1004" y="336"/>
                  </a:lnTo>
                  <a:lnTo>
                    <a:pt x="972" y="366"/>
                  </a:lnTo>
                  <a:lnTo>
                    <a:pt x="934" y="397"/>
                  </a:lnTo>
                  <a:lnTo>
                    <a:pt x="894" y="428"/>
                  </a:lnTo>
                  <a:lnTo>
                    <a:pt x="850" y="459"/>
                  </a:lnTo>
                  <a:lnTo>
                    <a:pt x="802" y="488"/>
                  </a:lnTo>
                  <a:lnTo>
                    <a:pt x="752" y="513"/>
                  </a:lnTo>
                  <a:lnTo>
                    <a:pt x="698" y="535"/>
                  </a:lnTo>
                  <a:lnTo>
                    <a:pt x="643" y="553"/>
                  </a:lnTo>
                  <a:lnTo>
                    <a:pt x="586" y="564"/>
                  </a:lnTo>
                  <a:lnTo>
                    <a:pt x="527" y="568"/>
                  </a:lnTo>
                  <a:lnTo>
                    <a:pt x="469" y="564"/>
                  </a:lnTo>
                  <a:lnTo>
                    <a:pt x="412" y="553"/>
                  </a:lnTo>
                  <a:lnTo>
                    <a:pt x="357" y="535"/>
                  </a:lnTo>
                  <a:lnTo>
                    <a:pt x="304" y="513"/>
                  </a:lnTo>
                  <a:lnTo>
                    <a:pt x="254" y="488"/>
                  </a:lnTo>
                  <a:lnTo>
                    <a:pt x="206" y="459"/>
                  </a:lnTo>
                  <a:lnTo>
                    <a:pt x="161" y="428"/>
                  </a:lnTo>
                  <a:lnTo>
                    <a:pt x="120" y="397"/>
                  </a:lnTo>
                  <a:lnTo>
                    <a:pt x="84" y="366"/>
                  </a:lnTo>
                  <a:lnTo>
                    <a:pt x="52" y="336"/>
                  </a:lnTo>
                  <a:lnTo>
                    <a:pt x="23" y="308"/>
                  </a:lnTo>
                  <a:lnTo>
                    <a:pt x="0" y="283"/>
                  </a:lnTo>
                  <a:lnTo>
                    <a:pt x="23" y="260"/>
                  </a:lnTo>
                  <a:lnTo>
                    <a:pt x="52" y="232"/>
                  </a:lnTo>
                  <a:lnTo>
                    <a:pt x="84" y="202"/>
                  </a:lnTo>
                  <a:lnTo>
                    <a:pt x="120" y="171"/>
                  </a:lnTo>
                  <a:lnTo>
                    <a:pt x="161" y="138"/>
                  </a:lnTo>
                  <a:lnTo>
                    <a:pt x="206" y="109"/>
                  </a:lnTo>
                  <a:lnTo>
                    <a:pt x="254" y="80"/>
                  </a:lnTo>
                  <a:lnTo>
                    <a:pt x="304" y="54"/>
                  </a:lnTo>
                  <a:lnTo>
                    <a:pt x="357" y="31"/>
                  </a:lnTo>
                  <a:lnTo>
                    <a:pt x="412" y="15"/>
                  </a:lnTo>
                  <a:lnTo>
                    <a:pt x="469" y="4"/>
                  </a:lnTo>
                  <a:lnTo>
                    <a:pt x="5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8" name="Freeform 461"/>
            <p:cNvSpPr>
              <a:spLocks noEditPoints="1"/>
            </p:cNvSpPr>
            <p:nvPr/>
          </p:nvSpPr>
          <p:spPr bwMode="auto">
            <a:xfrm>
              <a:off x="2931" y="3555"/>
              <a:ext cx="859" cy="859"/>
            </a:xfrm>
            <a:custGeom>
              <a:avLst/>
              <a:gdLst>
                <a:gd name="T0" fmla="*/ 751 w 1720"/>
                <a:gd name="T1" fmla="*/ 448 h 1718"/>
                <a:gd name="T2" fmla="*/ 600 w 1720"/>
                <a:gd name="T3" fmla="*/ 494 h 1718"/>
                <a:gd name="T4" fmla="*/ 466 w 1720"/>
                <a:gd name="T5" fmla="*/ 566 h 1718"/>
                <a:gd name="T6" fmla="*/ 354 w 1720"/>
                <a:gd name="T7" fmla="*/ 649 h 1718"/>
                <a:gd name="T8" fmla="*/ 267 w 1720"/>
                <a:gd name="T9" fmla="*/ 727 h 1718"/>
                <a:gd name="T10" fmla="*/ 210 w 1720"/>
                <a:gd name="T11" fmla="*/ 788 h 1718"/>
                <a:gd name="T12" fmla="*/ 186 w 1720"/>
                <a:gd name="T13" fmla="*/ 816 h 1718"/>
                <a:gd name="T14" fmla="*/ 172 w 1720"/>
                <a:gd name="T15" fmla="*/ 867 h 1718"/>
                <a:gd name="T16" fmla="*/ 190 w 1720"/>
                <a:gd name="T17" fmla="*/ 906 h 1718"/>
                <a:gd name="T18" fmla="*/ 225 w 1720"/>
                <a:gd name="T19" fmla="*/ 947 h 1718"/>
                <a:gd name="T20" fmla="*/ 292 w 1720"/>
                <a:gd name="T21" fmla="*/ 1014 h 1718"/>
                <a:gd name="T22" fmla="*/ 389 w 1720"/>
                <a:gd name="T23" fmla="*/ 1097 h 1718"/>
                <a:gd name="T24" fmla="*/ 508 w 1720"/>
                <a:gd name="T25" fmla="*/ 1176 h 1718"/>
                <a:gd name="T26" fmla="*/ 648 w 1720"/>
                <a:gd name="T27" fmla="*/ 1241 h 1718"/>
                <a:gd name="T28" fmla="*/ 804 w 1720"/>
                <a:gd name="T29" fmla="*/ 1278 h 1718"/>
                <a:gd name="T30" fmla="*/ 968 w 1720"/>
                <a:gd name="T31" fmla="*/ 1270 h 1718"/>
                <a:gd name="T32" fmla="*/ 1119 w 1720"/>
                <a:gd name="T33" fmla="*/ 1223 h 1718"/>
                <a:gd name="T34" fmla="*/ 1253 w 1720"/>
                <a:gd name="T35" fmla="*/ 1151 h 1718"/>
                <a:gd name="T36" fmla="*/ 1365 w 1720"/>
                <a:gd name="T37" fmla="*/ 1068 h 1718"/>
                <a:gd name="T38" fmla="*/ 1453 w 1720"/>
                <a:gd name="T39" fmla="*/ 989 h 1718"/>
                <a:gd name="T40" fmla="*/ 1509 w 1720"/>
                <a:gd name="T41" fmla="*/ 929 h 1718"/>
                <a:gd name="T42" fmla="*/ 1532 w 1720"/>
                <a:gd name="T43" fmla="*/ 901 h 1718"/>
                <a:gd name="T44" fmla="*/ 1546 w 1720"/>
                <a:gd name="T45" fmla="*/ 849 h 1718"/>
                <a:gd name="T46" fmla="*/ 1529 w 1720"/>
                <a:gd name="T47" fmla="*/ 811 h 1718"/>
                <a:gd name="T48" fmla="*/ 1494 w 1720"/>
                <a:gd name="T49" fmla="*/ 771 h 1718"/>
                <a:gd name="T50" fmla="*/ 1426 w 1720"/>
                <a:gd name="T51" fmla="*/ 702 h 1718"/>
                <a:gd name="T52" fmla="*/ 1330 w 1720"/>
                <a:gd name="T53" fmla="*/ 621 h 1718"/>
                <a:gd name="T54" fmla="*/ 1211 w 1720"/>
                <a:gd name="T55" fmla="*/ 540 h 1718"/>
                <a:gd name="T56" fmla="*/ 1070 w 1720"/>
                <a:gd name="T57" fmla="*/ 475 h 1718"/>
                <a:gd name="T58" fmla="*/ 914 w 1720"/>
                <a:gd name="T59" fmla="*/ 440 h 1718"/>
                <a:gd name="T60" fmla="*/ 942 w 1720"/>
                <a:gd name="T61" fmla="*/ 3 h 1718"/>
                <a:gd name="T62" fmla="*/ 1177 w 1720"/>
                <a:gd name="T63" fmla="*/ 60 h 1718"/>
                <a:gd name="T64" fmla="*/ 1380 w 1720"/>
                <a:gd name="T65" fmla="*/ 174 h 1718"/>
                <a:gd name="T66" fmla="*/ 1544 w 1720"/>
                <a:gd name="T67" fmla="*/ 339 h 1718"/>
                <a:gd name="T68" fmla="*/ 1660 w 1720"/>
                <a:gd name="T69" fmla="*/ 543 h 1718"/>
                <a:gd name="T70" fmla="*/ 1716 w 1720"/>
                <a:gd name="T71" fmla="*/ 776 h 1718"/>
                <a:gd name="T72" fmla="*/ 1704 w 1720"/>
                <a:gd name="T73" fmla="*/ 1022 h 1718"/>
                <a:gd name="T74" fmla="*/ 1627 w 1720"/>
                <a:gd name="T75" fmla="*/ 1246 h 1718"/>
                <a:gd name="T76" fmla="*/ 1495 w 1720"/>
                <a:gd name="T77" fmla="*/ 1438 h 1718"/>
                <a:gd name="T78" fmla="*/ 1316 w 1720"/>
                <a:gd name="T79" fmla="*/ 1587 h 1718"/>
                <a:gd name="T80" fmla="*/ 1100 w 1720"/>
                <a:gd name="T81" fmla="*/ 1683 h 1718"/>
                <a:gd name="T82" fmla="*/ 859 w 1720"/>
                <a:gd name="T83" fmla="*/ 1718 h 1718"/>
                <a:gd name="T84" fmla="*/ 618 w 1720"/>
                <a:gd name="T85" fmla="*/ 1683 h 1718"/>
                <a:gd name="T86" fmla="*/ 404 w 1720"/>
                <a:gd name="T87" fmla="*/ 1587 h 1718"/>
                <a:gd name="T88" fmla="*/ 225 w 1720"/>
                <a:gd name="T89" fmla="*/ 1438 h 1718"/>
                <a:gd name="T90" fmla="*/ 93 w 1720"/>
                <a:gd name="T91" fmla="*/ 1246 h 1718"/>
                <a:gd name="T92" fmla="*/ 15 w 1720"/>
                <a:gd name="T93" fmla="*/ 1022 h 1718"/>
                <a:gd name="T94" fmla="*/ 4 w 1720"/>
                <a:gd name="T95" fmla="*/ 776 h 1718"/>
                <a:gd name="T96" fmla="*/ 60 w 1720"/>
                <a:gd name="T97" fmla="*/ 543 h 1718"/>
                <a:gd name="T98" fmla="*/ 175 w 1720"/>
                <a:gd name="T99" fmla="*/ 339 h 1718"/>
                <a:gd name="T100" fmla="*/ 340 w 1720"/>
                <a:gd name="T101" fmla="*/ 174 h 1718"/>
                <a:gd name="T102" fmla="*/ 543 w 1720"/>
                <a:gd name="T103" fmla="*/ 60 h 1718"/>
                <a:gd name="T104" fmla="*/ 777 w 1720"/>
                <a:gd name="T105" fmla="*/ 3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20" h="1718">
                  <a:moveTo>
                    <a:pt x="859" y="436"/>
                  </a:moveTo>
                  <a:lnTo>
                    <a:pt x="804" y="440"/>
                  </a:lnTo>
                  <a:lnTo>
                    <a:pt x="751" y="448"/>
                  </a:lnTo>
                  <a:lnTo>
                    <a:pt x="698" y="459"/>
                  </a:lnTo>
                  <a:lnTo>
                    <a:pt x="648" y="475"/>
                  </a:lnTo>
                  <a:lnTo>
                    <a:pt x="600" y="494"/>
                  </a:lnTo>
                  <a:lnTo>
                    <a:pt x="553" y="516"/>
                  </a:lnTo>
                  <a:lnTo>
                    <a:pt x="508" y="540"/>
                  </a:lnTo>
                  <a:lnTo>
                    <a:pt x="466" y="566"/>
                  </a:lnTo>
                  <a:lnTo>
                    <a:pt x="426" y="592"/>
                  </a:lnTo>
                  <a:lnTo>
                    <a:pt x="389" y="621"/>
                  </a:lnTo>
                  <a:lnTo>
                    <a:pt x="354" y="649"/>
                  </a:lnTo>
                  <a:lnTo>
                    <a:pt x="322" y="676"/>
                  </a:lnTo>
                  <a:lnTo>
                    <a:pt x="292" y="702"/>
                  </a:lnTo>
                  <a:lnTo>
                    <a:pt x="267" y="727"/>
                  </a:lnTo>
                  <a:lnTo>
                    <a:pt x="245" y="751"/>
                  </a:lnTo>
                  <a:lnTo>
                    <a:pt x="225" y="771"/>
                  </a:lnTo>
                  <a:lnTo>
                    <a:pt x="210" y="788"/>
                  </a:lnTo>
                  <a:lnTo>
                    <a:pt x="199" y="802"/>
                  </a:lnTo>
                  <a:lnTo>
                    <a:pt x="190" y="811"/>
                  </a:lnTo>
                  <a:lnTo>
                    <a:pt x="186" y="816"/>
                  </a:lnTo>
                  <a:lnTo>
                    <a:pt x="177" y="832"/>
                  </a:lnTo>
                  <a:lnTo>
                    <a:pt x="172" y="849"/>
                  </a:lnTo>
                  <a:lnTo>
                    <a:pt x="172" y="867"/>
                  </a:lnTo>
                  <a:lnTo>
                    <a:pt x="177" y="884"/>
                  </a:lnTo>
                  <a:lnTo>
                    <a:pt x="186" y="901"/>
                  </a:lnTo>
                  <a:lnTo>
                    <a:pt x="190" y="906"/>
                  </a:lnTo>
                  <a:lnTo>
                    <a:pt x="199" y="916"/>
                  </a:lnTo>
                  <a:lnTo>
                    <a:pt x="210" y="929"/>
                  </a:lnTo>
                  <a:lnTo>
                    <a:pt x="225" y="947"/>
                  </a:lnTo>
                  <a:lnTo>
                    <a:pt x="245" y="967"/>
                  </a:lnTo>
                  <a:lnTo>
                    <a:pt x="267" y="989"/>
                  </a:lnTo>
                  <a:lnTo>
                    <a:pt x="292" y="1014"/>
                  </a:lnTo>
                  <a:lnTo>
                    <a:pt x="322" y="1040"/>
                  </a:lnTo>
                  <a:lnTo>
                    <a:pt x="354" y="1068"/>
                  </a:lnTo>
                  <a:lnTo>
                    <a:pt x="389" y="1097"/>
                  </a:lnTo>
                  <a:lnTo>
                    <a:pt x="426" y="1124"/>
                  </a:lnTo>
                  <a:lnTo>
                    <a:pt x="466" y="1151"/>
                  </a:lnTo>
                  <a:lnTo>
                    <a:pt x="508" y="1176"/>
                  </a:lnTo>
                  <a:lnTo>
                    <a:pt x="553" y="1201"/>
                  </a:lnTo>
                  <a:lnTo>
                    <a:pt x="600" y="1223"/>
                  </a:lnTo>
                  <a:lnTo>
                    <a:pt x="648" y="1241"/>
                  </a:lnTo>
                  <a:lnTo>
                    <a:pt x="698" y="1258"/>
                  </a:lnTo>
                  <a:lnTo>
                    <a:pt x="751" y="1270"/>
                  </a:lnTo>
                  <a:lnTo>
                    <a:pt x="804" y="1278"/>
                  </a:lnTo>
                  <a:lnTo>
                    <a:pt x="859" y="1280"/>
                  </a:lnTo>
                  <a:lnTo>
                    <a:pt x="914" y="1278"/>
                  </a:lnTo>
                  <a:lnTo>
                    <a:pt x="968" y="1270"/>
                  </a:lnTo>
                  <a:lnTo>
                    <a:pt x="1020" y="1258"/>
                  </a:lnTo>
                  <a:lnTo>
                    <a:pt x="1070" y="1241"/>
                  </a:lnTo>
                  <a:lnTo>
                    <a:pt x="1119" y="1223"/>
                  </a:lnTo>
                  <a:lnTo>
                    <a:pt x="1167" y="1201"/>
                  </a:lnTo>
                  <a:lnTo>
                    <a:pt x="1211" y="1176"/>
                  </a:lnTo>
                  <a:lnTo>
                    <a:pt x="1253" y="1151"/>
                  </a:lnTo>
                  <a:lnTo>
                    <a:pt x="1293" y="1124"/>
                  </a:lnTo>
                  <a:lnTo>
                    <a:pt x="1330" y="1097"/>
                  </a:lnTo>
                  <a:lnTo>
                    <a:pt x="1365" y="1068"/>
                  </a:lnTo>
                  <a:lnTo>
                    <a:pt x="1398" y="1040"/>
                  </a:lnTo>
                  <a:lnTo>
                    <a:pt x="1426" y="1014"/>
                  </a:lnTo>
                  <a:lnTo>
                    <a:pt x="1453" y="989"/>
                  </a:lnTo>
                  <a:lnTo>
                    <a:pt x="1475" y="967"/>
                  </a:lnTo>
                  <a:lnTo>
                    <a:pt x="1494" y="947"/>
                  </a:lnTo>
                  <a:lnTo>
                    <a:pt x="1509" y="929"/>
                  </a:lnTo>
                  <a:lnTo>
                    <a:pt x="1521" y="916"/>
                  </a:lnTo>
                  <a:lnTo>
                    <a:pt x="1529" y="906"/>
                  </a:lnTo>
                  <a:lnTo>
                    <a:pt x="1532" y="901"/>
                  </a:lnTo>
                  <a:lnTo>
                    <a:pt x="1542" y="884"/>
                  </a:lnTo>
                  <a:lnTo>
                    <a:pt x="1546" y="867"/>
                  </a:lnTo>
                  <a:lnTo>
                    <a:pt x="1546" y="849"/>
                  </a:lnTo>
                  <a:lnTo>
                    <a:pt x="1542" y="832"/>
                  </a:lnTo>
                  <a:lnTo>
                    <a:pt x="1532" y="816"/>
                  </a:lnTo>
                  <a:lnTo>
                    <a:pt x="1529" y="811"/>
                  </a:lnTo>
                  <a:lnTo>
                    <a:pt x="1521" y="802"/>
                  </a:lnTo>
                  <a:lnTo>
                    <a:pt x="1509" y="788"/>
                  </a:lnTo>
                  <a:lnTo>
                    <a:pt x="1494" y="771"/>
                  </a:lnTo>
                  <a:lnTo>
                    <a:pt x="1475" y="750"/>
                  </a:lnTo>
                  <a:lnTo>
                    <a:pt x="1453" y="727"/>
                  </a:lnTo>
                  <a:lnTo>
                    <a:pt x="1426" y="702"/>
                  </a:lnTo>
                  <a:lnTo>
                    <a:pt x="1398" y="676"/>
                  </a:lnTo>
                  <a:lnTo>
                    <a:pt x="1365" y="649"/>
                  </a:lnTo>
                  <a:lnTo>
                    <a:pt x="1330" y="621"/>
                  </a:lnTo>
                  <a:lnTo>
                    <a:pt x="1293" y="592"/>
                  </a:lnTo>
                  <a:lnTo>
                    <a:pt x="1253" y="566"/>
                  </a:lnTo>
                  <a:lnTo>
                    <a:pt x="1211" y="540"/>
                  </a:lnTo>
                  <a:lnTo>
                    <a:pt x="1167" y="516"/>
                  </a:lnTo>
                  <a:lnTo>
                    <a:pt x="1119" y="494"/>
                  </a:lnTo>
                  <a:lnTo>
                    <a:pt x="1070" y="475"/>
                  </a:lnTo>
                  <a:lnTo>
                    <a:pt x="1020" y="459"/>
                  </a:lnTo>
                  <a:lnTo>
                    <a:pt x="968" y="448"/>
                  </a:lnTo>
                  <a:lnTo>
                    <a:pt x="914" y="440"/>
                  </a:lnTo>
                  <a:lnTo>
                    <a:pt x="859" y="436"/>
                  </a:lnTo>
                  <a:close/>
                  <a:moveTo>
                    <a:pt x="859" y="0"/>
                  </a:moveTo>
                  <a:lnTo>
                    <a:pt x="942" y="3"/>
                  </a:lnTo>
                  <a:lnTo>
                    <a:pt x="1023" y="15"/>
                  </a:lnTo>
                  <a:lnTo>
                    <a:pt x="1100" y="33"/>
                  </a:lnTo>
                  <a:lnTo>
                    <a:pt x="1177" y="60"/>
                  </a:lnTo>
                  <a:lnTo>
                    <a:pt x="1248" y="92"/>
                  </a:lnTo>
                  <a:lnTo>
                    <a:pt x="1316" y="129"/>
                  </a:lnTo>
                  <a:lnTo>
                    <a:pt x="1380" y="174"/>
                  </a:lnTo>
                  <a:lnTo>
                    <a:pt x="1440" y="224"/>
                  </a:lnTo>
                  <a:lnTo>
                    <a:pt x="1495" y="279"/>
                  </a:lnTo>
                  <a:lnTo>
                    <a:pt x="1544" y="339"/>
                  </a:lnTo>
                  <a:lnTo>
                    <a:pt x="1589" y="403"/>
                  </a:lnTo>
                  <a:lnTo>
                    <a:pt x="1627" y="470"/>
                  </a:lnTo>
                  <a:lnTo>
                    <a:pt x="1660" y="543"/>
                  </a:lnTo>
                  <a:lnTo>
                    <a:pt x="1685" y="617"/>
                  </a:lnTo>
                  <a:lnTo>
                    <a:pt x="1704" y="695"/>
                  </a:lnTo>
                  <a:lnTo>
                    <a:pt x="1716" y="776"/>
                  </a:lnTo>
                  <a:lnTo>
                    <a:pt x="1720" y="858"/>
                  </a:lnTo>
                  <a:lnTo>
                    <a:pt x="1716" y="941"/>
                  </a:lnTo>
                  <a:lnTo>
                    <a:pt x="1704" y="1022"/>
                  </a:lnTo>
                  <a:lnTo>
                    <a:pt x="1685" y="1099"/>
                  </a:lnTo>
                  <a:lnTo>
                    <a:pt x="1660" y="1175"/>
                  </a:lnTo>
                  <a:lnTo>
                    <a:pt x="1627" y="1246"/>
                  </a:lnTo>
                  <a:lnTo>
                    <a:pt x="1589" y="1314"/>
                  </a:lnTo>
                  <a:lnTo>
                    <a:pt x="1544" y="1379"/>
                  </a:lnTo>
                  <a:lnTo>
                    <a:pt x="1495" y="1438"/>
                  </a:lnTo>
                  <a:lnTo>
                    <a:pt x="1440" y="1493"/>
                  </a:lnTo>
                  <a:lnTo>
                    <a:pt x="1380" y="1542"/>
                  </a:lnTo>
                  <a:lnTo>
                    <a:pt x="1316" y="1587"/>
                  </a:lnTo>
                  <a:lnTo>
                    <a:pt x="1248" y="1626"/>
                  </a:lnTo>
                  <a:lnTo>
                    <a:pt x="1177" y="1658"/>
                  </a:lnTo>
                  <a:lnTo>
                    <a:pt x="1100" y="1683"/>
                  </a:lnTo>
                  <a:lnTo>
                    <a:pt x="1023" y="1702"/>
                  </a:lnTo>
                  <a:lnTo>
                    <a:pt x="942" y="1714"/>
                  </a:lnTo>
                  <a:lnTo>
                    <a:pt x="859" y="1718"/>
                  </a:lnTo>
                  <a:lnTo>
                    <a:pt x="777" y="1714"/>
                  </a:lnTo>
                  <a:lnTo>
                    <a:pt x="696" y="1702"/>
                  </a:lnTo>
                  <a:lnTo>
                    <a:pt x="618" y="1683"/>
                  </a:lnTo>
                  <a:lnTo>
                    <a:pt x="543" y="1658"/>
                  </a:lnTo>
                  <a:lnTo>
                    <a:pt x="471" y="1626"/>
                  </a:lnTo>
                  <a:lnTo>
                    <a:pt x="404" y="1587"/>
                  </a:lnTo>
                  <a:lnTo>
                    <a:pt x="340" y="1542"/>
                  </a:lnTo>
                  <a:lnTo>
                    <a:pt x="280" y="1493"/>
                  </a:lnTo>
                  <a:lnTo>
                    <a:pt x="225" y="1438"/>
                  </a:lnTo>
                  <a:lnTo>
                    <a:pt x="175" y="1379"/>
                  </a:lnTo>
                  <a:lnTo>
                    <a:pt x="130" y="1314"/>
                  </a:lnTo>
                  <a:lnTo>
                    <a:pt x="93" y="1246"/>
                  </a:lnTo>
                  <a:lnTo>
                    <a:pt x="60" y="1175"/>
                  </a:lnTo>
                  <a:lnTo>
                    <a:pt x="34" y="1099"/>
                  </a:lnTo>
                  <a:lnTo>
                    <a:pt x="15" y="1022"/>
                  </a:lnTo>
                  <a:lnTo>
                    <a:pt x="4" y="941"/>
                  </a:lnTo>
                  <a:lnTo>
                    <a:pt x="0" y="858"/>
                  </a:lnTo>
                  <a:lnTo>
                    <a:pt x="4" y="776"/>
                  </a:lnTo>
                  <a:lnTo>
                    <a:pt x="15" y="695"/>
                  </a:lnTo>
                  <a:lnTo>
                    <a:pt x="34" y="617"/>
                  </a:lnTo>
                  <a:lnTo>
                    <a:pt x="60" y="543"/>
                  </a:lnTo>
                  <a:lnTo>
                    <a:pt x="93" y="470"/>
                  </a:lnTo>
                  <a:lnTo>
                    <a:pt x="130" y="403"/>
                  </a:lnTo>
                  <a:lnTo>
                    <a:pt x="175" y="339"/>
                  </a:lnTo>
                  <a:lnTo>
                    <a:pt x="225" y="279"/>
                  </a:lnTo>
                  <a:lnTo>
                    <a:pt x="280" y="224"/>
                  </a:lnTo>
                  <a:lnTo>
                    <a:pt x="340" y="174"/>
                  </a:lnTo>
                  <a:lnTo>
                    <a:pt x="404" y="129"/>
                  </a:lnTo>
                  <a:lnTo>
                    <a:pt x="471" y="92"/>
                  </a:lnTo>
                  <a:lnTo>
                    <a:pt x="543" y="60"/>
                  </a:lnTo>
                  <a:lnTo>
                    <a:pt x="618" y="33"/>
                  </a:lnTo>
                  <a:lnTo>
                    <a:pt x="696" y="15"/>
                  </a:lnTo>
                  <a:lnTo>
                    <a:pt x="777" y="3"/>
                  </a:lnTo>
                  <a:lnTo>
                    <a:pt x="8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49" name="1"/>
          <p:cNvSpPr txBox="1">
            <a:spLocks noChangeArrowheads="1"/>
          </p:cNvSpPr>
          <p:nvPr/>
        </p:nvSpPr>
        <p:spPr bwMode="auto">
          <a:xfrm>
            <a:off x="1965188" y="4457874"/>
            <a:ext cx="870372" cy="2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0" name="1"/>
          <p:cNvSpPr txBox="1">
            <a:spLocks noChangeArrowheads="1"/>
          </p:cNvSpPr>
          <p:nvPr/>
        </p:nvSpPr>
        <p:spPr bwMode="auto">
          <a:xfrm>
            <a:off x="1328214" y="4926832"/>
            <a:ext cx="2180546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4185136" y="4404562"/>
            <a:ext cx="1339200" cy="345369"/>
          </a:xfrm>
          <a:prstGeom prst="rect">
            <a:avLst/>
          </a:prstGeom>
          <a:solidFill>
            <a:srgbClr val="C8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" name="1"/>
          <p:cNvSpPr txBox="1">
            <a:spLocks noChangeArrowheads="1"/>
          </p:cNvSpPr>
          <p:nvPr/>
        </p:nvSpPr>
        <p:spPr bwMode="auto">
          <a:xfrm>
            <a:off x="4425533" y="4457875"/>
            <a:ext cx="870372" cy="2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" name="1"/>
          <p:cNvSpPr txBox="1">
            <a:spLocks noChangeArrowheads="1"/>
          </p:cNvSpPr>
          <p:nvPr/>
        </p:nvSpPr>
        <p:spPr bwMode="auto">
          <a:xfrm>
            <a:off x="3788559" y="4926833"/>
            <a:ext cx="2180546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6665734" y="4418397"/>
            <a:ext cx="1339200" cy="345369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5" name="1"/>
          <p:cNvSpPr txBox="1">
            <a:spLocks noChangeArrowheads="1"/>
          </p:cNvSpPr>
          <p:nvPr/>
        </p:nvSpPr>
        <p:spPr bwMode="auto">
          <a:xfrm>
            <a:off x="6906132" y="4471711"/>
            <a:ext cx="870372" cy="2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6" name="1"/>
          <p:cNvSpPr txBox="1">
            <a:spLocks noChangeArrowheads="1"/>
          </p:cNvSpPr>
          <p:nvPr/>
        </p:nvSpPr>
        <p:spPr bwMode="auto">
          <a:xfrm>
            <a:off x="6269158" y="4940669"/>
            <a:ext cx="2180546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9186164" y="4418396"/>
            <a:ext cx="1339200" cy="345369"/>
          </a:xfrm>
          <a:prstGeom prst="rect">
            <a:avLst/>
          </a:prstGeom>
          <a:solidFill>
            <a:srgbClr val="C8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8" name="1"/>
          <p:cNvSpPr txBox="1">
            <a:spLocks noChangeArrowheads="1"/>
          </p:cNvSpPr>
          <p:nvPr/>
        </p:nvSpPr>
        <p:spPr bwMode="auto">
          <a:xfrm>
            <a:off x="9426561" y="4471710"/>
            <a:ext cx="870372" cy="2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9" name="1"/>
          <p:cNvSpPr txBox="1">
            <a:spLocks noChangeArrowheads="1"/>
          </p:cNvSpPr>
          <p:nvPr/>
        </p:nvSpPr>
        <p:spPr bwMode="auto">
          <a:xfrm>
            <a:off x="8789588" y="4940668"/>
            <a:ext cx="2180546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0" y="949867"/>
            <a:ext cx="12192000" cy="5252118"/>
          </a:xfrm>
          <a:custGeom>
            <a:avLst/>
            <a:gdLst>
              <a:gd name="connsiteX0" fmla="*/ 8934027 w 12192000"/>
              <a:gd name="connsiteY0" fmla="*/ 31 h 5252118"/>
              <a:gd name="connsiteX1" fmla="*/ 9363628 w 12192000"/>
              <a:gd name="connsiteY1" fmla="*/ 65223 h 5252118"/>
              <a:gd name="connsiteX2" fmla="*/ 9519549 w 12192000"/>
              <a:gd name="connsiteY2" fmla="*/ 117177 h 5252118"/>
              <a:gd name="connsiteX3" fmla="*/ 9947330 w 12192000"/>
              <a:gd name="connsiteY3" fmla="*/ 293020 h 5252118"/>
              <a:gd name="connsiteX4" fmla="*/ 10091257 w 12192000"/>
              <a:gd name="connsiteY4" fmla="*/ 340978 h 5252118"/>
              <a:gd name="connsiteX5" fmla="*/ 10555020 w 12192000"/>
              <a:gd name="connsiteY5" fmla="*/ 444885 h 5252118"/>
              <a:gd name="connsiteX6" fmla="*/ 10706942 w 12192000"/>
              <a:gd name="connsiteY6" fmla="*/ 488846 h 5252118"/>
              <a:gd name="connsiteX7" fmla="*/ 11434571 w 12192000"/>
              <a:gd name="connsiteY7" fmla="*/ 520818 h 5252118"/>
              <a:gd name="connsiteX8" fmla="*/ 12161075 w 12192000"/>
              <a:gd name="connsiteY8" fmla="*/ 767669 h 5252118"/>
              <a:gd name="connsiteX9" fmla="*/ 12192000 w 12192000"/>
              <a:gd name="connsiteY9" fmla="*/ 792896 h 5252118"/>
              <a:gd name="connsiteX10" fmla="*/ 12192000 w 12192000"/>
              <a:gd name="connsiteY10" fmla="*/ 5252118 h 5252118"/>
              <a:gd name="connsiteX11" fmla="*/ 12109671 w 12192000"/>
              <a:gd name="connsiteY11" fmla="*/ 5173997 h 5252118"/>
              <a:gd name="connsiteX12" fmla="*/ 11818375 w 12192000"/>
              <a:gd name="connsiteY12" fmla="*/ 4896930 h 5252118"/>
              <a:gd name="connsiteX13" fmla="*/ 11734418 w 12192000"/>
              <a:gd name="connsiteY13" fmla="*/ 4817001 h 5252118"/>
              <a:gd name="connsiteX14" fmla="*/ 10858865 w 12192000"/>
              <a:gd name="connsiteY14" fmla="*/ 4157587 h 5252118"/>
              <a:gd name="connsiteX15" fmla="*/ 10706942 w 12192000"/>
              <a:gd name="connsiteY15" fmla="*/ 4121619 h 5252118"/>
              <a:gd name="connsiteX16" fmla="*/ 10107248 w 12192000"/>
              <a:gd name="connsiteY16" fmla="*/ 4133608 h 5252118"/>
              <a:gd name="connsiteX17" fmla="*/ 9867371 w 12192000"/>
              <a:gd name="connsiteY17" fmla="*/ 4233520 h 5252118"/>
              <a:gd name="connsiteX18" fmla="*/ 9743434 w 12192000"/>
              <a:gd name="connsiteY18" fmla="*/ 4285474 h 5252118"/>
              <a:gd name="connsiteX19" fmla="*/ 8048300 w 12192000"/>
              <a:gd name="connsiteY19" fmla="*/ 4309452 h 5252118"/>
              <a:gd name="connsiteX20" fmla="*/ 7980334 w 12192000"/>
              <a:gd name="connsiteY20" fmla="*/ 4293467 h 5252118"/>
              <a:gd name="connsiteX21" fmla="*/ 7916367 w 12192000"/>
              <a:gd name="connsiteY21" fmla="*/ 4237516 h 5252118"/>
              <a:gd name="connsiteX22" fmla="*/ 7772441 w 12192000"/>
              <a:gd name="connsiteY22" fmla="*/ 4117623 h 5252118"/>
              <a:gd name="connsiteX23" fmla="*/ 7592532 w 12192000"/>
              <a:gd name="connsiteY23" fmla="*/ 3925793 h 5252118"/>
              <a:gd name="connsiteX24" fmla="*/ 7508575 w 12192000"/>
              <a:gd name="connsiteY24" fmla="*/ 3825882 h 5252118"/>
              <a:gd name="connsiteX25" fmla="*/ 6369157 w 12192000"/>
              <a:gd name="connsiteY25" fmla="*/ 3174461 h 5252118"/>
              <a:gd name="connsiteX26" fmla="*/ 6205241 w 12192000"/>
              <a:gd name="connsiteY26" fmla="*/ 3170464 h 5252118"/>
              <a:gd name="connsiteX27" fmla="*/ 5729484 w 12192000"/>
              <a:gd name="connsiteY27" fmla="*/ 3186450 h 5252118"/>
              <a:gd name="connsiteX28" fmla="*/ 5601549 w 12192000"/>
              <a:gd name="connsiteY28" fmla="*/ 3194443 h 5252118"/>
              <a:gd name="connsiteX29" fmla="*/ 5097807 w 12192000"/>
              <a:gd name="connsiteY29" fmla="*/ 3254390 h 5252118"/>
              <a:gd name="connsiteX30" fmla="*/ 4925894 w 12192000"/>
              <a:gd name="connsiteY30" fmla="*/ 3270375 h 5252118"/>
              <a:gd name="connsiteX31" fmla="*/ 4741988 w 12192000"/>
              <a:gd name="connsiteY31" fmla="*/ 3342311 h 5252118"/>
              <a:gd name="connsiteX32" fmla="*/ 4558083 w 12192000"/>
              <a:gd name="connsiteY32" fmla="*/ 3414248 h 5252118"/>
              <a:gd name="connsiteX33" fmla="*/ 3398674 w 12192000"/>
              <a:gd name="connsiteY33" fmla="*/ 3550127 h 5252118"/>
              <a:gd name="connsiteX34" fmla="*/ 3266741 w 12192000"/>
              <a:gd name="connsiteY34" fmla="*/ 3566113 h 5252118"/>
              <a:gd name="connsiteX35" fmla="*/ 2551107 w 12192000"/>
              <a:gd name="connsiteY35" fmla="*/ 3889825 h 5252118"/>
              <a:gd name="connsiteX36" fmla="*/ 2443162 w 12192000"/>
              <a:gd name="connsiteY36" fmla="*/ 3969754 h 5252118"/>
              <a:gd name="connsiteX37" fmla="*/ 1195799 w 12192000"/>
              <a:gd name="connsiteY37" fmla="*/ 4089647 h 5252118"/>
              <a:gd name="connsiteX38" fmla="*/ 1031882 w 12192000"/>
              <a:gd name="connsiteY38" fmla="*/ 4029701 h 5252118"/>
              <a:gd name="connsiteX39" fmla="*/ 871964 w 12192000"/>
              <a:gd name="connsiteY39" fmla="*/ 3957765 h 5252118"/>
              <a:gd name="connsiteX40" fmla="*/ 732036 w 12192000"/>
              <a:gd name="connsiteY40" fmla="*/ 3897818 h 5252118"/>
              <a:gd name="connsiteX41" fmla="*/ 304254 w 12192000"/>
              <a:gd name="connsiteY41" fmla="*/ 3765935 h 5252118"/>
              <a:gd name="connsiteX42" fmla="*/ 172321 w 12192000"/>
              <a:gd name="connsiteY42" fmla="*/ 3721974 h 5252118"/>
              <a:gd name="connsiteX43" fmla="*/ 0 w 12192000"/>
              <a:gd name="connsiteY43" fmla="*/ 3657700 h 5252118"/>
              <a:gd name="connsiteX44" fmla="*/ 0 w 12192000"/>
              <a:gd name="connsiteY44" fmla="*/ 3455381 h 5252118"/>
              <a:gd name="connsiteX45" fmla="*/ 65189 w 12192000"/>
              <a:gd name="connsiteY45" fmla="*/ 3480064 h 5252118"/>
              <a:gd name="connsiteX46" fmla="*/ 204305 w 12192000"/>
              <a:gd name="connsiteY46" fmla="*/ 3518155 h 5252118"/>
              <a:gd name="connsiteX47" fmla="*/ 348232 w 12192000"/>
              <a:gd name="connsiteY47" fmla="*/ 3546130 h 5252118"/>
              <a:gd name="connsiteX48" fmla="*/ 660072 w 12192000"/>
              <a:gd name="connsiteY48" fmla="*/ 3594088 h 5252118"/>
              <a:gd name="connsiteX49" fmla="*/ 811995 w 12192000"/>
              <a:gd name="connsiteY49" fmla="*/ 3622063 h 5252118"/>
              <a:gd name="connsiteX50" fmla="*/ 1263764 w 12192000"/>
              <a:gd name="connsiteY50" fmla="*/ 3721974 h 5252118"/>
              <a:gd name="connsiteX51" fmla="*/ 1411688 w 12192000"/>
              <a:gd name="connsiteY51" fmla="*/ 3745953 h 5252118"/>
              <a:gd name="connsiteX52" fmla="*/ 2103336 w 12192000"/>
              <a:gd name="connsiteY52" fmla="*/ 3701992 h 5252118"/>
              <a:gd name="connsiteX53" fmla="*/ 2227272 w 12192000"/>
              <a:gd name="connsiteY53" fmla="*/ 3654034 h 5252118"/>
              <a:gd name="connsiteX54" fmla="*/ 2575095 w 12192000"/>
              <a:gd name="connsiteY54" fmla="*/ 3462205 h 5252118"/>
              <a:gd name="connsiteX55" fmla="*/ 3286731 w 12192000"/>
              <a:gd name="connsiteY55" fmla="*/ 3222418 h 5252118"/>
              <a:gd name="connsiteX56" fmla="*/ 3414666 w 12192000"/>
              <a:gd name="connsiteY56" fmla="*/ 3194443 h 5252118"/>
              <a:gd name="connsiteX57" fmla="*/ 3966384 w 12192000"/>
              <a:gd name="connsiteY57" fmla="*/ 3062560 h 5252118"/>
              <a:gd name="connsiteX58" fmla="*/ 4482121 w 12192000"/>
              <a:gd name="connsiteY58" fmla="*/ 2826769 h 5252118"/>
              <a:gd name="connsiteX59" fmla="*/ 4598062 w 12192000"/>
              <a:gd name="connsiteY59" fmla="*/ 2774816 h 5252118"/>
              <a:gd name="connsiteX60" fmla="*/ 5009852 w 12192000"/>
              <a:gd name="connsiteY60" fmla="*/ 2582986 h 5252118"/>
              <a:gd name="connsiteX61" fmla="*/ 5149780 w 12192000"/>
              <a:gd name="connsiteY61" fmla="*/ 2523039 h 5252118"/>
              <a:gd name="connsiteX62" fmla="*/ 6033329 w 12192000"/>
              <a:gd name="connsiteY62" fmla="*/ 2051458 h 5252118"/>
              <a:gd name="connsiteX63" fmla="*/ 6141274 w 12192000"/>
              <a:gd name="connsiteY63" fmla="*/ 1943554 h 5252118"/>
              <a:gd name="connsiteX64" fmla="*/ 6237225 w 12192000"/>
              <a:gd name="connsiteY64" fmla="*/ 1863625 h 5252118"/>
              <a:gd name="connsiteX65" fmla="*/ 7072798 w 12192000"/>
              <a:gd name="connsiteY65" fmla="*/ 1555898 h 5252118"/>
              <a:gd name="connsiteX66" fmla="*/ 7200733 w 12192000"/>
              <a:gd name="connsiteY66" fmla="*/ 1475969 h 5252118"/>
              <a:gd name="connsiteX67" fmla="*/ 7592532 w 12192000"/>
              <a:gd name="connsiteY67" fmla="*/ 1124282 h 5252118"/>
              <a:gd name="connsiteX68" fmla="*/ 7668494 w 12192000"/>
              <a:gd name="connsiteY68" fmla="*/ 1020374 h 5252118"/>
              <a:gd name="connsiteX69" fmla="*/ 7948351 w 12192000"/>
              <a:gd name="connsiteY69" fmla="*/ 456875 h 5252118"/>
              <a:gd name="connsiteX70" fmla="*/ 8132257 w 12192000"/>
              <a:gd name="connsiteY70" fmla="*/ 265045 h 5252118"/>
              <a:gd name="connsiteX71" fmla="*/ 8240202 w 12192000"/>
              <a:gd name="connsiteY71" fmla="*/ 181120 h 5252118"/>
              <a:gd name="connsiteX72" fmla="*/ 8934027 w 12192000"/>
              <a:gd name="connsiteY72" fmla="*/ 31 h 52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192000" h="5252118">
                <a:moveTo>
                  <a:pt x="8934027" y="31"/>
                </a:moveTo>
                <a:cubicBezTo>
                  <a:pt x="9079898" y="967"/>
                  <a:pt x="9225698" y="23260"/>
                  <a:pt x="9363628" y="65223"/>
                </a:cubicBezTo>
                <a:cubicBezTo>
                  <a:pt x="9415602" y="77212"/>
                  <a:pt x="9467575" y="97194"/>
                  <a:pt x="9519549" y="117177"/>
                </a:cubicBezTo>
                <a:cubicBezTo>
                  <a:pt x="9655479" y="185116"/>
                  <a:pt x="9799406" y="241066"/>
                  <a:pt x="9947330" y="293020"/>
                </a:cubicBezTo>
                <a:cubicBezTo>
                  <a:pt x="9995306" y="309006"/>
                  <a:pt x="10043281" y="324992"/>
                  <a:pt x="10091257" y="340978"/>
                </a:cubicBezTo>
                <a:cubicBezTo>
                  <a:pt x="10247177" y="352967"/>
                  <a:pt x="10399099" y="400925"/>
                  <a:pt x="10555020" y="444885"/>
                </a:cubicBezTo>
                <a:cubicBezTo>
                  <a:pt x="10606993" y="460871"/>
                  <a:pt x="10654969" y="476857"/>
                  <a:pt x="10706942" y="488846"/>
                </a:cubicBezTo>
                <a:cubicBezTo>
                  <a:pt x="10954816" y="584761"/>
                  <a:pt x="11210685" y="472861"/>
                  <a:pt x="11434571" y="520818"/>
                </a:cubicBezTo>
                <a:cubicBezTo>
                  <a:pt x="11644464" y="570774"/>
                  <a:pt x="11954305" y="633218"/>
                  <a:pt x="12161075" y="767669"/>
                </a:cubicBezTo>
                <a:lnTo>
                  <a:pt x="12192000" y="792896"/>
                </a:lnTo>
                <a:lnTo>
                  <a:pt x="12192000" y="5252118"/>
                </a:lnTo>
                <a:lnTo>
                  <a:pt x="12109671" y="5173997"/>
                </a:lnTo>
                <a:cubicBezTo>
                  <a:pt x="12018897" y="5087823"/>
                  <a:pt x="11915825" y="4989848"/>
                  <a:pt x="11818375" y="4896930"/>
                </a:cubicBezTo>
                <a:cubicBezTo>
                  <a:pt x="11790389" y="4868955"/>
                  <a:pt x="11762403" y="4840980"/>
                  <a:pt x="11734418" y="4817001"/>
                </a:cubicBezTo>
                <a:cubicBezTo>
                  <a:pt x="11478548" y="4541246"/>
                  <a:pt x="11198691" y="4261495"/>
                  <a:pt x="10858865" y="4157587"/>
                </a:cubicBezTo>
                <a:cubicBezTo>
                  <a:pt x="10806891" y="4141601"/>
                  <a:pt x="10758916" y="4129612"/>
                  <a:pt x="10706942" y="4121619"/>
                </a:cubicBezTo>
                <a:cubicBezTo>
                  <a:pt x="10491053" y="4117623"/>
                  <a:pt x="10267167" y="4069665"/>
                  <a:pt x="10107248" y="4133608"/>
                </a:cubicBezTo>
                <a:cubicBezTo>
                  <a:pt x="10027289" y="4165580"/>
                  <a:pt x="9947330" y="4201548"/>
                  <a:pt x="9867371" y="4233520"/>
                </a:cubicBezTo>
                <a:cubicBezTo>
                  <a:pt x="9827391" y="4249506"/>
                  <a:pt x="9787412" y="4269488"/>
                  <a:pt x="9743434" y="4285474"/>
                </a:cubicBezTo>
                <a:cubicBezTo>
                  <a:pt x="9195714" y="4581211"/>
                  <a:pt x="8604016" y="4565225"/>
                  <a:pt x="8048300" y="4309452"/>
                </a:cubicBezTo>
                <a:cubicBezTo>
                  <a:pt x="8004322" y="4301459"/>
                  <a:pt x="7980334" y="4293467"/>
                  <a:pt x="7980334" y="4293467"/>
                </a:cubicBezTo>
                <a:cubicBezTo>
                  <a:pt x="7980334" y="4293467"/>
                  <a:pt x="7956347" y="4273484"/>
                  <a:pt x="7916367" y="4237516"/>
                </a:cubicBezTo>
                <a:cubicBezTo>
                  <a:pt x="7876388" y="4205545"/>
                  <a:pt x="7824414" y="4161584"/>
                  <a:pt x="7772441" y="4117623"/>
                </a:cubicBezTo>
                <a:cubicBezTo>
                  <a:pt x="7700477" y="4061672"/>
                  <a:pt x="7644506" y="3993733"/>
                  <a:pt x="7592532" y="3925793"/>
                </a:cubicBezTo>
                <a:cubicBezTo>
                  <a:pt x="7564547" y="3893821"/>
                  <a:pt x="7536561" y="3857853"/>
                  <a:pt x="7508575" y="3825882"/>
                </a:cubicBezTo>
                <a:cubicBezTo>
                  <a:pt x="7180743" y="3526148"/>
                  <a:pt x="6844914" y="3190446"/>
                  <a:pt x="6369157" y="3174461"/>
                </a:cubicBezTo>
                <a:cubicBezTo>
                  <a:pt x="6317184" y="3170464"/>
                  <a:pt x="6261212" y="3170464"/>
                  <a:pt x="6205241" y="3170464"/>
                </a:cubicBezTo>
                <a:cubicBezTo>
                  <a:pt x="6045323" y="3170464"/>
                  <a:pt x="5881406" y="3182453"/>
                  <a:pt x="5729484" y="3186450"/>
                </a:cubicBezTo>
                <a:cubicBezTo>
                  <a:pt x="5685507" y="3186450"/>
                  <a:pt x="5645527" y="3190446"/>
                  <a:pt x="5601549" y="3194443"/>
                </a:cubicBezTo>
                <a:cubicBezTo>
                  <a:pt x="5433635" y="3210429"/>
                  <a:pt x="5269719" y="3234407"/>
                  <a:pt x="5097807" y="3254390"/>
                </a:cubicBezTo>
                <a:cubicBezTo>
                  <a:pt x="4993860" y="3262382"/>
                  <a:pt x="4925894" y="3270375"/>
                  <a:pt x="4925894" y="3270375"/>
                </a:cubicBezTo>
                <a:cubicBezTo>
                  <a:pt x="4925894" y="3270375"/>
                  <a:pt x="4833942" y="3306343"/>
                  <a:pt x="4741988" y="3342311"/>
                </a:cubicBezTo>
                <a:cubicBezTo>
                  <a:pt x="4650035" y="3378279"/>
                  <a:pt x="4558083" y="3414248"/>
                  <a:pt x="4558083" y="3414248"/>
                </a:cubicBezTo>
                <a:cubicBezTo>
                  <a:pt x="4174278" y="3606077"/>
                  <a:pt x="3790474" y="3606077"/>
                  <a:pt x="3398674" y="3550127"/>
                </a:cubicBezTo>
                <a:cubicBezTo>
                  <a:pt x="3358694" y="3554123"/>
                  <a:pt x="3314717" y="3562116"/>
                  <a:pt x="3266741" y="3566113"/>
                </a:cubicBezTo>
                <a:cubicBezTo>
                  <a:pt x="2998878" y="3598084"/>
                  <a:pt x="2762999" y="3729967"/>
                  <a:pt x="2551107" y="3889825"/>
                </a:cubicBezTo>
                <a:cubicBezTo>
                  <a:pt x="2515125" y="3913804"/>
                  <a:pt x="2479144" y="3941779"/>
                  <a:pt x="2443162" y="3969754"/>
                </a:cubicBezTo>
                <a:cubicBezTo>
                  <a:pt x="2095340" y="4245509"/>
                  <a:pt x="1599593" y="4197552"/>
                  <a:pt x="1195799" y="4089647"/>
                </a:cubicBezTo>
                <a:cubicBezTo>
                  <a:pt x="1139828" y="4073662"/>
                  <a:pt x="1083856" y="4053679"/>
                  <a:pt x="1031882" y="4029701"/>
                </a:cubicBezTo>
                <a:cubicBezTo>
                  <a:pt x="975911" y="4005722"/>
                  <a:pt x="923938" y="3981743"/>
                  <a:pt x="871964" y="3957765"/>
                </a:cubicBezTo>
                <a:cubicBezTo>
                  <a:pt x="823989" y="3937782"/>
                  <a:pt x="780011" y="3917800"/>
                  <a:pt x="732036" y="3897818"/>
                </a:cubicBezTo>
                <a:cubicBezTo>
                  <a:pt x="596105" y="3841868"/>
                  <a:pt x="452179" y="3793910"/>
                  <a:pt x="304254" y="3765935"/>
                </a:cubicBezTo>
                <a:cubicBezTo>
                  <a:pt x="260276" y="3749949"/>
                  <a:pt x="216299" y="3733963"/>
                  <a:pt x="172321" y="3721974"/>
                </a:cubicBezTo>
                <a:lnTo>
                  <a:pt x="0" y="3657700"/>
                </a:lnTo>
                <a:lnTo>
                  <a:pt x="0" y="3455381"/>
                </a:lnTo>
                <a:lnTo>
                  <a:pt x="65189" y="3480064"/>
                </a:lnTo>
                <a:cubicBezTo>
                  <a:pt x="110853" y="3494676"/>
                  <a:pt x="157329" y="3507165"/>
                  <a:pt x="204305" y="3518155"/>
                </a:cubicBezTo>
                <a:cubicBezTo>
                  <a:pt x="252281" y="3526148"/>
                  <a:pt x="300256" y="3538137"/>
                  <a:pt x="348232" y="3546130"/>
                </a:cubicBezTo>
                <a:cubicBezTo>
                  <a:pt x="452179" y="3562116"/>
                  <a:pt x="556125" y="3578102"/>
                  <a:pt x="660072" y="3594088"/>
                </a:cubicBezTo>
                <a:cubicBezTo>
                  <a:pt x="712046" y="3602081"/>
                  <a:pt x="764019" y="3614070"/>
                  <a:pt x="811995" y="3622063"/>
                </a:cubicBezTo>
                <a:cubicBezTo>
                  <a:pt x="963917" y="3658031"/>
                  <a:pt x="1111842" y="3693999"/>
                  <a:pt x="1263764" y="3721974"/>
                </a:cubicBezTo>
                <a:cubicBezTo>
                  <a:pt x="1311739" y="3733963"/>
                  <a:pt x="1363713" y="3741956"/>
                  <a:pt x="1411688" y="3745953"/>
                </a:cubicBezTo>
                <a:cubicBezTo>
                  <a:pt x="1647568" y="3781921"/>
                  <a:pt x="1887446" y="3765935"/>
                  <a:pt x="2103336" y="3701992"/>
                </a:cubicBezTo>
                <a:cubicBezTo>
                  <a:pt x="2147313" y="3690003"/>
                  <a:pt x="2187293" y="3674017"/>
                  <a:pt x="2227272" y="3654034"/>
                </a:cubicBezTo>
                <a:cubicBezTo>
                  <a:pt x="2347211" y="3602081"/>
                  <a:pt x="2463152" y="3534141"/>
                  <a:pt x="2575095" y="3462205"/>
                </a:cubicBezTo>
                <a:cubicBezTo>
                  <a:pt x="2782989" y="3318333"/>
                  <a:pt x="3054850" y="3286361"/>
                  <a:pt x="3286731" y="3222418"/>
                </a:cubicBezTo>
                <a:cubicBezTo>
                  <a:pt x="3330709" y="3214425"/>
                  <a:pt x="3370688" y="3202436"/>
                  <a:pt x="3414666" y="3194443"/>
                </a:cubicBezTo>
                <a:cubicBezTo>
                  <a:pt x="3706517" y="3122507"/>
                  <a:pt x="3966384" y="3062560"/>
                  <a:pt x="3966384" y="3062560"/>
                </a:cubicBezTo>
                <a:cubicBezTo>
                  <a:pt x="3966384" y="3062560"/>
                  <a:pt x="4206262" y="2950659"/>
                  <a:pt x="4482121" y="2826769"/>
                </a:cubicBezTo>
                <a:cubicBezTo>
                  <a:pt x="4518102" y="2810784"/>
                  <a:pt x="4558083" y="2794798"/>
                  <a:pt x="4598062" y="2774816"/>
                </a:cubicBezTo>
                <a:cubicBezTo>
                  <a:pt x="4737990" y="2710872"/>
                  <a:pt x="4873921" y="2642933"/>
                  <a:pt x="5009852" y="2582986"/>
                </a:cubicBezTo>
                <a:cubicBezTo>
                  <a:pt x="5057827" y="2563004"/>
                  <a:pt x="5101804" y="2543021"/>
                  <a:pt x="5149780" y="2523039"/>
                </a:cubicBezTo>
                <a:cubicBezTo>
                  <a:pt x="5485609" y="2423128"/>
                  <a:pt x="5773462" y="2287249"/>
                  <a:pt x="6033329" y="2051458"/>
                </a:cubicBezTo>
                <a:cubicBezTo>
                  <a:pt x="6069310" y="2015490"/>
                  <a:pt x="6105292" y="1983519"/>
                  <a:pt x="6141274" y="1943554"/>
                </a:cubicBezTo>
                <a:cubicBezTo>
                  <a:pt x="6173257" y="1911583"/>
                  <a:pt x="6189249" y="1879611"/>
                  <a:pt x="6237225" y="1863625"/>
                </a:cubicBezTo>
                <a:cubicBezTo>
                  <a:pt x="6545068" y="1815668"/>
                  <a:pt x="6816929" y="1703767"/>
                  <a:pt x="7072798" y="1555898"/>
                </a:cubicBezTo>
                <a:cubicBezTo>
                  <a:pt x="7116776" y="1531920"/>
                  <a:pt x="7156755" y="1503945"/>
                  <a:pt x="7200733" y="1475969"/>
                </a:cubicBezTo>
                <a:cubicBezTo>
                  <a:pt x="7356653" y="1384051"/>
                  <a:pt x="7484588" y="1264158"/>
                  <a:pt x="7592532" y="1124282"/>
                </a:cubicBezTo>
                <a:cubicBezTo>
                  <a:pt x="7620518" y="1092310"/>
                  <a:pt x="7644506" y="1056342"/>
                  <a:pt x="7668494" y="1020374"/>
                </a:cubicBezTo>
                <a:cubicBezTo>
                  <a:pt x="7804424" y="856520"/>
                  <a:pt x="7820416" y="616733"/>
                  <a:pt x="7948351" y="456875"/>
                </a:cubicBezTo>
                <a:cubicBezTo>
                  <a:pt x="8004322" y="388935"/>
                  <a:pt x="8068290" y="324992"/>
                  <a:pt x="8132257" y="265045"/>
                </a:cubicBezTo>
                <a:cubicBezTo>
                  <a:pt x="8168239" y="233074"/>
                  <a:pt x="8204220" y="209095"/>
                  <a:pt x="8240202" y="181120"/>
                </a:cubicBezTo>
                <a:cubicBezTo>
                  <a:pt x="8447596" y="56231"/>
                  <a:pt x="8690909" y="-1530"/>
                  <a:pt x="8934027" y="31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0" y="2051464"/>
            <a:ext cx="12192000" cy="4029283"/>
          </a:xfrm>
          <a:custGeom>
            <a:avLst/>
            <a:gdLst>
              <a:gd name="connsiteX0" fmla="*/ 0 w 12192000"/>
              <a:gd name="connsiteY0" fmla="*/ 0 h 4029283"/>
              <a:gd name="connsiteX1" fmla="*/ 18429 w 12192000"/>
              <a:gd name="connsiteY1" fmla="*/ 10889 h 4029283"/>
              <a:gd name="connsiteX2" fmla="*/ 91495 w 12192000"/>
              <a:gd name="connsiteY2" fmla="*/ 54060 h 4029283"/>
              <a:gd name="connsiteX3" fmla="*/ 441818 w 12192000"/>
              <a:gd name="connsiteY3" fmla="*/ 258725 h 4029283"/>
              <a:gd name="connsiteX4" fmla="*/ 445754 w 12192000"/>
              <a:gd name="connsiteY4" fmla="*/ 258725 h 4029283"/>
              <a:gd name="connsiteX5" fmla="*/ 449690 w 12192000"/>
              <a:gd name="connsiteY5" fmla="*/ 262661 h 4029283"/>
              <a:gd name="connsiteX6" fmla="*/ 733097 w 12192000"/>
              <a:gd name="connsiteY6" fmla="*/ 561787 h 4029283"/>
              <a:gd name="connsiteX7" fmla="*/ 1012568 w 12192000"/>
              <a:gd name="connsiteY7" fmla="*/ 864848 h 4029283"/>
              <a:gd name="connsiteX8" fmla="*/ 1292039 w 12192000"/>
              <a:gd name="connsiteY8" fmla="*/ 1167910 h 4029283"/>
              <a:gd name="connsiteX9" fmla="*/ 1567574 w 12192000"/>
              <a:gd name="connsiteY9" fmla="*/ 1474907 h 4029283"/>
              <a:gd name="connsiteX10" fmla="*/ 1571510 w 12192000"/>
              <a:gd name="connsiteY10" fmla="*/ 1482779 h 4029283"/>
              <a:gd name="connsiteX11" fmla="*/ 1571510 w 12192000"/>
              <a:gd name="connsiteY11" fmla="*/ 1486715 h 4029283"/>
              <a:gd name="connsiteX12" fmla="*/ 1685660 w 12192000"/>
              <a:gd name="connsiteY12" fmla="*/ 1730738 h 4029283"/>
              <a:gd name="connsiteX13" fmla="*/ 1795874 w 12192000"/>
              <a:gd name="connsiteY13" fmla="*/ 1974762 h 4029283"/>
              <a:gd name="connsiteX14" fmla="*/ 1799810 w 12192000"/>
              <a:gd name="connsiteY14" fmla="*/ 1982634 h 4029283"/>
              <a:gd name="connsiteX15" fmla="*/ 1799810 w 12192000"/>
              <a:gd name="connsiteY15" fmla="*/ 1986569 h 4029283"/>
              <a:gd name="connsiteX16" fmla="*/ 1862790 w 12192000"/>
              <a:gd name="connsiteY16" fmla="*/ 2458873 h 4029283"/>
              <a:gd name="connsiteX17" fmla="*/ 1922448 w 12192000"/>
              <a:gd name="connsiteY17" fmla="*/ 2906271 h 4029283"/>
              <a:gd name="connsiteX18" fmla="*/ 1923656 w 12192000"/>
              <a:gd name="connsiteY18" fmla="*/ 2915332 h 4029283"/>
              <a:gd name="connsiteX19" fmla="*/ 1917897 w 12192000"/>
              <a:gd name="connsiteY19" fmla="*/ 2907562 h 4029283"/>
              <a:gd name="connsiteX20" fmla="*/ 1925769 w 12192000"/>
              <a:gd name="connsiteY20" fmla="*/ 2931177 h 4029283"/>
              <a:gd name="connsiteX21" fmla="*/ 1924785 w 12192000"/>
              <a:gd name="connsiteY21" fmla="*/ 2923797 h 4029283"/>
              <a:gd name="connsiteX22" fmla="*/ 1923656 w 12192000"/>
              <a:gd name="connsiteY22" fmla="*/ 2915332 h 4029283"/>
              <a:gd name="connsiteX23" fmla="*/ 1961548 w 12192000"/>
              <a:gd name="connsiteY23" fmla="*/ 2966451 h 4029283"/>
              <a:gd name="connsiteX24" fmla="*/ 2152801 w 12192000"/>
              <a:gd name="connsiteY24" fmla="*/ 3224468 h 4029283"/>
              <a:gd name="connsiteX25" fmla="*/ 2156221 w 12192000"/>
              <a:gd name="connsiteY25" fmla="*/ 3229082 h 4029283"/>
              <a:gd name="connsiteX26" fmla="*/ 2150133 w 12192000"/>
              <a:gd name="connsiteY26" fmla="*/ 3226367 h 4029283"/>
              <a:gd name="connsiteX27" fmla="*/ 2165878 w 12192000"/>
              <a:gd name="connsiteY27" fmla="*/ 3242110 h 4029283"/>
              <a:gd name="connsiteX28" fmla="*/ 2162003 w 12192000"/>
              <a:gd name="connsiteY28" fmla="*/ 3236883 h 4029283"/>
              <a:gd name="connsiteX29" fmla="*/ 2156221 w 12192000"/>
              <a:gd name="connsiteY29" fmla="*/ 3229082 h 4029283"/>
              <a:gd name="connsiteX30" fmla="*/ 2330730 w 12192000"/>
              <a:gd name="connsiteY30" fmla="*/ 3306914 h 4029283"/>
              <a:gd name="connsiteX31" fmla="*/ 2688717 w 12192000"/>
              <a:gd name="connsiteY31" fmla="*/ 3466577 h 4029283"/>
              <a:gd name="connsiteX32" fmla="*/ 2693399 w 12192000"/>
              <a:gd name="connsiteY32" fmla="*/ 3468665 h 4029283"/>
              <a:gd name="connsiteX33" fmla="*/ 2677585 w 12192000"/>
              <a:gd name="connsiteY33" fmla="*/ 3470390 h 4029283"/>
              <a:gd name="connsiteX34" fmla="*/ 2697266 w 12192000"/>
              <a:gd name="connsiteY34" fmla="*/ 3470390 h 4029283"/>
              <a:gd name="connsiteX35" fmla="*/ 2693399 w 12192000"/>
              <a:gd name="connsiteY35" fmla="*/ 3468665 h 4029283"/>
              <a:gd name="connsiteX36" fmla="*/ 2749044 w 12192000"/>
              <a:gd name="connsiteY36" fmla="*/ 3462595 h 4029283"/>
              <a:gd name="connsiteX37" fmla="*/ 2894077 w 12192000"/>
              <a:gd name="connsiteY37" fmla="*/ 3446775 h 4029283"/>
              <a:gd name="connsiteX38" fmla="*/ 3110568 w 12192000"/>
              <a:gd name="connsiteY38" fmla="*/ 3423160 h 4029283"/>
              <a:gd name="connsiteX39" fmla="*/ 3543551 w 12192000"/>
              <a:gd name="connsiteY39" fmla="*/ 3371994 h 4029283"/>
              <a:gd name="connsiteX40" fmla="*/ 3547487 w 12192000"/>
              <a:gd name="connsiteY40" fmla="*/ 3371994 h 4029283"/>
              <a:gd name="connsiteX41" fmla="*/ 3704936 w 12192000"/>
              <a:gd name="connsiteY41" fmla="*/ 3371994 h 4029283"/>
              <a:gd name="connsiteX42" fmla="*/ 3842703 w 12192000"/>
              <a:gd name="connsiteY42" fmla="*/ 3375438 h 4029283"/>
              <a:gd name="connsiteX43" fmla="*/ 3847029 w 12192000"/>
              <a:gd name="connsiteY43" fmla="*/ 3375546 h 4029283"/>
              <a:gd name="connsiteX44" fmla="*/ 3842703 w 12192000"/>
              <a:gd name="connsiteY44" fmla="*/ 3387737 h 4029283"/>
              <a:gd name="connsiteX45" fmla="*/ 3862384 w 12192000"/>
              <a:gd name="connsiteY45" fmla="*/ 3375930 h 4029283"/>
              <a:gd name="connsiteX46" fmla="*/ 3859924 w 12192000"/>
              <a:gd name="connsiteY46" fmla="*/ 3375868 h 4029283"/>
              <a:gd name="connsiteX47" fmla="*/ 3847029 w 12192000"/>
              <a:gd name="connsiteY47" fmla="*/ 3375546 h 4029283"/>
              <a:gd name="connsiteX48" fmla="*/ 3871287 w 12192000"/>
              <a:gd name="connsiteY48" fmla="*/ 3307190 h 4029283"/>
              <a:gd name="connsiteX49" fmla="*/ 3929300 w 12192000"/>
              <a:gd name="connsiteY49" fmla="*/ 3143714 h 4029283"/>
              <a:gd name="connsiteX50" fmla="*/ 4011960 w 12192000"/>
              <a:gd name="connsiteY50" fmla="*/ 2895754 h 4029283"/>
              <a:gd name="connsiteX51" fmla="*/ 4177281 w 12192000"/>
              <a:gd name="connsiteY51" fmla="*/ 2399835 h 4029283"/>
              <a:gd name="connsiteX52" fmla="*/ 4177281 w 12192000"/>
              <a:gd name="connsiteY52" fmla="*/ 2403771 h 4029283"/>
              <a:gd name="connsiteX53" fmla="*/ 4189089 w 12192000"/>
              <a:gd name="connsiteY53" fmla="*/ 2081030 h 4029283"/>
              <a:gd name="connsiteX54" fmla="*/ 4204834 w 12192000"/>
              <a:gd name="connsiteY54" fmla="*/ 1758289 h 4029283"/>
              <a:gd name="connsiteX55" fmla="*/ 4204834 w 12192000"/>
              <a:gd name="connsiteY55" fmla="*/ 1750418 h 4029283"/>
              <a:gd name="connsiteX56" fmla="*/ 4212707 w 12192000"/>
              <a:gd name="connsiteY56" fmla="*/ 1742546 h 4029283"/>
              <a:gd name="connsiteX57" fmla="*/ 4661435 w 12192000"/>
              <a:gd name="connsiteY57" fmla="*/ 1345024 h 4029283"/>
              <a:gd name="connsiteX58" fmla="*/ 4669307 w 12192000"/>
              <a:gd name="connsiteY58" fmla="*/ 1337152 h 4029283"/>
              <a:gd name="connsiteX59" fmla="*/ 4681116 w 12192000"/>
              <a:gd name="connsiteY59" fmla="*/ 1337152 h 4029283"/>
              <a:gd name="connsiteX60" fmla="*/ 5377825 w 12192000"/>
              <a:gd name="connsiteY60" fmla="*/ 1376511 h 4029283"/>
              <a:gd name="connsiteX61" fmla="*/ 5385697 w 12192000"/>
              <a:gd name="connsiteY61" fmla="*/ 1376511 h 4029283"/>
              <a:gd name="connsiteX62" fmla="*/ 5393570 w 12192000"/>
              <a:gd name="connsiteY62" fmla="*/ 1380446 h 4029283"/>
              <a:gd name="connsiteX63" fmla="*/ 5901341 w 12192000"/>
              <a:gd name="connsiteY63" fmla="*/ 1655957 h 4029283"/>
              <a:gd name="connsiteX64" fmla="*/ 5893468 w 12192000"/>
              <a:gd name="connsiteY64" fmla="*/ 1655957 h 4029283"/>
              <a:gd name="connsiteX65" fmla="*/ 6478864 w 12192000"/>
              <a:gd name="connsiteY65" fmla="*/ 1887112 h 4029283"/>
              <a:gd name="connsiteX66" fmla="*/ 6501485 w 12192000"/>
              <a:gd name="connsiteY66" fmla="*/ 1896045 h 4029283"/>
              <a:gd name="connsiteX67" fmla="*/ 6491772 w 12192000"/>
              <a:gd name="connsiteY67" fmla="*/ 1896045 h 4029283"/>
              <a:gd name="connsiteX68" fmla="*/ 6511453 w 12192000"/>
              <a:gd name="connsiteY68" fmla="*/ 1899981 h 4029283"/>
              <a:gd name="connsiteX69" fmla="*/ 6501797 w 12192000"/>
              <a:gd name="connsiteY69" fmla="*/ 1896168 h 4029283"/>
              <a:gd name="connsiteX70" fmla="*/ 6501485 w 12192000"/>
              <a:gd name="connsiteY70" fmla="*/ 1896045 h 4029283"/>
              <a:gd name="connsiteX71" fmla="*/ 6634690 w 12192000"/>
              <a:gd name="connsiteY71" fmla="*/ 1896045 h 4029283"/>
              <a:gd name="connsiteX72" fmla="*/ 6924755 w 12192000"/>
              <a:gd name="connsiteY72" fmla="*/ 1896045 h 4029283"/>
              <a:gd name="connsiteX73" fmla="*/ 7141247 w 12192000"/>
              <a:gd name="connsiteY73" fmla="*/ 1896045 h 4029283"/>
              <a:gd name="connsiteX74" fmla="*/ 7251460 w 12192000"/>
              <a:gd name="connsiteY74" fmla="*/ 1892109 h 4029283"/>
              <a:gd name="connsiteX75" fmla="*/ 7306567 w 12192000"/>
              <a:gd name="connsiteY75" fmla="*/ 1892109 h 4029283"/>
              <a:gd name="connsiteX76" fmla="*/ 7318376 w 12192000"/>
              <a:gd name="connsiteY76" fmla="*/ 1892109 h 4029283"/>
              <a:gd name="connsiteX77" fmla="*/ 7326248 w 12192000"/>
              <a:gd name="connsiteY77" fmla="*/ 1892109 h 4029283"/>
              <a:gd name="connsiteX78" fmla="*/ 7338057 w 12192000"/>
              <a:gd name="connsiteY78" fmla="*/ 1896045 h 4029283"/>
              <a:gd name="connsiteX79" fmla="*/ 7361674 w 12192000"/>
              <a:gd name="connsiteY79" fmla="*/ 1899981 h 4029283"/>
              <a:gd name="connsiteX80" fmla="*/ 7373483 w 12192000"/>
              <a:gd name="connsiteY80" fmla="*/ 1903916 h 4029283"/>
              <a:gd name="connsiteX81" fmla="*/ 7582102 w 12192000"/>
              <a:gd name="connsiteY81" fmla="*/ 1974762 h 4029283"/>
              <a:gd name="connsiteX82" fmla="*/ 7786785 w 12192000"/>
              <a:gd name="connsiteY82" fmla="*/ 2045607 h 4029283"/>
              <a:gd name="connsiteX83" fmla="*/ 8174563 w 12192000"/>
              <a:gd name="connsiteY83" fmla="*/ 2183555 h 4029283"/>
              <a:gd name="connsiteX84" fmla="*/ 8181323 w 12192000"/>
              <a:gd name="connsiteY84" fmla="*/ 2185959 h 4029283"/>
              <a:gd name="connsiteX85" fmla="*/ 8168597 w 12192000"/>
              <a:gd name="connsiteY85" fmla="*/ 2187299 h 4029283"/>
              <a:gd name="connsiteX86" fmla="*/ 8196151 w 12192000"/>
              <a:gd name="connsiteY86" fmla="*/ 2191234 h 4029283"/>
              <a:gd name="connsiteX87" fmla="*/ 8189755 w 12192000"/>
              <a:gd name="connsiteY87" fmla="*/ 2188959 h 4029283"/>
              <a:gd name="connsiteX88" fmla="*/ 8181323 w 12192000"/>
              <a:gd name="connsiteY88" fmla="*/ 2185959 h 4029283"/>
              <a:gd name="connsiteX89" fmla="*/ 8267341 w 12192000"/>
              <a:gd name="connsiteY89" fmla="*/ 2176905 h 4029283"/>
              <a:gd name="connsiteX90" fmla="*/ 8467749 w 12192000"/>
              <a:gd name="connsiteY90" fmla="*/ 2155812 h 4029283"/>
              <a:gd name="connsiteX91" fmla="*/ 8471685 w 12192000"/>
              <a:gd name="connsiteY91" fmla="*/ 2155812 h 4029283"/>
              <a:gd name="connsiteX92" fmla="*/ 8475621 w 12192000"/>
              <a:gd name="connsiteY92" fmla="*/ 2155812 h 4029283"/>
              <a:gd name="connsiteX93" fmla="*/ 9058180 w 12192000"/>
              <a:gd name="connsiteY93" fmla="*/ 2171555 h 4029283"/>
              <a:gd name="connsiteX94" fmla="*/ 9073925 w 12192000"/>
              <a:gd name="connsiteY94" fmla="*/ 2171555 h 4029283"/>
              <a:gd name="connsiteX95" fmla="*/ 9085734 w 12192000"/>
              <a:gd name="connsiteY95" fmla="*/ 2179427 h 4029283"/>
              <a:gd name="connsiteX96" fmla="*/ 9695846 w 12192000"/>
              <a:gd name="connsiteY96" fmla="*/ 2494296 h 4029283"/>
              <a:gd name="connsiteX97" fmla="*/ 9711591 w 12192000"/>
              <a:gd name="connsiteY97" fmla="*/ 2502168 h 4029283"/>
              <a:gd name="connsiteX98" fmla="*/ 9719464 w 12192000"/>
              <a:gd name="connsiteY98" fmla="*/ 2513975 h 4029283"/>
              <a:gd name="connsiteX99" fmla="*/ 9935955 w 12192000"/>
              <a:gd name="connsiteY99" fmla="*/ 2828844 h 4029283"/>
              <a:gd name="connsiteX100" fmla="*/ 9932019 w 12192000"/>
              <a:gd name="connsiteY100" fmla="*/ 2824909 h 4029283"/>
              <a:gd name="connsiteX101" fmla="*/ 10246916 w 12192000"/>
              <a:gd name="connsiteY101" fmla="*/ 3206687 h 4029283"/>
              <a:gd name="connsiteX102" fmla="*/ 10235107 w 12192000"/>
              <a:gd name="connsiteY102" fmla="*/ 3198816 h 4029283"/>
              <a:gd name="connsiteX103" fmla="*/ 10368938 w 12192000"/>
              <a:gd name="connsiteY103" fmla="*/ 3305084 h 4029283"/>
              <a:gd name="connsiteX104" fmla="*/ 10498833 w 12192000"/>
              <a:gd name="connsiteY104" fmla="*/ 3415288 h 4029283"/>
              <a:gd name="connsiteX105" fmla="*/ 10530323 w 12192000"/>
              <a:gd name="connsiteY105" fmla="*/ 3450711 h 4029283"/>
              <a:gd name="connsiteX106" fmla="*/ 10546068 w 12192000"/>
              <a:gd name="connsiteY106" fmla="*/ 3466455 h 4029283"/>
              <a:gd name="connsiteX107" fmla="*/ 10550004 w 12192000"/>
              <a:gd name="connsiteY107" fmla="*/ 3470390 h 4029283"/>
              <a:gd name="connsiteX108" fmla="*/ 10553940 w 12192000"/>
              <a:gd name="connsiteY108" fmla="*/ 3474326 h 4029283"/>
              <a:gd name="connsiteX109" fmla="*/ 10620856 w 12192000"/>
              <a:gd name="connsiteY109" fmla="*/ 3517621 h 4029283"/>
              <a:gd name="connsiteX110" fmla="*/ 10762559 w 12192000"/>
              <a:gd name="connsiteY110" fmla="*/ 3604210 h 4029283"/>
              <a:gd name="connsiteX111" fmla="*/ 10908199 w 12192000"/>
              <a:gd name="connsiteY111" fmla="*/ 3686863 h 4029283"/>
              <a:gd name="connsiteX112" fmla="*/ 10982987 w 12192000"/>
              <a:gd name="connsiteY112" fmla="*/ 3730157 h 4029283"/>
              <a:gd name="connsiteX113" fmla="*/ 10986923 w 12192000"/>
              <a:gd name="connsiteY113" fmla="*/ 3734093 h 4029283"/>
              <a:gd name="connsiteX114" fmla="*/ 10990859 w 12192000"/>
              <a:gd name="connsiteY114" fmla="*/ 3734093 h 4029283"/>
              <a:gd name="connsiteX115" fmla="*/ 10994795 w 12192000"/>
              <a:gd name="connsiteY115" fmla="*/ 3738029 h 4029283"/>
              <a:gd name="connsiteX116" fmla="*/ 11006604 w 12192000"/>
              <a:gd name="connsiteY116" fmla="*/ 3745901 h 4029283"/>
              <a:gd name="connsiteX117" fmla="*/ 11014477 w 12192000"/>
              <a:gd name="connsiteY117" fmla="*/ 3749837 h 4029283"/>
              <a:gd name="connsiteX118" fmla="*/ 11030221 w 12192000"/>
              <a:gd name="connsiteY118" fmla="*/ 3757708 h 4029283"/>
              <a:gd name="connsiteX119" fmla="*/ 11049902 w 12192000"/>
              <a:gd name="connsiteY119" fmla="*/ 3765580 h 4029283"/>
              <a:gd name="connsiteX120" fmla="*/ 11207351 w 12192000"/>
              <a:gd name="connsiteY120" fmla="*/ 3820682 h 4029283"/>
              <a:gd name="connsiteX121" fmla="*/ 11364799 w 12192000"/>
              <a:gd name="connsiteY121" fmla="*/ 3867913 h 4029283"/>
              <a:gd name="connsiteX122" fmla="*/ 11360863 w 12192000"/>
              <a:gd name="connsiteY122" fmla="*/ 3867913 h 4029283"/>
              <a:gd name="connsiteX123" fmla="*/ 11707249 w 12192000"/>
              <a:gd name="connsiteY123" fmla="*/ 3926951 h 4029283"/>
              <a:gd name="connsiteX124" fmla="*/ 12051415 w 12192000"/>
              <a:gd name="connsiteY124" fmla="*/ 3989521 h 4029283"/>
              <a:gd name="connsiteX125" fmla="*/ 12045763 w 12192000"/>
              <a:gd name="connsiteY125" fmla="*/ 3989924 h 4029283"/>
              <a:gd name="connsiteX126" fmla="*/ 12053636 w 12192000"/>
              <a:gd name="connsiteY126" fmla="*/ 3989924 h 4029283"/>
              <a:gd name="connsiteX127" fmla="*/ 12051415 w 12192000"/>
              <a:gd name="connsiteY127" fmla="*/ 3989521 h 4029283"/>
              <a:gd name="connsiteX128" fmla="*/ 12192000 w 12192000"/>
              <a:gd name="connsiteY128" fmla="*/ 3979480 h 4029283"/>
              <a:gd name="connsiteX129" fmla="*/ 12192000 w 12192000"/>
              <a:gd name="connsiteY129" fmla="*/ 4011989 h 4029283"/>
              <a:gd name="connsiteX130" fmla="*/ 12053636 w 12192000"/>
              <a:gd name="connsiteY130" fmla="*/ 4029283 h 4029283"/>
              <a:gd name="connsiteX131" fmla="*/ 12049700 w 12192000"/>
              <a:gd name="connsiteY131" fmla="*/ 4029283 h 4029283"/>
              <a:gd name="connsiteX132" fmla="*/ 12045763 w 12192000"/>
              <a:gd name="connsiteY132" fmla="*/ 4029283 h 4029283"/>
              <a:gd name="connsiteX133" fmla="*/ 11699377 w 12192000"/>
              <a:gd name="connsiteY133" fmla="*/ 3982053 h 4029283"/>
              <a:gd name="connsiteX134" fmla="*/ 11352991 w 12192000"/>
              <a:gd name="connsiteY134" fmla="*/ 3930887 h 4029283"/>
              <a:gd name="connsiteX135" fmla="*/ 11349054 w 12192000"/>
              <a:gd name="connsiteY135" fmla="*/ 3930887 h 4029283"/>
              <a:gd name="connsiteX136" fmla="*/ 11183734 w 12192000"/>
              <a:gd name="connsiteY136" fmla="*/ 3887592 h 4029283"/>
              <a:gd name="connsiteX137" fmla="*/ 11022349 w 12192000"/>
              <a:gd name="connsiteY137" fmla="*/ 3836426 h 4029283"/>
              <a:gd name="connsiteX138" fmla="*/ 11002668 w 12192000"/>
              <a:gd name="connsiteY138" fmla="*/ 3828554 h 4029283"/>
              <a:gd name="connsiteX139" fmla="*/ 10979051 w 12192000"/>
              <a:gd name="connsiteY139" fmla="*/ 3816746 h 4029283"/>
              <a:gd name="connsiteX140" fmla="*/ 10967242 w 12192000"/>
              <a:gd name="connsiteY140" fmla="*/ 3812811 h 4029283"/>
              <a:gd name="connsiteX141" fmla="*/ 10951497 w 12192000"/>
              <a:gd name="connsiteY141" fmla="*/ 3801003 h 4029283"/>
              <a:gd name="connsiteX142" fmla="*/ 10947561 w 12192000"/>
              <a:gd name="connsiteY142" fmla="*/ 3797067 h 4029283"/>
              <a:gd name="connsiteX143" fmla="*/ 10939689 w 12192000"/>
              <a:gd name="connsiteY143" fmla="*/ 3793131 h 4029283"/>
              <a:gd name="connsiteX144" fmla="*/ 10868837 w 12192000"/>
              <a:gd name="connsiteY144" fmla="*/ 3753773 h 4029283"/>
              <a:gd name="connsiteX145" fmla="*/ 10723197 w 12192000"/>
              <a:gd name="connsiteY145" fmla="*/ 3675055 h 4029283"/>
              <a:gd name="connsiteX146" fmla="*/ 10573621 w 12192000"/>
              <a:gd name="connsiteY146" fmla="*/ 3592402 h 4029283"/>
              <a:gd name="connsiteX147" fmla="*/ 10498833 w 12192000"/>
              <a:gd name="connsiteY147" fmla="*/ 3545172 h 4029283"/>
              <a:gd name="connsiteX148" fmla="*/ 10487024 w 12192000"/>
              <a:gd name="connsiteY148" fmla="*/ 3537300 h 4029283"/>
              <a:gd name="connsiteX149" fmla="*/ 10479152 w 12192000"/>
              <a:gd name="connsiteY149" fmla="*/ 3525492 h 4029283"/>
              <a:gd name="connsiteX150" fmla="*/ 10463407 w 12192000"/>
              <a:gd name="connsiteY150" fmla="*/ 3509749 h 4029283"/>
              <a:gd name="connsiteX151" fmla="*/ 10435854 w 12192000"/>
              <a:gd name="connsiteY151" fmla="*/ 3482198 h 4029283"/>
              <a:gd name="connsiteX152" fmla="*/ 10180000 w 12192000"/>
              <a:gd name="connsiteY152" fmla="*/ 3277533 h 4029283"/>
              <a:gd name="connsiteX153" fmla="*/ 10172128 w 12192000"/>
              <a:gd name="connsiteY153" fmla="*/ 3273597 h 4029283"/>
              <a:gd name="connsiteX154" fmla="*/ 10168191 w 12192000"/>
              <a:gd name="connsiteY154" fmla="*/ 3269661 h 4029283"/>
              <a:gd name="connsiteX155" fmla="*/ 9853295 w 12192000"/>
              <a:gd name="connsiteY155" fmla="*/ 2895754 h 4029283"/>
              <a:gd name="connsiteX156" fmla="*/ 9849359 w 12192000"/>
              <a:gd name="connsiteY156" fmla="*/ 2891818 h 4029283"/>
              <a:gd name="connsiteX157" fmla="*/ 9636827 w 12192000"/>
              <a:gd name="connsiteY157" fmla="*/ 2593554 h 4029283"/>
              <a:gd name="connsiteX158" fmla="*/ 9633549 w 12192000"/>
              <a:gd name="connsiteY158" fmla="*/ 2588953 h 4029283"/>
              <a:gd name="connsiteX159" fmla="*/ 9648612 w 12192000"/>
              <a:gd name="connsiteY159" fmla="*/ 2596628 h 4029283"/>
              <a:gd name="connsiteX160" fmla="*/ 9624995 w 12192000"/>
              <a:gd name="connsiteY160" fmla="*/ 2576949 h 4029283"/>
              <a:gd name="connsiteX161" fmla="*/ 9628501 w 12192000"/>
              <a:gd name="connsiteY161" fmla="*/ 2581869 h 4029283"/>
              <a:gd name="connsiteX162" fmla="*/ 9633549 w 12192000"/>
              <a:gd name="connsiteY162" fmla="*/ 2588953 h 4029283"/>
              <a:gd name="connsiteX163" fmla="*/ 9444629 w 12192000"/>
              <a:gd name="connsiteY163" fmla="*/ 2492697 h 4029283"/>
              <a:gd name="connsiteX164" fmla="*/ 9063216 w 12192000"/>
              <a:gd name="connsiteY164" fmla="*/ 2298364 h 4029283"/>
              <a:gd name="connsiteX165" fmla="*/ 9045399 w 12192000"/>
              <a:gd name="connsiteY165" fmla="*/ 2289286 h 4029283"/>
              <a:gd name="connsiteX166" fmla="*/ 9058180 w 12192000"/>
              <a:gd name="connsiteY166" fmla="*/ 2289631 h 4029283"/>
              <a:gd name="connsiteX167" fmla="*/ 9030627 w 12192000"/>
              <a:gd name="connsiteY167" fmla="*/ 2281759 h 4029283"/>
              <a:gd name="connsiteX168" fmla="*/ 9040283 w 12192000"/>
              <a:gd name="connsiteY168" fmla="*/ 2286679 h 4029283"/>
              <a:gd name="connsiteX169" fmla="*/ 9045399 w 12192000"/>
              <a:gd name="connsiteY169" fmla="*/ 2289286 h 4029283"/>
              <a:gd name="connsiteX170" fmla="*/ 8481886 w 12192000"/>
              <a:gd name="connsiteY170" fmla="*/ 2274057 h 4029283"/>
              <a:gd name="connsiteX171" fmla="*/ 8483494 w 12192000"/>
              <a:gd name="connsiteY171" fmla="*/ 2273888 h 4029283"/>
              <a:gd name="connsiteX172" fmla="*/ 8475621 w 12192000"/>
              <a:gd name="connsiteY172" fmla="*/ 2273888 h 4029283"/>
              <a:gd name="connsiteX173" fmla="*/ 8481886 w 12192000"/>
              <a:gd name="connsiteY173" fmla="*/ 2274057 h 4029283"/>
              <a:gd name="connsiteX174" fmla="*/ 8384751 w 12192000"/>
              <a:gd name="connsiteY174" fmla="*/ 2284281 h 4029283"/>
              <a:gd name="connsiteX175" fmla="*/ 8184342 w 12192000"/>
              <a:gd name="connsiteY175" fmla="*/ 2305375 h 4029283"/>
              <a:gd name="connsiteX176" fmla="*/ 8168597 w 12192000"/>
              <a:gd name="connsiteY176" fmla="*/ 2305375 h 4029283"/>
              <a:gd name="connsiteX177" fmla="*/ 8156788 w 12192000"/>
              <a:gd name="connsiteY177" fmla="*/ 2301439 h 4029283"/>
              <a:gd name="connsiteX178" fmla="*/ 7747423 w 12192000"/>
              <a:gd name="connsiteY178" fmla="*/ 2151876 h 4029283"/>
              <a:gd name="connsiteX179" fmla="*/ 7546676 w 12192000"/>
              <a:gd name="connsiteY179" fmla="*/ 2077094 h 4029283"/>
              <a:gd name="connsiteX180" fmla="*/ 7341993 w 12192000"/>
              <a:gd name="connsiteY180" fmla="*/ 2006249 h 4029283"/>
              <a:gd name="connsiteX181" fmla="*/ 7330185 w 12192000"/>
              <a:gd name="connsiteY181" fmla="*/ 2002313 h 4029283"/>
              <a:gd name="connsiteX182" fmla="*/ 7326248 w 12192000"/>
              <a:gd name="connsiteY182" fmla="*/ 2002313 h 4029283"/>
              <a:gd name="connsiteX183" fmla="*/ 7318376 w 12192000"/>
              <a:gd name="connsiteY183" fmla="*/ 2002313 h 4029283"/>
              <a:gd name="connsiteX184" fmla="*/ 7306567 w 12192000"/>
              <a:gd name="connsiteY184" fmla="*/ 2002313 h 4029283"/>
              <a:gd name="connsiteX185" fmla="*/ 7251460 w 12192000"/>
              <a:gd name="connsiteY185" fmla="*/ 2002313 h 4029283"/>
              <a:gd name="connsiteX186" fmla="*/ 7141247 w 12192000"/>
              <a:gd name="connsiteY186" fmla="*/ 1998377 h 4029283"/>
              <a:gd name="connsiteX187" fmla="*/ 6924755 w 12192000"/>
              <a:gd name="connsiteY187" fmla="*/ 1998377 h 4029283"/>
              <a:gd name="connsiteX188" fmla="*/ 6491772 w 12192000"/>
              <a:gd name="connsiteY188" fmla="*/ 1998377 h 4029283"/>
              <a:gd name="connsiteX189" fmla="*/ 6479963 w 12192000"/>
              <a:gd name="connsiteY189" fmla="*/ 1998377 h 4029283"/>
              <a:gd name="connsiteX190" fmla="*/ 6472091 w 12192000"/>
              <a:gd name="connsiteY190" fmla="*/ 1994441 h 4029283"/>
              <a:gd name="connsiteX191" fmla="*/ 5861978 w 12192000"/>
              <a:gd name="connsiteY191" fmla="*/ 1734674 h 4029283"/>
              <a:gd name="connsiteX192" fmla="*/ 5858042 w 12192000"/>
              <a:gd name="connsiteY192" fmla="*/ 1734674 h 4029283"/>
              <a:gd name="connsiteX193" fmla="*/ 5854106 w 12192000"/>
              <a:gd name="connsiteY193" fmla="*/ 1734674 h 4029283"/>
              <a:gd name="connsiteX194" fmla="*/ 5362018 w 12192000"/>
              <a:gd name="connsiteY194" fmla="*/ 1447971 h 4029283"/>
              <a:gd name="connsiteX195" fmla="*/ 5359532 w 12192000"/>
              <a:gd name="connsiteY195" fmla="*/ 1446523 h 4029283"/>
              <a:gd name="connsiteX196" fmla="*/ 5369952 w 12192000"/>
              <a:gd name="connsiteY196" fmla="*/ 1447356 h 4029283"/>
              <a:gd name="connsiteX197" fmla="*/ 5354207 w 12192000"/>
              <a:gd name="connsiteY197" fmla="*/ 1443420 h 4029283"/>
              <a:gd name="connsiteX198" fmla="*/ 5359532 w 12192000"/>
              <a:gd name="connsiteY198" fmla="*/ 1446523 h 4029283"/>
              <a:gd name="connsiteX199" fmla="*/ 5142583 w 12192000"/>
              <a:gd name="connsiteY199" fmla="*/ 1429168 h 4029283"/>
              <a:gd name="connsiteX200" fmla="*/ 4691879 w 12192000"/>
              <a:gd name="connsiteY200" fmla="*/ 1393115 h 4029283"/>
              <a:gd name="connsiteX201" fmla="*/ 4690517 w 12192000"/>
              <a:gd name="connsiteY201" fmla="*/ 1393006 h 4029283"/>
              <a:gd name="connsiteX202" fmla="*/ 4700797 w 12192000"/>
              <a:gd name="connsiteY202" fmla="*/ 1384382 h 4029283"/>
              <a:gd name="connsiteX203" fmla="*/ 4681116 w 12192000"/>
              <a:gd name="connsiteY203" fmla="*/ 1392254 h 4029283"/>
              <a:gd name="connsiteX204" fmla="*/ 4690517 w 12192000"/>
              <a:gd name="connsiteY204" fmla="*/ 1393006 h 4029283"/>
              <a:gd name="connsiteX205" fmla="*/ 4619038 w 12192000"/>
              <a:gd name="connsiteY205" fmla="*/ 1452971 h 4029283"/>
              <a:gd name="connsiteX206" fmla="*/ 4260818 w 12192000"/>
              <a:gd name="connsiteY206" fmla="*/ 1753485 h 4029283"/>
              <a:gd name="connsiteX207" fmla="*/ 4243732 w 12192000"/>
              <a:gd name="connsiteY207" fmla="*/ 1767819 h 4029283"/>
              <a:gd name="connsiteX208" fmla="*/ 4244196 w 12192000"/>
              <a:gd name="connsiteY208" fmla="*/ 1758289 h 4029283"/>
              <a:gd name="connsiteX209" fmla="*/ 4236324 w 12192000"/>
              <a:gd name="connsiteY209" fmla="*/ 1774033 h 4029283"/>
              <a:gd name="connsiteX210" fmla="*/ 4243581 w 12192000"/>
              <a:gd name="connsiteY210" fmla="*/ 1767945 h 4029283"/>
              <a:gd name="connsiteX211" fmla="*/ 4243732 w 12192000"/>
              <a:gd name="connsiteY211" fmla="*/ 1767819 h 4029283"/>
              <a:gd name="connsiteX212" fmla="*/ 4241425 w 12192000"/>
              <a:gd name="connsiteY212" fmla="*/ 1815100 h 4029283"/>
              <a:gd name="connsiteX213" fmla="*/ 4228452 w 12192000"/>
              <a:gd name="connsiteY213" fmla="*/ 2081030 h 4029283"/>
              <a:gd name="connsiteX214" fmla="*/ 4208770 w 12192000"/>
              <a:gd name="connsiteY214" fmla="*/ 2403771 h 4029283"/>
              <a:gd name="connsiteX215" fmla="*/ 4208770 w 12192000"/>
              <a:gd name="connsiteY215" fmla="*/ 2407707 h 4029283"/>
              <a:gd name="connsiteX216" fmla="*/ 4043450 w 12192000"/>
              <a:gd name="connsiteY216" fmla="*/ 2903626 h 4029283"/>
              <a:gd name="connsiteX217" fmla="*/ 3960789 w 12192000"/>
              <a:gd name="connsiteY217" fmla="*/ 3151585 h 4029283"/>
              <a:gd name="connsiteX218" fmla="*/ 3882065 w 12192000"/>
              <a:gd name="connsiteY218" fmla="*/ 3403481 h 4029283"/>
              <a:gd name="connsiteX219" fmla="*/ 3878129 w 12192000"/>
              <a:gd name="connsiteY219" fmla="*/ 3415288 h 4029283"/>
              <a:gd name="connsiteX220" fmla="*/ 3862384 w 12192000"/>
              <a:gd name="connsiteY220" fmla="*/ 3415288 h 4029283"/>
              <a:gd name="connsiteX221" fmla="*/ 3704936 w 12192000"/>
              <a:gd name="connsiteY221" fmla="*/ 3419224 h 4029283"/>
              <a:gd name="connsiteX222" fmla="*/ 3567168 w 12192000"/>
              <a:gd name="connsiteY222" fmla="*/ 3419224 h 4029283"/>
              <a:gd name="connsiteX223" fmla="*/ 3551424 w 12192000"/>
              <a:gd name="connsiteY223" fmla="*/ 3419224 h 4029283"/>
              <a:gd name="connsiteX224" fmla="*/ 3118441 w 12192000"/>
              <a:gd name="connsiteY224" fmla="*/ 3486134 h 4029283"/>
              <a:gd name="connsiteX225" fmla="*/ 2901949 w 12192000"/>
              <a:gd name="connsiteY225" fmla="*/ 3513685 h 4029283"/>
              <a:gd name="connsiteX226" fmla="*/ 2685458 w 12192000"/>
              <a:gd name="connsiteY226" fmla="*/ 3541236 h 4029283"/>
              <a:gd name="connsiteX227" fmla="*/ 2677585 w 12192000"/>
              <a:gd name="connsiteY227" fmla="*/ 3545172 h 4029283"/>
              <a:gd name="connsiteX228" fmla="*/ 2665776 w 12192000"/>
              <a:gd name="connsiteY228" fmla="*/ 3541236 h 4029283"/>
              <a:gd name="connsiteX229" fmla="*/ 2110771 w 12192000"/>
              <a:gd name="connsiteY229" fmla="*/ 3312956 h 4029283"/>
              <a:gd name="connsiteX230" fmla="*/ 2102899 w 12192000"/>
              <a:gd name="connsiteY230" fmla="*/ 3309020 h 4029283"/>
              <a:gd name="connsiteX231" fmla="*/ 2095026 w 12192000"/>
              <a:gd name="connsiteY231" fmla="*/ 3297212 h 4029283"/>
              <a:gd name="connsiteX232" fmla="*/ 1839172 w 12192000"/>
              <a:gd name="connsiteY232" fmla="*/ 2970536 h 4029283"/>
              <a:gd name="connsiteX233" fmla="*/ 1831300 w 12192000"/>
              <a:gd name="connsiteY233" fmla="*/ 2958728 h 4029283"/>
              <a:gd name="connsiteX234" fmla="*/ 1831300 w 12192000"/>
              <a:gd name="connsiteY234" fmla="*/ 2946920 h 4029283"/>
              <a:gd name="connsiteX235" fmla="*/ 1768321 w 12192000"/>
              <a:gd name="connsiteY235" fmla="*/ 2474617 h 4029283"/>
              <a:gd name="connsiteX236" fmla="*/ 1706325 w 12192000"/>
              <a:gd name="connsiteY236" fmla="*/ 2009693 h 4029283"/>
              <a:gd name="connsiteX237" fmla="*/ 1705926 w 12192000"/>
              <a:gd name="connsiteY237" fmla="*/ 2006701 h 4029283"/>
              <a:gd name="connsiteX238" fmla="*/ 1709277 w 12192000"/>
              <a:gd name="connsiteY238" fmla="*/ 2014121 h 4029283"/>
              <a:gd name="connsiteX239" fmla="*/ 1705341 w 12192000"/>
              <a:gd name="connsiteY239" fmla="*/ 2002313 h 4029283"/>
              <a:gd name="connsiteX240" fmla="*/ 1705464 w 12192000"/>
              <a:gd name="connsiteY240" fmla="*/ 2003235 h 4029283"/>
              <a:gd name="connsiteX241" fmla="*/ 1705926 w 12192000"/>
              <a:gd name="connsiteY241" fmla="*/ 2006701 h 4029283"/>
              <a:gd name="connsiteX242" fmla="*/ 1672898 w 12192000"/>
              <a:gd name="connsiteY242" fmla="*/ 1933574 h 4029283"/>
              <a:gd name="connsiteX243" fmla="*/ 1599064 w 12192000"/>
              <a:gd name="connsiteY243" fmla="*/ 1770097 h 4029283"/>
              <a:gd name="connsiteX244" fmla="*/ 1492786 w 12192000"/>
              <a:gd name="connsiteY244" fmla="*/ 1526073 h 4029283"/>
              <a:gd name="connsiteX245" fmla="*/ 1496722 w 12192000"/>
              <a:gd name="connsiteY245" fmla="*/ 1537881 h 4029283"/>
              <a:gd name="connsiteX246" fmla="*/ 1229060 w 12192000"/>
              <a:gd name="connsiteY246" fmla="*/ 1223012 h 4029283"/>
              <a:gd name="connsiteX247" fmla="*/ 1095229 w 12192000"/>
              <a:gd name="connsiteY247" fmla="*/ 1065577 h 4029283"/>
              <a:gd name="connsiteX248" fmla="*/ 957461 w 12192000"/>
              <a:gd name="connsiteY248" fmla="*/ 912079 h 4029283"/>
              <a:gd name="connsiteX249" fmla="*/ 685863 w 12192000"/>
              <a:gd name="connsiteY249" fmla="*/ 605081 h 4029283"/>
              <a:gd name="connsiteX250" fmla="*/ 410328 w 12192000"/>
              <a:gd name="connsiteY250" fmla="*/ 294148 h 4029283"/>
              <a:gd name="connsiteX251" fmla="*/ 418201 w 12192000"/>
              <a:gd name="connsiteY251" fmla="*/ 298084 h 4029283"/>
              <a:gd name="connsiteX252" fmla="*/ 75750 w 12192000"/>
              <a:gd name="connsiteY252" fmla="*/ 77675 h 4029283"/>
              <a:gd name="connsiteX253" fmla="*/ 18583 w 12192000"/>
              <a:gd name="connsiteY253" fmla="*/ 41299 h 4029283"/>
              <a:gd name="connsiteX254" fmla="*/ 0 w 12192000"/>
              <a:gd name="connsiteY254" fmla="*/ 29475 h 40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4029283">
                <a:moveTo>
                  <a:pt x="0" y="0"/>
                </a:moveTo>
                <a:lnTo>
                  <a:pt x="18429" y="10889"/>
                </a:lnTo>
                <a:cubicBezTo>
                  <a:pt x="91495" y="54060"/>
                  <a:pt x="91495" y="54060"/>
                  <a:pt x="91495" y="54060"/>
                </a:cubicBezTo>
                <a:cubicBezTo>
                  <a:pt x="441818" y="258725"/>
                  <a:pt x="441818" y="258725"/>
                  <a:pt x="441818" y="258725"/>
                </a:cubicBezTo>
                <a:cubicBezTo>
                  <a:pt x="445754" y="258725"/>
                  <a:pt x="445754" y="258725"/>
                  <a:pt x="445754" y="258725"/>
                </a:cubicBezTo>
                <a:cubicBezTo>
                  <a:pt x="449690" y="262661"/>
                  <a:pt x="449690" y="262661"/>
                  <a:pt x="449690" y="262661"/>
                </a:cubicBezTo>
                <a:cubicBezTo>
                  <a:pt x="733097" y="561787"/>
                  <a:pt x="733097" y="561787"/>
                  <a:pt x="733097" y="561787"/>
                </a:cubicBezTo>
                <a:cubicBezTo>
                  <a:pt x="1012568" y="864848"/>
                  <a:pt x="1012568" y="864848"/>
                  <a:pt x="1012568" y="864848"/>
                </a:cubicBezTo>
                <a:cubicBezTo>
                  <a:pt x="1107037" y="963245"/>
                  <a:pt x="1201506" y="1065577"/>
                  <a:pt x="1292039" y="1167910"/>
                </a:cubicBezTo>
                <a:cubicBezTo>
                  <a:pt x="1567574" y="1474907"/>
                  <a:pt x="1567574" y="1474907"/>
                  <a:pt x="1567574" y="1474907"/>
                </a:cubicBezTo>
                <a:cubicBezTo>
                  <a:pt x="1571510" y="1482779"/>
                  <a:pt x="1571510" y="1482779"/>
                  <a:pt x="1571510" y="1482779"/>
                </a:cubicBezTo>
                <a:cubicBezTo>
                  <a:pt x="1571510" y="1486715"/>
                  <a:pt x="1571510" y="1486715"/>
                  <a:pt x="1571510" y="1486715"/>
                </a:cubicBezTo>
                <a:cubicBezTo>
                  <a:pt x="1685660" y="1730738"/>
                  <a:pt x="1685660" y="1730738"/>
                  <a:pt x="1685660" y="1730738"/>
                </a:cubicBezTo>
                <a:cubicBezTo>
                  <a:pt x="1795874" y="1974762"/>
                  <a:pt x="1795874" y="1974762"/>
                  <a:pt x="1795874" y="1974762"/>
                </a:cubicBezTo>
                <a:cubicBezTo>
                  <a:pt x="1799810" y="1982634"/>
                  <a:pt x="1799810" y="1982634"/>
                  <a:pt x="1799810" y="1982634"/>
                </a:cubicBezTo>
                <a:cubicBezTo>
                  <a:pt x="1799810" y="1986569"/>
                  <a:pt x="1799810" y="1986569"/>
                  <a:pt x="1799810" y="1986569"/>
                </a:cubicBezTo>
                <a:cubicBezTo>
                  <a:pt x="1862790" y="2458873"/>
                  <a:pt x="1862790" y="2458873"/>
                  <a:pt x="1862790" y="2458873"/>
                </a:cubicBezTo>
                <a:cubicBezTo>
                  <a:pt x="1902152" y="2754063"/>
                  <a:pt x="1916912" y="2864759"/>
                  <a:pt x="1922448" y="2906271"/>
                </a:cubicBezTo>
                <a:lnTo>
                  <a:pt x="1923656" y="2915332"/>
                </a:lnTo>
                <a:lnTo>
                  <a:pt x="1917897" y="2907562"/>
                </a:lnTo>
                <a:cubicBezTo>
                  <a:pt x="1917897" y="2907562"/>
                  <a:pt x="1917897" y="2907562"/>
                  <a:pt x="1925769" y="2931177"/>
                </a:cubicBezTo>
                <a:cubicBezTo>
                  <a:pt x="1925769" y="2931177"/>
                  <a:pt x="1925769" y="2931177"/>
                  <a:pt x="1924785" y="2923797"/>
                </a:cubicBezTo>
                <a:lnTo>
                  <a:pt x="1923656" y="2915332"/>
                </a:lnTo>
                <a:lnTo>
                  <a:pt x="1961548" y="2966451"/>
                </a:lnTo>
                <a:cubicBezTo>
                  <a:pt x="2084146" y="3131847"/>
                  <a:pt x="2133185" y="3198005"/>
                  <a:pt x="2152801" y="3224468"/>
                </a:cubicBezTo>
                <a:lnTo>
                  <a:pt x="2156221" y="3229082"/>
                </a:lnTo>
                <a:lnTo>
                  <a:pt x="2150133" y="3226367"/>
                </a:lnTo>
                <a:cubicBezTo>
                  <a:pt x="2150133" y="3226367"/>
                  <a:pt x="2150133" y="3226367"/>
                  <a:pt x="2165878" y="3242110"/>
                </a:cubicBezTo>
                <a:cubicBezTo>
                  <a:pt x="2165878" y="3242110"/>
                  <a:pt x="2165878" y="3242110"/>
                  <a:pt x="2162003" y="3236883"/>
                </a:cubicBezTo>
                <a:lnTo>
                  <a:pt x="2156221" y="3229082"/>
                </a:lnTo>
                <a:lnTo>
                  <a:pt x="2330730" y="3306914"/>
                </a:lnTo>
                <a:cubicBezTo>
                  <a:pt x="2592541" y="3423683"/>
                  <a:pt x="2667345" y="3457045"/>
                  <a:pt x="2688717" y="3466577"/>
                </a:cubicBezTo>
                <a:lnTo>
                  <a:pt x="2693399" y="3468665"/>
                </a:lnTo>
                <a:lnTo>
                  <a:pt x="2677585" y="3470390"/>
                </a:lnTo>
                <a:cubicBezTo>
                  <a:pt x="2677585" y="3470390"/>
                  <a:pt x="2677585" y="3470390"/>
                  <a:pt x="2697266" y="3470390"/>
                </a:cubicBezTo>
                <a:lnTo>
                  <a:pt x="2693399" y="3468665"/>
                </a:lnTo>
                <a:lnTo>
                  <a:pt x="2749044" y="3462595"/>
                </a:lnTo>
                <a:cubicBezTo>
                  <a:pt x="2894077" y="3446775"/>
                  <a:pt x="2894077" y="3446775"/>
                  <a:pt x="2894077" y="3446775"/>
                </a:cubicBezTo>
                <a:cubicBezTo>
                  <a:pt x="2964928" y="3438903"/>
                  <a:pt x="3039716" y="3434968"/>
                  <a:pt x="3110568" y="3423160"/>
                </a:cubicBezTo>
                <a:cubicBezTo>
                  <a:pt x="3543551" y="3371994"/>
                  <a:pt x="3543551" y="3371994"/>
                  <a:pt x="3543551" y="3371994"/>
                </a:cubicBezTo>
                <a:cubicBezTo>
                  <a:pt x="3547487" y="3371994"/>
                  <a:pt x="3547487" y="3371994"/>
                  <a:pt x="3547487" y="3371994"/>
                </a:cubicBezTo>
                <a:cubicBezTo>
                  <a:pt x="3704936" y="3371994"/>
                  <a:pt x="3704936" y="3371994"/>
                  <a:pt x="3704936" y="3371994"/>
                </a:cubicBezTo>
                <a:cubicBezTo>
                  <a:pt x="3783660" y="3373962"/>
                  <a:pt x="3823022" y="3374946"/>
                  <a:pt x="3842703" y="3375438"/>
                </a:cubicBezTo>
                <a:lnTo>
                  <a:pt x="3847029" y="3375546"/>
                </a:lnTo>
                <a:lnTo>
                  <a:pt x="3842703" y="3387737"/>
                </a:lnTo>
                <a:cubicBezTo>
                  <a:pt x="3842703" y="3387737"/>
                  <a:pt x="3842703" y="3387737"/>
                  <a:pt x="3862384" y="3375930"/>
                </a:cubicBezTo>
                <a:cubicBezTo>
                  <a:pt x="3862384" y="3375930"/>
                  <a:pt x="3862384" y="3375930"/>
                  <a:pt x="3859924" y="3375868"/>
                </a:cubicBezTo>
                <a:lnTo>
                  <a:pt x="3847029" y="3375546"/>
                </a:lnTo>
                <a:lnTo>
                  <a:pt x="3871287" y="3307190"/>
                </a:lnTo>
                <a:cubicBezTo>
                  <a:pt x="3929300" y="3143714"/>
                  <a:pt x="3929300" y="3143714"/>
                  <a:pt x="3929300" y="3143714"/>
                </a:cubicBezTo>
                <a:cubicBezTo>
                  <a:pt x="4011960" y="2895754"/>
                  <a:pt x="4011960" y="2895754"/>
                  <a:pt x="4011960" y="2895754"/>
                </a:cubicBezTo>
                <a:cubicBezTo>
                  <a:pt x="4067067" y="2730448"/>
                  <a:pt x="4122174" y="2565142"/>
                  <a:pt x="4177281" y="2399835"/>
                </a:cubicBezTo>
                <a:cubicBezTo>
                  <a:pt x="4177281" y="2403771"/>
                  <a:pt x="4177281" y="2403771"/>
                  <a:pt x="4177281" y="2403771"/>
                </a:cubicBezTo>
                <a:cubicBezTo>
                  <a:pt x="4189089" y="2081030"/>
                  <a:pt x="4189089" y="2081030"/>
                  <a:pt x="4189089" y="2081030"/>
                </a:cubicBezTo>
                <a:cubicBezTo>
                  <a:pt x="4204834" y="1758289"/>
                  <a:pt x="4204834" y="1758289"/>
                  <a:pt x="4204834" y="1758289"/>
                </a:cubicBezTo>
                <a:cubicBezTo>
                  <a:pt x="4204834" y="1750418"/>
                  <a:pt x="4204834" y="1750418"/>
                  <a:pt x="4204834" y="1750418"/>
                </a:cubicBezTo>
                <a:cubicBezTo>
                  <a:pt x="4212707" y="1742546"/>
                  <a:pt x="4212707" y="1742546"/>
                  <a:pt x="4212707" y="1742546"/>
                </a:cubicBezTo>
                <a:cubicBezTo>
                  <a:pt x="4661435" y="1345024"/>
                  <a:pt x="4661435" y="1345024"/>
                  <a:pt x="4661435" y="1345024"/>
                </a:cubicBezTo>
                <a:cubicBezTo>
                  <a:pt x="4669307" y="1337152"/>
                  <a:pt x="4669307" y="1337152"/>
                  <a:pt x="4669307" y="1337152"/>
                </a:cubicBezTo>
                <a:cubicBezTo>
                  <a:pt x="4681116" y="1337152"/>
                  <a:pt x="4681116" y="1337152"/>
                  <a:pt x="4681116" y="1337152"/>
                </a:cubicBezTo>
                <a:cubicBezTo>
                  <a:pt x="5377825" y="1376511"/>
                  <a:pt x="5377825" y="1376511"/>
                  <a:pt x="5377825" y="1376511"/>
                </a:cubicBezTo>
                <a:cubicBezTo>
                  <a:pt x="5385697" y="1376511"/>
                  <a:pt x="5385697" y="1376511"/>
                  <a:pt x="5385697" y="1376511"/>
                </a:cubicBezTo>
                <a:cubicBezTo>
                  <a:pt x="5393570" y="1380446"/>
                  <a:pt x="5393570" y="1380446"/>
                  <a:pt x="5393570" y="1380446"/>
                </a:cubicBezTo>
                <a:cubicBezTo>
                  <a:pt x="5901341" y="1655957"/>
                  <a:pt x="5901341" y="1655957"/>
                  <a:pt x="5901341" y="1655957"/>
                </a:cubicBezTo>
                <a:cubicBezTo>
                  <a:pt x="5893468" y="1655957"/>
                  <a:pt x="5893468" y="1655957"/>
                  <a:pt x="5893468" y="1655957"/>
                </a:cubicBezTo>
                <a:cubicBezTo>
                  <a:pt x="6279709" y="1808472"/>
                  <a:pt x="6424549" y="1865665"/>
                  <a:pt x="6478864" y="1887112"/>
                </a:cubicBezTo>
                <a:lnTo>
                  <a:pt x="6501485" y="1896045"/>
                </a:lnTo>
                <a:lnTo>
                  <a:pt x="6491772" y="1896045"/>
                </a:lnTo>
                <a:cubicBezTo>
                  <a:pt x="6491772" y="1896045"/>
                  <a:pt x="6491772" y="1896045"/>
                  <a:pt x="6511453" y="1899981"/>
                </a:cubicBezTo>
                <a:cubicBezTo>
                  <a:pt x="6511453" y="1899981"/>
                  <a:pt x="6511453" y="1899981"/>
                  <a:pt x="6501797" y="1896168"/>
                </a:cubicBezTo>
                <a:lnTo>
                  <a:pt x="6501485" y="1896045"/>
                </a:lnTo>
                <a:lnTo>
                  <a:pt x="6634690" y="1896045"/>
                </a:lnTo>
                <a:cubicBezTo>
                  <a:pt x="6924755" y="1896045"/>
                  <a:pt x="6924755" y="1896045"/>
                  <a:pt x="6924755" y="1896045"/>
                </a:cubicBezTo>
                <a:cubicBezTo>
                  <a:pt x="7141247" y="1896045"/>
                  <a:pt x="7141247" y="1896045"/>
                  <a:pt x="7141247" y="1896045"/>
                </a:cubicBezTo>
                <a:cubicBezTo>
                  <a:pt x="7251460" y="1892109"/>
                  <a:pt x="7251460" y="1892109"/>
                  <a:pt x="7251460" y="1892109"/>
                </a:cubicBezTo>
                <a:cubicBezTo>
                  <a:pt x="7306567" y="1892109"/>
                  <a:pt x="7306567" y="1892109"/>
                  <a:pt x="7306567" y="1892109"/>
                </a:cubicBezTo>
                <a:cubicBezTo>
                  <a:pt x="7318376" y="1892109"/>
                  <a:pt x="7318376" y="1892109"/>
                  <a:pt x="7318376" y="1892109"/>
                </a:cubicBezTo>
                <a:cubicBezTo>
                  <a:pt x="7326248" y="1892109"/>
                  <a:pt x="7326248" y="1892109"/>
                  <a:pt x="7326248" y="1892109"/>
                </a:cubicBezTo>
                <a:cubicBezTo>
                  <a:pt x="7330185" y="1892109"/>
                  <a:pt x="7334121" y="1896045"/>
                  <a:pt x="7338057" y="1896045"/>
                </a:cubicBezTo>
                <a:cubicBezTo>
                  <a:pt x="7345929" y="1896045"/>
                  <a:pt x="7357738" y="1899981"/>
                  <a:pt x="7361674" y="1899981"/>
                </a:cubicBezTo>
                <a:cubicBezTo>
                  <a:pt x="7373483" y="1903916"/>
                  <a:pt x="7373483" y="1903916"/>
                  <a:pt x="7373483" y="1903916"/>
                </a:cubicBezTo>
                <a:cubicBezTo>
                  <a:pt x="7444335" y="1927532"/>
                  <a:pt x="7515187" y="1951147"/>
                  <a:pt x="7582102" y="1974762"/>
                </a:cubicBezTo>
                <a:cubicBezTo>
                  <a:pt x="7786785" y="2045607"/>
                  <a:pt x="7786785" y="2045607"/>
                  <a:pt x="7786785" y="2045607"/>
                </a:cubicBezTo>
                <a:cubicBezTo>
                  <a:pt x="8042639" y="2136624"/>
                  <a:pt x="8138584" y="2170756"/>
                  <a:pt x="8174563" y="2183555"/>
                </a:cubicBezTo>
                <a:lnTo>
                  <a:pt x="8181323" y="2185959"/>
                </a:lnTo>
                <a:lnTo>
                  <a:pt x="8168597" y="2187299"/>
                </a:lnTo>
                <a:cubicBezTo>
                  <a:pt x="8168597" y="2187299"/>
                  <a:pt x="8168597" y="2187299"/>
                  <a:pt x="8196151" y="2191234"/>
                </a:cubicBezTo>
                <a:cubicBezTo>
                  <a:pt x="8196151" y="2191234"/>
                  <a:pt x="8196151" y="2191234"/>
                  <a:pt x="8189755" y="2188959"/>
                </a:cubicBezTo>
                <a:lnTo>
                  <a:pt x="8181323" y="2185959"/>
                </a:lnTo>
                <a:lnTo>
                  <a:pt x="8267341" y="2176905"/>
                </a:lnTo>
                <a:cubicBezTo>
                  <a:pt x="8467749" y="2155812"/>
                  <a:pt x="8467749" y="2155812"/>
                  <a:pt x="8467749" y="2155812"/>
                </a:cubicBezTo>
                <a:cubicBezTo>
                  <a:pt x="8471685" y="2155812"/>
                  <a:pt x="8471685" y="2155812"/>
                  <a:pt x="8471685" y="2155812"/>
                </a:cubicBezTo>
                <a:cubicBezTo>
                  <a:pt x="8475621" y="2155812"/>
                  <a:pt x="8475621" y="2155812"/>
                  <a:pt x="8475621" y="2155812"/>
                </a:cubicBezTo>
                <a:cubicBezTo>
                  <a:pt x="8672432" y="2159748"/>
                  <a:pt x="8865306" y="2167619"/>
                  <a:pt x="9058180" y="2171555"/>
                </a:cubicBezTo>
                <a:cubicBezTo>
                  <a:pt x="9073925" y="2171555"/>
                  <a:pt x="9073925" y="2171555"/>
                  <a:pt x="9073925" y="2171555"/>
                </a:cubicBezTo>
                <a:cubicBezTo>
                  <a:pt x="9085734" y="2179427"/>
                  <a:pt x="9085734" y="2179427"/>
                  <a:pt x="9085734" y="2179427"/>
                </a:cubicBezTo>
                <a:cubicBezTo>
                  <a:pt x="9695846" y="2494296"/>
                  <a:pt x="9695846" y="2494296"/>
                  <a:pt x="9695846" y="2494296"/>
                </a:cubicBezTo>
                <a:cubicBezTo>
                  <a:pt x="9711591" y="2502168"/>
                  <a:pt x="9711591" y="2502168"/>
                  <a:pt x="9711591" y="2502168"/>
                </a:cubicBezTo>
                <a:cubicBezTo>
                  <a:pt x="9719464" y="2513975"/>
                  <a:pt x="9719464" y="2513975"/>
                  <a:pt x="9719464" y="2513975"/>
                </a:cubicBezTo>
                <a:cubicBezTo>
                  <a:pt x="9935955" y="2828844"/>
                  <a:pt x="9935955" y="2828844"/>
                  <a:pt x="9935955" y="2828844"/>
                </a:cubicBezTo>
                <a:cubicBezTo>
                  <a:pt x="9932019" y="2824909"/>
                  <a:pt x="9932019" y="2824909"/>
                  <a:pt x="9932019" y="2824909"/>
                </a:cubicBezTo>
                <a:cubicBezTo>
                  <a:pt x="10246916" y="3206687"/>
                  <a:pt x="10246916" y="3206687"/>
                  <a:pt x="10246916" y="3206687"/>
                </a:cubicBezTo>
                <a:cubicBezTo>
                  <a:pt x="10235107" y="3198816"/>
                  <a:pt x="10235107" y="3198816"/>
                  <a:pt x="10235107" y="3198816"/>
                </a:cubicBezTo>
                <a:cubicBezTo>
                  <a:pt x="10282342" y="3234239"/>
                  <a:pt x="10325640" y="3269661"/>
                  <a:pt x="10368938" y="3305084"/>
                </a:cubicBezTo>
                <a:cubicBezTo>
                  <a:pt x="10412236" y="3340507"/>
                  <a:pt x="10455535" y="3375930"/>
                  <a:pt x="10498833" y="3415288"/>
                </a:cubicBezTo>
                <a:cubicBezTo>
                  <a:pt x="10510642" y="3427096"/>
                  <a:pt x="10522450" y="3438903"/>
                  <a:pt x="10530323" y="3450711"/>
                </a:cubicBezTo>
                <a:cubicBezTo>
                  <a:pt x="10538195" y="3454647"/>
                  <a:pt x="10542131" y="3466455"/>
                  <a:pt x="10546068" y="3466455"/>
                </a:cubicBezTo>
                <a:cubicBezTo>
                  <a:pt x="10546068" y="3466455"/>
                  <a:pt x="10546068" y="3466455"/>
                  <a:pt x="10550004" y="3470390"/>
                </a:cubicBezTo>
                <a:cubicBezTo>
                  <a:pt x="10550004" y="3470390"/>
                  <a:pt x="10553940" y="3474326"/>
                  <a:pt x="10553940" y="3474326"/>
                </a:cubicBezTo>
                <a:cubicBezTo>
                  <a:pt x="10573621" y="3490070"/>
                  <a:pt x="10597238" y="3505813"/>
                  <a:pt x="10620856" y="3517621"/>
                </a:cubicBezTo>
                <a:cubicBezTo>
                  <a:pt x="10664154" y="3549108"/>
                  <a:pt x="10715325" y="3576659"/>
                  <a:pt x="10762559" y="3604210"/>
                </a:cubicBezTo>
                <a:cubicBezTo>
                  <a:pt x="10908199" y="3686863"/>
                  <a:pt x="10908199" y="3686863"/>
                  <a:pt x="10908199" y="3686863"/>
                </a:cubicBezTo>
                <a:cubicBezTo>
                  <a:pt x="10931816" y="3698671"/>
                  <a:pt x="10955433" y="3714414"/>
                  <a:pt x="10982987" y="3730157"/>
                </a:cubicBezTo>
                <a:cubicBezTo>
                  <a:pt x="10986923" y="3734093"/>
                  <a:pt x="10986923" y="3734093"/>
                  <a:pt x="10986923" y="3734093"/>
                </a:cubicBezTo>
                <a:cubicBezTo>
                  <a:pt x="10990859" y="3734093"/>
                  <a:pt x="10990859" y="3734093"/>
                  <a:pt x="10990859" y="3734093"/>
                </a:cubicBezTo>
                <a:cubicBezTo>
                  <a:pt x="10994795" y="3738029"/>
                  <a:pt x="10994795" y="3738029"/>
                  <a:pt x="10994795" y="3738029"/>
                </a:cubicBezTo>
                <a:cubicBezTo>
                  <a:pt x="11006604" y="3745901"/>
                  <a:pt x="11006604" y="3745901"/>
                  <a:pt x="11006604" y="3745901"/>
                </a:cubicBezTo>
                <a:cubicBezTo>
                  <a:pt x="11014477" y="3749837"/>
                  <a:pt x="11014477" y="3749837"/>
                  <a:pt x="11014477" y="3749837"/>
                </a:cubicBezTo>
                <a:cubicBezTo>
                  <a:pt x="11018413" y="3753773"/>
                  <a:pt x="11026285" y="3757708"/>
                  <a:pt x="11030221" y="3757708"/>
                </a:cubicBezTo>
                <a:cubicBezTo>
                  <a:pt x="11038094" y="3761644"/>
                  <a:pt x="11042030" y="3765580"/>
                  <a:pt x="11049902" y="3765580"/>
                </a:cubicBezTo>
                <a:cubicBezTo>
                  <a:pt x="11101073" y="3785260"/>
                  <a:pt x="11152244" y="3804939"/>
                  <a:pt x="11207351" y="3820682"/>
                </a:cubicBezTo>
                <a:cubicBezTo>
                  <a:pt x="11258522" y="3836426"/>
                  <a:pt x="11313628" y="3852169"/>
                  <a:pt x="11364799" y="3867913"/>
                </a:cubicBezTo>
                <a:cubicBezTo>
                  <a:pt x="11360863" y="3867913"/>
                  <a:pt x="11360863" y="3867913"/>
                  <a:pt x="11360863" y="3867913"/>
                </a:cubicBezTo>
                <a:cubicBezTo>
                  <a:pt x="11707249" y="3926951"/>
                  <a:pt x="11707249" y="3926951"/>
                  <a:pt x="11707249" y="3926951"/>
                </a:cubicBezTo>
                <a:lnTo>
                  <a:pt x="12051415" y="3989521"/>
                </a:lnTo>
                <a:lnTo>
                  <a:pt x="12045763" y="3989924"/>
                </a:lnTo>
                <a:cubicBezTo>
                  <a:pt x="12045763" y="3989924"/>
                  <a:pt x="12045763" y="3989924"/>
                  <a:pt x="12053636" y="3989924"/>
                </a:cubicBezTo>
                <a:lnTo>
                  <a:pt x="12051415" y="3989521"/>
                </a:lnTo>
                <a:lnTo>
                  <a:pt x="12192000" y="3979480"/>
                </a:lnTo>
                <a:lnTo>
                  <a:pt x="12192000" y="4011989"/>
                </a:lnTo>
                <a:lnTo>
                  <a:pt x="12053636" y="4029283"/>
                </a:lnTo>
                <a:cubicBezTo>
                  <a:pt x="12049700" y="4029283"/>
                  <a:pt x="12049700" y="4029283"/>
                  <a:pt x="12049700" y="4029283"/>
                </a:cubicBezTo>
                <a:cubicBezTo>
                  <a:pt x="12045763" y="4029283"/>
                  <a:pt x="12045763" y="4029283"/>
                  <a:pt x="12045763" y="4029283"/>
                </a:cubicBezTo>
                <a:cubicBezTo>
                  <a:pt x="11931613" y="4013540"/>
                  <a:pt x="11813527" y="3997796"/>
                  <a:pt x="11699377" y="3982053"/>
                </a:cubicBezTo>
                <a:cubicBezTo>
                  <a:pt x="11352991" y="3930887"/>
                  <a:pt x="11352991" y="3930887"/>
                  <a:pt x="11352991" y="3930887"/>
                </a:cubicBezTo>
                <a:cubicBezTo>
                  <a:pt x="11349054" y="3930887"/>
                  <a:pt x="11349054" y="3930887"/>
                  <a:pt x="11349054" y="3930887"/>
                </a:cubicBezTo>
                <a:cubicBezTo>
                  <a:pt x="11293947" y="3915143"/>
                  <a:pt x="11238840" y="3903335"/>
                  <a:pt x="11183734" y="3887592"/>
                </a:cubicBezTo>
                <a:cubicBezTo>
                  <a:pt x="11132563" y="3871849"/>
                  <a:pt x="11077456" y="3856105"/>
                  <a:pt x="11022349" y="3836426"/>
                </a:cubicBezTo>
                <a:cubicBezTo>
                  <a:pt x="11014477" y="3832490"/>
                  <a:pt x="11010540" y="3828554"/>
                  <a:pt x="11002668" y="3828554"/>
                </a:cubicBezTo>
                <a:cubicBezTo>
                  <a:pt x="10994795" y="3824618"/>
                  <a:pt x="10986923" y="3820682"/>
                  <a:pt x="10979051" y="3816746"/>
                </a:cubicBezTo>
                <a:cubicBezTo>
                  <a:pt x="10975114" y="3816746"/>
                  <a:pt x="10975114" y="3816746"/>
                  <a:pt x="10967242" y="3812811"/>
                </a:cubicBezTo>
                <a:cubicBezTo>
                  <a:pt x="10963306" y="3808875"/>
                  <a:pt x="10959370" y="3804939"/>
                  <a:pt x="10951497" y="3801003"/>
                </a:cubicBezTo>
                <a:cubicBezTo>
                  <a:pt x="10951497" y="3801003"/>
                  <a:pt x="10951497" y="3801003"/>
                  <a:pt x="10947561" y="3797067"/>
                </a:cubicBezTo>
                <a:cubicBezTo>
                  <a:pt x="10939689" y="3793131"/>
                  <a:pt x="10939689" y="3793131"/>
                  <a:pt x="10939689" y="3793131"/>
                </a:cubicBezTo>
                <a:cubicBezTo>
                  <a:pt x="10920007" y="3781324"/>
                  <a:pt x="10896390" y="3765580"/>
                  <a:pt x="10868837" y="3753773"/>
                </a:cubicBezTo>
                <a:cubicBezTo>
                  <a:pt x="10723197" y="3675055"/>
                  <a:pt x="10723197" y="3675055"/>
                  <a:pt x="10723197" y="3675055"/>
                </a:cubicBezTo>
                <a:cubicBezTo>
                  <a:pt x="10672026" y="3651440"/>
                  <a:pt x="10620856" y="3623889"/>
                  <a:pt x="10573621" y="3592402"/>
                </a:cubicBezTo>
                <a:cubicBezTo>
                  <a:pt x="10550004" y="3576659"/>
                  <a:pt x="10522450" y="3564851"/>
                  <a:pt x="10498833" y="3545172"/>
                </a:cubicBezTo>
                <a:cubicBezTo>
                  <a:pt x="10494897" y="3541236"/>
                  <a:pt x="10490961" y="3537300"/>
                  <a:pt x="10487024" y="3537300"/>
                </a:cubicBezTo>
                <a:cubicBezTo>
                  <a:pt x="10479152" y="3525492"/>
                  <a:pt x="10479152" y="3525492"/>
                  <a:pt x="10479152" y="3525492"/>
                </a:cubicBezTo>
                <a:cubicBezTo>
                  <a:pt x="10467343" y="3513685"/>
                  <a:pt x="10467343" y="3513685"/>
                  <a:pt x="10463407" y="3509749"/>
                </a:cubicBezTo>
                <a:cubicBezTo>
                  <a:pt x="10455535" y="3501877"/>
                  <a:pt x="10447662" y="3490070"/>
                  <a:pt x="10435854" y="3482198"/>
                </a:cubicBezTo>
                <a:cubicBezTo>
                  <a:pt x="10357130" y="3411352"/>
                  <a:pt x="10266597" y="3344443"/>
                  <a:pt x="10180000" y="3277533"/>
                </a:cubicBezTo>
                <a:cubicBezTo>
                  <a:pt x="10172128" y="3273597"/>
                  <a:pt x="10172128" y="3273597"/>
                  <a:pt x="10172128" y="3273597"/>
                </a:cubicBezTo>
                <a:cubicBezTo>
                  <a:pt x="10168191" y="3269661"/>
                  <a:pt x="10168191" y="3269661"/>
                  <a:pt x="10168191" y="3269661"/>
                </a:cubicBezTo>
                <a:cubicBezTo>
                  <a:pt x="9853295" y="2895754"/>
                  <a:pt x="9853295" y="2895754"/>
                  <a:pt x="9853295" y="2895754"/>
                </a:cubicBezTo>
                <a:cubicBezTo>
                  <a:pt x="9849359" y="2891818"/>
                  <a:pt x="9849359" y="2891818"/>
                  <a:pt x="9849359" y="2891818"/>
                </a:cubicBezTo>
                <a:cubicBezTo>
                  <a:pt x="9709132" y="2695025"/>
                  <a:pt x="9656546" y="2621228"/>
                  <a:pt x="9636827" y="2593554"/>
                </a:cubicBezTo>
                <a:lnTo>
                  <a:pt x="9633549" y="2588953"/>
                </a:lnTo>
                <a:lnTo>
                  <a:pt x="9648612" y="2596628"/>
                </a:lnTo>
                <a:cubicBezTo>
                  <a:pt x="9648612" y="2596628"/>
                  <a:pt x="9648612" y="2596628"/>
                  <a:pt x="9624995" y="2576949"/>
                </a:cubicBezTo>
                <a:cubicBezTo>
                  <a:pt x="9624995" y="2576949"/>
                  <a:pt x="9624995" y="2576949"/>
                  <a:pt x="9628501" y="2581869"/>
                </a:cubicBezTo>
                <a:lnTo>
                  <a:pt x="9633549" y="2588953"/>
                </a:lnTo>
                <a:lnTo>
                  <a:pt x="9444629" y="2492697"/>
                </a:lnTo>
                <a:cubicBezTo>
                  <a:pt x="9208056" y="2372161"/>
                  <a:pt x="9106668" y="2320503"/>
                  <a:pt x="9063216" y="2298364"/>
                </a:cubicBezTo>
                <a:lnTo>
                  <a:pt x="9045399" y="2289286"/>
                </a:lnTo>
                <a:lnTo>
                  <a:pt x="9058180" y="2289631"/>
                </a:lnTo>
                <a:cubicBezTo>
                  <a:pt x="9058180" y="2289631"/>
                  <a:pt x="9058180" y="2289631"/>
                  <a:pt x="9030627" y="2281759"/>
                </a:cubicBezTo>
                <a:cubicBezTo>
                  <a:pt x="9030627" y="2281759"/>
                  <a:pt x="9030627" y="2281759"/>
                  <a:pt x="9040283" y="2286679"/>
                </a:cubicBezTo>
                <a:lnTo>
                  <a:pt x="9045399" y="2289286"/>
                </a:lnTo>
                <a:lnTo>
                  <a:pt x="8481886" y="2274057"/>
                </a:lnTo>
                <a:lnTo>
                  <a:pt x="8483494" y="2273888"/>
                </a:lnTo>
                <a:cubicBezTo>
                  <a:pt x="8483494" y="2273888"/>
                  <a:pt x="8483494" y="2273888"/>
                  <a:pt x="8475621" y="2273888"/>
                </a:cubicBezTo>
                <a:lnTo>
                  <a:pt x="8481886" y="2274057"/>
                </a:lnTo>
                <a:lnTo>
                  <a:pt x="8384751" y="2284281"/>
                </a:lnTo>
                <a:cubicBezTo>
                  <a:pt x="8184342" y="2305375"/>
                  <a:pt x="8184342" y="2305375"/>
                  <a:pt x="8184342" y="2305375"/>
                </a:cubicBezTo>
                <a:cubicBezTo>
                  <a:pt x="8168597" y="2305375"/>
                  <a:pt x="8168597" y="2305375"/>
                  <a:pt x="8168597" y="2305375"/>
                </a:cubicBezTo>
                <a:cubicBezTo>
                  <a:pt x="8156788" y="2301439"/>
                  <a:pt x="8156788" y="2301439"/>
                  <a:pt x="8156788" y="2301439"/>
                </a:cubicBezTo>
                <a:cubicBezTo>
                  <a:pt x="7747423" y="2151876"/>
                  <a:pt x="7747423" y="2151876"/>
                  <a:pt x="7747423" y="2151876"/>
                </a:cubicBezTo>
                <a:cubicBezTo>
                  <a:pt x="7546676" y="2077094"/>
                  <a:pt x="7546676" y="2077094"/>
                  <a:pt x="7546676" y="2077094"/>
                </a:cubicBezTo>
                <a:cubicBezTo>
                  <a:pt x="7479761" y="2053479"/>
                  <a:pt x="7408909" y="2029864"/>
                  <a:pt x="7341993" y="2006249"/>
                </a:cubicBezTo>
                <a:cubicBezTo>
                  <a:pt x="7330185" y="2002313"/>
                  <a:pt x="7330185" y="2002313"/>
                  <a:pt x="7330185" y="2002313"/>
                </a:cubicBezTo>
                <a:cubicBezTo>
                  <a:pt x="7326248" y="2002313"/>
                  <a:pt x="7326248" y="2002313"/>
                  <a:pt x="7326248" y="2002313"/>
                </a:cubicBezTo>
                <a:cubicBezTo>
                  <a:pt x="7318376" y="2002313"/>
                  <a:pt x="7318376" y="2002313"/>
                  <a:pt x="7318376" y="2002313"/>
                </a:cubicBezTo>
                <a:cubicBezTo>
                  <a:pt x="7306567" y="2002313"/>
                  <a:pt x="7306567" y="2002313"/>
                  <a:pt x="7306567" y="2002313"/>
                </a:cubicBezTo>
                <a:cubicBezTo>
                  <a:pt x="7251460" y="2002313"/>
                  <a:pt x="7251460" y="2002313"/>
                  <a:pt x="7251460" y="2002313"/>
                </a:cubicBezTo>
                <a:cubicBezTo>
                  <a:pt x="7141247" y="1998377"/>
                  <a:pt x="7141247" y="1998377"/>
                  <a:pt x="7141247" y="1998377"/>
                </a:cubicBezTo>
                <a:cubicBezTo>
                  <a:pt x="6924755" y="1998377"/>
                  <a:pt x="6924755" y="1998377"/>
                  <a:pt x="6924755" y="1998377"/>
                </a:cubicBezTo>
                <a:cubicBezTo>
                  <a:pt x="6491772" y="1998377"/>
                  <a:pt x="6491772" y="1998377"/>
                  <a:pt x="6491772" y="1998377"/>
                </a:cubicBezTo>
                <a:cubicBezTo>
                  <a:pt x="6479963" y="1998377"/>
                  <a:pt x="6479963" y="1998377"/>
                  <a:pt x="6479963" y="1998377"/>
                </a:cubicBezTo>
                <a:cubicBezTo>
                  <a:pt x="6472091" y="1994441"/>
                  <a:pt x="6472091" y="1994441"/>
                  <a:pt x="6472091" y="1994441"/>
                </a:cubicBezTo>
                <a:cubicBezTo>
                  <a:pt x="5861978" y="1734674"/>
                  <a:pt x="5861978" y="1734674"/>
                  <a:pt x="5861978" y="1734674"/>
                </a:cubicBezTo>
                <a:cubicBezTo>
                  <a:pt x="5858042" y="1734674"/>
                  <a:pt x="5858042" y="1734674"/>
                  <a:pt x="5858042" y="1734674"/>
                </a:cubicBezTo>
                <a:cubicBezTo>
                  <a:pt x="5854106" y="1734674"/>
                  <a:pt x="5854106" y="1734674"/>
                  <a:pt x="5854106" y="1734674"/>
                </a:cubicBezTo>
                <a:cubicBezTo>
                  <a:pt x="5479182" y="1516234"/>
                  <a:pt x="5385451" y="1461624"/>
                  <a:pt x="5362018" y="1447971"/>
                </a:cubicBezTo>
                <a:lnTo>
                  <a:pt x="5359532" y="1446523"/>
                </a:lnTo>
                <a:lnTo>
                  <a:pt x="5369952" y="1447356"/>
                </a:lnTo>
                <a:cubicBezTo>
                  <a:pt x="5369952" y="1447356"/>
                  <a:pt x="5369952" y="1447356"/>
                  <a:pt x="5354207" y="1443420"/>
                </a:cubicBezTo>
                <a:lnTo>
                  <a:pt x="5359532" y="1446523"/>
                </a:lnTo>
                <a:lnTo>
                  <a:pt x="5142583" y="1429168"/>
                </a:lnTo>
                <a:cubicBezTo>
                  <a:pt x="4812964" y="1402801"/>
                  <a:pt x="4718787" y="1395268"/>
                  <a:pt x="4691879" y="1393115"/>
                </a:cubicBezTo>
                <a:lnTo>
                  <a:pt x="4690517" y="1393006"/>
                </a:lnTo>
                <a:lnTo>
                  <a:pt x="4700797" y="1384382"/>
                </a:lnTo>
                <a:cubicBezTo>
                  <a:pt x="4700797" y="1384382"/>
                  <a:pt x="4700797" y="1384382"/>
                  <a:pt x="4681116" y="1392254"/>
                </a:cubicBezTo>
                <a:lnTo>
                  <a:pt x="4690517" y="1393006"/>
                </a:lnTo>
                <a:lnTo>
                  <a:pt x="4619038" y="1452971"/>
                </a:lnTo>
                <a:cubicBezTo>
                  <a:pt x="4389410" y="1645608"/>
                  <a:pt x="4297558" y="1722663"/>
                  <a:pt x="4260818" y="1753485"/>
                </a:cubicBezTo>
                <a:lnTo>
                  <a:pt x="4243732" y="1767819"/>
                </a:lnTo>
                <a:lnTo>
                  <a:pt x="4244196" y="1758289"/>
                </a:lnTo>
                <a:cubicBezTo>
                  <a:pt x="4244196" y="1758289"/>
                  <a:pt x="4244196" y="1758289"/>
                  <a:pt x="4236324" y="1774033"/>
                </a:cubicBezTo>
                <a:cubicBezTo>
                  <a:pt x="4236324" y="1774033"/>
                  <a:pt x="4236324" y="1774033"/>
                  <a:pt x="4243581" y="1767945"/>
                </a:cubicBezTo>
                <a:lnTo>
                  <a:pt x="4243732" y="1767819"/>
                </a:lnTo>
                <a:lnTo>
                  <a:pt x="4241425" y="1815100"/>
                </a:lnTo>
                <a:cubicBezTo>
                  <a:pt x="4228452" y="2081030"/>
                  <a:pt x="4228452" y="2081030"/>
                  <a:pt x="4228452" y="2081030"/>
                </a:cubicBezTo>
                <a:cubicBezTo>
                  <a:pt x="4208770" y="2403771"/>
                  <a:pt x="4208770" y="2403771"/>
                  <a:pt x="4208770" y="2403771"/>
                </a:cubicBezTo>
                <a:cubicBezTo>
                  <a:pt x="4208770" y="2407707"/>
                  <a:pt x="4208770" y="2407707"/>
                  <a:pt x="4208770" y="2407707"/>
                </a:cubicBezTo>
                <a:cubicBezTo>
                  <a:pt x="4153664" y="2573013"/>
                  <a:pt x="4098557" y="2738320"/>
                  <a:pt x="4043450" y="2903626"/>
                </a:cubicBezTo>
                <a:cubicBezTo>
                  <a:pt x="3960789" y="3151585"/>
                  <a:pt x="3960789" y="3151585"/>
                  <a:pt x="3960789" y="3151585"/>
                </a:cubicBezTo>
                <a:cubicBezTo>
                  <a:pt x="3882065" y="3403481"/>
                  <a:pt x="3882065" y="3403481"/>
                  <a:pt x="3882065" y="3403481"/>
                </a:cubicBezTo>
                <a:cubicBezTo>
                  <a:pt x="3878129" y="3415288"/>
                  <a:pt x="3878129" y="3415288"/>
                  <a:pt x="3878129" y="3415288"/>
                </a:cubicBezTo>
                <a:cubicBezTo>
                  <a:pt x="3862384" y="3415288"/>
                  <a:pt x="3862384" y="3415288"/>
                  <a:pt x="3862384" y="3415288"/>
                </a:cubicBezTo>
                <a:cubicBezTo>
                  <a:pt x="3704936" y="3419224"/>
                  <a:pt x="3704936" y="3419224"/>
                  <a:pt x="3704936" y="3419224"/>
                </a:cubicBezTo>
                <a:cubicBezTo>
                  <a:pt x="3626212" y="3419224"/>
                  <a:pt x="3586849" y="3419224"/>
                  <a:pt x="3567168" y="3419224"/>
                </a:cubicBezTo>
                <a:lnTo>
                  <a:pt x="3551424" y="3419224"/>
                </a:lnTo>
                <a:cubicBezTo>
                  <a:pt x="3118441" y="3486134"/>
                  <a:pt x="3118441" y="3486134"/>
                  <a:pt x="3118441" y="3486134"/>
                </a:cubicBezTo>
                <a:cubicBezTo>
                  <a:pt x="3047589" y="3497941"/>
                  <a:pt x="2972801" y="3505813"/>
                  <a:pt x="2901949" y="3513685"/>
                </a:cubicBezTo>
                <a:cubicBezTo>
                  <a:pt x="2685458" y="3541236"/>
                  <a:pt x="2685458" y="3541236"/>
                  <a:pt x="2685458" y="3541236"/>
                </a:cubicBezTo>
                <a:cubicBezTo>
                  <a:pt x="2677585" y="3545172"/>
                  <a:pt x="2677585" y="3545172"/>
                  <a:pt x="2677585" y="3545172"/>
                </a:cubicBezTo>
                <a:cubicBezTo>
                  <a:pt x="2665776" y="3541236"/>
                  <a:pt x="2665776" y="3541236"/>
                  <a:pt x="2665776" y="3541236"/>
                </a:cubicBezTo>
                <a:cubicBezTo>
                  <a:pt x="2110771" y="3312956"/>
                  <a:pt x="2110771" y="3312956"/>
                  <a:pt x="2110771" y="3312956"/>
                </a:cubicBezTo>
                <a:cubicBezTo>
                  <a:pt x="2102899" y="3309020"/>
                  <a:pt x="2102899" y="3309020"/>
                  <a:pt x="2102899" y="3309020"/>
                </a:cubicBezTo>
                <a:cubicBezTo>
                  <a:pt x="2095026" y="3297212"/>
                  <a:pt x="2095026" y="3297212"/>
                  <a:pt x="2095026" y="3297212"/>
                </a:cubicBezTo>
                <a:cubicBezTo>
                  <a:pt x="1839172" y="2970536"/>
                  <a:pt x="1839172" y="2970536"/>
                  <a:pt x="1839172" y="2970536"/>
                </a:cubicBezTo>
                <a:cubicBezTo>
                  <a:pt x="1831300" y="2958728"/>
                  <a:pt x="1831300" y="2958728"/>
                  <a:pt x="1831300" y="2958728"/>
                </a:cubicBezTo>
                <a:cubicBezTo>
                  <a:pt x="1831300" y="2946920"/>
                  <a:pt x="1831300" y="2946920"/>
                  <a:pt x="1831300" y="2946920"/>
                </a:cubicBezTo>
                <a:cubicBezTo>
                  <a:pt x="1768321" y="2474617"/>
                  <a:pt x="1768321" y="2474617"/>
                  <a:pt x="1768321" y="2474617"/>
                </a:cubicBezTo>
                <a:cubicBezTo>
                  <a:pt x="1721086" y="2120389"/>
                  <a:pt x="1709277" y="2031832"/>
                  <a:pt x="1706325" y="2009693"/>
                </a:cubicBezTo>
                <a:lnTo>
                  <a:pt x="1705926" y="2006701"/>
                </a:lnTo>
                <a:lnTo>
                  <a:pt x="1709277" y="2014121"/>
                </a:lnTo>
                <a:cubicBezTo>
                  <a:pt x="1709277" y="2014121"/>
                  <a:pt x="1709277" y="2014121"/>
                  <a:pt x="1705341" y="2002313"/>
                </a:cubicBezTo>
                <a:cubicBezTo>
                  <a:pt x="1705341" y="2002313"/>
                  <a:pt x="1705341" y="2002313"/>
                  <a:pt x="1705464" y="2003235"/>
                </a:cubicBezTo>
                <a:lnTo>
                  <a:pt x="1705926" y="2006701"/>
                </a:lnTo>
                <a:lnTo>
                  <a:pt x="1672898" y="1933574"/>
                </a:lnTo>
                <a:cubicBezTo>
                  <a:pt x="1599064" y="1770097"/>
                  <a:pt x="1599064" y="1770097"/>
                  <a:pt x="1599064" y="1770097"/>
                </a:cubicBezTo>
                <a:cubicBezTo>
                  <a:pt x="1492786" y="1526073"/>
                  <a:pt x="1492786" y="1526073"/>
                  <a:pt x="1492786" y="1526073"/>
                </a:cubicBezTo>
                <a:cubicBezTo>
                  <a:pt x="1496722" y="1537881"/>
                  <a:pt x="1496722" y="1537881"/>
                  <a:pt x="1496722" y="1537881"/>
                </a:cubicBezTo>
                <a:cubicBezTo>
                  <a:pt x="1229060" y="1223012"/>
                  <a:pt x="1229060" y="1223012"/>
                  <a:pt x="1229060" y="1223012"/>
                </a:cubicBezTo>
                <a:cubicBezTo>
                  <a:pt x="1095229" y="1065577"/>
                  <a:pt x="1095229" y="1065577"/>
                  <a:pt x="1095229" y="1065577"/>
                </a:cubicBezTo>
                <a:cubicBezTo>
                  <a:pt x="1051930" y="1014411"/>
                  <a:pt x="1004696" y="963245"/>
                  <a:pt x="957461" y="912079"/>
                </a:cubicBezTo>
                <a:cubicBezTo>
                  <a:pt x="685863" y="605081"/>
                  <a:pt x="685863" y="605081"/>
                  <a:pt x="685863" y="605081"/>
                </a:cubicBezTo>
                <a:cubicBezTo>
                  <a:pt x="410328" y="294148"/>
                  <a:pt x="410328" y="294148"/>
                  <a:pt x="410328" y="294148"/>
                </a:cubicBezTo>
                <a:cubicBezTo>
                  <a:pt x="418201" y="298084"/>
                  <a:pt x="418201" y="298084"/>
                  <a:pt x="418201" y="298084"/>
                </a:cubicBezTo>
                <a:cubicBezTo>
                  <a:pt x="75750" y="77675"/>
                  <a:pt x="75750" y="77675"/>
                  <a:pt x="75750" y="77675"/>
                </a:cubicBezTo>
                <a:cubicBezTo>
                  <a:pt x="54101" y="63900"/>
                  <a:pt x="35158" y="51846"/>
                  <a:pt x="18583" y="41299"/>
                </a:cubicBezTo>
                <a:lnTo>
                  <a:pt x="0" y="2947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6767" y="596766"/>
            <a:ext cx="10998468" cy="56644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788516" y="1472420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962296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800" b="0" dirty="0">
                <a:solidFill>
                  <a:srgbClr val="5483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工作内容回顾</a:t>
            </a:r>
            <a:endParaRPr lang="en-US" sz="2800" b="0" dirty="0">
              <a:solidFill>
                <a:srgbClr val="5483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11076" y="1967630"/>
            <a:ext cx="4955257" cy="2065214"/>
          </a:xfrm>
          <a:prstGeom prst="rect">
            <a:avLst/>
          </a:prstGeom>
          <a:blipFill dpi="0" rotWithShape="1">
            <a:blip r:embed="rId2"/>
            <a:srcRect/>
            <a:stretch>
              <a:fillRect t="-50000" b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242605" y="1967629"/>
            <a:ext cx="4955257" cy="2065214"/>
          </a:xfrm>
          <a:prstGeom prst="rect">
            <a:avLst/>
          </a:prstGeom>
          <a:blipFill>
            <a:blip r:embed="rId3"/>
            <a:stretch>
              <a:fillRect t="-50000" b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989522" y="4634184"/>
            <a:ext cx="689820" cy="689820"/>
          </a:xfrm>
          <a:prstGeom prst="ellipse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1"/>
          <p:cNvSpPr txBox="1">
            <a:spLocks noChangeArrowheads="1"/>
          </p:cNvSpPr>
          <p:nvPr/>
        </p:nvSpPr>
        <p:spPr bwMode="auto">
          <a:xfrm>
            <a:off x="1862075" y="4636785"/>
            <a:ext cx="9670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2" name="1"/>
          <p:cNvSpPr txBox="1">
            <a:spLocks noChangeArrowheads="1"/>
          </p:cNvSpPr>
          <p:nvPr/>
        </p:nvSpPr>
        <p:spPr bwMode="auto">
          <a:xfrm>
            <a:off x="1862076" y="4892594"/>
            <a:ext cx="2217366" cy="80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4569922" y="4605798"/>
            <a:ext cx="689820" cy="689820"/>
          </a:xfrm>
          <a:prstGeom prst="ellipse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1"/>
          <p:cNvSpPr txBox="1">
            <a:spLocks noChangeArrowheads="1"/>
          </p:cNvSpPr>
          <p:nvPr/>
        </p:nvSpPr>
        <p:spPr bwMode="auto">
          <a:xfrm>
            <a:off x="5442475" y="4608400"/>
            <a:ext cx="9670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1"/>
          <p:cNvSpPr txBox="1">
            <a:spLocks noChangeArrowheads="1"/>
          </p:cNvSpPr>
          <p:nvPr/>
        </p:nvSpPr>
        <p:spPr bwMode="auto">
          <a:xfrm>
            <a:off x="5442476" y="4864208"/>
            <a:ext cx="2217366" cy="80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placeholder_286118"/>
          <p:cNvSpPr>
            <a:spLocks noChangeAspect="1"/>
          </p:cNvSpPr>
          <p:nvPr/>
        </p:nvSpPr>
        <p:spPr bwMode="auto">
          <a:xfrm>
            <a:off x="1151529" y="4756715"/>
            <a:ext cx="353400" cy="414592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47" name="Group 51"/>
          <p:cNvGrpSpPr/>
          <p:nvPr/>
        </p:nvGrpSpPr>
        <p:grpSpPr>
          <a:xfrm>
            <a:off x="4714341" y="4777255"/>
            <a:ext cx="386609" cy="334364"/>
            <a:chOff x="2084388" y="3051175"/>
            <a:chExt cx="293688" cy="254001"/>
          </a:xfrm>
          <a:solidFill>
            <a:schemeClr val="bg1"/>
          </a:solidFill>
        </p:grpSpPr>
        <p:sp>
          <p:nvSpPr>
            <p:cNvPr id="48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椭圆 50"/>
          <p:cNvSpPr/>
          <p:nvPr/>
        </p:nvSpPr>
        <p:spPr>
          <a:xfrm>
            <a:off x="8150321" y="4605798"/>
            <a:ext cx="689820" cy="689820"/>
          </a:xfrm>
          <a:prstGeom prst="ellipse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1"/>
          <p:cNvSpPr txBox="1">
            <a:spLocks noChangeArrowheads="1"/>
          </p:cNvSpPr>
          <p:nvPr/>
        </p:nvSpPr>
        <p:spPr bwMode="auto">
          <a:xfrm>
            <a:off x="9022874" y="4608400"/>
            <a:ext cx="9670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" name="1"/>
          <p:cNvSpPr txBox="1">
            <a:spLocks noChangeArrowheads="1"/>
          </p:cNvSpPr>
          <p:nvPr/>
        </p:nvSpPr>
        <p:spPr bwMode="auto">
          <a:xfrm>
            <a:off x="9022875" y="4864208"/>
            <a:ext cx="2217366" cy="80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54" name="Group 44"/>
          <p:cNvGrpSpPr/>
          <p:nvPr/>
        </p:nvGrpSpPr>
        <p:grpSpPr>
          <a:xfrm>
            <a:off x="8308968" y="4784602"/>
            <a:ext cx="372527" cy="372527"/>
            <a:chOff x="328613" y="4186238"/>
            <a:chExt cx="292100" cy="292100"/>
          </a:xfrm>
          <a:solidFill>
            <a:schemeClr val="bg1"/>
          </a:solidFill>
        </p:grpSpPr>
        <p:sp>
          <p:nvSpPr>
            <p:cNvPr id="55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0" y="949867"/>
            <a:ext cx="12192000" cy="5252118"/>
          </a:xfrm>
          <a:custGeom>
            <a:avLst/>
            <a:gdLst>
              <a:gd name="connsiteX0" fmla="*/ 8934027 w 12192000"/>
              <a:gd name="connsiteY0" fmla="*/ 31 h 5252118"/>
              <a:gd name="connsiteX1" fmla="*/ 9363628 w 12192000"/>
              <a:gd name="connsiteY1" fmla="*/ 65223 h 5252118"/>
              <a:gd name="connsiteX2" fmla="*/ 9519549 w 12192000"/>
              <a:gd name="connsiteY2" fmla="*/ 117177 h 5252118"/>
              <a:gd name="connsiteX3" fmla="*/ 9947330 w 12192000"/>
              <a:gd name="connsiteY3" fmla="*/ 293020 h 5252118"/>
              <a:gd name="connsiteX4" fmla="*/ 10091257 w 12192000"/>
              <a:gd name="connsiteY4" fmla="*/ 340978 h 5252118"/>
              <a:gd name="connsiteX5" fmla="*/ 10555020 w 12192000"/>
              <a:gd name="connsiteY5" fmla="*/ 444885 h 5252118"/>
              <a:gd name="connsiteX6" fmla="*/ 10706942 w 12192000"/>
              <a:gd name="connsiteY6" fmla="*/ 488846 h 5252118"/>
              <a:gd name="connsiteX7" fmla="*/ 11434571 w 12192000"/>
              <a:gd name="connsiteY7" fmla="*/ 520818 h 5252118"/>
              <a:gd name="connsiteX8" fmla="*/ 12161075 w 12192000"/>
              <a:gd name="connsiteY8" fmla="*/ 767669 h 5252118"/>
              <a:gd name="connsiteX9" fmla="*/ 12192000 w 12192000"/>
              <a:gd name="connsiteY9" fmla="*/ 792896 h 5252118"/>
              <a:gd name="connsiteX10" fmla="*/ 12192000 w 12192000"/>
              <a:gd name="connsiteY10" fmla="*/ 5252118 h 5252118"/>
              <a:gd name="connsiteX11" fmla="*/ 12109671 w 12192000"/>
              <a:gd name="connsiteY11" fmla="*/ 5173997 h 5252118"/>
              <a:gd name="connsiteX12" fmla="*/ 11818375 w 12192000"/>
              <a:gd name="connsiteY12" fmla="*/ 4896930 h 5252118"/>
              <a:gd name="connsiteX13" fmla="*/ 11734418 w 12192000"/>
              <a:gd name="connsiteY13" fmla="*/ 4817001 h 5252118"/>
              <a:gd name="connsiteX14" fmla="*/ 10858865 w 12192000"/>
              <a:gd name="connsiteY14" fmla="*/ 4157587 h 5252118"/>
              <a:gd name="connsiteX15" fmla="*/ 10706942 w 12192000"/>
              <a:gd name="connsiteY15" fmla="*/ 4121619 h 5252118"/>
              <a:gd name="connsiteX16" fmla="*/ 10107248 w 12192000"/>
              <a:gd name="connsiteY16" fmla="*/ 4133608 h 5252118"/>
              <a:gd name="connsiteX17" fmla="*/ 9867371 w 12192000"/>
              <a:gd name="connsiteY17" fmla="*/ 4233520 h 5252118"/>
              <a:gd name="connsiteX18" fmla="*/ 9743434 w 12192000"/>
              <a:gd name="connsiteY18" fmla="*/ 4285474 h 5252118"/>
              <a:gd name="connsiteX19" fmla="*/ 8048300 w 12192000"/>
              <a:gd name="connsiteY19" fmla="*/ 4309452 h 5252118"/>
              <a:gd name="connsiteX20" fmla="*/ 7980334 w 12192000"/>
              <a:gd name="connsiteY20" fmla="*/ 4293467 h 5252118"/>
              <a:gd name="connsiteX21" fmla="*/ 7916367 w 12192000"/>
              <a:gd name="connsiteY21" fmla="*/ 4237516 h 5252118"/>
              <a:gd name="connsiteX22" fmla="*/ 7772441 w 12192000"/>
              <a:gd name="connsiteY22" fmla="*/ 4117623 h 5252118"/>
              <a:gd name="connsiteX23" fmla="*/ 7592532 w 12192000"/>
              <a:gd name="connsiteY23" fmla="*/ 3925793 h 5252118"/>
              <a:gd name="connsiteX24" fmla="*/ 7508575 w 12192000"/>
              <a:gd name="connsiteY24" fmla="*/ 3825882 h 5252118"/>
              <a:gd name="connsiteX25" fmla="*/ 6369157 w 12192000"/>
              <a:gd name="connsiteY25" fmla="*/ 3174461 h 5252118"/>
              <a:gd name="connsiteX26" fmla="*/ 6205241 w 12192000"/>
              <a:gd name="connsiteY26" fmla="*/ 3170464 h 5252118"/>
              <a:gd name="connsiteX27" fmla="*/ 5729484 w 12192000"/>
              <a:gd name="connsiteY27" fmla="*/ 3186450 h 5252118"/>
              <a:gd name="connsiteX28" fmla="*/ 5601549 w 12192000"/>
              <a:gd name="connsiteY28" fmla="*/ 3194443 h 5252118"/>
              <a:gd name="connsiteX29" fmla="*/ 5097807 w 12192000"/>
              <a:gd name="connsiteY29" fmla="*/ 3254390 h 5252118"/>
              <a:gd name="connsiteX30" fmla="*/ 4925894 w 12192000"/>
              <a:gd name="connsiteY30" fmla="*/ 3270375 h 5252118"/>
              <a:gd name="connsiteX31" fmla="*/ 4741988 w 12192000"/>
              <a:gd name="connsiteY31" fmla="*/ 3342311 h 5252118"/>
              <a:gd name="connsiteX32" fmla="*/ 4558083 w 12192000"/>
              <a:gd name="connsiteY32" fmla="*/ 3414248 h 5252118"/>
              <a:gd name="connsiteX33" fmla="*/ 3398674 w 12192000"/>
              <a:gd name="connsiteY33" fmla="*/ 3550127 h 5252118"/>
              <a:gd name="connsiteX34" fmla="*/ 3266741 w 12192000"/>
              <a:gd name="connsiteY34" fmla="*/ 3566113 h 5252118"/>
              <a:gd name="connsiteX35" fmla="*/ 2551107 w 12192000"/>
              <a:gd name="connsiteY35" fmla="*/ 3889825 h 5252118"/>
              <a:gd name="connsiteX36" fmla="*/ 2443162 w 12192000"/>
              <a:gd name="connsiteY36" fmla="*/ 3969754 h 5252118"/>
              <a:gd name="connsiteX37" fmla="*/ 1195799 w 12192000"/>
              <a:gd name="connsiteY37" fmla="*/ 4089647 h 5252118"/>
              <a:gd name="connsiteX38" fmla="*/ 1031882 w 12192000"/>
              <a:gd name="connsiteY38" fmla="*/ 4029701 h 5252118"/>
              <a:gd name="connsiteX39" fmla="*/ 871964 w 12192000"/>
              <a:gd name="connsiteY39" fmla="*/ 3957765 h 5252118"/>
              <a:gd name="connsiteX40" fmla="*/ 732036 w 12192000"/>
              <a:gd name="connsiteY40" fmla="*/ 3897818 h 5252118"/>
              <a:gd name="connsiteX41" fmla="*/ 304254 w 12192000"/>
              <a:gd name="connsiteY41" fmla="*/ 3765935 h 5252118"/>
              <a:gd name="connsiteX42" fmla="*/ 172321 w 12192000"/>
              <a:gd name="connsiteY42" fmla="*/ 3721974 h 5252118"/>
              <a:gd name="connsiteX43" fmla="*/ 0 w 12192000"/>
              <a:gd name="connsiteY43" fmla="*/ 3657700 h 5252118"/>
              <a:gd name="connsiteX44" fmla="*/ 0 w 12192000"/>
              <a:gd name="connsiteY44" fmla="*/ 3455381 h 5252118"/>
              <a:gd name="connsiteX45" fmla="*/ 65189 w 12192000"/>
              <a:gd name="connsiteY45" fmla="*/ 3480064 h 5252118"/>
              <a:gd name="connsiteX46" fmla="*/ 204305 w 12192000"/>
              <a:gd name="connsiteY46" fmla="*/ 3518155 h 5252118"/>
              <a:gd name="connsiteX47" fmla="*/ 348232 w 12192000"/>
              <a:gd name="connsiteY47" fmla="*/ 3546130 h 5252118"/>
              <a:gd name="connsiteX48" fmla="*/ 660072 w 12192000"/>
              <a:gd name="connsiteY48" fmla="*/ 3594088 h 5252118"/>
              <a:gd name="connsiteX49" fmla="*/ 811995 w 12192000"/>
              <a:gd name="connsiteY49" fmla="*/ 3622063 h 5252118"/>
              <a:gd name="connsiteX50" fmla="*/ 1263764 w 12192000"/>
              <a:gd name="connsiteY50" fmla="*/ 3721974 h 5252118"/>
              <a:gd name="connsiteX51" fmla="*/ 1411688 w 12192000"/>
              <a:gd name="connsiteY51" fmla="*/ 3745953 h 5252118"/>
              <a:gd name="connsiteX52" fmla="*/ 2103336 w 12192000"/>
              <a:gd name="connsiteY52" fmla="*/ 3701992 h 5252118"/>
              <a:gd name="connsiteX53" fmla="*/ 2227272 w 12192000"/>
              <a:gd name="connsiteY53" fmla="*/ 3654034 h 5252118"/>
              <a:gd name="connsiteX54" fmla="*/ 2575095 w 12192000"/>
              <a:gd name="connsiteY54" fmla="*/ 3462205 h 5252118"/>
              <a:gd name="connsiteX55" fmla="*/ 3286731 w 12192000"/>
              <a:gd name="connsiteY55" fmla="*/ 3222418 h 5252118"/>
              <a:gd name="connsiteX56" fmla="*/ 3414666 w 12192000"/>
              <a:gd name="connsiteY56" fmla="*/ 3194443 h 5252118"/>
              <a:gd name="connsiteX57" fmla="*/ 3966384 w 12192000"/>
              <a:gd name="connsiteY57" fmla="*/ 3062560 h 5252118"/>
              <a:gd name="connsiteX58" fmla="*/ 4482121 w 12192000"/>
              <a:gd name="connsiteY58" fmla="*/ 2826769 h 5252118"/>
              <a:gd name="connsiteX59" fmla="*/ 4598062 w 12192000"/>
              <a:gd name="connsiteY59" fmla="*/ 2774816 h 5252118"/>
              <a:gd name="connsiteX60" fmla="*/ 5009852 w 12192000"/>
              <a:gd name="connsiteY60" fmla="*/ 2582986 h 5252118"/>
              <a:gd name="connsiteX61" fmla="*/ 5149780 w 12192000"/>
              <a:gd name="connsiteY61" fmla="*/ 2523039 h 5252118"/>
              <a:gd name="connsiteX62" fmla="*/ 6033329 w 12192000"/>
              <a:gd name="connsiteY62" fmla="*/ 2051458 h 5252118"/>
              <a:gd name="connsiteX63" fmla="*/ 6141274 w 12192000"/>
              <a:gd name="connsiteY63" fmla="*/ 1943554 h 5252118"/>
              <a:gd name="connsiteX64" fmla="*/ 6237225 w 12192000"/>
              <a:gd name="connsiteY64" fmla="*/ 1863625 h 5252118"/>
              <a:gd name="connsiteX65" fmla="*/ 7072798 w 12192000"/>
              <a:gd name="connsiteY65" fmla="*/ 1555898 h 5252118"/>
              <a:gd name="connsiteX66" fmla="*/ 7200733 w 12192000"/>
              <a:gd name="connsiteY66" fmla="*/ 1475969 h 5252118"/>
              <a:gd name="connsiteX67" fmla="*/ 7592532 w 12192000"/>
              <a:gd name="connsiteY67" fmla="*/ 1124282 h 5252118"/>
              <a:gd name="connsiteX68" fmla="*/ 7668494 w 12192000"/>
              <a:gd name="connsiteY68" fmla="*/ 1020374 h 5252118"/>
              <a:gd name="connsiteX69" fmla="*/ 7948351 w 12192000"/>
              <a:gd name="connsiteY69" fmla="*/ 456875 h 5252118"/>
              <a:gd name="connsiteX70" fmla="*/ 8132257 w 12192000"/>
              <a:gd name="connsiteY70" fmla="*/ 265045 h 5252118"/>
              <a:gd name="connsiteX71" fmla="*/ 8240202 w 12192000"/>
              <a:gd name="connsiteY71" fmla="*/ 181120 h 5252118"/>
              <a:gd name="connsiteX72" fmla="*/ 8934027 w 12192000"/>
              <a:gd name="connsiteY72" fmla="*/ 31 h 52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192000" h="5252118">
                <a:moveTo>
                  <a:pt x="8934027" y="31"/>
                </a:moveTo>
                <a:cubicBezTo>
                  <a:pt x="9079898" y="967"/>
                  <a:pt x="9225698" y="23260"/>
                  <a:pt x="9363628" y="65223"/>
                </a:cubicBezTo>
                <a:cubicBezTo>
                  <a:pt x="9415602" y="77212"/>
                  <a:pt x="9467575" y="97194"/>
                  <a:pt x="9519549" y="117177"/>
                </a:cubicBezTo>
                <a:cubicBezTo>
                  <a:pt x="9655479" y="185116"/>
                  <a:pt x="9799406" y="241066"/>
                  <a:pt x="9947330" y="293020"/>
                </a:cubicBezTo>
                <a:cubicBezTo>
                  <a:pt x="9995306" y="309006"/>
                  <a:pt x="10043281" y="324992"/>
                  <a:pt x="10091257" y="340978"/>
                </a:cubicBezTo>
                <a:cubicBezTo>
                  <a:pt x="10247177" y="352967"/>
                  <a:pt x="10399099" y="400925"/>
                  <a:pt x="10555020" y="444885"/>
                </a:cubicBezTo>
                <a:cubicBezTo>
                  <a:pt x="10606993" y="460871"/>
                  <a:pt x="10654969" y="476857"/>
                  <a:pt x="10706942" y="488846"/>
                </a:cubicBezTo>
                <a:cubicBezTo>
                  <a:pt x="10954816" y="584761"/>
                  <a:pt x="11210685" y="472861"/>
                  <a:pt x="11434571" y="520818"/>
                </a:cubicBezTo>
                <a:cubicBezTo>
                  <a:pt x="11644464" y="570774"/>
                  <a:pt x="11954305" y="633218"/>
                  <a:pt x="12161075" y="767669"/>
                </a:cubicBezTo>
                <a:lnTo>
                  <a:pt x="12192000" y="792896"/>
                </a:lnTo>
                <a:lnTo>
                  <a:pt x="12192000" y="5252118"/>
                </a:lnTo>
                <a:lnTo>
                  <a:pt x="12109671" y="5173997"/>
                </a:lnTo>
                <a:cubicBezTo>
                  <a:pt x="12018897" y="5087823"/>
                  <a:pt x="11915825" y="4989848"/>
                  <a:pt x="11818375" y="4896930"/>
                </a:cubicBezTo>
                <a:cubicBezTo>
                  <a:pt x="11790389" y="4868955"/>
                  <a:pt x="11762403" y="4840980"/>
                  <a:pt x="11734418" y="4817001"/>
                </a:cubicBezTo>
                <a:cubicBezTo>
                  <a:pt x="11478548" y="4541246"/>
                  <a:pt x="11198691" y="4261495"/>
                  <a:pt x="10858865" y="4157587"/>
                </a:cubicBezTo>
                <a:cubicBezTo>
                  <a:pt x="10806891" y="4141601"/>
                  <a:pt x="10758916" y="4129612"/>
                  <a:pt x="10706942" y="4121619"/>
                </a:cubicBezTo>
                <a:cubicBezTo>
                  <a:pt x="10491053" y="4117623"/>
                  <a:pt x="10267167" y="4069665"/>
                  <a:pt x="10107248" y="4133608"/>
                </a:cubicBezTo>
                <a:cubicBezTo>
                  <a:pt x="10027289" y="4165580"/>
                  <a:pt x="9947330" y="4201548"/>
                  <a:pt x="9867371" y="4233520"/>
                </a:cubicBezTo>
                <a:cubicBezTo>
                  <a:pt x="9827391" y="4249506"/>
                  <a:pt x="9787412" y="4269488"/>
                  <a:pt x="9743434" y="4285474"/>
                </a:cubicBezTo>
                <a:cubicBezTo>
                  <a:pt x="9195714" y="4581211"/>
                  <a:pt x="8604016" y="4565225"/>
                  <a:pt x="8048300" y="4309452"/>
                </a:cubicBezTo>
                <a:cubicBezTo>
                  <a:pt x="8004322" y="4301459"/>
                  <a:pt x="7980334" y="4293467"/>
                  <a:pt x="7980334" y="4293467"/>
                </a:cubicBezTo>
                <a:cubicBezTo>
                  <a:pt x="7980334" y="4293467"/>
                  <a:pt x="7956347" y="4273484"/>
                  <a:pt x="7916367" y="4237516"/>
                </a:cubicBezTo>
                <a:cubicBezTo>
                  <a:pt x="7876388" y="4205545"/>
                  <a:pt x="7824414" y="4161584"/>
                  <a:pt x="7772441" y="4117623"/>
                </a:cubicBezTo>
                <a:cubicBezTo>
                  <a:pt x="7700477" y="4061672"/>
                  <a:pt x="7644506" y="3993733"/>
                  <a:pt x="7592532" y="3925793"/>
                </a:cubicBezTo>
                <a:cubicBezTo>
                  <a:pt x="7564547" y="3893821"/>
                  <a:pt x="7536561" y="3857853"/>
                  <a:pt x="7508575" y="3825882"/>
                </a:cubicBezTo>
                <a:cubicBezTo>
                  <a:pt x="7180743" y="3526148"/>
                  <a:pt x="6844914" y="3190446"/>
                  <a:pt x="6369157" y="3174461"/>
                </a:cubicBezTo>
                <a:cubicBezTo>
                  <a:pt x="6317184" y="3170464"/>
                  <a:pt x="6261212" y="3170464"/>
                  <a:pt x="6205241" y="3170464"/>
                </a:cubicBezTo>
                <a:cubicBezTo>
                  <a:pt x="6045323" y="3170464"/>
                  <a:pt x="5881406" y="3182453"/>
                  <a:pt x="5729484" y="3186450"/>
                </a:cubicBezTo>
                <a:cubicBezTo>
                  <a:pt x="5685507" y="3186450"/>
                  <a:pt x="5645527" y="3190446"/>
                  <a:pt x="5601549" y="3194443"/>
                </a:cubicBezTo>
                <a:cubicBezTo>
                  <a:pt x="5433635" y="3210429"/>
                  <a:pt x="5269719" y="3234407"/>
                  <a:pt x="5097807" y="3254390"/>
                </a:cubicBezTo>
                <a:cubicBezTo>
                  <a:pt x="4993860" y="3262382"/>
                  <a:pt x="4925894" y="3270375"/>
                  <a:pt x="4925894" y="3270375"/>
                </a:cubicBezTo>
                <a:cubicBezTo>
                  <a:pt x="4925894" y="3270375"/>
                  <a:pt x="4833942" y="3306343"/>
                  <a:pt x="4741988" y="3342311"/>
                </a:cubicBezTo>
                <a:cubicBezTo>
                  <a:pt x="4650035" y="3378279"/>
                  <a:pt x="4558083" y="3414248"/>
                  <a:pt x="4558083" y="3414248"/>
                </a:cubicBezTo>
                <a:cubicBezTo>
                  <a:pt x="4174278" y="3606077"/>
                  <a:pt x="3790474" y="3606077"/>
                  <a:pt x="3398674" y="3550127"/>
                </a:cubicBezTo>
                <a:cubicBezTo>
                  <a:pt x="3358694" y="3554123"/>
                  <a:pt x="3314717" y="3562116"/>
                  <a:pt x="3266741" y="3566113"/>
                </a:cubicBezTo>
                <a:cubicBezTo>
                  <a:pt x="2998878" y="3598084"/>
                  <a:pt x="2762999" y="3729967"/>
                  <a:pt x="2551107" y="3889825"/>
                </a:cubicBezTo>
                <a:cubicBezTo>
                  <a:pt x="2515125" y="3913804"/>
                  <a:pt x="2479144" y="3941779"/>
                  <a:pt x="2443162" y="3969754"/>
                </a:cubicBezTo>
                <a:cubicBezTo>
                  <a:pt x="2095340" y="4245509"/>
                  <a:pt x="1599593" y="4197552"/>
                  <a:pt x="1195799" y="4089647"/>
                </a:cubicBezTo>
                <a:cubicBezTo>
                  <a:pt x="1139828" y="4073662"/>
                  <a:pt x="1083856" y="4053679"/>
                  <a:pt x="1031882" y="4029701"/>
                </a:cubicBezTo>
                <a:cubicBezTo>
                  <a:pt x="975911" y="4005722"/>
                  <a:pt x="923938" y="3981743"/>
                  <a:pt x="871964" y="3957765"/>
                </a:cubicBezTo>
                <a:cubicBezTo>
                  <a:pt x="823989" y="3937782"/>
                  <a:pt x="780011" y="3917800"/>
                  <a:pt x="732036" y="3897818"/>
                </a:cubicBezTo>
                <a:cubicBezTo>
                  <a:pt x="596105" y="3841868"/>
                  <a:pt x="452179" y="3793910"/>
                  <a:pt x="304254" y="3765935"/>
                </a:cubicBezTo>
                <a:cubicBezTo>
                  <a:pt x="260276" y="3749949"/>
                  <a:pt x="216299" y="3733963"/>
                  <a:pt x="172321" y="3721974"/>
                </a:cubicBezTo>
                <a:lnTo>
                  <a:pt x="0" y="3657700"/>
                </a:lnTo>
                <a:lnTo>
                  <a:pt x="0" y="3455381"/>
                </a:lnTo>
                <a:lnTo>
                  <a:pt x="65189" y="3480064"/>
                </a:lnTo>
                <a:cubicBezTo>
                  <a:pt x="110853" y="3494676"/>
                  <a:pt x="157329" y="3507165"/>
                  <a:pt x="204305" y="3518155"/>
                </a:cubicBezTo>
                <a:cubicBezTo>
                  <a:pt x="252281" y="3526148"/>
                  <a:pt x="300256" y="3538137"/>
                  <a:pt x="348232" y="3546130"/>
                </a:cubicBezTo>
                <a:cubicBezTo>
                  <a:pt x="452179" y="3562116"/>
                  <a:pt x="556125" y="3578102"/>
                  <a:pt x="660072" y="3594088"/>
                </a:cubicBezTo>
                <a:cubicBezTo>
                  <a:pt x="712046" y="3602081"/>
                  <a:pt x="764019" y="3614070"/>
                  <a:pt x="811995" y="3622063"/>
                </a:cubicBezTo>
                <a:cubicBezTo>
                  <a:pt x="963917" y="3658031"/>
                  <a:pt x="1111842" y="3693999"/>
                  <a:pt x="1263764" y="3721974"/>
                </a:cubicBezTo>
                <a:cubicBezTo>
                  <a:pt x="1311739" y="3733963"/>
                  <a:pt x="1363713" y="3741956"/>
                  <a:pt x="1411688" y="3745953"/>
                </a:cubicBezTo>
                <a:cubicBezTo>
                  <a:pt x="1647568" y="3781921"/>
                  <a:pt x="1887446" y="3765935"/>
                  <a:pt x="2103336" y="3701992"/>
                </a:cubicBezTo>
                <a:cubicBezTo>
                  <a:pt x="2147313" y="3690003"/>
                  <a:pt x="2187293" y="3674017"/>
                  <a:pt x="2227272" y="3654034"/>
                </a:cubicBezTo>
                <a:cubicBezTo>
                  <a:pt x="2347211" y="3602081"/>
                  <a:pt x="2463152" y="3534141"/>
                  <a:pt x="2575095" y="3462205"/>
                </a:cubicBezTo>
                <a:cubicBezTo>
                  <a:pt x="2782989" y="3318333"/>
                  <a:pt x="3054850" y="3286361"/>
                  <a:pt x="3286731" y="3222418"/>
                </a:cubicBezTo>
                <a:cubicBezTo>
                  <a:pt x="3330709" y="3214425"/>
                  <a:pt x="3370688" y="3202436"/>
                  <a:pt x="3414666" y="3194443"/>
                </a:cubicBezTo>
                <a:cubicBezTo>
                  <a:pt x="3706517" y="3122507"/>
                  <a:pt x="3966384" y="3062560"/>
                  <a:pt x="3966384" y="3062560"/>
                </a:cubicBezTo>
                <a:cubicBezTo>
                  <a:pt x="3966384" y="3062560"/>
                  <a:pt x="4206262" y="2950659"/>
                  <a:pt x="4482121" y="2826769"/>
                </a:cubicBezTo>
                <a:cubicBezTo>
                  <a:pt x="4518102" y="2810784"/>
                  <a:pt x="4558083" y="2794798"/>
                  <a:pt x="4598062" y="2774816"/>
                </a:cubicBezTo>
                <a:cubicBezTo>
                  <a:pt x="4737990" y="2710872"/>
                  <a:pt x="4873921" y="2642933"/>
                  <a:pt x="5009852" y="2582986"/>
                </a:cubicBezTo>
                <a:cubicBezTo>
                  <a:pt x="5057827" y="2563004"/>
                  <a:pt x="5101804" y="2543021"/>
                  <a:pt x="5149780" y="2523039"/>
                </a:cubicBezTo>
                <a:cubicBezTo>
                  <a:pt x="5485609" y="2423128"/>
                  <a:pt x="5773462" y="2287249"/>
                  <a:pt x="6033329" y="2051458"/>
                </a:cubicBezTo>
                <a:cubicBezTo>
                  <a:pt x="6069310" y="2015490"/>
                  <a:pt x="6105292" y="1983519"/>
                  <a:pt x="6141274" y="1943554"/>
                </a:cubicBezTo>
                <a:cubicBezTo>
                  <a:pt x="6173257" y="1911583"/>
                  <a:pt x="6189249" y="1879611"/>
                  <a:pt x="6237225" y="1863625"/>
                </a:cubicBezTo>
                <a:cubicBezTo>
                  <a:pt x="6545068" y="1815668"/>
                  <a:pt x="6816929" y="1703767"/>
                  <a:pt x="7072798" y="1555898"/>
                </a:cubicBezTo>
                <a:cubicBezTo>
                  <a:pt x="7116776" y="1531920"/>
                  <a:pt x="7156755" y="1503945"/>
                  <a:pt x="7200733" y="1475969"/>
                </a:cubicBezTo>
                <a:cubicBezTo>
                  <a:pt x="7356653" y="1384051"/>
                  <a:pt x="7484588" y="1264158"/>
                  <a:pt x="7592532" y="1124282"/>
                </a:cubicBezTo>
                <a:cubicBezTo>
                  <a:pt x="7620518" y="1092310"/>
                  <a:pt x="7644506" y="1056342"/>
                  <a:pt x="7668494" y="1020374"/>
                </a:cubicBezTo>
                <a:cubicBezTo>
                  <a:pt x="7804424" y="856520"/>
                  <a:pt x="7820416" y="616733"/>
                  <a:pt x="7948351" y="456875"/>
                </a:cubicBezTo>
                <a:cubicBezTo>
                  <a:pt x="8004322" y="388935"/>
                  <a:pt x="8068290" y="324992"/>
                  <a:pt x="8132257" y="265045"/>
                </a:cubicBezTo>
                <a:cubicBezTo>
                  <a:pt x="8168239" y="233074"/>
                  <a:pt x="8204220" y="209095"/>
                  <a:pt x="8240202" y="181120"/>
                </a:cubicBezTo>
                <a:cubicBezTo>
                  <a:pt x="8447596" y="56231"/>
                  <a:pt x="8690909" y="-1530"/>
                  <a:pt x="8934027" y="31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0" y="2051464"/>
            <a:ext cx="12192000" cy="4029283"/>
          </a:xfrm>
          <a:custGeom>
            <a:avLst/>
            <a:gdLst>
              <a:gd name="connsiteX0" fmla="*/ 0 w 12192000"/>
              <a:gd name="connsiteY0" fmla="*/ 0 h 4029283"/>
              <a:gd name="connsiteX1" fmla="*/ 18429 w 12192000"/>
              <a:gd name="connsiteY1" fmla="*/ 10889 h 4029283"/>
              <a:gd name="connsiteX2" fmla="*/ 91495 w 12192000"/>
              <a:gd name="connsiteY2" fmla="*/ 54060 h 4029283"/>
              <a:gd name="connsiteX3" fmla="*/ 441818 w 12192000"/>
              <a:gd name="connsiteY3" fmla="*/ 258725 h 4029283"/>
              <a:gd name="connsiteX4" fmla="*/ 445754 w 12192000"/>
              <a:gd name="connsiteY4" fmla="*/ 258725 h 4029283"/>
              <a:gd name="connsiteX5" fmla="*/ 449690 w 12192000"/>
              <a:gd name="connsiteY5" fmla="*/ 262661 h 4029283"/>
              <a:gd name="connsiteX6" fmla="*/ 733097 w 12192000"/>
              <a:gd name="connsiteY6" fmla="*/ 561787 h 4029283"/>
              <a:gd name="connsiteX7" fmla="*/ 1012568 w 12192000"/>
              <a:gd name="connsiteY7" fmla="*/ 864848 h 4029283"/>
              <a:gd name="connsiteX8" fmla="*/ 1292039 w 12192000"/>
              <a:gd name="connsiteY8" fmla="*/ 1167910 h 4029283"/>
              <a:gd name="connsiteX9" fmla="*/ 1567574 w 12192000"/>
              <a:gd name="connsiteY9" fmla="*/ 1474907 h 4029283"/>
              <a:gd name="connsiteX10" fmla="*/ 1571510 w 12192000"/>
              <a:gd name="connsiteY10" fmla="*/ 1482779 h 4029283"/>
              <a:gd name="connsiteX11" fmla="*/ 1571510 w 12192000"/>
              <a:gd name="connsiteY11" fmla="*/ 1486715 h 4029283"/>
              <a:gd name="connsiteX12" fmla="*/ 1685660 w 12192000"/>
              <a:gd name="connsiteY12" fmla="*/ 1730738 h 4029283"/>
              <a:gd name="connsiteX13" fmla="*/ 1795874 w 12192000"/>
              <a:gd name="connsiteY13" fmla="*/ 1974762 h 4029283"/>
              <a:gd name="connsiteX14" fmla="*/ 1799810 w 12192000"/>
              <a:gd name="connsiteY14" fmla="*/ 1982634 h 4029283"/>
              <a:gd name="connsiteX15" fmla="*/ 1799810 w 12192000"/>
              <a:gd name="connsiteY15" fmla="*/ 1986569 h 4029283"/>
              <a:gd name="connsiteX16" fmla="*/ 1862790 w 12192000"/>
              <a:gd name="connsiteY16" fmla="*/ 2458873 h 4029283"/>
              <a:gd name="connsiteX17" fmla="*/ 1922448 w 12192000"/>
              <a:gd name="connsiteY17" fmla="*/ 2906271 h 4029283"/>
              <a:gd name="connsiteX18" fmla="*/ 1923656 w 12192000"/>
              <a:gd name="connsiteY18" fmla="*/ 2915332 h 4029283"/>
              <a:gd name="connsiteX19" fmla="*/ 1917897 w 12192000"/>
              <a:gd name="connsiteY19" fmla="*/ 2907562 h 4029283"/>
              <a:gd name="connsiteX20" fmla="*/ 1925769 w 12192000"/>
              <a:gd name="connsiteY20" fmla="*/ 2931177 h 4029283"/>
              <a:gd name="connsiteX21" fmla="*/ 1924785 w 12192000"/>
              <a:gd name="connsiteY21" fmla="*/ 2923797 h 4029283"/>
              <a:gd name="connsiteX22" fmla="*/ 1923656 w 12192000"/>
              <a:gd name="connsiteY22" fmla="*/ 2915332 h 4029283"/>
              <a:gd name="connsiteX23" fmla="*/ 1961548 w 12192000"/>
              <a:gd name="connsiteY23" fmla="*/ 2966451 h 4029283"/>
              <a:gd name="connsiteX24" fmla="*/ 2152801 w 12192000"/>
              <a:gd name="connsiteY24" fmla="*/ 3224468 h 4029283"/>
              <a:gd name="connsiteX25" fmla="*/ 2156221 w 12192000"/>
              <a:gd name="connsiteY25" fmla="*/ 3229082 h 4029283"/>
              <a:gd name="connsiteX26" fmla="*/ 2150133 w 12192000"/>
              <a:gd name="connsiteY26" fmla="*/ 3226367 h 4029283"/>
              <a:gd name="connsiteX27" fmla="*/ 2165878 w 12192000"/>
              <a:gd name="connsiteY27" fmla="*/ 3242110 h 4029283"/>
              <a:gd name="connsiteX28" fmla="*/ 2162003 w 12192000"/>
              <a:gd name="connsiteY28" fmla="*/ 3236883 h 4029283"/>
              <a:gd name="connsiteX29" fmla="*/ 2156221 w 12192000"/>
              <a:gd name="connsiteY29" fmla="*/ 3229082 h 4029283"/>
              <a:gd name="connsiteX30" fmla="*/ 2330730 w 12192000"/>
              <a:gd name="connsiteY30" fmla="*/ 3306914 h 4029283"/>
              <a:gd name="connsiteX31" fmla="*/ 2688717 w 12192000"/>
              <a:gd name="connsiteY31" fmla="*/ 3466577 h 4029283"/>
              <a:gd name="connsiteX32" fmla="*/ 2693399 w 12192000"/>
              <a:gd name="connsiteY32" fmla="*/ 3468665 h 4029283"/>
              <a:gd name="connsiteX33" fmla="*/ 2677585 w 12192000"/>
              <a:gd name="connsiteY33" fmla="*/ 3470390 h 4029283"/>
              <a:gd name="connsiteX34" fmla="*/ 2697266 w 12192000"/>
              <a:gd name="connsiteY34" fmla="*/ 3470390 h 4029283"/>
              <a:gd name="connsiteX35" fmla="*/ 2693399 w 12192000"/>
              <a:gd name="connsiteY35" fmla="*/ 3468665 h 4029283"/>
              <a:gd name="connsiteX36" fmla="*/ 2749044 w 12192000"/>
              <a:gd name="connsiteY36" fmla="*/ 3462595 h 4029283"/>
              <a:gd name="connsiteX37" fmla="*/ 2894077 w 12192000"/>
              <a:gd name="connsiteY37" fmla="*/ 3446775 h 4029283"/>
              <a:gd name="connsiteX38" fmla="*/ 3110568 w 12192000"/>
              <a:gd name="connsiteY38" fmla="*/ 3423160 h 4029283"/>
              <a:gd name="connsiteX39" fmla="*/ 3543551 w 12192000"/>
              <a:gd name="connsiteY39" fmla="*/ 3371994 h 4029283"/>
              <a:gd name="connsiteX40" fmla="*/ 3547487 w 12192000"/>
              <a:gd name="connsiteY40" fmla="*/ 3371994 h 4029283"/>
              <a:gd name="connsiteX41" fmla="*/ 3704936 w 12192000"/>
              <a:gd name="connsiteY41" fmla="*/ 3371994 h 4029283"/>
              <a:gd name="connsiteX42" fmla="*/ 3842703 w 12192000"/>
              <a:gd name="connsiteY42" fmla="*/ 3375438 h 4029283"/>
              <a:gd name="connsiteX43" fmla="*/ 3847029 w 12192000"/>
              <a:gd name="connsiteY43" fmla="*/ 3375546 h 4029283"/>
              <a:gd name="connsiteX44" fmla="*/ 3842703 w 12192000"/>
              <a:gd name="connsiteY44" fmla="*/ 3387737 h 4029283"/>
              <a:gd name="connsiteX45" fmla="*/ 3862384 w 12192000"/>
              <a:gd name="connsiteY45" fmla="*/ 3375930 h 4029283"/>
              <a:gd name="connsiteX46" fmla="*/ 3859924 w 12192000"/>
              <a:gd name="connsiteY46" fmla="*/ 3375868 h 4029283"/>
              <a:gd name="connsiteX47" fmla="*/ 3847029 w 12192000"/>
              <a:gd name="connsiteY47" fmla="*/ 3375546 h 4029283"/>
              <a:gd name="connsiteX48" fmla="*/ 3871287 w 12192000"/>
              <a:gd name="connsiteY48" fmla="*/ 3307190 h 4029283"/>
              <a:gd name="connsiteX49" fmla="*/ 3929300 w 12192000"/>
              <a:gd name="connsiteY49" fmla="*/ 3143714 h 4029283"/>
              <a:gd name="connsiteX50" fmla="*/ 4011960 w 12192000"/>
              <a:gd name="connsiteY50" fmla="*/ 2895754 h 4029283"/>
              <a:gd name="connsiteX51" fmla="*/ 4177281 w 12192000"/>
              <a:gd name="connsiteY51" fmla="*/ 2399835 h 4029283"/>
              <a:gd name="connsiteX52" fmla="*/ 4177281 w 12192000"/>
              <a:gd name="connsiteY52" fmla="*/ 2403771 h 4029283"/>
              <a:gd name="connsiteX53" fmla="*/ 4189089 w 12192000"/>
              <a:gd name="connsiteY53" fmla="*/ 2081030 h 4029283"/>
              <a:gd name="connsiteX54" fmla="*/ 4204834 w 12192000"/>
              <a:gd name="connsiteY54" fmla="*/ 1758289 h 4029283"/>
              <a:gd name="connsiteX55" fmla="*/ 4204834 w 12192000"/>
              <a:gd name="connsiteY55" fmla="*/ 1750418 h 4029283"/>
              <a:gd name="connsiteX56" fmla="*/ 4212707 w 12192000"/>
              <a:gd name="connsiteY56" fmla="*/ 1742546 h 4029283"/>
              <a:gd name="connsiteX57" fmla="*/ 4661435 w 12192000"/>
              <a:gd name="connsiteY57" fmla="*/ 1345024 h 4029283"/>
              <a:gd name="connsiteX58" fmla="*/ 4669307 w 12192000"/>
              <a:gd name="connsiteY58" fmla="*/ 1337152 h 4029283"/>
              <a:gd name="connsiteX59" fmla="*/ 4681116 w 12192000"/>
              <a:gd name="connsiteY59" fmla="*/ 1337152 h 4029283"/>
              <a:gd name="connsiteX60" fmla="*/ 5377825 w 12192000"/>
              <a:gd name="connsiteY60" fmla="*/ 1376511 h 4029283"/>
              <a:gd name="connsiteX61" fmla="*/ 5385697 w 12192000"/>
              <a:gd name="connsiteY61" fmla="*/ 1376511 h 4029283"/>
              <a:gd name="connsiteX62" fmla="*/ 5393570 w 12192000"/>
              <a:gd name="connsiteY62" fmla="*/ 1380446 h 4029283"/>
              <a:gd name="connsiteX63" fmla="*/ 5901341 w 12192000"/>
              <a:gd name="connsiteY63" fmla="*/ 1655957 h 4029283"/>
              <a:gd name="connsiteX64" fmla="*/ 5893468 w 12192000"/>
              <a:gd name="connsiteY64" fmla="*/ 1655957 h 4029283"/>
              <a:gd name="connsiteX65" fmla="*/ 6478864 w 12192000"/>
              <a:gd name="connsiteY65" fmla="*/ 1887112 h 4029283"/>
              <a:gd name="connsiteX66" fmla="*/ 6501485 w 12192000"/>
              <a:gd name="connsiteY66" fmla="*/ 1896045 h 4029283"/>
              <a:gd name="connsiteX67" fmla="*/ 6491772 w 12192000"/>
              <a:gd name="connsiteY67" fmla="*/ 1896045 h 4029283"/>
              <a:gd name="connsiteX68" fmla="*/ 6511453 w 12192000"/>
              <a:gd name="connsiteY68" fmla="*/ 1899981 h 4029283"/>
              <a:gd name="connsiteX69" fmla="*/ 6501797 w 12192000"/>
              <a:gd name="connsiteY69" fmla="*/ 1896168 h 4029283"/>
              <a:gd name="connsiteX70" fmla="*/ 6501485 w 12192000"/>
              <a:gd name="connsiteY70" fmla="*/ 1896045 h 4029283"/>
              <a:gd name="connsiteX71" fmla="*/ 6634690 w 12192000"/>
              <a:gd name="connsiteY71" fmla="*/ 1896045 h 4029283"/>
              <a:gd name="connsiteX72" fmla="*/ 6924755 w 12192000"/>
              <a:gd name="connsiteY72" fmla="*/ 1896045 h 4029283"/>
              <a:gd name="connsiteX73" fmla="*/ 7141247 w 12192000"/>
              <a:gd name="connsiteY73" fmla="*/ 1896045 h 4029283"/>
              <a:gd name="connsiteX74" fmla="*/ 7251460 w 12192000"/>
              <a:gd name="connsiteY74" fmla="*/ 1892109 h 4029283"/>
              <a:gd name="connsiteX75" fmla="*/ 7306567 w 12192000"/>
              <a:gd name="connsiteY75" fmla="*/ 1892109 h 4029283"/>
              <a:gd name="connsiteX76" fmla="*/ 7318376 w 12192000"/>
              <a:gd name="connsiteY76" fmla="*/ 1892109 h 4029283"/>
              <a:gd name="connsiteX77" fmla="*/ 7326248 w 12192000"/>
              <a:gd name="connsiteY77" fmla="*/ 1892109 h 4029283"/>
              <a:gd name="connsiteX78" fmla="*/ 7338057 w 12192000"/>
              <a:gd name="connsiteY78" fmla="*/ 1896045 h 4029283"/>
              <a:gd name="connsiteX79" fmla="*/ 7361674 w 12192000"/>
              <a:gd name="connsiteY79" fmla="*/ 1899981 h 4029283"/>
              <a:gd name="connsiteX80" fmla="*/ 7373483 w 12192000"/>
              <a:gd name="connsiteY80" fmla="*/ 1903916 h 4029283"/>
              <a:gd name="connsiteX81" fmla="*/ 7582102 w 12192000"/>
              <a:gd name="connsiteY81" fmla="*/ 1974762 h 4029283"/>
              <a:gd name="connsiteX82" fmla="*/ 7786785 w 12192000"/>
              <a:gd name="connsiteY82" fmla="*/ 2045607 h 4029283"/>
              <a:gd name="connsiteX83" fmla="*/ 8174563 w 12192000"/>
              <a:gd name="connsiteY83" fmla="*/ 2183555 h 4029283"/>
              <a:gd name="connsiteX84" fmla="*/ 8181323 w 12192000"/>
              <a:gd name="connsiteY84" fmla="*/ 2185959 h 4029283"/>
              <a:gd name="connsiteX85" fmla="*/ 8168597 w 12192000"/>
              <a:gd name="connsiteY85" fmla="*/ 2187299 h 4029283"/>
              <a:gd name="connsiteX86" fmla="*/ 8196151 w 12192000"/>
              <a:gd name="connsiteY86" fmla="*/ 2191234 h 4029283"/>
              <a:gd name="connsiteX87" fmla="*/ 8189755 w 12192000"/>
              <a:gd name="connsiteY87" fmla="*/ 2188959 h 4029283"/>
              <a:gd name="connsiteX88" fmla="*/ 8181323 w 12192000"/>
              <a:gd name="connsiteY88" fmla="*/ 2185959 h 4029283"/>
              <a:gd name="connsiteX89" fmla="*/ 8267341 w 12192000"/>
              <a:gd name="connsiteY89" fmla="*/ 2176905 h 4029283"/>
              <a:gd name="connsiteX90" fmla="*/ 8467749 w 12192000"/>
              <a:gd name="connsiteY90" fmla="*/ 2155812 h 4029283"/>
              <a:gd name="connsiteX91" fmla="*/ 8471685 w 12192000"/>
              <a:gd name="connsiteY91" fmla="*/ 2155812 h 4029283"/>
              <a:gd name="connsiteX92" fmla="*/ 8475621 w 12192000"/>
              <a:gd name="connsiteY92" fmla="*/ 2155812 h 4029283"/>
              <a:gd name="connsiteX93" fmla="*/ 9058180 w 12192000"/>
              <a:gd name="connsiteY93" fmla="*/ 2171555 h 4029283"/>
              <a:gd name="connsiteX94" fmla="*/ 9073925 w 12192000"/>
              <a:gd name="connsiteY94" fmla="*/ 2171555 h 4029283"/>
              <a:gd name="connsiteX95" fmla="*/ 9085734 w 12192000"/>
              <a:gd name="connsiteY95" fmla="*/ 2179427 h 4029283"/>
              <a:gd name="connsiteX96" fmla="*/ 9695846 w 12192000"/>
              <a:gd name="connsiteY96" fmla="*/ 2494296 h 4029283"/>
              <a:gd name="connsiteX97" fmla="*/ 9711591 w 12192000"/>
              <a:gd name="connsiteY97" fmla="*/ 2502168 h 4029283"/>
              <a:gd name="connsiteX98" fmla="*/ 9719464 w 12192000"/>
              <a:gd name="connsiteY98" fmla="*/ 2513975 h 4029283"/>
              <a:gd name="connsiteX99" fmla="*/ 9935955 w 12192000"/>
              <a:gd name="connsiteY99" fmla="*/ 2828844 h 4029283"/>
              <a:gd name="connsiteX100" fmla="*/ 9932019 w 12192000"/>
              <a:gd name="connsiteY100" fmla="*/ 2824909 h 4029283"/>
              <a:gd name="connsiteX101" fmla="*/ 10246916 w 12192000"/>
              <a:gd name="connsiteY101" fmla="*/ 3206687 h 4029283"/>
              <a:gd name="connsiteX102" fmla="*/ 10235107 w 12192000"/>
              <a:gd name="connsiteY102" fmla="*/ 3198816 h 4029283"/>
              <a:gd name="connsiteX103" fmla="*/ 10368938 w 12192000"/>
              <a:gd name="connsiteY103" fmla="*/ 3305084 h 4029283"/>
              <a:gd name="connsiteX104" fmla="*/ 10498833 w 12192000"/>
              <a:gd name="connsiteY104" fmla="*/ 3415288 h 4029283"/>
              <a:gd name="connsiteX105" fmla="*/ 10530323 w 12192000"/>
              <a:gd name="connsiteY105" fmla="*/ 3450711 h 4029283"/>
              <a:gd name="connsiteX106" fmla="*/ 10546068 w 12192000"/>
              <a:gd name="connsiteY106" fmla="*/ 3466455 h 4029283"/>
              <a:gd name="connsiteX107" fmla="*/ 10550004 w 12192000"/>
              <a:gd name="connsiteY107" fmla="*/ 3470390 h 4029283"/>
              <a:gd name="connsiteX108" fmla="*/ 10553940 w 12192000"/>
              <a:gd name="connsiteY108" fmla="*/ 3474326 h 4029283"/>
              <a:gd name="connsiteX109" fmla="*/ 10620856 w 12192000"/>
              <a:gd name="connsiteY109" fmla="*/ 3517621 h 4029283"/>
              <a:gd name="connsiteX110" fmla="*/ 10762559 w 12192000"/>
              <a:gd name="connsiteY110" fmla="*/ 3604210 h 4029283"/>
              <a:gd name="connsiteX111" fmla="*/ 10908199 w 12192000"/>
              <a:gd name="connsiteY111" fmla="*/ 3686863 h 4029283"/>
              <a:gd name="connsiteX112" fmla="*/ 10982987 w 12192000"/>
              <a:gd name="connsiteY112" fmla="*/ 3730157 h 4029283"/>
              <a:gd name="connsiteX113" fmla="*/ 10986923 w 12192000"/>
              <a:gd name="connsiteY113" fmla="*/ 3734093 h 4029283"/>
              <a:gd name="connsiteX114" fmla="*/ 10990859 w 12192000"/>
              <a:gd name="connsiteY114" fmla="*/ 3734093 h 4029283"/>
              <a:gd name="connsiteX115" fmla="*/ 10994795 w 12192000"/>
              <a:gd name="connsiteY115" fmla="*/ 3738029 h 4029283"/>
              <a:gd name="connsiteX116" fmla="*/ 11006604 w 12192000"/>
              <a:gd name="connsiteY116" fmla="*/ 3745901 h 4029283"/>
              <a:gd name="connsiteX117" fmla="*/ 11014477 w 12192000"/>
              <a:gd name="connsiteY117" fmla="*/ 3749837 h 4029283"/>
              <a:gd name="connsiteX118" fmla="*/ 11030221 w 12192000"/>
              <a:gd name="connsiteY118" fmla="*/ 3757708 h 4029283"/>
              <a:gd name="connsiteX119" fmla="*/ 11049902 w 12192000"/>
              <a:gd name="connsiteY119" fmla="*/ 3765580 h 4029283"/>
              <a:gd name="connsiteX120" fmla="*/ 11207351 w 12192000"/>
              <a:gd name="connsiteY120" fmla="*/ 3820682 h 4029283"/>
              <a:gd name="connsiteX121" fmla="*/ 11364799 w 12192000"/>
              <a:gd name="connsiteY121" fmla="*/ 3867913 h 4029283"/>
              <a:gd name="connsiteX122" fmla="*/ 11360863 w 12192000"/>
              <a:gd name="connsiteY122" fmla="*/ 3867913 h 4029283"/>
              <a:gd name="connsiteX123" fmla="*/ 11707249 w 12192000"/>
              <a:gd name="connsiteY123" fmla="*/ 3926951 h 4029283"/>
              <a:gd name="connsiteX124" fmla="*/ 12051415 w 12192000"/>
              <a:gd name="connsiteY124" fmla="*/ 3989521 h 4029283"/>
              <a:gd name="connsiteX125" fmla="*/ 12045763 w 12192000"/>
              <a:gd name="connsiteY125" fmla="*/ 3989924 h 4029283"/>
              <a:gd name="connsiteX126" fmla="*/ 12053636 w 12192000"/>
              <a:gd name="connsiteY126" fmla="*/ 3989924 h 4029283"/>
              <a:gd name="connsiteX127" fmla="*/ 12051415 w 12192000"/>
              <a:gd name="connsiteY127" fmla="*/ 3989521 h 4029283"/>
              <a:gd name="connsiteX128" fmla="*/ 12192000 w 12192000"/>
              <a:gd name="connsiteY128" fmla="*/ 3979480 h 4029283"/>
              <a:gd name="connsiteX129" fmla="*/ 12192000 w 12192000"/>
              <a:gd name="connsiteY129" fmla="*/ 4011989 h 4029283"/>
              <a:gd name="connsiteX130" fmla="*/ 12053636 w 12192000"/>
              <a:gd name="connsiteY130" fmla="*/ 4029283 h 4029283"/>
              <a:gd name="connsiteX131" fmla="*/ 12049700 w 12192000"/>
              <a:gd name="connsiteY131" fmla="*/ 4029283 h 4029283"/>
              <a:gd name="connsiteX132" fmla="*/ 12045763 w 12192000"/>
              <a:gd name="connsiteY132" fmla="*/ 4029283 h 4029283"/>
              <a:gd name="connsiteX133" fmla="*/ 11699377 w 12192000"/>
              <a:gd name="connsiteY133" fmla="*/ 3982053 h 4029283"/>
              <a:gd name="connsiteX134" fmla="*/ 11352991 w 12192000"/>
              <a:gd name="connsiteY134" fmla="*/ 3930887 h 4029283"/>
              <a:gd name="connsiteX135" fmla="*/ 11349054 w 12192000"/>
              <a:gd name="connsiteY135" fmla="*/ 3930887 h 4029283"/>
              <a:gd name="connsiteX136" fmla="*/ 11183734 w 12192000"/>
              <a:gd name="connsiteY136" fmla="*/ 3887592 h 4029283"/>
              <a:gd name="connsiteX137" fmla="*/ 11022349 w 12192000"/>
              <a:gd name="connsiteY137" fmla="*/ 3836426 h 4029283"/>
              <a:gd name="connsiteX138" fmla="*/ 11002668 w 12192000"/>
              <a:gd name="connsiteY138" fmla="*/ 3828554 h 4029283"/>
              <a:gd name="connsiteX139" fmla="*/ 10979051 w 12192000"/>
              <a:gd name="connsiteY139" fmla="*/ 3816746 h 4029283"/>
              <a:gd name="connsiteX140" fmla="*/ 10967242 w 12192000"/>
              <a:gd name="connsiteY140" fmla="*/ 3812811 h 4029283"/>
              <a:gd name="connsiteX141" fmla="*/ 10951497 w 12192000"/>
              <a:gd name="connsiteY141" fmla="*/ 3801003 h 4029283"/>
              <a:gd name="connsiteX142" fmla="*/ 10947561 w 12192000"/>
              <a:gd name="connsiteY142" fmla="*/ 3797067 h 4029283"/>
              <a:gd name="connsiteX143" fmla="*/ 10939689 w 12192000"/>
              <a:gd name="connsiteY143" fmla="*/ 3793131 h 4029283"/>
              <a:gd name="connsiteX144" fmla="*/ 10868837 w 12192000"/>
              <a:gd name="connsiteY144" fmla="*/ 3753773 h 4029283"/>
              <a:gd name="connsiteX145" fmla="*/ 10723197 w 12192000"/>
              <a:gd name="connsiteY145" fmla="*/ 3675055 h 4029283"/>
              <a:gd name="connsiteX146" fmla="*/ 10573621 w 12192000"/>
              <a:gd name="connsiteY146" fmla="*/ 3592402 h 4029283"/>
              <a:gd name="connsiteX147" fmla="*/ 10498833 w 12192000"/>
              <a:gd name="connsiteY147" fmla="*/ 3545172 h 4029283"/>
              <a:gd name="connsiteX148" fmla="*/ 10487024 w 12192000"/>
              <a:gd name="connsiteY148" fmla="*/ 3537300 h 4029283"/>
              <a:gd name="connsiteX149" fmla="*/ 10479152 w 12192000"/>
              <a:gd name="connsiteY149" fmla="*/ 3525492 h 4029283"/>
              <a:gd name="connsiteX150" fmla="*/ 10463407 w 12192000"/>
              <a:gd name="connsiteY150" fmla="*/ 3509749 h 4029283"/>
              <a:gd name="connsiteX151" fmla="*/ 10435854 w 12192000"/>
              <a:gd name="connsiteY151" fmla="*/ 3482198 h 4029283"/>
              <a:gd name="connsiteX152" fmla="*/ 10180000 w 12192000"/>
              <a:gd name="connsiteY152" fmla="*/ 3277533 h 4029283"/>
              <a:gd name="connsiteX153" fmla="*/ 10172128 w 12192000"/>
              <a:gd name="connsiteY153" fmla="*/ 3273597 h 4029283"/>
              <a:gd name="connsiteX154" fmla="*/ 10168191 w 12192000"/>
              <a:gd name="connsiteY154" fmla="*/ 3269661 h 4029283"/>
              <a:gd name="connsiteX155" fmla="*/ 9853295 w 12192000"/>
              <a:gd name="connsiteY155" fmla="*/ 2895754 h 4029283"/>
              <a:gd name="connsiteX156" fmla="*/ 9849359 w 12192000"/>
              <a:gd name="connsiteY156" fmla="*/ 2891818 h 4029283"/>
              <a:gd name="connsiteX157" fmla="*/ 9636827 w 12192000"/>
              <a:gd name="connsiteY157" fmla="*/ 2593554 h 4029283"/>
              <a:gd name="connsiteX158" fmla="*/ 9633549 w 12192000"/>
              <a:gd name="connsiteY158" fmla="*/ 2588953 h 4029283"/>
              <a:gd name="connsiteX159" fmla="*/ 9648612 w 12192000"/>
              <a:gd name="connsiteY159" fmla="*/ 2596628 h 4029283"/>
              <a:gd name="connsiteX160" fmla="*/ 9624995 w 12192000"/>
              <a:gd name="connsiteY160" fmla="*/ 2576949 h 4029283"/>
              <a:gd name="connsiteX161" fmla="*/ 9628501 w 12192000"/>
              <a:gd name="connsiteY161" fmla="*/ 2581869 h 4029283"/>
              <a:gd name="connsiteX162" fmla="*/ 9633549 w 12192000"/>
              <a:gd name="connsiteY162" fmla="*/ 2588953 h 4029283"/>
              <a:gd name="connsiteX163" fmla="*/ 9444629 w 12192000"/>
              <a:gd name="connsiteY163" fmla="*/ 2492697 h 4029283"/>
              <a:gd name="connsiteX164" fmla="*/ 9063216 w 12192000"/>
              <a:gd name="connsiteY164" fmla="*/ 2298364 h 4029283"/>
              <a:gd name="connsiteX165" fmla="*/ 9045399 w 12192000"/>
              <a:gd name="connsiteY165" fmla="*/ 2289286 h 4029283"/>
              <a:gd name="connsiteX166" fmla="*/ 9058180 w 12192000"/>
              <a:gd name="connsiteY166" fmla="*/ 2289631 h 4029283"/>
              <a:gd name="connsiteX167" fmla="*/ 9030627 w 12192000"/>
              <a:gd name="connsiteY167" fmla="*/ 2281759 h 4029283"/>
              <a:gd name="connsiteX168" fmla="*/ 9040283 w 12192000"/>
              <a:gd name="connsiteY168" fmla="*/ 2286679 h 4029283"/>
              <a:gd name="connsiteX169" fmla="*/ 9045399 w 12192000"/>
              <a:gd name="connsiteY169" fmla="*/ 2289286 h 4029283"/>
              <a:gd name="connsiteX170" fmla="*/ 8481886 w 12192000"/>
              <a:gd name="connsiteY170" fmla="*/ 2274057 h 4029283"/>
              <a:gd name="connsiteX171" fmla="*/ 8483494 w 12192000"/>
              <a:gd name="connsiteY171" fmla="*/ 2273888 h 4029283"/>
              <a:gd name="connsiteX172" fmla="*/ 8475621 w 12192000"/>
              <a:gd name="connsiteY172" fmla="*/ 2273888 h 4029283"/>
              <a:gd name="connsiteX173" fmla="*/ 8481886 w 12192000"/>
              <a:gd name="connsiteY173" fmla="*/ 2274057 h 4029283"/>
              <a:gd name="connsiteX174" fmla="*/ 8384751 w 12192000"/>
              <a:gd name="connsiteY174" fmla="*/ 2284281 h 4029283"/>
              <a:gd name="connsiteX175" fmla="*/ 8184342 w 12192000"/>
              <a:gd name="connsiteY175" fmla="*/ 2305375 h 4029283"/>
              <a:gd name="connsiteX176" fmla="*/ 8168597 w 12192000"/>
              <a:gd name="connsiteY176" fmla="*/ 2305375 h 4029283"/>
              <a:gd name="connsiteX177" fmla="*/ 8156788 w 12192000"/>
              <a:gd name="connsiteY177" fmla="*/ 2301439 h 4029283"/>
              <a:gd name="connsiteX178" fmla="*/ 7747423 w 12192000"/>
              <a:gd name="connsiteY178" fmla="*/ 2151876 h 4029283"/>
              <a:gd name="connsiteX179" fmla="*/ 7546676 w 12192000"/>
              <a:gd name="connsiteY179" fmla="*/ 2077094 h 4029283"/>
              <a:gd name="connsiteX180" fmla="*/ 7341993 w 12192000"/>
              <a:gd name="connsiteY180" fmla="*/ 2006249 h 4029283"/>
              <a:gd name="connsiteX181" fmla="*/ 7330185 w 12192000"/>
              <a:gd name="connsiteY181" fmla="*/ 2002313 h 4029283"/>
              <a:gd name="connsiteX182" fmla="*/ 7326248 w 12192000"/>
              <a:gd name="connsiteY182" fmla="*/ 2002313 h 4029283"/>
              <a:gd name="connsiteX183" fmla="*/ 7318376 w 12192000"/>
              <a:gd name="connsiteY183" fmla="*/ 2002313 h 4029283"/>
              <a:gd name="connsiteX184" fmla="*/ 7306567 w 12192000"/>
              <a:gd name="connsiteY184" fmla="*/ 2002313 h 4029283"/>
              <a:gd name="connsiteX185" fmla="*/ 7251460 w 12192000"/>
              <a:gd name="connsiteY185" fmla="*/ 2002313 h 4029283"/>
              <a:gd name="connsiteX186" fmla="*/ 7141247 w 12192000"/>
              <a:gd name="connsiteY186" fmla="*/ 1998377 h 4029283"/>
              <a:gd name="connsiteX187" fmla="*/ 6924755 w 12192000"/>
              <a:gd name="connsiteY187" fmla="*/ 1998377 h 4029283"/>
              <a:gd name="connsiteX188" fmla="*/ 6491772 w 12192000"/>
              <a:gd name="connsiteY188" fmla="*/ 1998377 h 4029283"/>
              <a:gd name="connsiteX189" fmla="*/ 6479963 w 12192000"/>
              <a:gd name="connsiteY189" fmla="*/ 1998377 h 4029283"/>
              <a:gd name="connsiteX190" fmla="*/ 6472091 w 12192000"/>
              <a:gd name="connsiteY190" fmla="*/ 1994441 h 4029283"/>
              <a:gd name="connsiteX191" fmla="*/ 5861978 w 12192000"/>
              <a:gd name="connsiteY191" fmla="*/ 1734674 h 4029283"/>
              <a:gd name="connsiteX192" fmla="*/ 5858042 w 12192000"/>
              <a:gd name="connsiteY192" fmla="*/ 1734674 h 4029283"/>
              <a:gd name="connsiteX193" fmla="*/ 5854106 w 12192000"/>
              <a:gd name="connsiteY193" fmla="*/ 1734674 h 4029283"/>
              <a:gd name="connsiteX194" fmla="*/ 5362018 w 12192000"/>
              <a:gd name="connsiteY194" fmla="*/ 1447971 h 4029283"/>
              <a:gd name="connsiteX195" fmla="*/ 5359532 w 12192000"/>
              <a:gd name="connsiteY195" fmla="*/ 1446523 h 4029283"/>
              <a:gd name="connsiteX196" fmla="*/ 5369952 w 12192000"/>
              <a:gd name="connsiteY196" fmla="*/ 1447356 h 4029283"/>
              <a:gd name="connsiteX197" fmla="*/ 5354207 w 12192000"/>
              <a:gd name="connsiteY197" fmla="*/ 1443420 h 4029283"/>
              <a:gd name="connsiteX198" fmla="*/ 5359532 w 12192000"/>
              <a:gd name="connsiteY198" fmla="*/ 1446523 h 4029283"/>
              <a:gd name="connsiteX199" fmla="*/ 5142583 w 12192000"/>
              <a:gd name="connsiteY199" fmla="*/ 1429168 h 4029283"/>
              <a:gd name="connsiteX200" fmla="*/ 4691879 w 12192000"/>
              <a:gd name="connsiteY200" fmla="*/ 1393115 h 4029283"/>
              <a:gd name="connsiteX201" fmla="*/ 4690517 w 12192000"/>
              <a:gd name="connsiteY201" fmla="*/ 1393006 h 4029283"/>
              <a:gd name="connsiteX202" fmla="*/ 4700797 w 12192000"/>
              <a:gd name="connsiteY202" fmla="*/ 1384382 h 4029283"/>
              <a:gd name="connsiteX203" fmla="*/ 4681116 w 12192000"/>
              <a:gd name="connsiteY203" fmla="*/ 1392254 h 4029283"/>
              <a:gd name="connsiteX204" fmla="*/ 4690517 w 12192000"/>
              <a:gd name="connsiteY204" fmla="*/ 1393006 h 4029283"/>
              <a:gd name="connsiteX205" fmla="*/ 4619038 w 12192000"/>
              <a:gd name="connsiteY205" fmla="*/ 1452971 h 4029283"/>
              <a:gd name="connsiteX206" fmla="*/ 4260818 w 12192000"/>
              <a:gd name="connsiteY206" fmla="*/ 1753485 h 4029283"/>
              <a:gd name="connsiteX207" fmla="*/ 4243732 w 12192000"/>
              <a:gd name="connsiteY207" fmla="*/ 1767819 h 4029283"/>
              <a:gd name="connsiteX208" fmla="*/ 4244196 w 12192000"/>
              <a:gd name="connsiteY208" fmla="*/ 1758289 h 4029283"/>
              <a:gd name="connsiteX209" fmla="*/ 4236324 w 12192000"/>
              <a:gd name="connsiteY209" fmla="*/ 1774033 h 4029283"/>
              <a:gd name="connsiteX210" fmla="*/ 4243581 w 12192000"/>
              <a:gd name="connsiteY210" fmla="*/ 1767945 h 4029283"/>
              <a:gd name="connsiteX211" fmla="*/ 4243732 w 12192000"/>
              <a:gd name="connsiteY211" fmla="*/ 1767819 h 4029283"/>
              <a:gd name="connsiteX212" fmla="*/ 4241425 w 12192000"/>
              <a:gd name="connsiteY212" fmla="*/ 1815100 h 4029283"/>
              <a:gd name="connsiteX213" fmla="*/ 4228452 w 12192000"/>
              <a:gd name="connsiteY213" fmla="*/ 2081030 h 4029283"/>
              <a:gd name="connsiteX214" fmla="*/ 4208770 w 12192000"/>
              <a:gd name="connsiteY214" fmla="*/ 2403771 h 4029283"/>
              <a:gd name="connsiteX215" fmla="*/ 4208770 w 12192000"/>
              <a:gd name="connsiteY215" fmla="*/ 2407707 h 4029283"/>
              <a:gd name="connsiteX216" fmla="*/ 4043450 w 12192000"/>
              <a:gd name="connsiteY216" fmla="*/ 2903626 h 4029283"/>
              <a:gd name="connsiteX217" fmla="*/ 3960789 w 12192000"/>
              <a:gd name="connsiteY217" fmla="*/ 3151585 h 4029283"/>
              <a:gd name="connsiteX218" fmla="*/ 3882065 w 12192000"/>
              <a:gd name="connsiteY218" fmla="*/ 3403481 h 4029283"/>
              <a:gd name="connsiteX219" fmla="*/ 3878129 w 12192000"/>
              <a:gd name="connsiteY219" fmla="*/ 3415288 h 4029283"/>
              <a:gd name="connsiteX220" fmla="*/ 3862384 w 12192000"/>
              <a:gd name="connsiteY220" fmla="*/ 3415288 h 4029283"/>
              <a:gd name="connsiteX221" fmla="*/ 3704936 w 12192000"/>
              <a:gd name="connsiteY221" fmla="*/ 3419224 h 4029283"/>
              <a:gd name="connsiteX222" fmla="*/ 3567168 w 12192000"/>
              <a:gd name="connsiteY222" fmla="*/ 3419224 h 4029283"/>
              <a:gd name="connsiteX223" fmla="*/ 3551424 w 12192000"/>
              <a:gd name="connsiteY223" fmla="*/ 3419224 h 4029283"/>
              <a:gd name="connsiteX224" fmla="*/ 3118441 w 12192000"/>
              <a:gd name="connsiteY224" fmla="*/ 3486134 h 4029283"/>
              <a:gd name="connsiteX225" fmla="*/ 2901949 w 12192000"/>
              <a:gd name="connsiteY225" fmla="*/ 3513685 h 4029283"/>
              <a:gd name="connsiteX226" fmla="*/ 2685458 w 12192000"/>
              <a:gd name="connsiteY226" fmla="*/ 3541236 h 4029283"/>
              <a:gd name="connsiteX227" fmla="*/ 2677585 w 12192000"/>
              <a:gd name="connsiteY227" fmla="*/ 3545172 h 4029283"/>
              <a:gd name="connsiteX228" fmla="*/ 2665776 w 12192000"/>
              <a:gd name="connsiteY228" fmla="*/ 3541236 h 4029283"/>
              <a:gd name="connsiteX229" fmla="*/ 2110771 w 12192000"/>
              <a:gd name="connsiteY229" fmla="*/ 3312956 h 4029283"/>
              <a:gd name="connsiteX230" fmla="*/ 2102899 w 12192000"/>
              <a:gd name="connsiteY230" fmla="*/ 3309020 h 4029283"/>
              <a:gd name="connsiteX231" fmla="*/ 2095026 w 12192000"/>
              <a:gd name="connsiteY231" fmla="*/ 3297212 h 4029283"/>
              <a:gd name="connsiteX232" fmla="*/ 1839172 w 12192000"/>
              <a:gd name="connsiteY232" fmla="*/ 2970536 h 4029283"/>
              <a:gd name="connsiteX233" fmla="*/ 1831300 w 12192000"/>
              <a:gd name="connsiteY233" fmla="*/ 2958728 h 4029283"/>
              <a:gd name="connsiteX234" fmla="*/ 1831300 w 12192000"/>
              <a:gd name="connsiteY234" fmla="*/ 2946920 h 4029283"/>
              <a:gd name="connsiteX235" fmla="*/ 1768321 w 12192000"/>
              <a:gd name="connsiteY235" fmla="*/ 2474617 h 4029283"/>
              <a:gd name="connsiteX236" fmla="*/ 1706325 w 12192000"/>
              <a:gd name="connsiteY236" fmla="*/ 2009693 h 4029283"/>
              <a:gd name="connsiteX237" fmla="*/ 1705926 w 12192000"/>
              <a:gd name="connsiteY237" fmla="*/ 2006701 h 4029283"/>
              <a:gd name="connsiteX238" fmla="*/ 1709277 w 12192000"/>
              <a:gd name="connsiteY238" fmla="*/ 2014121 h 4029283"/>
              <a:gd name="connsiteX239" fmla="*/ 1705341 w 12192000"/>
              <a:gd name="connsiteY239" fmla="*/ 2002313 h 4029283"/>
              <a:gd name="connsiteX240" fmla="*/ 1705464 w 12192000"/>
              <a:gd name="connsiteY240" fmla="*/ 2003235 h 4029283"/>
              <a:gd name="connsiteX241" fmla="*/ 1705926 w 12192000"/>
              <a:gd name="connsiteY241" fmla="*/ 2006701 h 4029283"/>
              <a:gd name="connsiteX242" fmla="*/ 1672898 w 12192000"/>
              <a:gd name="connsiteY242" fmla="*/ 1933574 h 4029283"/>
              <a:gd name="connsiteX243" fmla="*/ 1599064 w 12192000"/>
              <a:gd name="connsiteY243" fmla="*/ 1770097 h 4029283"/>
              <a:gd name="connsiteX244" fmla="*/ 1492786 w 12192000"/>
              <a:gd name="connsiteY244" fmla="*/ 1526073 h 4029283"/>
              <a:gd name="connsiteX245" fmla="*/ 1496722 w 12192000"/>
              <a:gd name="connsiteY245" fmla="*/ 1537881 h 4029283"/>
              <a:gd name="connsiteX246" fmla="*/ 1229060 w 12192000"/>
              <a:gd name="connsiteY246" fmla="*/ 1223012 h 4029283"/>
              <a:gd name="connsiteX247" fmla="*/ 1095229 w 12192000"/>
              <a:gd name="connsiteY247" fmla="*/ 1065577 h 4029283"/>
              <a:gd name="connsiteX248" fmla="*/ 957461 w 12192000"/>
              <a:gd name="connsiteY248" fmla="*/ 912079 h 4029283"/>
              <a:gd name="connsiteX249" fmla="*/ 685863 w 12192000"/>
              <a:gd name="connsiteY249" fmla="*/ 605081 h 4029283"/>
              <a:gd name="connsiteX250" fmla="*/ 410328 w 12192000"/>
              <a:gd name="connsiteY250" fmla="*/ 294148 h 4029283"/>
              <a:gd name="connsiteX251" fmla="*/ 418201 w 12192000"/>
              <a:gd name="connsiteY251" fmla="*/ 298084 h 4029283"/>
              <a:gd name="connsiteX252" fmla="*/ 75750 w 12192000"/>
              <a:gd name="connsiteY252" fmla="*/ 77675 h 4029283"/>
              <a:gd name="connsiteX253" fmla="*/ 18583 w 12192000"/>
              <a:gd name="connsiteY253" fmla="*/ 41299 h 4029283"/>
              <a:gd name="connsiteX254" fmla="*/ 0 w 12192000"/>
              <a:gd name="connsiteY254" fmla="*/ 29475 h 40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4029283">
                <a:moveTo>
                  <a:pt x="0" y="0"/>
                </a:moveTo>
                <a:lnTo>
                  <a:pt x="18429" y="10889"/>
                </a:lnTo>
                <a:cubicBezTo>
                  <a:pt x="91495" y="54060"/>
                  <a:pt x="91495" y="54060"/>
                  <a:pt x="91495" y="54060"/>
                </a:cubicBezTo>
                <a:cubicBezTo>
                  <a:pt x="441818" y="258725"/>
                  <a:pt x="441818" y="258725"/>
                  <a:pt x="441818" y="258725"/>
                </a:cubicBezTo>
                <a:cubicBezTo>
                  <a:pt x="445754" y="258725"/>
                  <a:pt x="445754" y="258725"/>
                  <a:pt x="445754" y="258725"/>
                </a:cubicBezTo>
                <a:cubicBezTo>
                  <a:pt x="449690" y="262661"/>
                  <a:pt x="449690" y="262661"/>
                  <a:pt x="449690" y="262661"/>
                </a:cubicBezTo>
                <a:cubicBezTo>
                  <a:pt x="733097" y="561787"/>
                  <a:pt x="733097" y="561787"/>
                  <a:pt x="733097" y="561787"/>
                </a:cubicBezTo>
                <a:cubicBezTo>
                  <a:pt x="1012568" y="864848"/>
                  <a:pt x="1012568" y="864848"/>
                  <a:pt x="1012568" y="864848"/>
                </a:cubicBezTo>
                <a:cubicBezTo>
                  <a:pt x="1107037" y="963245"/>
                  <a:pt x="1201506" y="1065577"/>
                  <a:pt x="1292039" y="1167910"/>
                </a:cubicBezTo>
                <a:cubicBezTo>
                  <a:pt x="1567574" y="1474907"/>
                  <a:pt x="1567574" y="1474907"/>
                  <a:pt x="1567574" y="1474907"/>
                </a:cubicBezTo>
                <a:cubicBezTo>
                  <a:pt x="1571510" y="1482779"/>
                  <a:pt x="1571510" y="1482779"/>
                  <a:pt x="1571510" y="1482779"/>
                </a:cubicBezTo>
                <a:cubicBezTo>
                  <a:pt x="1571510" y="1486715"/>
                  <a:pt x="1571510" y="1486715"/>
                  <a:pt x="1571510" y="1486715"/>
                </a:cubicBezTo>
                <a:cubicBezTo>
                  <a:pt x="1685660" y="1730738"/>
                  <a:pt x="1685660" y="1730738"/>
                  <a:pt x="1685660" y="1730738"/>
                </a:cubicBezTo>
                <a:cubicBezTo>
                  <a:pt x="1795874" y="1974762"/>
                  <a:pt x="1795874" y="1974762"/>
                  <a:pt x="1795874" y="1974762"/>
                </a:cubicBezTo>
                <a:cubicBezTo>
                  <a:pt x="1799810" y="1982634"/>
                  <a:pt x="1799810" y="1982634"/>
                  <a:pt x="1799810" y="1982634"/>
                </a:cubicBezTo>
                <a:cubicBezTo>
                  <a:pt x="1799810" y="1986569"/>
                  <a:pt x="1799810" y="1986569"/>
                  <a:pt x="1799810" y="1986569"/>
                </a:cubicBezTo>
                <a:cubicBezTo>
                  <a:pt x="1862790" y="2458873"/>
                  <a:pt x="1862790" y="2458873"/>
                  <a:pt x="1862790" y="2458873"/>
                </a:cubicBezTo>
                <a:cubicBezTo>
                  <a:pt x="1902152" y="2754063"/>
                  <a:pt x="1916912" y="2864759"/>
                  <a:pt x="1922448" y="2906271"/>
                </a:cubicBezTo>
                <a:lnTo>
                  <a:pt x="1923656" y="2915332"/>
                </a:lnTo>
                <a:lnTo>
                  <a:pt x="1917897" y="2907562"/>
                </a:lnTo>
                <a:cubicBezTo>
                  <a:pt x="1917897" y="2907562"/>
                  <a:pt x="1917897" y="2907562"/>
                  <a:pt x="1925769" y="2931177"/>
                </a:cubicBezTo>
                <a:cubicBezTo>
                  <a:pt x="1925769" y="2931177"/>
                  <a:pt x="1925769" y="2931177"/>
                  <a:pt x="1924785" y="2923797"/>
                </a:cubicBezTo>
                <a:lnTo>
                  <a:pt x="1923656" y="2915332"/>
                </a:lnTo>
                <a:lnTo>
                  <a:pt x="1961548" y="2966451"/>
                </a:lnTo>
                <a:cubicBezTo>
                  <a:pt x="2084146" y="3131847"/>
                  <a:pt x="2133185" y="3198005"/>
                  <a:pt x="2152801" y="3224468"/>
                </a:cubicBezTo>
                <a:lnTo>
                  <a:pt x="2156221" y="3229082"/>
                </a:lnTo>
                <a:lnTo>
                  <a:pt x="2150133" y="3226367"/>
                </a:lnTo>
                <a:cubicBezTo>
                  <a:pt x="2150133" y="3226367"/>
                  <a:pt x="2150133" y="3226367"/>
                  <a:pt x="2165878" y="3242110"/>
                </a:cubicBezTo>
                <a:cubicBezTo>
                  <a:pt x="2165878" y="3242110"/>
                  <a:pt x="2165878" y="3242110"/>
                  <a:pt x="2162003" y="3236883"/>
                </a:cubicBezTo>
                <a:lnTo>
                  <a:pt x="2156221" y="3229082"/>
                </a:lnTo>
                <a:lnTo>
                  <a:pt x="2330730" y="3306914"/>
                </a:lnTo>
                <a:cubicBezTo>
                  <a:pt x="2592541" y="3423683"/>
                  <a:pt x="2667345" y="3457045"/>
                  <a:pt x="2688717" y="3466577"/>
                </a:cubicBezTo>
                <a:lnTo>
                  <a:pt x="2693399" y="3468665"/>
                </a:lnTo>
                <a:lnTo>
                  <a:pt x="2677585" y="3470390"/>
                </a:lnTo>
                <a:cubicBezTo>
                  <a:pt x="2677585" y="3470390"/>
                  <a:pt x="2677585" y="3470390"/>
                  <a:pt x="2697266" y="3470390"/>
                </a:cubicBezTo>
                <a:lnTo>
                  <a:pt x="2693399" y="3468665"/>
                </a:lnTo>
                <a:lnTo>
                  <a:pt x="2749044" y="3462595"/>
                </a:lnTo>
                <a:cubicBezTo>
                  <a:pt x="2894077" y="3446775"/>
                  <a:pt x="2894077" y="3446775"/>
                  <a:pt x="2894077" y="3446775"/>
                </a:cubicBezTo>
                <a:cubicBezTo>
                  <a:pt x="2964928" y="3438903"/>
                  <a:pt x="3039716" y="3434968"/>
                  <a:pt x="3110568" y="3423160"/>
                </a:cubicBezTo>
                <a:cubicBezTo>
                  <a:pt x="3543551" y="3371994"/>
                  <a:pt x="3543551" y="3371994"/>
                  <a:pt x="3543551" y="3371994"/>
                </a:cubicBezTo>
                <a:cubicBezTo>
                  <a:pt x="3547487" y="3371994"/>
                  <a:pt x="3547487" y="3371994"/>
                  <a:pt x="3547487" y="3371994"/>
                </a:cubicBezTo>
                <a:cubicBezTo>
                  <a:pt x="3704936" y="3371994"/>
                  <a:pt x="3704936" y="3371994"/>
                  <a:pt x="3704936" y="3371994"/>
                </a:cubicBezTo>
                <a:cubicBezTo>
                  <a:pt x="3783660" y="3373962"/>
                  <a:pt x="3823022" y="3374946"/>
                  <a:pt x="3842703" y="3375438"/>
                </a:cubicBezTo>
                <a:lnTo>
                  <a:pt x="3847029" y="3375546"/>
                </a:lnTo>
                <a:lnTo>
                  <a:pt x="3842703" y="3387737"/>
                </a:lnTo>
                <a:cubicBezTo>
                  <a:pt x="3842703" y="3387737"/>
                  <a:pt x="3842703" y="3387737"/>
                  <a:pt x="3862384" y="3375930"/>
                </a:cubicBezTo>
                <a:cubicBezTo>
                  <a:pt x="3862384" y="3375930"/>
                  <a:pt x="3862384" y="3375930"/>
                  <a:pt x="3859924" y="3375868"/>
                </a:cubicBezTo>
                <a:lnTo>
                  <a:pt x="3847029" y="3375546"/>
                </a:lnTo>
                <a:lnTo>
                  <a:pt x="3871287" y="3307190"/>
                </a:lnTo>
                <a:cubicBezTo>
                  <a:pt x="3929300" y="3143714"/>
                  <a:pt x="3929300" y="3143714"/>
                  <a:pt x="3929300" y="3143714"/>
                </a:cubicBezTo>
                <a:cubicBezTo>
                  <a:pt x="4011960" y="2895754"/>
                  <a:pt x="4011960" y="2895754"/>
                  <a:pt x="4011960" y="2895754"/>
                </a:cubicBezTo>
                <a:cubicBezTo>
                  <a:pt x="4067067" y="2730448"/>
                  <a:pt x="4122174" y="2565142"/>
                  <a:pt x="4177281" y="2399835"/>
                </a:cubicBezTo>
                <a:cubicBezTo>
                  <a:pt x="4177281" y="2403771"/>
                  <a:pt x="4177281" y="2403771"/>
                  <a:pt x="4177281" y="2403771"/>
                </a:cubicBezTo>
                <a:cubicBezTo>
                  <a:pt x="4189089" y="2081030"/>
                  <a:pt x="4189089" y="2081030"/>
                  <a:pt x="4189089" y="2081030"/>
                </a:cubicBezTo>
                <a:cubicBezTo>
                  <a:pt x="4204834" y="1758289"/>
                  <a:pt x="4204834" y="1758289"/>
                  <a:pt x="4204834" y="1758289"/>
                </a:cubicBezTo>
                <a:cubicBezTo>
                  <a:pt x="4204834" y="1750418"/>
                  <a:pt x="4204834" y="1750418"/>
                  <a:pt x="4204834" y="1750418"/>
                </a:cubicBezTo>
                <a:cubicBezTo>
                  <a:pt x="4212707" y="1742546"/>
                  <a:pt x="4212707" y="1742546"/>
                  <a:pt x="4212707" y="1742546"/>
                </a:cubicBezTo>
                <a:cubicBezTo>
                  <a:pt x="4661435" y="1345024"/>
                  <a:pt x="4661435" y="1345024"/>
                  <a:pt x="4661435" y="1345024"/>
                </a:cubicBezTo>
                <a:cubicBezTo>
                  <a:pt x="4669307" y="1337152"/>
                  <a:pt x="4669307" y="1337152"/>
                  <a:pt x="4669307" y="1337152"/>
                </a:cubicBezTo>
                <a:cubicBezTo>
                  <a:pt x="4681116" y="1337152"/>
                  <a:pt x="4681116" y="1337152"/>
                  <a:pt x="4681116" y="1337152"/>
                </a:cubicBezTo>
                <a:cubicBezTo>
                  <a:pt x="5377825" y="1376511"/>
                  <a:pt x="5377825" y="1376511"/>
                  <a:pt x="5377825" y="1376511"/>
                </a:cubicBezTo>
                <a:cubicBezTo>
                  <a:pt x="5385697" y="1376511"/>
                  <a:pt x="5385697" y="1376511"/>
                  <a:pt x="5385697" y="1376511"/>
                </a:cubicBezTo>
                <a:cubicBezTo>
                  <a:pt x="5393570" y="1380446"/>
                  <a:pt x="5393570" y="1380446"/>
                  <a:pt x="5393570" y="1380446"/>
                </a:cubicBezTo>
                <a:cubicBezTo>
                  <a:pt x="5901341" y="1655957"/>
                  <a:pt x="5901341" y="1655957"/>
                  <a:pt x="5901341" y="1655957"/>
                </a:cubicBezTo>
                <a:cubicBezTo>
                  <a:pt x="5893468" y="1655957"/>
                  <a:pt x="5893468" y="1655957"/>
                  <a:pt x="5893468" y="1655957"/>
                </a:cubicBezTo>
                <a:cubicBezTo>
                  <a:pt x="6279709" y="1808472"/>
                  <a:pt x="6424549" y="1865665"/>
                  <a:pt x="6478864" y="1887112"/>
                </a:cubicBezTo>
                <a:lnTo>
                  <a:pt x="6501485" y="1896045"/>
                </a:lnTo>
                <a:lnTo>
                  <a:pt x="6491772" y="1896045"/>
                </a:lnTo>
                <a:cubicBezTo>
                  <a:pt x="6491772" y="1896045"/>
                  <a:pt x="6491772" y="1896045"/>
                  <a:pt x="6511453" y="1899981"/>
                </a:cubicBezTo>
                <a:cubicBezTo>
                  <a:pt x="6511453" y="1899981"/>
                  <a:pt x="6511453" y="1899981"/>
                  <a:pt x="6501797" y="1896168"/>
                </a:cubicBezTo>
                <a:lnTo>
                  <a:pt x="6501485" y="1896045"/>
                </a:lnTo>
                <a:lnTo>
                  <a:pt x="6634690" y="1896045"/>
                </a:lnTo>
                <a:cubicBezTo>
                  <a:pt x="6924755" y="1896045"/>
                  <a:pt x="6924755" y="1896045"/>
                  <a:pt x="6924755" y="1896045"/>
                </a:cubicBezTo>
                <a:cubicBezTo>
                  <a:pt x="7141247" y="1896045"/>
                  <a:pt x="7141247" y="1896045"/>
                  <a:pt x="7141247" y="1896045"/>
                </a:cubicBezTo>
                <a:cubicBezTo>
                  <a:pt x="7251460" y="1892109"/>
                  <a:pt x="7251460" y="1892109"/>
                  <a:pt x="7251460" y="1892109"/>
                </a:cubicBezTo>
                <a:cubicBezTo>
                  <a:pt x="7306567" y="1892109"/>
                  <a:pt x="7306567" y="1892109"/>
                  <a:pt x="7306567" y="1892109"/>
                </a:cubicBezTo>
                <a:cubicBezTo>
                  <a:pt x="7318376" y="1892109"/>
                  <a:pt x="7318376" y="1892109"/>
                  <a:pt x="7318376" y="1892109"/>
                </a:cubicBezTo>
                <a:cubicBezTo>
                  <a:pt x="7326248" y="1892109"/>
                  <a:pt x="7326248" y="1892109"/>
                  <a:pt x="7326248" y="1892109"/>
                </a:cubicBezTo>
                <a:cubicBezTo>
                  <a:pt x="7330185" y="1892109"/>
                  <a:pt x="7334121" y="1896045"/>
                  <a:pt x="7338057" y="1896045"/>
                </a:cubicBezTo>
                <a:cubicBezTo>
                  <a:pt x="7345929" y="1896045"/>
                  <a:pt x="7357738" y="1899981"/>
                  <a:pt x="7361674" y="1899981"/>
                </a:cubicBezTo>
                <a:cubicBezTo>
                  <a:pt x="7373483" y="1903916"/>
                  <a:pt x="7373483" y="1903916"/>
                  <a:pt x="7373483" y="1903916"/>
                </a:cubicBezTo>
                <a:cubicBezTo>
                  <a:pt x="7444335" y="1927532"/>
                  <a:pt x="7515187" y="1951147"/>
                  <a:pt x="7582102" y="1974762"/>
                </a:cubicBezTo>
                <a:cubicBezTo>
                  <a:pt x="7786785" y="2045607"/>
                  <a:pt x="7786785" y="2045607"/>
                  <a:pt x="7786785" y="2045607"/>
                </a:cubicBezTo>
                <a:cubicBezTo>
                  <a:pt x="8042639" y="2136624"/>
                  <a:pt x="8138584" y="2170756"/>
                  <a:pt x="8174563" y="2183555"/>
                </a:cubicBezTo>
                <a:lnTo>
                  <a:pt x="8181323" y="2185959"/>
                </a:lnTo>
                <a:lnTo>
                  <a:pt x="8168597" y="2187299"/>
                </a:lnTo>
                <a:cubicBezTo>
                  <a:pt x="8168597" y="2187299"/>
                  <a:pt x="8168597" y="2187299"/>
                  <a:pt x="8196151" y="2191234"/>
                </a:cubicBezTo>
                <a:cubicBezTo>
                  <a:pt x="8196151" y="2191234"/>
                  <a:pt x="8196151" y="2191234"/>
                  <a:pt x="8189755" y="2188959"/>
                </a:cubicBezTo>
                <a:lnTo>
                  <a:pt x="8181323" y="2185959"/>
                </a:lnTo>
                <a:lnTo>
                  <a:pt x="8267341" y="2176905"/>
                </a:lnTo>
                <a:cubicBezTo>
                  <a:pt x="8467749" y="2155812"/>
                  <a:pt x="8467749" y="2155812"/>
                  <a:pt x="8467749" y="2155812"/>
                </a:cubicBezTo>
                <a:cubicBezTo>
                  <a:pt x="8471685" y="2155812"/>
                  <a:pt x="8471685" y="2155812"/>
                  <a:pt x="8471685" y="2155812"/>
                </a:cubicBezTo>
                <a:cubicBezTo>
                  <a:pt x="8475621" y="2155812"/>
                  <a:pt x="8475621" y="2155812"/>
                  <a:pt x="8475621" y="2155812"/>
                </a:cubicBezTo>
                <a:cubicBezTo>
                  <a:pt x="8672432" y="2159748"/>
                  <a:pt x="8865306" y="2167619"/>
                  <a:pt x="9058180" y="2171555"/>
                </a:cubicBezTo>
                <a:cubicBezTo>
                  <a:pt x="9073925" y="2171555"/>
                  <a:pt x="9073925" y="2171555"/>
                  <a:pt x="9073925" y="2171555"/>
                </a:cubicBezTo>
                <a:cubicBezTo>
                  <a:pt x="9085734" y="2179427"/>
                  <a:pt x="9085734" y="2179427"/>
                  <a:pt x="9085734" y="2179427"/>
                </a:cubicBezTo>
                <a:cubicBezTo>
                  <a:pt x="9695846" y="2494296"/>
                  <a:pt x="9695846" y="2494296"/>
                  <a:pt x="9695846" y="2494296"/>
                </a:cubicBezTo>
                <a:cubicBezTo>
                  <a:pt x="9711591" y="2502168"/>
                  <a:pt x="9711591" y="2502168"/>
                  <a:pt x="9711591" y="2502168"/>
                </a:cubicBezTo>
                <a:cubicBezTo>
                  <a:pt x="9719464" y="2513975"/>
                  <a:pt x="9719464" y="2513975"/>
                  <a:pt x="9719464" y="2513975"/>
                </a:cubicBezTo>
                <a:cubicBezTo>
                  <a:pt x="9935955" y="2828844"/>
                  <a:pt x="9935955" y="2828844"/>
                  <a:pt x="9935955" y="2828844"/>
                </a:cubicBezTo>
                <a:cubicBezTo>
                  <a:pt x="9932019" y="2824909"/>
                  <a:pt x="9932019" y="2824909"/>
                  <a:pt x="9932019" y="2824909"/>
                </a:cubicBezTo>
                <a:cubicBezTo>
                  <a:pt x="10246916" y="3206687"/>
                  <a:pt x="10246916" y="3206687"/>
                  <a:pt x="10246916" y="3206687"/>
                </a:cubicBezTo>
                <a:cubicBezTo>
                  <a:pt x="10235107" y="3198816"/>
                  <a:pt x="10235107" y="3198816"/>
                  <a:pt x="10235107" y="3198816"/>
                </a:cubicBezTo>
                <a:cubicBezTo>
                  <a:pt x="10282342" y="3234239"/>
                  <a:pt x="10325640" y="3269661"/>
                  <a:pt x="10368938" y="3305084"/>
                </a:cubicBezTo>
                <a:cubicBezTo>
                  <a:pt x="10412236" y="3340507"/>
                  <a:pt x="10455535" y="3375930"/>
                  <a:pt x="10498833" y="3415288"/>
                </a:cubicBezTo>
                <a:cubicBezTo>
                  <a:pt x="10510642" y="3427096"/>
                  <a:pt x="10522450" y="3438903"/>
                  <a:pt x="10530323" y="3450711"/>
                </a:cubicBezTo>
                <a:cubicBezTo>
                  <a:pt x="10538195" y="3454647"/>
                  <a:pt x="10542131" y="3466455"/>
                  <a:pt x="10546068" y="3466455"/>
                </a:cubicBezTo>
                <a:cubicBezTo>
                  <a:pt x="10546068" y="3466455"/>
                  <a:pt x="10546068" y="3466455"/>
                  <a:pt x="10550004" y="3470390"/>
                </a:cubicBezTo>
                <a:cubicBezTo>
                  <a:pt x="10550004" y="3470390"/>
                  <a:pt x="10553940" y="3474326"/>
                  <a:pt x="10553940" y="3474326"/>
                </a:cubicBezTo>
                <a:cubicBezTo>
                  <a:pt x="10573621" y="3490070"/>
                  <a:pt x="10597238" y="3505813"/>
                  <a:pt x="10620856" y="3517621"/>
                </a:cubicBezTo>
                <a:cubicBezTo>
                  <a:pt x="10664154" y="3549108"/>
                  <a:pt x="10715325" y="3576659"/>
                  <a:pt x="10762559" y="3604210"/>
                </a:cubicBezTo>
                <a:cubicBezTo>
                  <a:pt x="10908199" y="3686863"/>
                  <a:pt x="10908199" y="3686863"/>
                  <a:pt x="10908199" y="3686863"/>
                </a:cubicBezTo>
                <a:cubicBezTo>
                  <a:pt x="10931816" y="3698671"/>
                  <a:pt x="10955433" y="3714414"/>
                  <a:pt x="10982987" y="3730157"/>
                </a:cubicBezTo>
                <a:cubicBezTo>
                  <a:pt x="10986923" y="3734093"/>
                  <a:pt x="10986923" y="3734093"/>
                  <a:pt x="10986923" y="3734093"/>
                </a:cubicBezTo>
                <a:cubicBezTo>
                  <a:pt x="10990859" y="3734093"/>
                  <a:pt x="10990859" y="3734093"/>
                  <a:pt x="10990859" y="3734093"/>
                </a:cubicBezTo>
                <a:cubicBezTo>
                  <a:pt x="10994795" y="3738029"/>
                  <a:pt x="10994795" y="3738029"/>
                  <a:pt x="10994795" y="3738029"/>
                </a:cubicBezTo>
                <a:cubicBezTo>
                  <a:pt x="11006604" y="3745901"/>
                  <a:pt x="11006604" y="3745901"/>
                  <a:pt x="11006604" y="3745901"/>
                </a:cubicBezTo>
                <a:cubicBezTo>
                  <a:pt x="11014477" y="3749837"/>
                  <a:pt x="11014477" y="3749837"/>
                  <a:pt x="11014477" y="3749837"/>
                </a:cubicBezTo>
                <a:cubicBezTo>
                  <a:pt x="11018413" y="3753773"/>
                  <a:pt x="11026285" y="3757708"/>
                  <a:pt x="11030221" y="3757708"/>
                </a:cubicBezTo>
                <a:cubicBezTo>
                  <a:pt x="11038094" y="3761644"/>
                  <a:pt x="11042030" y="3765580"/>
                  <a:pt x="11049902" y="3765580"/>
                </a:cubicBezTo>
                <a:cubicBezTo>
                  <a:pt x="11101073" y="3785260"/>
                  <a:pt x="11152244" y="3804939"/>
                  <a:pt x="11207351" y="3820682"/>
                </a:cubicBezTo>
                <a:cubicBezTo>
                  <a:pt x="11258522" y="3836426"/>
                  <a:pt x="11313628" y="3852169"/>
                  <a:pt x="11364799" y="3867913"/>
                </a:cubicBezTo>
                <a:cubicBezTo>
                  <a:pt x="11360863" y="3867913"/>
                  <a:pt x="11360863" y="3867913"/>
                  <a:pt x="11360863" y="3867913"/>
                </a:cubicBezTo>
                <a:cubicBezTo>
                  <a:pt x="11707249" y="3926951"/>
                  <a:pt x="11707249" y="3926951"/>
                  <a:pt x="11707249" y="3926951"/>
                </a:cubicBezTo>
                <a:lnTo>
                  <a:pt x="12051415" y="3989521"/>
                </a:lnTo>
                <a:lnTo>
                  <a:pt x="12045763" y="3989924"/>
                </a:lnTo>
                <a:cubicBezTo>
                  <a:pt x="12045763" y="3989924"/>
                  <a:pt x="12045763" y="3989924"/>
                  <a:pt x="12053636" y="3989924"/>
                </a:cubicBezTo>
                <a:lnTo>
                  <a:pt x="12051415" y="3989521"/>
                </a:lnTo>
                <a:lnTo>
                  <a:pt x="12192000" y="3979480"/>
                </a:lnTo>
                <a:lnTo>
                  <a:pt x="12192000" y="4011989"/>
                </a:lnTo>
                <a:lnTo>
                  <a:pt x="12053636" y="4029283"/>
                </a:lnTo>
                <a:cubicBezTo>
                  <a:pt x="12049700" y="4029283"/>
                  <a:pt x="12049700" y="4029283"/>
                  <a:pt x="12049700" y="4029283"/>
                </a:cubicBezTo>
                <a:cubicBezTo>
                  <a:pt x="12045763" y="4029283"/>
                  <a:pt x="12045763" y="4029283"/>
                  <a:pt x="12045763" y="4029283"/>
                </a:cubicBezTo>
                <a:cubicBezTo>
                  <a:pt x="11931613" y="4013540"/>
                  <a:pt x="11813527" y="3997796"/>
                  <a:pt x="11699377" y="3982053"/>
                </a:cubicBezTo>
                <a:cubicBezTo>
                  <a:pt x="11352991" y="3930887"/>
                  <a:pt x="11352991" y="3930887"/>
                  <a:pt x="11352991" y="3930887"/>
                </a:cubicBezTo>
                <a:cubicBezTo>
                  <a:pt x="11349054" y="3930887"/>
                  <a:pt x="11349054" y="3930887"/>
                  <a:pt x="11349054" y="3930887"/>
                </a:cubicBezTo>
                <a:cubicBezTo>
                  <a:pt x="11293947" y="3915143"/>
                  <a:pt x="11238840" y="3903335"/>
                  <a:pt x="11183734" y="3887592"/>
                </a:cubicBezTo>
                <a:cubicBezTo>
                  <a:pt x="11132563" y="3871849"/>
                  <a:pt x="11077456" y="3856105"/>
                  <a:pt x="11022349" y="3836426"/>
                </a:cubicBezTo>
                <a:cubicBezTo>
                  <a:pt x="11014477" y="3832490"/>
                  <a:pt x="11010540" y="3828554"/>
                  <a:pt x="11002668" y="3828554"/>
                </a:cubicBezTo>
                <a:cubicBezTo>
                  <a:pt x="10994795" y="3824618"/>
                  <a:pt x="10986923" y="3820682"/>
                  <a:pt x="10979051" y="3816746"/>
                </a:cubicBezTo>
                <a:cubicBezTo>
                  <a:pt x="10975114" y="3816746"/>
                  <a:pt x="10975114" y="3816746"/>
                  <a:pt x="10967242" y="3812811"/>
                </a:cubicBezTo>
                <a:cubicBezTo>
                  <a:pt x="10963306" y="3808875"/>
                  <a:pt x="10959370" y="3804939"/>
                  <a:pt x="10951497" y="3801003"/>
                </a:cubicBezTo>
                <a:cubicBezTo>
                  <a:pt x="10951497" y="3801003"/>
                  <a:pt x="10951497" y="3801003"/>
                  <a:pt x="10947561" y="3797067"/>
                </a:cubicBezTo>
                <a:cubicBezTo>
                  <a:pt x="10939689" y="3793131"/>
                  <a:pt x="10939689" y="3793131"/>
                  <a:pt x="10939689" y="3793131"/>
                </a:cubicBezTo>
                <a:cubicBezTo>
                  <a:pt x="10920007" y="3781324"/>
                  <a:pt x="10896390" y="3765580"/>
                  <a:pt x="10868837" y="3753773"/>
                </a:cubicBezTo>
                <a:cubicBezTo>
                  <a:pt x="10723197" y="3675055"/>
                  <a:pt x="10723197" y="3675055"/>
                  <a:pt x="10723197" y="3675055"/>
                </a:cubicBezTo>
                <a:cubicBezTo>
                  <a:pt x="10672026" y="3651440"/>
                  <a:pt x="10620856" y="3623889"/>
                  <a:pt x="10573621" y="3592402"/>
                </a:cubicBezTo>
                <a:cubicBezTo>
                  <a:pt x="10550004" y="3576659"/>
                  <a:pt x="10522450" y="3564851"/>
                  <a:pt x="10498833" y="3545172"/>
                </a:cubicBezTo>
                <a:cubicBezTo>
                  <a:pt x="10494897" y="3541236"/>
                  <a:pt x="10490961" y="3537300"/>
                  <a:pt x="10487024" y="3537300"/>
                </a:cubicBezTo>
                <a:cubicBezTo>
                  <a:pt x="10479152" y="3525492"/>
                  <a:pt x="10479152" y="3525492"/>
                  <a:pt x="10479152" y="3525492"/>
                </a:cubicBezTo>
                <a:cubicBezTo>
                  <a:pt x="10467343" y="3513685"/>
                  <a:pt x="10467343" y="3513685"/>
                  <a:pt x="10463407" y="3509749"/>
                </a:cubicBezTo>
                <a:cubicBezTo>
                  <a:pt x="10455535" y="3501877"/>
                  <a:pt x="10447662" y="3490070"/>
                  <a:pt x="10435854" y="3482198"/>
                </a:cubicBezTo>
                <a:cubicBezTo>
                  <a:pt x="10357130" y="3411352"/>
                  <a:pt x="10266597" y="3344443"/>
                  <a:pt x="10180000" y="3277533"/>
                </a:cubicBezTo>
                <a:cubicBezTo>
                  <a:pt x="10172128" y="3273597"/>
                  <a:pt x="10172128" y="3273597"/>
                  <a:pt x="10172128" y="3273597"/>
                </a:cubicBezTo>
                <a:cubicBezTo>
                  <a:pt x="10168191" y="3269661"/>
                  <a:pt x="10168191" y="3269661"/>
                  <a:pt x="10168191" y="3269661"/>
                </a:cubicBezTo>
                <a:cubicBezTo>
                  <a:pt x="9853295" y="2895754"/>
                  <a:pt x="9853295" y="2895754"/>
                  <a:pt x="9853295" y="2895754"/>
                </a:cubicBezTo>
                <a:cubicBezTo>
                  <a:pt x="9849359" y="2891818"/>
                  <a:pt x="9849359" y="2891818"/>
                  <a:pt x="9849359" y="2891818"/>
                </a:cubicBezTo>
                <a:cubicBezTo>
                  <a:pt x="9709132" y="2695025"/>
                  <a:pt x="9656546" y="2621228"/>
                  <a:pt x="9636827" y="2593554"/>
                </a:cubicBezTo>
                <a:lnTo>
                  <a:pt x="9633549" y="2588953"/>
                </a:lnTo>
                <a:lnTo>
                  <a:pt x="9648612" y="2596628"/>
                </a:lnTo>
                <a:cubicBezTo>
                  <a:pt x="9648612" y="2596628"/>
                  <a:pt x="9648612" y="2596628"/>
                  <a:pt x="9624995" y="2576949"/>
                </a:cubicBezTo>
                <a:cubicBezTo>
                  <a:pt x="9624995" y="2576949"/>
                  <a:pt x="9624995" y="2576949"/>
                  <a:pt x="9628501" y="2581869"/>
                </a:cubicBezTo>
                <a:lnTo>
                  <a:pt x="9633549" y="2588953"/>
                </a:lnTo>
                <a:lnTo>
                  <a:pt x="9444629" y="2492697"/>
                </a:lnTo>
                <a:cubicBezTo>
                  <a:pt x="9208056" y="2372161"/>
                  <a:pt x="9106668" y="2320503"/>
                  <a:pt x="9063216" y="2298364"/>
                </a:cubicBezTo>
                <a:lnTo>
                  <a:pt x="9045399" y="2289286"/>
                </a:lnTo>
                <a:lnTo>
                  <a:pt x="9058180" y="2289631"/>
                </a:lnTo>
                <a:cubicBezTo>
                  <a:pt x="9058180" y="2289631"/>
                  <a:pt x="9058180" y="2289631"/>
                  <a:pt x="9030627" y="2281759"/>
                </a:cubicBezTo>
                <a:cubicBezTo>
                  <a:pt x="9030627" y="2281759"/>
                  <a:pt x="9030627" y="2281759"/>
                  <a:pt x="9040283" y="2286679"/>
                </a:cubicBezTo>
                <a:lnTo>
                  <a:pt x="9045399" y="2289286"/>
                </a:lnTo>
                <a:lnTo>
                  <a:pt x="8481886" y="2274057"/>
                </a:lnTo>
                <a:lnTo>
                  <a:pt x="8483494" y="2273888"/>
                </a:lnTo>
                <a:cubicBezTo>
                  <a:pt x="8483494" y="2273888"/>
                  <a:pt x="8483494" y="2273888"/>
                  <a:pt x="8475621" y="2273888"/>
                </a:cubicBezTo>
                <a:lnTo>
                  <a:pt x="8481886" y="2274057"/>
                </a:lnTo>
                <a:lnTo>
                  <a:pt x="8384751" y="2284281"/>
                </a:lnTo>
                <a:cubicBezTo>
                  <a:pt x="8184342" y="2305375"/>
                  <a:pt x="8184342" y="2305375"/>
                  <a:pt x="8184342" y="2305375"/>
                </a:cubicBezTo>
                <a:cubicBezTo>
                  <a:pt x="8168597" y="2305375"/>
                  <a:pt x="8168597" y="2305375"/>
                  <a:pt x="8168597" y="2305375"/>
                </a:cubicBezTo>
                <a:cubicBezTo>
                  <a:pt x="8156788" y="2301439"/>
                  <a:pt x="8156788" y="2301439"/>
                  <a:pt x="8156788" y="2301439"/>
                </a:cubicBezTo>
                <a:cubicBezTo>
                  <a:pt x="7747423" y="2151876"/>
                  <a:pt x="7747423" y="2151876"/>
                  <a:pt x="7747423" y="2151876"/>
                </a:cubicBezTo>
                <a:cubicBezTo>
                  <a:pt x="7546676" y="2077094"/>
                  <a:pt x="7546676" y="2077094"/>
                  <a:pt x="7546676" y="2077094"/>
                </a:cubicBezTo>
                <a:cubicBezTo>
                  <a:pt x="7479761" y="2053479"/>
                  <a:pt x="7408909" y="2029864"/>
                  <a:pt x="7341993" y="2006249"/>
                </a:cubicBezTo>
                <a:cubicBezTo>
                  <a:pt x="7330185" y="2002313"/>
                  <a:pt x="7330185" y="2002313"/>
                  <a:pt x="7330185" y="2002313"/>
                </a:cubicBezTo>
                <a:cubicBezTo>
                  <a:pt x="7326248" y="2002313"/>
                  <a:pt x="7326248" y="2002313"/>
                  <a:pt x="7326248" y="2002313"/>
                </a:cubicBezTo>
                <a:cubicBezTo>
                  <a:pt x="7318376" y="2002313"/>
                  <a:pt x="7318376" y="2002313"/>
                  <a:pt x="7318376" y="2002313"/>
                </a:cubicBezTo>
                <a:cubicBezTo>
                  <a:pt x="7306567" y="2002313"/>
                  <a:pt x="7306567" y="2002313"/>
                  <a:pt x="7306567" y="2002313"/>
                </a:cubicBezTo>
                <a:cubicBezTo>
                  <a:pt x="7251460" y="2002313"/>
                  <a:pt x="7251460" y="2002313"/>
                  <a:pt x="7251460" y="2002313"/>
                </a:cubicBezTo>
                <a:cubicBezTo>
                  <a:pt x="7141247" y="1998377"/>
                  <a:pt x="7141247" y="1998377"/>
                  <a:pt x="7141247" y="1998377"/>
                </a:cubicBezTo>
                <a:cubicBezTo>
                  <a:pt x="6924755" y="1998377"/>
                  <a:pt x="6924755" y="1998377"/>
                  <a:pt x="6924755" y="1998377"/>
                </a:cubicBezTo>
                <a:cubicBezTo>
                  <a:pt x="6491772" y="1998377"/>
                  <a:pt x="6491772" y="1998377"/>
                  <a:pt x="6491772" y="1998377"/>
                </a:cubicBezTo>
                <a:cubicBezTo>
                  <a:pt x="6479963" y="1998377"/>
                  <a:pt x="6479963" y="1998377"/>
                  <a:pt x="6479963" y="1998377"/>
                </a:cubicBezTo>
                <a:cubicBezTo>
                  <a:pt x="6472091" y="1994441"/>
                  <a:pt x="6472091" y="1994441"/>
                  <a:pt x="6472091" y="1994441"/>
                </a:cubicBezTo>
                <a:cubicBezTo>
                  <a:pt x="5861978" y="1734674"/>
                  <a:pt x="5861978" y="1734674"/>
                  <a:pt x="5861978" y="1734674"/>
                </a:cubicBezTo>
                <a:cubicBezTo>
                  <a:pt x="5858042" y="1734674"/>
                  <a:pt x="5858042" y="1734674"/>
                  <a:pt x="5858042" y="1734674"/>
                </a:cubicBezTo>
                <a:cubicBezTo>
                  <a:pt x="5854106" y="1734674"/>
                  <a:pt x="5854106" y="1734674"/>
                  <a:pt x="5854106" y="1734674"/>
                </a:cubicBezTo>
                <a:cubicBezTo>
                  <a:pt x="5479182" y="1516234"/>
                  <a:pt x="5385451" y="1461624"/>
                  <a:pt x="5362018" y="1447971"/>
                </a:cubicBezTo>
                <a:lnTo>
                  <a:pt x="5359532" y="1446523"/>
                </a:lnTo>
                <a:lnTo>
                  <a:pt x="5369952" y="1447356"/>
                </a:lnTo>
                <a:cubicBezTo>
                  <a:pt x="5369952" y="1447356"/>
                  <a:pt x="5369952" y="1447356"/>
                  <a:pt x="5354207" y="1443420"/>
                </a:cubicBezTo>
                <a:lnTo>
                  <a:pt x="5359532" y="1446523"/>
                </a:lnTo>
                <a:lnTo>
                  <a:pt x="5142583" y="1429168"/>
                </a:lnTo>
                <a:cubicBezTo>
                  <a:pt x="4812964" y="1402801"/>
                  <a:pt x="4718787" y="1395268"/>
                  <a:pt x="4691879" y="1393115"/>
                </a:cubicBezTo>
                <a:lnTo>
                  <a:pt x="4690517" y="1393006"/>
                </a:lnTo>
                <a:lnTo>
                  <a:pt x="4700797" y="1384382"/>
                </a:lnTo>
                <a:cubicBezTo>
                  <a:pt x="4700797" y="1384382"/>
                  <a:pt x="4700797" y="1384382"/>
                  <a:pt x="4681116" y="1392254"/>
                </a:cubicBezTo>
                <a:lnTo>
                  <a:pt x="4690517" y="1393006"/>
                </a:lnTo>
                <a:lnTo>
                  <a:pt x="4619038" y="1452971"/>
                </a:lnTo>
                <a:cubicBezTo>
                  <a:pt x="4389410" y="1645608"/>
                  <a:pt x="4297558" y="1722663"/>
                  <a:pt x="4260818" y="1753485"/>
                </a:cubicBezTo>
                <a:lnTo>
                  <a:pt x="4243732" y="1767819"/>
                </a:lnTo>
                <a:lnTo>
                  <a:pt x="4244196" y="1758289"/>
                </a:lnTo>
                <a:cubicBezTo>
                  <a:pt x="4244196" y="1758289"/>
                  <a:pt x="4244196" y="1758289"/>
                  <a:pt x="4236324" y="1774033"/>
                </a:cubicBezTo>
                <a:cubicBezTo>
                  <a:pt x="4236324" y="1774033"/>
                  <a:pt x="4236324" y="1774033"/>
                  <a:pt x="4243581" y="1767945"/>
                </a:cubicBezTo>
                <a:lnTo>
                  <a:pt x="4243732" y="1767819"/>
                </a:lnTo>
                <a:lnTo>
                  <a:pt x="4241425" y="1815100"/>
                </a:lnTo>
                <a:cubicBezTo>
                  <a:pt x="4228452" y="2081030"/>
                  <a:pt x="4228452" y="2081030"/>
                  <a:pt x="4228452" y="2081030"/>
                </a:cubicBezTo>
                <a:cubicBezTo>
                  <a:pt x="4208770" y="2403771"/>
                  <a:pt x="4208770" y="2403771"/>
                  <a:pt x="4208770" y="2403771"/>
                </a:cubicBezTo>
                <a:cubicBezTo>
                  <a:pt x="4208770" y="2407707"/>
                  <a:pt x="4208770" y="2407707"/>
                  <a:pt x="4208770" y="2407707"/>
                </a:cubicBezTo>
                <a:cubicBezTo>
                  <a:pt x="4153664" y="2573013"/>
                  <a:pt x="4098557" y="2738320"/>
                  <a:pt x="4043450" y="2903626"/>
                </a:cubicBezTo>
                <a:cubicBezTo>
                  <a:pt x="3960789" y="3151585"/>
                  <a:pt x="3960789" y="3151585"/>
                  <a:pt x="3960789" y="3151585"/>
                </a:cubicBezTo>
                <a:cubicBezTo>
                  <a:pt x="3882065" y="3403481"/>
                  <a:pt x="3882065" y="3403481"/>
                  <a:pt x="3882065" y="3403481"/>
                </a:cubicBezTo>
                <a:cubicBezTo>
                  <a:pt x="3878129" y="3415288"/>
                  <a:pt x="3878129" y="3415288"/>
                  <a:pt x="3878129" y="3415288"/>
                </a:cubicBezTo>
                <a:cubicBezTo>
                  <a:pt x="3862384" y="3415288"/>
                  <a:pt x="3862384" y="3415288"/>
                  <a:pt x="3862384" y="3415288"/>
                </a:cubicBezTo>
                <a:cubicBezTo>
                  <a:pt x="3704936" y="3419224"/>
                  <a:pt x="3704936" y="3419224"/>
                  <a:pt x="3704936" y="3419224"/>
                </a:cubicBezTo>
                <a:cubicBezTo>
                  <a:pt x="3626212" y="3419224"/>
                  <a:pt x="3586849" y="3419224"/>
                  <a:pt x="3567168" y="3419224"/>
                </a:cubicBezTo>
                <a:lnTo>
                  <a:pt x="3551424" y="3419224"/>
                </a:lnTo>
                <a:cubicBezTo>
                  <a:pt x="3118441" y="3486134"/>
                  <a:pt x="3118441" y="3486134"/>
                  <a:pt x="3118441" y="3486134"/>
                </a:cubicBezTo>
                <a:cubicBezTo>
                  <a:pt x="3047589" y="3497941"/>
                  <a:pt x="2972801" y="3505813"/>
                  <a:pt x="2901949" y="3513685"/>
                </a:cubicBezTo>
                <a:cubicBezTo>
                  <a:pt x="2685458" y="3541236"/>
                  <a:pt x="2685458" y="3541236"/>
                  <a:pt x="2685458" y="3541236"/>
                </a:cubicBezTo>
                <a:cubicBezTo>
                  <a:pt x="2677585" y="3545172"/>
                  <a:pt x="2677585" y="3545172"/>
                  <a:pt x="2677585" y="3545172"/>
                </a:cubicBezTo>
                <a:cubicBezTo>
                  <a:pt x="2665776" y="3541236"/>
                  <a:pt x="2665776" y="3541236"/>
                  <a:pt x="2665776" y="3541236"/>
                </a:cubicBezTo>
                <a:cubicBezTo>
                  <a:pt x="2110771" y="3312956"/>
                  <a:pt x="2110771" y="3312956"/>
                  <a:pt x="2110771" y="3312956"/>
                </a:cubicBezTo>
                <a:cubicBezTo>
                  <a:pt x="2102899" y="3309020"/>
                  <a:pt x="2102899" y="3309020"/>
                  <a:pt x="2102899" y="3309020"/>
                </a:cubicBezTo>
                <a:cubicBezTo>
                  <a:pt x="2095026" y="3297212"/>
                  <a:pt x="2095026" y="3297212"/>
                  <a:pt x="2095026" y="3297212"/>
                </a:cubicBezTo>
                <a:cubicBezTo>
                  <a:pt x="1839172" y="2970536"/>
                  <a:pt x="1839172" y="2970536"/>
                  <a:pt x="1839172" y="2970536"/>
                </a:cubicBezTo>
                <a:cubicBezTo>
                  <a:pt x="1831300" y="2958728"/>
                  <a:pt x="1831300" y="2958728"/>
                  <a:pt x="1831300" y="2958728"/>
                </a:cubicBezTo>
                <a:cubicBezTo>
                  <a:pt x="1831300" y="2946920"/>
                  <a:pt x="1831300" y="2946920"/>
                  <a:pt x="1831300" y="2946920"/>
                </a:cubicBezTo>
                <a:cubicBezTo>
                  <a:pt x="1768321" y="2474617"/>
                  <a:pt x="1768321" y="2474617"/>
                  <a:pt x="1768321" y="2474617"/>
                </a:cubicBezTo>
                <a:cubicBezTo>
                  <a:pt x="1721086" y="2120389"/>
                  <a:pt x="1709277" y="2031832"/>
                  <a:pt x="1706325" y="2009693"/>
                </a:cubicBezTo>
                <a:lnTo>
                  <a:pt x="1705926" y="2006701"/>
                </a:lnTo>
                <a:lnTo>
                  <a:pt x="1709277" y="2014121"/>
                </a:lnTo>
                <a:cubicBezTo>
                  <a:pt x="1709277" y="2014121"/>
                  <a:pt x="1709277" y="2014121"/>
                  <a:pt x="1705341" y="2002313"/>
                </a:cubicBezTo>
                <a:cubicBezTo>
                  <a:pt x="1705341" y="2002313"/>
                  <a:pt x="1705341" y="2002313"/>
                  <a:pt x="1705464" y="2003235"/>
                </a:cubicBezTo>
                <a:lnTo>
                  <a:pt x="1705926" y="2006701"/>
                </a:lnTo>
                <a:lnTo>
                  <a:pt x="1672898" y="1933574"/>
                </a:lnTo>
                <a:cubicBezTo>
                  <a:pt x="1599064" y="1770097"/>
                  <a:pt x="1599064" y="1770097"/>
                  <a:pt x="1599064" y="1770097"/>
                </a:cubicBezTo>
                <a:cubicBezTo>
                  <a:pt x="1492786" y="1526073"/>
                  <a:pt x="1492786" y="1526073"/>
                  <a:pt x="1492786" y="1526073"/>
                </a:cubicBezTo>
                <a:cubicBezTo>
                  <a:pt x="1496722" y="1537881"/>
                  <a:pt x="1496722" y="1537881"/>
                  <a:pt x="1496722" y="1537881"/>
                </a:cubicBezTo>
                <a:cubicBezTo>
                  <a:pt x="1229060" y="1223012"/>
                  <a:pt x="1229060" y="1223012"/>
                  <a:pt x="1229060" y="1223012"/>
                </a:cubicBezTo>
                <a:cubicBezTo>
                  <a:pt x="1095229" y="1065577"/>
                  <a:pt x="1095229" y="1065577"/>
                  <a:pt x="1095229" y="1065577"/>
                </a:cubicBezTo>
                <a:cubicBezTo>
                  <a:pt x="1051930" y="1014411"/>
                  <a:pt x="1004696" y="963245"/>
                  <a:pt x="957461" y="912079"/>
                </a:cubicBezTo>
                <a:cubicBezTo>
                  <a:pt x="685863" y="605081"/>
                  <a:pt x="685863" y="605081"/>
                  <a:pt x="685863" y="605081"/>
                </a:cubicBezTo>
                <a:cubicBezTo>
                  <a:pt x="410328" y="294148"/>
                  <a:pt x="410328" y="294148"/>
                  <a:pt x="410328" y="294148"/>
                </a:cubicBezTo>
                <a:cubicBezTo>
                  <a:pt x="418201" y="298084"/>
                  <a:pt x="418201" y="298084"/>
                  <a:pt x="418201" y="298084"/>
                </a:cubicBezTo>
                <a:cubicBezTo>
                  <a:pt x="75750" y="77675"/>
                  <a:pt x="75750" y="77675"/>
                  <a:pt x="75750" y="77675"/>
                </a:cubicBezTo>
                <a:cubicBezTo>
                  <a:pt x="54101" y="63900"/>
                  <a:pt x="35158" y="51846"/>
                  <a:pt x="18583" y="41299"/>
                </a:cubicBezTo>
                <a:lnTo>
                  <a:pt x="0" y="2947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13138" y="2101727"/>
            <a:ext cx="5582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85476" y="3719765"/>
            <a:ext cx="804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PA_文本框 2"/>
          <p:cNvSpPr txBox="1"/>
          <p:nvPr>
            <p:custDataLst>
              <p:tags r:id="rId1"/>
            </p:custDataLst>
          </p:nvPr>
        </p:nvSpPr>
        <p:spPr>
          <a:xfrm>
            <a:off x="2111139" y="2588182"/>
            <a:ext cx="7966512" cy="10050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工作难点分析</a:t>
            </a:r>
            <a:endParaRPr lang="zh-CN" altLang="en-US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011655" y="4656065"/>
            <a:ext cx="2168792" cy="3978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465233" y="4691060"/>
            <a:ext cx="12724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dirty="0">
                <a:solidFill>
                  <a:srgbClr val="5483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PART.02</a:t>
            </a:r>
            <a:endParaRPr lang="zh-CN" altLang="en-US" sz="1600" dirty="0">
              <a:solidFill>
                <a:srgbClr val="5483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0" y="949867"/>
            <a:ext cx="12192000" cy="5252118"/>
          </a:xfrm>
          <a:custGeom>
            <a:avLst/>
            <a:gdLst>
              <a:gd name="connsiteX0" fmla="*/ 8934027 w 12192000"/>
              <a:gd name="connsiteY0" fmla="*/ 31 h 5252118"/>
              <a:gd name="connsiteX1" fmla="*/ 9363628 w 12192000"/>
              <a:gd name="connsiteY1" fmla="*/ 65223 h 5252118"/>
              <a:gd name="connsiteX2" fmla="*/ 9519549 w 12192000"/>
              <a:gd name="connsiteY2" fmla="*/ 117177 h 5252118"/>
              <a:gd name="connsiteX3" fmla="*/ 9947330 w 12192000"/>
              <a:gd name="connsiteY3" fmla="*/ 293020 h 5252118"/>
              <a:gd name="connsiteX4" fmla="*/ 10091257 w 12192000"/>
              <a:gd name="connsiteY4" fmla="*/ 340978 h 5252118"/>
              <a:gd name="connsiteX5" fmla="*/ 10555020 w 12192000"/>
              <a:gd name="connsiteY5" fmla="*/ 444885 h 5252118"/>
              <a:gd name="connsiteX6" fmla="*/ 10706942 w 12192000"/>
              <a:gd name="connsiteY6" fmla="*/ 488846 h 5252118"/>
              <a:gd name="connsiteX7" fmla="*/ 11434571 w 12192000"/>
              <a:gd name="connsiteY7" fmla="*/ 520818 h 5252118"/>
              <a:gd name="connsiteX8" fmla="*/ 12161075 w 12192000"/>
              <a:gd name="connsiteY8" fmla="*/ 767669 h 5252118"/>
              <a:gd name="connsiteX9" fmla="*/ 12192000 w 12192000"/>
              <a:gd name="connsiteY9" fmla="*/ 792896 h 5252118"/>
              <a:gd name="connsiteX10" fmla="*/ 12192000 w 12192000"/>
              <a:gd name="connsiteY10" fmla="*/ 5252118 h 5252118"/>
              <a:gd name="connsiteX11" fmla="*/ 12109671 w 12192000"/>
              <a:gd name="connsiteY11" fmla="*/ 5173997 h 5252118"/>
              <a:gd name="connsiteX12" fmla="*/ 11818375 w 12192000"/>
              <a:gd name="connsiteY12" fmla="*/ 4896930 h 5252118"/>
              <a:gd name="connsiteX13" fmla="*/ 11734418 w 12192000"/>
              <a:gd name="connsiteY13" fmla="*/ 4817001 h 5252118"/>
              <a:gd name="connsiteX14" fmla="*/ 10858865 w 12192000"/>
              <a:gd name="connsiteY14" fmla="*/ 4157587 h 5252118"/>
              <a:gd name="connsiteX15" fmla="*/ 10706942 w 12192000"/>
              <a:gd name="connsiteY15" fmla="*/ 4121619 h 5252118"/>
              <a:gd name="connsiteX16" fmla="*/ 10107248 w 12192000"/>
              <a:gd name="connsiteY16" fmla="*/ 4133608 h 5252118"/>
              <a:gd name="connsiteX17" fmla="*/ 9867371 w 12192000"/>
              <a:gd name="connsiteY17" fmla="*/ 4233520 h 5252118"/>
              <a:gd name="connsiteX18" fmla="*/ 9743434 w 12192000"/>
              <a:gd name="connsiteY18" fmla="*/ 4285474 h 5252118"/>
              <a:gd name="connsiteX19" fmla="*/ 8048300 w 12192000"/>
              <a:gd name="connsiteY19" fmla="*/ 4309452 h 5252118"/>
              <a:gd name="connsiteX20" fmla="*/ 7980334 w 12192000"/>
              <a:gd name="connsiteY20" fmla="*/ 4293467 h 5252118"/>
              <a:gd name="connsiteX21" fmla="*/ 7916367 w 12192000"/>
              <a:gd name="connsiteY21" fmla="*/ 4237516 h 5252118"/>
              <a:gd name="connsiteX22" fmla="*/ 7772441 w 12192000"/>
              <a:gd name="connsiteY22" fmla="*/ 4117623 h 5252118"/>
              <a:gd name="connsiteX23" fmla="*/ 7592532 w 12192000"/>
              <a:gd name="connsiteY23" fmla="*/ 3925793 h 5252118"/>
              <a:gd name="connsiteX24" fmla="*/ 7508575 w 12192000"/>
              <a:gd name="connsiteY24" fmla="*/ 3825882 h 5252118"/>
              <a:gd name="connsiteX25" fmla="*/ 6369157 w 12192000"/>
              <a:gd name="connsiteY25" fmla="*/ 3174461 h 5252118"/>
              <a:gd name="connsiteX26" fmla="*/ 6205241 w 12192000"/>
              <a:gd name="connsiteY26" fmla="*/ 3170464 h 5252118"/>
              <a:gd name="connsiteX27" fmla="*/ 5729484 w 12192000"/>
              <a:gd name="connsiteY27" fmla="*/ 3186450 h 5252118"/>
              <a:gd name="connsiteX28" fmla="*/ 5601549 w 12192000"/>
              <a:gd name="connsiteY28" fmla="*/ 3194443 h 5252118"/>
              <a:gd name="connsiteX29" fmla="*/ 5097807 w 12192000"/>
              <a:gd name="connsiteY29" fmla="*/ 3254390 h 5252118"/>
              <a:gd name="connsiteX30" fmla="*/ 4925894 w 12192000"/>
              <a:gd name="connsiteY30" fmla="*/ 3270375 h 5252118"/>
              <a:gd name="connsiteX31" fmla="*/ 4741988 w 12192000"/>
              <a:gd name="connsiteY31" fmla="*/ 3342311 h 5252118"/>
              <a:gd name="connsiteX32" fmla="*/ 4558083 w 12192000"/>
              <a:gd name="connsiteY32" fmla="*/ 3414248 h 5252118"/>
              <a:gd name="connsiteX33" fmla="*/ 3398674 w 12192000"/>
              <a:gd name="connsiteY33" fmla="*/ 3550127 h 5252118"/>
              <a:gd name="connsiteX34" fmla="*/ 3266741 w 12192000"/>
              <a:gd name="connsiteY34" fmla="*/ 3566113 h 5252118"/>
              <a:gd name="connsiteX35" fmla="*/ 2551107 w 12192000"/>
              <a:gd name="connsiteY35" fmla="*/ 3889825 h 5252118"/>
              <a:gd name="connsiteX36" fmla="*/ 2443162 w 12192000"/>
              <a:gd name="connsiteY36" fmla="*/ 3969754 h 5252118"/>
              <a:gd name="connsiteX37" fmla="*/ 1195799 w 12192000"/>
              <a:gd name="connsiteY37" fmla="*/ 4089647 h 5252118"/>
              <a:gd name="connsiteX38" fmla="*/ 1031882 w 12192000"/>
              <a:gd name="connsiteY38" fmla="*/ 4029701 h 5252118"/>
              <a:gd name="connsiteX39" fmla="*/ 871964 w 12192000"/>
              <a:gd name="connsiteY39" fmla="*/ 3957765 h 5252118"/>
              <a:gd name="connsiteX40" fmla="*/ 732036 w 12192000"/>
              <a:gd name="connsiteY40" fmla="*/ 3897818 h 5252118"/>
              <a:gd name="connsiteX41" fmla="*/ 304254 w 12192000"/>
              <a:gd name="connsiteY41" fmla="*/ 3765935 h 5252118"/>
              <a:gd name="connsiteX42" fmla="*/ 172321 w 12192000"/>
              <a:gd name="connsiteY42" fmla="*/ 3721974 h 5252118"/>
              <a:gd name="connsiteX43" fmla="*/ 0 w 12192000"/>
              <a:gd name="connsiteY43" fmla="*/ 3657700 h 5252118"/>
              <a:gd name="connsiteX44" fmla="*/ 0 w 12192000"/>
              <a:gd name="connsiteY44" fmla="*/ 3455381 h 5252118"/>
              <a:gd name="connsiteX45" fmla="*/ 65189 w 12192000"/>
              <a:gd name="connsiteY45" fmla="*/ 3480064 h 5252118"/>
              <a:gd name="connsiteX46" fmla="*/ 204305 w 12192000"/>
              <a:gd name="connsiteY46" fmla="*/ 3518155 h 5252118"/>
              <a:gd name="connsiteX47" fmla="*/ 348232 w 12192000"/>
              <a:gd name="connsiteY47" fmla="*/ 3546130 h 5252118"/>
              <a:gd name="connsiteX48" fmla="*/ 660072 w 12192000"/>
              <a:gd name="connsiteY48" fmla="*/ 3594088 h 5252118"/>
              <a:gd name="connsiteX49" fmla="*/ 811995 w 12192000"/>
              <a:gd name="connsiteY49" fmla="*/ 3622063 h 5252118"/>
              <a:gd name="connsiteX50" fmla="*/ 1263764 w 12192000"/>
              <a:gd name="connsiteY50" fmla="*/ 3721974 h 5252118"/>
              <a:gd name="connsiteX51" fmla="*/ 1411688 w 12192000"/>
              <a:gd name="connsiteY51" fmla="*/ 3745953 h 5252118"/>
              <a:gd name="connsiteX52" fmla="*/ 2103336 w 12192000"/>
              <a:gd name="connsiteY52" fmla="*/ 3701992 h 5252118"/>
              <a:gd name="connsiteX53" fmla="*/ 2227272 w 12192000"/>
              <a:gd name="connsiteY53" fmla="*/ 3654034 h 5252118"/>
              <a:gd name="connsiteX54" fmla="*/ 2575095 w 12192000"/>
              <a:gd name="connsiteY54" fmla="*/ 3462205 h 5252118"/>
              <a:gd name="connsiteX55" fmla="*/ 3286731 w 12192000"/>
              <a:gd name="connsiteY55" fmla="*/ 3222418 h 5252118"/>
              <a:gd name="connsiteX56" fmla="*/ 3414666 w 12192000"/>
              <a:gd name="connsiteY56" fmla="*/ 3194443 h 5252118"/>
              <a:gd name="connsiteX57" fmla="*/ 3966384 w 12192000"/>
              <a:gd name="connsiteY57" fmla="*/ 3062560 h 5252118"/>
              <a:gd name="connsiteX58" fmla="*/ 4482121 w 12192000"/>
              <a:gd name="connsiteY58" fmla="*/ 2826769 h 5252118"/>
              <a:gd name="connsiteX59" fmla="*/ 4598062 w 12192000"/>
              <a:gd name="connsiteY59" fmla="*/ 2774816 h 5252118"/>
              <a:gd name="connsiteX60" fmla="*/ 5009852 w 12192000"/>
              <a:gd name="connsiteY60" fmla="*/ 2582986 h 5252118"/>
              <a:gd name="connsiteX61" fmla="*/ 5149780 w 12192000"/>
              <a:gd name="connsiteY61" fmla="*/ 2523039 h 5252118"/>
              <a:gd name="connsiteX62" fmla="*/ 6033329 w 12192000"/>
              <a:gd name="connsiteY62" fmla="*/ 2051458 h 5252118"/>
              <a:gd name="connsiteX63" fmla="*/ 6141274 w 12192000"/>
              <a:gd name="connsiteY63" fmla="*/ 1943554 h 5252118"/>
              <a:gd name="connsiteX64" fmla="*/ 6237225 w 12192000"/>
              <a:gd name="connsiteY64" fmla="*/ 1863625 h 5252118"/>
              <a:gd name="connsiteX65" fmla="*/ 7072798 w 12192000"/>
              <a:gd name="connsiteY65" fmla="*/ 1555898 h 5252118"/>
              <a:gd name="connsiteX66" fmla="*/ 7200733 w 12192000"/>
              <a:gd name="connsiteY66" fmla="*/ 1475969 h 5252118"/>
              <a:gd name="connsiteX67" fmla="*/ 7592532 w 12192000"/>
              <a:gd name="connsiteY67" fmla="*/ 1124282 h 5252118"/>
              <a:gd name="connsiteX68" fmla="*/ 7668494 w 12192000"/>
              <a:gd name="connsiteY68" fmla="*/ 1020374 h 5252118"/>
              <a:gd name="connsiteX69" fmla="*/ 7948351 w 12192000"/>
              <a:gd name="connsiteY69" fmla="*/ 456875 h 5252118"/>
              <a:gd name="connsiteX70" fmla="*/ 8132257 w 12192000"/>
              <a:gd name="connsiteY70" fmla="*/ 265045 h 5252118"/>
              <a:gd name="connsiteX71" fmla="*/ 8240202 w 12192000"/>
              <a:gd name="connsiteY71" fmla="*/ 181120 h 5252118"/>
              <a:gd name="connsiteX72" fmla="*/ 8934027 w 12192000"/>
              <a:gd name="connsiteY72" fmla="*/ 31 h 52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192000" h="5252118">
                <a:moveTo>
                  <a:pt x="8934027" y="31"/>
                </a:moveTo>
                <a:cubicBezTo>
                  <a:pt x="9079898" y="967"/>
                  <a:pt x="9225698" y="23260"/>
                  <a:pt x="9363628" y="65223"/>
                </a:cubicBezTo>
                <a:cubicBezTo>
                  <a:pt x="9415602" y="77212"/>
                  <a:pt x="9467575" y="97194"/>
                  <a:pt x="9519549" y="117177"/>
                </a:cubicBezTo>
                <a:cubicBezTo>
                  <a:pt x="9655479" y="185116"/>
                  <a:pt x="9799406" y="241066"/>
                  <a:pt x="9947330" y="293020"/>
                </a:cubicBezTo>
                <a:cubicBezTo>
                  <a:pt x="9995306" y="309006"/>
                  <a:pt x="10043281" y="324992"/>
                  <a:pt x="10091257" y="340978"/>
                </a:cubicBezTo>
                <a:cubicBezTo>
                  <a:pt x="10247177" y="352967"/>
                  <a:pt x="10399099" y="400925"/>
                  <a:pt x="10555020" y="444885"/>
                </a:cubicBezTo>
                <a:cubicBezTo>
                  <a:pt x="10606993" y="460871"/>
                  <a:pt x="10654969" y="476857"/>
                  <a:pt x="10706942" y="488846"/>
                </a:cubicBezTo>
                <a:cubicBezTo>
                  <a:pt x="10954816" y="584761"/>
                  <a:pt x="11210685" y="472861"/>
                  <a:pt x="11434571" y="520818"/>
                </a:cubicBezTo>
                <a:cubicBezTo>
                  <a:pt x="11644464" y="570774"/>
                  <a:pt x="11954305" y="633218"/>
                  <a:pt x="12161075" y="767669"/>
                </a:cubicBezTo>
                <a:lnTo>
                  <a:pt x="12192000" y="792896"/>
                </a:lnTo>
                <a:lnTo>
                  <a:pt x="12192000" y="5252118"/>
                </a:lnTo>
                <a:lnTo>
                  <a:pt x="12109671" y="5173997"/>
                </a:lnTo>
                <a:cubicBezTo>
                  <a:pt x="12018897" y="5087823"/>
                  <a:pt x="11915825" y="4989848"/>
                  <a:pt x="11818375" y="4896930"/>
                </a:cubicBezTo>
                <a:cubicBezTo>
                  <a:pt x="11790389" y="4868955"/>
                  <a:pt x="11762403" y="4840980"/>
                  <a:pt x="11734418" y="4817001"/>
                </a:cubicBezTo>
                <a:cubicBezTo>
                  <a:pt x="11478548" y="4541246"/>
                  <a:pt x="11198691" y="4261495"/>
                  <a:pt x="10858865" y="4157587"/>
                </a:cubicBezTo>
                <a:cubicBezTo>
                  <a:pt x="10806891" y="4141601"/>
                  <a:pt x="10758916" y="4129612"/>
                  <a:pt x="10706942" y="4121619"/>
                </a:cubicBezTo>
                <a:cubicBezTo>
                  <a:pt x="10491053" y="4117623"/>
                  <a:pt x="10267167" y="4069665"/>
                  <a:pt x="10107248" y="4133608"/>
                </a:cubicBezTo>
                <a:cubicBezTo>
                  <a:pt x="10027289" y="4165580"/>
                  <a:pt x="9947330" y="4201548"/>
                  <a:pt x="9867371" y="4233520"/>
                </a:cubicBezTo>
                <a:cubicBezTo>
                  <a:pt x="9827391" y="4249506"/>
                  <a:pt x="9787412" y="4269488"/>
                  <a:pt x="9743434" y="4285474"/>
                </a:cubicBezTo>
                <a:cubicBezTo>
                  <a:pt x="9195714" y="4581211"/>
                  <a:pt x="8604016" y="4565225"/>
                  <a:pt x="8048300" y="4309452"/>
                </a:cubicBezTo>
                <a:cubicBezTo>
                  <a:pt x="8004322" y="4301459"/>
                  <a:pt x="7980334" y="4293467"/>
                  <a:pt x="7980334" y="4293467"/>
                </a:cubicBezTo>
                <a:cubicBezTo>
                  <a:pt x="7980334" y="4293467"/>
                  <a:pt x="7956347" y="4273484"/>
                  <a:pt x="7916367" y="4237516"/>
                </a:cubicBezTo>
                <a:cubicBezTo>
                  <a:pt x="7876388" y="4205545"/>
                  <a:pt x="7824414" y="4161584"/>
                  <a:pt x="7772441" y="4117623"/>
                </a:cubicBezTo>
                <a:cubicBezTo>
                  <a:pt x="7700477" y="4061672"/>
                  <a:pt x="7644506" y="3993733"/>
                  <a:pt x="7592532" y="3925793"/>
                </a:cubicBezTo>
                <a:cubicBezTo>
                  <a:pt x="7564547" y="3893821"/>
                  <a:pt x="7536561" y="3857853"/>
                  <a:pt x="7508575" y="3825882"/>
                </a:cubicBezTo>
                <a:cubicBezTo>
                  <a:pt x="7180743" y="3526148"/>
                  <a:pt x="6844914" y="3190446"/>
                  <a:pt x="6369157" y="3174461"/>
                </a:cubicBezTo>
                <a:cubicBezTo>
                  <a:pt x="6317184" y="3170464"/>
                  <a:pt x="6261212" y="3170464"/>
                  <a:pt x="6205241" y="3170464"/>
                </a:cubicBezTo>
                <a:cubicBezTo>
                  <a:pt x="6045323" y="3170464"/>
                  <a:pt x="5881406" y="3182453"/>
                  <a:pt x="5729484" y="3186450"/>
                </a:cubicBezTo>
                <a:cubicBezTo>
                  <a:pt x="5685507" y="3186450"/>
                  <a:pt x="5645527" y="3190446"/>
                  <a:pt x="5601549" y="3194443"/>
                </a:cubicBezTo>
                <a:cubicBezTo>
                  <a:pt x="5433635" y="3210429"/>
                  <a:pt x="5269719" y="3234407"/>
                  <a:pt x="5097807" y="3254390"/>
                </a:cubicBezTo>
                <a:cubicBezTo>
                  <a:pt x="4993860" y="3262382"/>
                  <a:pt x="4925894" y="3270375"/>
                  <a:pt x="4925894" y="3270375"/>
                </a:cubicBezTo>
                <a:cubicBezTo>
                  <a:pt x="4925894" y="3270375"/>
                  <a:pt x="4833942" y="3306343"/>
                  <a:pt x="4741988" y="3342311"/>
                </a:cubicBezTo>
                <a:cubicBezTo>
                  <a:pt x="4650035" y="3378279"/>
                  <a:pt x="4558083" y="3414248"/>
                  <a:pt x="4558083" y="3414248"/>
                </a:cubicBezTo>
                <a:cubicBezTo>
                  <a:pt x="4174278" y="3606077"/>
                  <a:pt x="3790474" y="3606077"/>
                  <a:pt x="3398674" y="3550127"/>
                </a:cubicBezTo>
                <a:cubicBezTo>
                  <a:pt x="3358694" y="3554123"/>
                  <a:pt x="3314717" y="3562116"/>
                  <a:pt x="3266741" y="3566113"/>
                </a:cubicBezTo>
                <a:cubicBezTo>
                  <a:pt x="2998878" y="3598084"/>
                  <a:pt x="2762999" y="3729967"/>
                  <a:pt x="2551107" y="3889825"/>
                </a:cubicBezTo>
                <a:cubicBezTo>
                  <a:pt x="2515125" y="3913804"/>
                  <a:pt x="2479144" y="3941779"/>
                  <a:pt x="2443162" y="3969754"/>
                </a:cubicBezTo>
                <a:cubicBezTo>
                  <a:pt x="2095340" y="4245509"/>
                  <a:pt x="1599593" y="4197552"/>
                  <a:pt x="1195799" y="4089647"/>
                </a:cubicBezTo>
                <a:cubicBezTo>
                  <a:pt x="1139828" y="4073662"/>
                  <a:pt x="1083856" y="4053679"/>
                  <a:pt x="1031882" y="4029701"/>
                </a:cubicBezTo>
                <a:cubicBezTo>
                  <a:pt x="975911" y="4005722"/>
                  <a:pt x="923938" y="3981743"/>
                  <a:pt x="871964" y="3957765"/>
                </a:cubicBezTo>
                <a:cubicBezTo>
                  <a:pt x="823989" y="3937782"/>
                  <a:pt x="780011" y="3917800"/>
                  <a:pt x="732036" y="3897818"/>
                </a:cubicBezTo>
                <a:cubicBezTo>
                  <a:pt x="596105" y="3841868"/>
                  <a:pt x="452179" y="3793910"/>
                  <a:pt x="304254" y="3765935"/>
                </a:cubicBezTo>
                <a:cubicBezTo>
                  <a:pt x="260276" y="3749949"/>
                  <a:pt x="216299" y="3733963"/>
                  <a:pt x="172321" y="3721974"/>
                </a:cubicBezTo>
                <a:lnTo>
                  <a:pt x="0" y="3657700"/>
                </a:lnTo>
                <a:lnTo>
                  <a:pt x="0" y="3455381"/>
                </a:lnTo>
                <a:lnTo>
                  <a:pt x="65189" y="3480064"/>
                </a:lnTo>
                <a:cubicBezTo>
                  <a:pt x="110853" y="3494676"/>
                  <a:pt x="157329" y="3507165"/>
                  <a:pt x="204305" y="3518155"/>
                </a:cubicBezTo>
                <a:cubicBezTo>
                  <a:pt x="252281" y="3526148"/>
                  <a:pt x="300256" y="3538137"/>
                  <a:pt x="348232" y="3546130"/>
                </a:cubicBezTo>
                <a:cubicBezTo>
                  <a:pt x="452179" y="3562116"/>
                  <a:pt x="556125" y="3578102"/>
                  <a:pt x="660072" y="3594088"/>
                </a:cubicBezTo>
                <a:cubicBezTo>
                  <a:pt x="712046" y="3602081"/>
                  <a:pt x="764019" y="3614070"/>
                  <a:pt x="811995" y="3622063"/>
                </a:cubicBezTo>
                <a:cubicBezTo>
                  <a:pt x="963917" y="3658031"/>
                  <a:pt x="1111842" y="3693999"/>
                  <a:pt x="1263764" y="3721974"/>
                </a:cubicBezTo>
                <a:cubicBezTo>
                  <a:pt x="1311739" y="3733963"/>
                  <a:pt x="1363713" y="3741956"/>
                  <a:pt x="1411688" y="3745953"/>
                </a:cubicBezTo>
                <a:cubicBezTo>
                  <a:pt x="1647568" y="3781921"/>
                  <a:pt x="1887446" y="3765935"/>
                  <a:pt x="2103336" y="3701992"/>
                </a:cubicBezTo>
                <a:cubicBezTo>
                  <a:pt x="2147313" y="3690003"/>
                  <a:pt x="2187293" y="3674017"/>
                  <a:pt x="2227272" y="3654034"/>
                </a:cubicBezTo>
                <a:cubicBezTo>
                  <a:pt x="2347211" y="3602081"/>
                  <a:pt x="2463152" y="3534141"/>
                  <a:pt x="2575095" y="3462205"/>
                </a:cubicBezTo>
                <a:cubicBezTo>
                  <a:pt x="2782989" y="3318333"/>
                  <a:pt x="3054850" y="3286361"/>
                  <a:pt x="3286731" y="3222418"/>
                </a:cubicBezTo>
                <a:cubicBezTo>
                  <a:pt x="3330709" y="3214425"/>
                  <a:pt x="3370688" y="3202436"/>
                  <a:pt x="3414666" y="3194443"/>
                </a:cubicBezTo>
                <a:cubicBezTo>
                  <a:pt x="3706517" y="3122507"/>
                  <a:pt x="3966384" y="3062560"/>
                  <a:pt x="3966384" y="3062560"/>
                </a:cubicBezTo>
                <a:cubicBezTo>
                  <a:pt x="3966384" y="3062560"/>
                  <a:pt x="4206262" y="2950659"/>
                  <a:pt x="4482121" y="2826769"/>
                </a:cubicBezTo>
                <a:cubicBezTo>
                  <a:pt x="4518102" y="2810784"/>
                  <a:pt x="4558083" y="2794798"/>
                  <a:pt x="4598062" y="2774816"/>
                </a:cubicBezTo>
                <a:cubicBezTo>
                  <a:pt x="4737990" y="2710872"/>
                  <a:pt x="4873921" y="2642933"/>
                  <a:pt x="5009852" y="2582986"/>
                </a:cubicBezTo>
                <a:cubicBezTo>
                  <a:pt x="5057827" y="2563004"/>
                  <a:pt x="5101804" y="2543021"/>
                  <a:pt x="5149780" y="2523039"/>
                </a:cubicBezTo>
                <a:cubicBezTo>
                  <a:pt x="5485609" y="2423128"/>
                  <a:pt x="5773462" y="2287249"/>
                  <a:pt x="6033329" y="2051458"/>
                </a:cubicBezTo>
                <a:cubicBezTo>
                  <a:pt x="6069310" y="2015490"/>
                  <a:pt x="6105292" y="1983519"/>
                  <a:pt x="6141274" y="1943554"/>
                </a:cubicBezTo>
                <a:cubicBezTo>
                  <a:pt x="6173257" y="1911583"/>
                  <a:pt x="6189249" y="1879611"/>
                  <a:pt x="6237225" y="1863625"/>
                </a:cubicBezTo>
                <a:cubicBezTo>
                  <a:pt x="6545068" y="1815668"/>
                  <a:pt x="6816929" y="1703767"/>
                  <a:pt x="7072798" y="1555898"/>
                </a:cubicBezTo>
                <a:cubicBezTo>
                  <a:pt x="7116776" y="1531920"/>
                  <a:pt x="7156755" y="1503945"/>
                  <a:pt x="7200733" y="1475969"/>
                </a:cubicBezTo>
                <a:cubicBezTo>
                  <a:pt x="7356653" y="1384051"/>
                  <a:pt x="7484588" y="1264158"/>
                  <a:pt x="7592532" y="1124282"/>
                </a:cubicBezTo>
                <a:cubicBezTo>
                  <a:pt x="7620518" y="1092310"/>
                  <a:pt x="7644506" y="1056342"/>
                  <a:pt x="7668494" y="1020374"/>
                </a:cubicBezTo>
                <a:cubicBezTo>
                  <a:pt x="7804424" y="856520"/>
                  <a:pt x="7820416" y="616733"/>
                  <a:pt x="7948351" y="456875"/>
                </a:cubicBezTo>
                <a:cubicBezTo>
                  <a:pt x="8004322" y="388935"/>
                  <a:pt x="8068290" y="324992"/>
                  <a:pt x="8132257" y="265045"/>
                </a:cubicBezTo>
                <a:cubicBezTo>
                  <a:pt x="8168239" y="233074"/>
                  <a:pt x="8204220" y="209095"/>
                  <a:pt x="8240202" y="181120"/>
                </a:cubicBezTo>
                <a:cubicBezTo>
                  <a:pt x="8447596" y="56231"/>
                  <a:pt x="8690909" y="-1530"/>
                  <a:pt x="8934027" y="31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0" y="2051464"/>
            <a:ext cx="12192000" cy="4029283"/>
          </a:xfrm>
          <a:custGeom>
            <a:avLst/>
            <a:gdLst>
              <a:gd name="connsiteX0" fmla="*/ 0 w 12192000"/>
              <a:gd name="connsiteY0" fmla="*/ 0 h 4029283"/>
              <a:gd name="connsiteX1" fmla="*/ 18429 w 12192000"/>
              <a:gd name="connsiteY1" fmla="*/ 10889 h 4029283"/>
              <a:gd name="connsiteX2" fmla="*/ 91495 w 12192000"/>
              <a:gd name="connsiteY2" fmla="*/ 54060 h 4029283"/>
              <a:gd name="connsiteX3" fmla="*/ 441818 w 12192000"/>
              <a:gd name="connsiteY3" fmla="*/ 258725 h 4029283"/>
              <a:gd name="connsiteX4" fmla="*/ 445754 w 12192000"/>
              <a:gd name="connsiteY4" fmla="*/ 258725 h 4029283"/>
              <a:gd name="connsiteX5" fmla="*/ 449690 w 12192000"/>
              <a:gd name="connsiteY5" fmla="*/ 262661 h 4029283"/>
              <a:gd name="connsiteX6" fmla="*/ 733097 w 12192000"/>
              <a:gd name="connsiteY6" fmla="*/ 561787 h 4029283"/>
              <a:gd name="connsiteX7" fmla="*/ 1012568 w 12192000"/>
              <a:gd name="connsiteY7" fmla="*/ 864848 h 4029283"/>
              <a:gd name="connsiteX8" fmla="*/ 1292039 w 12192000"/>
              <a:gd name="connsiteY8" fmla="*/ 1167910 h 4029283"/>
              <a:gd name="connsiteX9" fmla="*/ 1567574 w 12192000"/>
              <a:gd name="connsiteY9" fmla="*/ 1474907 h 4029283"/>
              <a:gd name="connsiteX10" fmla="*/ 1571510 w 12192000"/>
              <a:gd name="connsiteY10" fmla="*/ 1482779 h 4029283"/>
              <a:gd name="connsiteX11" fmla="*/ 1571510 w 12192000"/>
              <a:gd name="connsiteY11" fmla="*/ 1486715 h 4029283"/>
              <a:gd name="connsiteX12" fmla="*/ 1685660 w 12192000"/>
              <a:gd name="connsiteY12" fmla="*/ 1730738 h 4029283"/>
              <a:gd name="connsiteX13" fmla="*/ 1795874 w 12192000"/>
              <a:gd name="connsiteY13" fmla="*/ 1974762 h 4029283"/>
              <a:gd name="connsiteX14" fmla="*/ 1799810 w 12192000"/>
              <a:gd name="connsiteY14" fmla="*/ 1982634 h 4029283"/>
              <a:gd name="connsiteX15" fmla="*/ 1799810 w 12192000"/>
              <a:gd name="connsiteY15" fmla="*/ 1986569 h 4029283"/>
              <a:gd name="connsiteX16" fmla="*/ 1862790 w 12192000"/>
              <a:gd name="connsiteY16" fmla="*/ 2458873 h 4029283"/>
              <a:gd name="connsiteX17" fmla="*/ 1922448 w 12192000"/>
              <a:gd name="connsiteY17" fmla="*/ 2906271 h 4029283"/>
              <a:gd name="connsiteX18" fmla="*/ 1923656 w 12192000"/>
              <a:gd name="connsiteY18" fmla="*/ 2915332 h 4029283"/>
              <a:gd name="connsiteX19" fmla="*/ 1917897 w 12192000"/>
              <a:gd name="connsiteY19" fmla="*/ 2907562 h 4029283"/>
              <a:gd name="connsiteX20" fmla="*/ 1925769 w 12192000"/>
              <a:gd name="connsiteY20" fmla="*/ 2931177 h 4029283"/>
              <a:gd name="connsiteX21" fmla="*/ 1924785 w 12192000"/>
              <a:gd name="connsiteY21" fmla="*/ 2923797 h 4029283"/>
              <a:gd name="connsiteX22" fmla="*/ 1923656 w 12192000"/>
              <a:gd name="connsiteY22" fmla="*/ 2915332 h 4029283"/>
              <a:gd name="connsiteX23" fmla="*/ 1961548 w 12192000"/>
              <a:gd name="connsiteY23" fmla="*/ 2966451 h 4029283"/>
              <a:gd name="connsiteX24" fmla="*/ 2152801 w 12192000"/>
              <a:gd name="connsiteY24" fmla="*/ 3224468 h 4029283"/>
              <a:gd name="connsiteX25" fmla="*/ 2156221 w 12192000"/>
              <a:gd name="connsiteY25" fmla="*/ 3229082 h 4029283"/>
              <a:gd name="connsiteX26" fmla="*/ 2150133 w 12192000"/>
              <a:gd name="connsiteY26" fmla="*/ 3226367 h 4029283"/>
              <a:gd name="connsiteX27" fmla="*/ 2165878 w 12192000"/>
              <a:gd name="connsiteY27" fmla="*/ 3242110 h 4029283"/>
              <a:gd name="connsiteX28" fmla="*/ 2162003 w 12192000"/>
              <a:gd name="connsiteY28" fmla="*/ 3236883 h 4029283"/>
              <a:gd name="connsiteX29" fmla="*/ 2156221 w 12192000"/>
              <a:gd name="connsiteY29" fmla="*/ 3229082 h 4029283"/>
              <a:gd name="connsiteX30" fmla="*/ 2330730 w 12192000"/>
              <a:gd name="connsiteY30" fmla="*/ 3306914 h 4029283"/>
              <a:gd name="connsiteX31" fmla="*/ 2688717 w 12192000"/>
              <a:gd name="connsiteY31" fmla="*/ 3466577 h 4029283"/>
              <a:gd name="connsiteX32" fmla="*/ 2693399 w 12192000"/>
              <a:gd name="connsiteY32" fmla="*/ 3468665 h 4029283"/>
              <a:gd name="connsiteX33" fmla="*/ 2677585 w 12192000"/>
              <a:gd name="connsiteY33" fmla="*/ 3470390 h 4029283"/>
              <a:gd name="connsiteX34" fmla="*/ 2697266 w 12192000"/>
              <a:gd name="connsiteY34" fmla="*/ 3470390 h 4029283"/>
              <a:gd name="connsiteX35" fmla="*/ 2693399 w 12192000"/>
              <a:gd name="connsiteY35" fmla="*/ 3468665 h 4029283"/>
              <a:gd name="connsiteX36" fmla="*/ 2749044 w 12192000"/>
              <a:gd name="connsiteY36" fmla="*/ 3462595 h 4029283"/>
              <a:gd name="connsiteX37" fmla="*/ 2894077 w 12192000"/>
              <a:gd name="connsiteY37" fmla="*/ 3446775 h 4029283"/>
              <a:gd name="connsiteX38" fmla="*/ 3110568 w 12192000"/>
              <a:gd name="connsiteY38" fmla="*/ 3423160 h 4029283"/>
              <a:gd name="connsiteX39" fmla="*/ 3543551 w 12192000"/>
              <a:gd name="connsiteY39" fmla="*/ 3371994 h 4029283"/>
              <a:gd name="connsiteX40" fmla="*/ 3547487 w 12192000"/>
              <a:gd name="connsiteY40" fmla="*/ 3371994 h 4029283"/>
              <a:gd name="connsiteX41" fmla="*/ 3704936 w 12192000"/>
              <a:gd name="connsiteY41" fmla="*/ 3371994 h 4029283"/>
              <a:gd name="connsiteX42" fmla="*/ 3842703 w 12192000"/>
              <a:gd name="connsiteY42" fmla="*/ 3375438 h 4029283"/>
              <a:gd name="connsiteX43" fmla="*/ 3847029 w 12192000"/>
              <a:gd name="connsiteY43" fmla="*/ 3375546 h 4029283"/>
              <a:gd name="connsiteX44" fmla="*/ 3842703 w 12192000"/>
              <a:gd name="connsiteY44" fmla="*/ 3387737 h 4029283"/>
              <a:gd name="connsiteX45" fmla="*/ 3862384 w 12192000"/>
              <a:gd name="connsiteY45" fmla="*/ 3375930 h 4029283"/>
              <a:gd name="connsiteX46" fmla="*/ 3859924 w 12192000"/>
              <a:gd name="connsiteY46" fmla="*/ 3375868 h 4029283"/>
              <a:gd name="connsiteX47" fmla="*/ 3847029 w 12192000"/>
              <a:gd name="connsiteY47" fmla="*/ 3375546 h 4029283"/>
              <a:gd name="connsiteX48" fmla="*/ 3871287 w 12192000"/>
              <a:gd name="connsiteY48" fmla="*/ 3307190 h 4029283"/>
              <a:gd name="connsiteX49" fmla="*/ 3929300 w 12192000"/>
              <a:gd name="connsiteY49" fmla="*/ 3143714 h 4029283"/>
              <a:gd name="connsiteX50" fmla="*/ 4011960 w 12192000"/>
              <a:gd name="connsiteY50" fmla="*/ 2895754 h 4029283"/>
              <a:gd name="connsiteX51" fmla="*/ 4177281 w 12192000"/>
              <a:gd name="connsiteY51" fmla="*/ 2399835 h 4029283"/>
              <a:gd name="connsiteX52" fmla="*/ 4177281 w 12192000"/>
              <a:gd name="connsiteY52" fmla="*/ 2403771 h 4029283"/>
              <a:gd name="connsiteX53" fmla="*/ 4189089 w 12192000"/>
              <a:gd name="connsiteY53" fmla="*/ 2081030 h 4029283"/>
              <a:gd name="connsiteX54" fmla="*/ 4204834 w 12192000"/>
              <a:gd name="connsiteY54" fmla="*/ 1758289 h 4029283"/>
              <a:gd name="connsiteX55" fmla="*/ 4204834 w 12192000"/>
              <a:gd name="connsiteY55" fmla="*/ 1750418 h 4029283"/>
              <a:gd name="connsiteX56" fmla="*/ 4212707 w 12192000"/>
              <a:gd name="connsiteY56" fmla="*/ 1742546 h 4029283"/>
              <a:gd name="connsiteX57" fmla="*/ 4661435 w 12192000"/>
              <a:gd name="connsiteY57" fmla="*/ 1345024 h 4029283"/>
              <a:gd name="connsiteX58" fmla="*/ 4669307 w 12192000"/>
              <a:gd name="connsiteY58" fmla="*/ 1337152 h 4029283"/>
              <a:gd name="connsiteX59" fmla="*/ 4681116 w 12192000"/>
              <a:gd name="connsiteY59" fmla="*/ 1337152 h 4029283"/>
              <a:gd name="connsiteX60" fmla="*/ 5377825 w 12192000"/>
              <a:gd name="connsiteY60" fmla="*/ 1376511 h 4029283"/>
              <a:gd name="connsiteX61" fmla="*/ 5385697 w 12192000"/>
              <a:gd name="connsiteY61" fmla="*/ 1376511 h 4029283"/>
              <a:gd name="connsiteX62" fmla="*/ 5393570 w 12192000"/>
              <a:gd name="connsiteY62" fmla="*/ 1380446 h 4029283"/>
              <a:gd name="connsiteX63" fmla="*/ 5901341 w 12192000"/>
              <a:gd name="connsiteY63" fmla="*/ 1655957 h 4029283"/>
              <a:gd name="connsiteX64" fmla="*/ 5893468 w 12192000"/>
              <a:gd name="connsiteY64" fmla="*/ 1655957 h 4029283"/>
              <a:gd name="connsiteX65" fmla="*/ 6478864 w 12192000"/>
              <a:gd name="connsiteY65" fmla="*/ 1887112 h 4029283"/>
              <a:gd name="connsiteX66" fmla="*/ 6501485 w 12192000"/>
              <a:gd name="connsiteY66" fmla="*/ 1896045 h 4029283"/>
              <a:gd name="connsiteX67" fmla="*/ 6491772 w 12192000"/>
              <a:gd name="connsiteY67" fmla="*/ 1896045 h 4029283"/>
              <a:gd name="connsiteX68" fmla="*/ 6511453 w 12192000"/>
              <a:gd name="connsiteY68" fmla="*/ 1899981 h 4029283"/>
              <a:gd name="connsiteX69" fmla="*/ 6501797 w 12192000"/>
              <a:gd name="connsiteY69" fmla="*/ 1896168 h 4029283"/>
              <a:gd name="connsiteX70" fmla="*/ 6501485 w 12192000"/>
              <a:gd name="connsiteY70" fmla="*/ 1896045 h 4029283"/>
              <a:gd name="connsiteX71" fmla="*/ 6634690 w 12192000"/>
              <a:gd name="connsiteY71" fmla="*/ 1896045 h 4029283"/>
              <a:gd name="connsiteX72" fmla="*/ 6924755 w 12192000"/>
              <a:gd name="connsiteY72" fmla="*/ 1896045 h 4029283"/>
              <a:gd name="connsiteX73" fmla="*/ 7141247 w 12192000"/>
              <a:gd name="connsiteY73" fmla="*/ 1896045 h 4029283"/>
              <a:gd name="connsiteX74" fmla="*/ 7251460 w 12192000"/>
              <a:gd name="connsiteY74" fmla="*/ 1892109 h 4029283"/>
              <a:gd name="connsiteX75" fmla="*/ 7306567 w 12192000"/>
              <a:gd name="connsiteY75" fmla="*/ 1892109 h 4029283"/>
              <a:gd name="connsiteX76" fmla="*/ 7318376 w 12192000"/>
              <a:gd name="connsiteY76" fmla="*/ 1892109 h 4029283"/>
              <a:gd name="connsiteX77" fmla="*/ 7326248 w 12192000"/>
              <a:gd name="connsiteY77" fmla="*/ 1892109 h 4029283"/>
              <a:gd name="connsiteX78" fmla="*/ 7338057 w 12192000"/>
              <a:gd name="connsiteY78" fmla="*/ 1896045 h 4029283"/>
              <a:gd name="connsiteX79" fmla="*/ 7361674 w 12192000"/>
              <a:gd name="connsiteY79" fmla="*/ 1899981 h 4029283"/>
              <a:gd name="connsiteX80" fmla="*/ 7373483 w 12192000"/>
              <a:gd name="connsiteY80" fmla="*/ 1903916 h 4029283"/>
              <a:gd name="connsiteX81" fmla="*/ 7582102 w 12192000"/>
              <a:gd name="connsiteY81" fmla="*/ 1974762 h 4029283"/>
              <a:gd name="connsiteX82" fmla="*/ 7786785 w 12192000"/>
              <a:gd name="connsiteY82" fmla="*/ 2045607 h 4029283"/>
              <a:gd name="connsiteX83" fmla="*/ 8174563 w 12192000"/>
              <a:gd name="connsiteY83" fmla="*/ 2183555 h 4029283"/>
              <a:gd name="connsiteX84" fmla="*/ 8181323 w 12192000"/>
              <a:gd name="connsiteY84" fmla="*/ 2185959 h 4029283"/>
              <a:gd name="connsiteX85" fmla="*/ 8168597 w 12192000"/>
              <a:gd name="connsiteY85" fmla="*/ 2187299 h 4029283"/>
              <a:gd name="connsiteX86" fmla="*/ 8196151 w 12192000"/>
              <a:gd name="connsiteY86" fmla="*/ 2191234 h 4029283"/>
              <a:gd name="connsiteX87" fmla="*/ 8189755 w 12192000"/>
              <a:gd name="connsiteY87" fmla="*/ 2188959 h 4029283"/>
              <a:gd name="connsiteX88" fmla="*/ 8181323 w 12192000"/>
              <a:gd name="connsiteY88" fmla="*/ 2185959 h 4029283"/>
              <a:gd name="connsiteX89" fmla="*/ 8267341 w 12192000"/>
              <a:gd name="connsiteY89" fmla="*/ 2176905 h 4029283"/>
              <a:gd name="connsiteX90" fmla="*/ 8467749 w 12192000"/>
              <a:gd name="connsiteY90" fmla="*/ 2155812 h 4029283"/>
              <a:gd name="connsiteX91" fmla="*/ 8471685 w 12192000"/>
              <a:gd name="connsiteY91" fmla="*/ 2155812 h 4029283"/>
              <a:gd name="connsiteX92" fmla="*/ 8475621 w 12192000"/>
              <a:gd name="connsiteY92" fmla="*/ 2155812 h 4029283"/>
              <a:gd name="connsiteX93" fmla="*/ 9058180 w 12192000"/>
              <a:gd name="connsiteY93" fmla="*/ 2171555 h 4029283"/>
              <a:gd name="connsiteX94" fmla="*/ 9073925 w 12192000"/>
              <a:gd name="connsiteY94" fmla="*/ 2171555 h 4029283"/>
              <a:gd name="connsiteX95" fmla="*/ 9085734 w 12192000"/>
              <a:gd name="connsiteY95" fmla="*/ 2179427 h 4029283"/>
              <a:gd name="connsiteX96" fmla="*/ 9695846 w 12192000"/>
              <a:gd name="connsiteY96" fmla="*/ 2494296 h 4029283"/>
              <a:gd name="connsiteX97" fmla="*/ 9711591 w 12192000"/>
              <a:gd name="connsiteY97" fmla="*/ 2502168 h 4029283"/>
              <a:gd name="connsiteX98" fmla="*/ 9719464 w 12192000"/>
              <a:gd name="connsiteY98" fmla="*/ 2513975 h 4029283"/>
              <a:gd name="connsiteX99" fmla="*/ 9935955 w 12192000"/>
              <a:gd name="connsiteY99" fmla="*/ 2828844 h 4029283"/>
              <a:gd name="connsiteX100" fmla="*/ 9932019 w 12192000"/>
              <a:gd name="connsiteY100" fmla="*/ 2824909 h 4029283"/>
              <a:gd name="connsiteX101" fmla="*/ 10246916 w 12192000"/>
              <a:gd name="connsiteY101" fmla="*/ 3206687 h 4029283"/>
              <a:gd name="connsiteX102" fmla="*/ 10235107 w 12192000"/>
              <a:gd name="connsiteY102" fmla="*/ 3198816 h 4029283"/>
              <a:gd name="connsiteX103" fmla="*/ 10368938 w 12192000"/>
              <a:gd name="connsiteY103" fmla="*/ 3305084 h 4029283"/>
              <a:gd name="connsiteX104" fmla="*/ 10498833 w 12192000"/>
              <a:gd name="connsiteY104" fmla="*/ 3415288 h 4029283"/>
              <a:gd name="connsiteX105" fmla="*/ 10530323 w 12192000"/>
              <a:gd name="connsiteY105" fmla="*/ 3450711 h 4029283"/>
              <a:gd name="connsiteX106" fmla="*/ 10546068 w 12192000"/>
              <a:gd name="connsiteY106" fmla="*/ 3466455 h 4029283"/>
              <a:gd name="connsiteX107" fmla="*/ 10550004 w 12192000"/>
              <a:gd name="connsiteY107" fmla="*/ 3470390 h 4029283"/>
              <a:gd name="connsiteX108" fmla="*/ 10553940 w 12192000"/>
              <a:gd name="connsiteY108" fmla="*/ 3474326 h 4029283"/>
              <a:gd name="connsiteX109" fmla="*/ 10620856 w 12192000"/>
              <a:gd name="connsiteY109" fmla="*/ 3517621 h 4029283"/>
              <a:gd name="connsiteX110" fmla="*/ 10762559 w 12192000"/>
              <a:gd name="connsiteY110" fmla="*/ 3604210 h 4029283"/>
              <a:gd name="connsiteX111" fmla="*/ 10908199 w 12192000"/>
              <a:gd name="connsiteY111" fmla="*/ 3686863 h 4029283"/>
              <a:gd name="connsiteX112" fmla="*/ 10982987 w 12192000"/>
              <a:gd name="connsiteY112" fmla="*/ 3730157 h 4029283"/>
              <a:gd name="connsiteX113" fmla="*/ 10986923 w 12192000"/>
              <a:gd name="connsiteY113" fmla="*/ 3734093 h 4029283"/>
              <a:gd name="connsiteX114" fmla="*/ 10990859 w 12192000"/>
              <a:gd name="connsiteY114" fmla="*/ 3734093 h 4029283"/>
              <a:gd name="connsiteX115" fmla="*/ 10994795 w 12192000"/>
              <a:gd name="connsiteY115" fmla="*/ 3738029 h 4029283"/>
              <a:gd name="connsiteX116" fmla="*/ 11006604 w 12192000"/>
              <a:gd name="connsiteY116" fmla="*/ 3745901 h 4029283"/>
              <a:gd name="connsiteX117" fmla="*/ 11014477 w 12192000"/>
              <a:gd name="connsiteY117" fmla="*/ 3749837 h 4029283"/>
              <a:gd name="connsiteX118" fmla="*/ 11030221 w 12192000"/>
              <a:gd name="connsiteY118" fmla="*/ 3757708 h 4029283"/>
              <a:gd name="connsiteX119" fmla="*/ 11049902 w 12192000"/>
              <a:gd name="connsiteY119" fmla="*/ 3765580 h 4029283"/>
              <a:gd name="connsiteX120" fmla="*/ 11207351 w 12192000"/>
              <a:gd name="connsiteY120" fmla="*/ 3820682 h 4029283"/>
              <a:gd name="connsiteX121" fmla="*/ 11364799 w 12192000"/>
              <a:gd name="connsiteY121" fmla="*/ 3867913 h 4029283"/>
              <a:gd name="connsiteX122" fmla="*/ 11360863 w 12192000"/>
              <a:gd name="connsiteY122" fmla="*/ 3867913 h 4029283"/>
              <a:gd name="connsiteX123" fmla="*/ 11707249 w 12192000"/>
              <a:gd name="connsiteY123" fmla="*/ 3926951 h 4029283"/>
              <a:gd name="connsiteX124" fmla="*/ 12051415 w 12192000"/>
              <a:gd name="connsiteY124" fmla="*/ 3989521 h 4029283"/>
              <a:gd name="connsiteX125" fmla="*/ 12045763 w 12192000"/>
              <a:gd name="connsiteY125" fmla="*/ 3989924 h 4029283"/>
              <a:gd name="connsiteX126" fmla="*/ 12053636 w 12192000"/>
              <a:gd name="connsiteY126" fmla="*/ 3989924 h 4029283"/>
              <a:gd name="connsiteX127" fmla="*/ 12051415 w 12192000"/>
              <a:gd name="connsiteY127" fmla="*/ 3989521 h 4029283"/>
              <a:gd name="connsiteX128" fmla="*/ 12192000 w 12192000"/>
              <a:gd name="connsiteY128" fmla="*/ 3979480 h 4029283"/>
              <a:gd name="connsiteX129" fmla="*/ 12192000 w 12192000"/>
              <a:gd name="connsiteY129" fmla="*/ 4011989 h 4029283"/>
              <a:gd name="connsiteX130" fmla="*/ 12053636 w 12192000"/>
              <a:gd name="connsiteY130" fmla="*/ 4029283 h 4029283"/>
              <a:gd name="connsiteX131" fmla="*/ 12049700 w 12192000"/>
              <a:gd name="connsiteY131" fmla="*/ 4029283 h 4029283"/>
              <a:gd name="connsiteX132" fmla="*/ 12045763 w 12192000"/>
              <a:gd name="connsiteY132" fmla="*/ 4029283 h 4029283"/>
              <a:gd name="connsiteX133" fmla="*/ 11699377 w 12192000"/>
              <a:gd name="connsiteY133" fmla="*/ 3982053 h 4029283"/>
              <a:gd name="connsiteX134" fmla="*/ 11352991 w 12192000"/>
              <a:gd name="connsiteY134" fmla="*/ 3930887 h 4029283"/>
              <a:gd name="connsiteX135" fmla="*/ 11349054 w 12192000"/>
              <a:gd name="connsiteY135" fmla="*/ 3930887 h 4029283"/>
              <a:gd name="connsiteX136" fmla="*/ 11183734 w 12192000"/>
              <a:gd name="connsiteY136" fmla="*/ 3887592 h 4029283"/>
              <a:gd name="connsiteX137" fmla="*/ 11022349 w 12192000"/>
              <a:gd name="connsiteY137" fmla="*/ 3836426 h 4029283"/>
              <a:gd name="connsiteX138" fmla="*/ 11002668 w 12192000"/>
              <a:gd name="connsiteY138" fmla="*/ 3828554 h 4029283"/>
              <a:gd name="connsiteX139" fmla="*/ 10979051 w 12192000"/>
              <a:gd name="connsiteY139" fmla="*/ 3816746 h 4029283"/>
              <a:gd name="connsiteX140" fmla="*/ 10967242 w 12192000"/>
              <a:gd name="connsiteY140" fmla="*/ 3812811 h 4029283"/>
              <a:gd name="connsiteX141" fmla="*/ 10951497 w 12192000"/>
              <a:gd name="connsiteY141" fmla="*/ 3801003 h 4029283"/>
              <a:gd name="connsiteX142" fmla="*/ 10947561 w 12192000"/>
              <a:gd name="connsiteY142" fmla="*/ 3797067 h 4029283"/>
              <a:gd name="connsiteX143" fmla="*/ 10939689 w 12192000"/>
              <a:gd name="connsiteY143" fmla="*/ 3793131 h 4029283"/>
              <a:gd name="connsiteX144" fmla="*/ 10868837 w 12192000"/>
              <a:gd name="connsiteY144" fmla="*/ 3753773 h 4029283"/>
              <a:gd name="connsiteX145" fmla="*/ 10723197 w 12192000"/>
              <a:gd name="connsiteY145" fmla="*/ 3675055 h 4029283"/>
              <a:gd name="connsiteX146" fmla="*/ 10573621 w 12192000"/>
              <a:gd name="connsiteY146" fmla="*/ 3592402 h 4029283"/>
              <a:gd name="connsiteX147" fmla="*/ 10498833 w 12192000"/>
              <a:gd name="connsiteY147" fmla="*/ 3545172 h 4029283"/>
              <a:gd name="connsiteX148" fmla="*/ 10487024 w 12192000"/>
              <a:gd name="connsiteY148" fmla="*/ 3537300 h 4029283"/>
              <a:gd name="connsiteX149" fmla="*/ 10479152 w 12192000"/>
              <a:gd name="connsiteY149" fmla="*/ 3525492 h 4029283"/>
              <a:gd name="connsiteX150" fmla="*/ 10463407 w 12192000"/>
              <a:gd name="connsiteY150" fmla="*/ 3509749 h 4029283"/>
              <a:gd name="connsiteX151" fmla="*/ 10435854 w 12192000"/>
              <a:gd name="connsiteY151" fmla="*/ 3482198 h 4029283"/>
              <a:gd name="connsiteX152" fmla="*/ 10180000 w 12192000"/>
              <a:gd name="connsiteY152" fmla="*/ 3277533 h 4029283"/>
              <a:gd name="connsiteX153" fmla="*/ 10172128 w 12192000"/>
              <a:gd name="connsiteY153" fmla="*/ 3273597 h 4029283"/>
              <a:gd name="connsiteX154" fmla="*/ 10168191 w 12192000"/>
              <a:gd name="connsiteY154" fmla="*/ 3269661 h 4029283"/>
              <a:gd name="connsiteX155" fmla="*/ 9853295 w 12192000"/>
              <a:gd name="connsiteY155" fmla="*/ 2895754 h 4029283"/>
              <a:gd name="connsiteX156" fmla="*/ 9849359 w 12192000"/>
              <a:gd name="connsiteY156" fmla="*/ 2891818 h 4029283"/>
              <a:gd name="connsiteX157" fmla="*/ 9636827 w 12192000"/>
              <a:gd name="connsiteY157" fmla="*/ 2593554 h 4029283"/>
              <a:gd name="connsiteX158" fmla="*/ 9633549 w 12192000"/>
              <a:gd name="connsiteY158" fmla="*/ 2588953 h 4029283"/>
              <a:gd name="connsiteX159" fmla="*/ 9648612 w 12192000"/>
              <a:gd name="connsiteY159" fmla="*/ 2596628 h 4029283"/>
              <a:gd name="connsiteX160" fmla="*/ 9624995 w 12192000"/>
              <a:gd name="connsiteY160" fmla="*/ 2576949 h 4029283"/>
              <a:gd name="connsiteX161" fmla="*/ 9628501 w 12192000"/>
              <a:gd name="connsiteY161" fmla="*/ 2581869 h 4029283"/>
              <a:gd name="connsiteX162" fmla="*/ 9633549 w 12192000"/>
              <a:gd name="connsiteY162" fmla="*/ 2588953 h 4029283"/>
              <a:gd name="connsiteX163" fmla="*/ 9444629 w 12192000"/>
              <a:gd name="connsiteY163" fmla="*/ 2492697 h 4029283"/>
              <a:gd name="connsiteX164" fmla="*/ 9063216 w 12192000"/>
              <a:gd name="connsiteY164" fmla="*/ 2298364 h 4029283"/>
              <a:gd name="connsiteX165" fmla="*/ 9045399 w 12192000"/>
              <a:gd name="connsiteY165" fmla="*/ 2289286 h 4029283"/>
              <a:gd name="connsiteX166" fmla="*/ 9058180 w 12192000"/>
              <a:gd name="connsiteY166" fmla="*/ 2289631 h 4029283"/>
              <a:gd name="connsiteX167" fmla="*/ 9030627 w 12192000"/>
              <a:gd name="connsiteY167" fmla="*/ 2281759 h 4029283"/>
              <a:gd name="connsiteX168" fmla="*/ 9040283 w 12192000"/>
              <a:gd name="connsiteY168" fmla="*/ 2286679 h 4029283"/>
              <a:gd name="connsiteX169" fmla="*/ 9045399 w 12192000"/>
              <a:gd name="connsiteY169" fmla="*/ 2289286 h 4029283"/>
              <a:gd name="connsiteX170" fmla="*/ 8481886 w 12192000"/>
              <a:gd name="connsiteY170" fmla="*/ 2274057 h 4029283"/>
              <a:gd name="connsiteX171" fmla="*/ 8483494 w 12192000"/>
              <a:gd name="connsiteY171" fmla="*/ 2273888 h 4029283"/>
              <a:gd name="connsiteX172" fmla="*/ 8475621 w 12192000"/>
              <a:gd name="connsiteY172" fmla="*/ 2273888 h 4029283"/>
              <a:gd name="connsiteX173" fmla="*/ 8481886 w 12192000"/>
              <a:gd name="connsiteY173" fmla="*/ 2274057 h 4029283"/>
              <a:gd name="connsiteX174" fmla="*/ 8384751 w 12192000"/>
              <a:gd name="connsiteY174" fmla="*/ 2284281 h 4029283"/>
              <a:gd name="connsiteX175" fmla="*/ 8184342 w 12192000"/>
              <a:gd name="connsiteY175" fmla="*/ 2305375 h 4029283"/>
              <a:gd name="connsiteX176" fmla="*/ 8168597 w 12192000"/>
              <a:gd name="connsiteY176" fmla="*/ 2305375 h 4029283"/>
              <a:gd name="connsiteX177" fmla="*/ 8156788 w 12192000"/>
              <a:gd name="connsiteY177" fmla="*/ 2301439 h 4029283"/>
              <a:gd name="connsiteX178" fmla="*/ 7747423 w 12192000"/>
              <a:gd name="connsiteY178" fmla="*/ 2151876 h 4029283"/>
              <a:gd name="connsiteX179" fmla="*/ 7546676 w 12192000"/>
              <a:gd name="connsiteY179" fmla="*/ 2077094 h 4029283"/>
              <a:gd name="connsiteX180" fmla="*/ 7341993 w 12192000"/>
              <a:gd name="connsiteY180" fmla="*/ 2006249 h 4029283"/>
              <a:gd name="connsiteX181" fmla="*/ 7330185 w 12192000"/>
              <a:gd name="connsiteY181" fmla="*/ 2002313 h 4029283"/>
              <a:gd name="connsiteX182" fmla="*/ 7326248 w 12192000"/>
              <a:gd name="connsiteY182" fmla="*/ 2002313 h 4029283"/>
              <a:gd name="connsiteX183" fmla="*/ 7318376 w 12192000"/>
              <a:gd name="connsiteY183" fmla="*/ 2002313 h 4029283"/>
              <a:gd name="connsiteX184" fmla="*/ 7306567 w 12192000"/>
              <a:gd name="connsiteY184" fmla="*/ 2002313 h 4029283"/>
              <a:gd name="connsiteX185" fmla="*/ 7251460 w 12192000"/>
              <a:gd name="connsiteY185" fmla="*/ 2002313 h 4029283"/>
              <a:gd name="connsiteX186" fmla="*/ 7141247 w 12192000"/>
              <a:gd name="connsiteY186" fmla="*/ 1998377 h 4029283"/>
              <a:gd name="connsiteX187" fmla="*/ 6924755 w 12192000"/>
              <a:gd name="connsiteY187" fmla="*/ 1998377 h 4029283"/>
              <a:gd name="connsiteX188" fmla="*/ 6491772 w 12192000"/>
              <a:gd name="connsiteY188" fmla="*/ 1998377 h 4029283"/>
              <a:gd name="connsiteX189" fmla="*/ 6479963 w 12192000"/>
              <a:gd name="connsiteY189" fmla="*/ 1998377 h 4029283"/>
              <a:gd name="connsiteX190" fmla="*/ 6472091 w 12192000"/>
              <a:gd name="connsiteY190" fmla="*/ 1994441 h 4029283"/>
              <a:gd name="connsiteX191" fmla="*/ 5861978 w 12192000"/>
              <a:gd name="connsiteY191" fmla="*/ 1734674 h 4029283"/>
              <a:gd name="connsiteX192" fmla="*/ 5858042 w 12192000"/>
              <a:gd name="connsiteY192" fmla="*/ 1734674 h 4029283"/>
              <a:gd name="connsiteX193" fmla="*/ 5854106 w 12192000"/>
              <a:gd name="connsiteY193" fmla="*/ 1734674 h 4029283"/>
              <a:gd name="connsiteX194" fmla="*/ 5362018 w 12192000"/>
              <a:gd name="connsiteY194" fmla="*/ 1447971 h 4029283"/>
              <a:gd name="connsiteX195" fmla="*/ 5359532 w 12192000"/>
              <a:gd name="connsiteY195" fmla="*/ 1446523 h 4029283"/>
              <a:gd name="connsiteX196" fmla="*/ 5369952 w 12192000"/>
              <a:gd name="connsiteY196" fmla="*/ 1447356 h 4029283"/>
              <a:gd name="connsiteX197" fmla="*/ 5354207 w 12192000"/>
              <a:gd name="connsiteY197" fmla="*/ 1443420 h 4029283"/>
              <a:gd name="connsiteX198" fmla="*/ 5359532 w 12192000"/>
              <a:gd name="connsiteY198" fmla="*/ 1446523 h 4029283"/>
              <a:gd name="connsiteX199" fmla="*/ 5142583 w 12192000"/>
              <a:gd name="connsiteY199" fmla="*/ 1429168 h 4029283"/>
              <a:gd name="connsiteX200" fmla="*/ 4691879 w 12192000"/>
              <a:gd name="connsiteY200" fmla="*/ 1393115 h 4029283"/>
              <a:gd name="connsiteX201" fmla="*/ 4690517 w 12192000"/>
              <a:gd name="connsiteY201" fmla="*/ 1393006 h 4029283"/>
              <a:gd name="connsiteX202" fmla="*/ 4700797 w 12192000"/>
              <a:gd name="connsiteY202" fmla="*/ 1384382 h 4029283"/>
              <a:gd name="connsiteX203" fmla="*/ 4681116 w 12192000"/>
              <a:gd name="connsiteY203" fmla="*/ 1392254 h 4029283"/>
              <a:gd name="connsiteX204" fmla="*/ 4690517 w 12192000"/>
              <a:gd name="connsiteY204" fmla="*/ 1393006 h 4029283"/>
              <a:gd name="connsiteX205" fmla="*/ 4619038 w 12192000"/>
              <a:gd name="connsiteY205" fmla="*/ 1452971 h 4029283"/>
              <a:gd name="connsiteX206" fmla="*/ 4260818 w 12192000"/>
              <a:gd name="connsiteY206" fmla="*/ 1753485 h 4029283"/>
              <a:gd name="connsiteX207" fmla="*/ 4243732 w 12192000"/>
              <a:gd name="connsiteY207" fmla="*/ 1767819 h 4029283"/>
              <a:gd name="connsiteX208" fmla="*/ 4244196 w 12192000"/>
              <a:gd name="connsiteY208" fmla="*/ 1758289 h 4029283"/>
              <a:gd name="connsiteX209" fmla="*/ 4236324 w 12192000"/>
              <a:gd name="connsiteY209" fmla="*/ 1774033 h 4029283"/>
              <a:gd name="connsiteX210" fmla="*/ 4243581 w 12192000"/>
              <a:gd name="connsiteY210" fmla="*/ 1767945 h 4029283"/>
              <a:gd name="connsiteX211" fmla="*/ 4243732 w 12192000"/>
              <a:gd name="connsiteY211" fmla="*/ 1767819 h 4029283"/>
              <a:gd name="connsiteX212" fmla="*/ 4241425 w 12192000"/>
              <a:gd name="connsiteY212" fmla="*/ 1815100 h 4029283"/>
              <a:gd name="connsiteX213" fmla="*/ 4228452 w 12192000"/>
              <a:gd name="connsiteY213" fmla="*/ 2081030 h 4029283"/>
              <a:gd name="connsiteX214" fmla="*/ 4208770 w 12192000"/>
              <a:gd name="connsiteY214" fmla="*/ 2403771 h 4029283"/>
              <a:gd name="connsiteX215" fmla="*/ 4208770 w 12192000"/>
              <a:gd name="connsiteY215" fmla="*/ 2407707 h 4029283"/>
              <a:gd name="connsiteX216" fmla="*/ 4043450 w 12192000"/>
              <a:gd name="connsiteY216" fmla="*/ 2903626 h 4029283"/>
              <a:gd name="connsiteX217" fmla="*/ 3960789 w 12192000"/>
              <a:gd name="connsiteY217" fmla="*/ 3151585 h 4029283"/>
              <a:gd name="connsiteX218" fmla="*/ 3882065 w 12192000"/>
              <a:gd name="connsiteY218" fmla="*/ 3403481 h 4029283"/>
              <a:gd name="connsiteX219" fmla="*/ 3878129 w 12192000"/>
              <a:gd name="connsiteY219" fmla="*/ 3415288 h 4029283"/>
              <a:gd name="connsiteX220" fmla="*/ 3862384 w 12192000"/>
              <a:gd name="connsiteY220" fmla="*/ 3415288 h 4029283"/>
              <a:gd name="connsiteX221" fmla="*/ 3704936 w 12192000"/>
              <a:gd name="connsiteY221" fmla="*/ 3419224 h 4029283"/>
              <a:gd name="connsiteX222" fmla="*/ 3567168 w 12192000"/>
              <a:gd name="connsiteY222" fmla="*/ 3419224 h 4029283"/>
              <a:gd name="connsiteX223" fmla="*/ 3551424 w 12192000"/>
              <a:gd name="connsiteY223" fmla="*/ 3419224 h 4029283"/>
              <a:gd name="connsiteX224" fmla="*/ 3118441 w 12192000"/>
              <a:gd name="connsiteY224" fmla="*/ 3486134 h 4029283"/>
              <a:gd name="connsiteX225" fmla="*/ 2901949 w 12192000"/>
              <a:gd name="connsiteY225" fmla="*/ 3513685 h 4029283"/>
              <a:gd name="connsiteX226" fmla="*/ 2685458 w 12192000"/>
              <a:gd name="connsiteY226" fmla="*/ 3541236 h 4029283"/>
              <a:gd name="connsiteX227" fmla="*/ 2677585 w 12192000"/>
              <a:gd name="connsiteY227" fmla="*/ 3545172 h 4029283"/>
              <a:gd name="connsiteX228" fmla="*/ 2665776 w 12192000"/>
              <a:gd name="connsiteY228" fmla="*/ 3541236 h 4029283"/>
              <a:gd name="connsiteX229" fmla="*/ 2110771 w 12192000"/>
              <a:gd name="connsiteY229" fmla="*/ 3312956 h 4029283"/>
              <a:gd name="connsiteX230" fmla="*/ 2102899 w 12192000"/>
              <a:gd name="connsiteY230" fmla="*/ 3309020 h 4029283"/>
              <a:gd name="connsiteX231" fmla="*/ 2095026 w 12192000"/>
              <a:gd name="connsiteY231" fmla="*/ 3297212 h 4029283"/>
              <a:gd name="connsiteX232" fmla="*/ 1839172 w 12192000"/>
              <a:gd name="connsiteY232" fmla="*/ 2970536 h 4029283"/>
              <a:gd name="connsiteX233" fmla="*/ 1831300 w 12192000"/>
              <a:gd name="connsiteY233" fmla="*/ 2958728 h 4029283"/>
              <a:gd name="connsiteX234" fmla="*/ 1831300 w 12192000"/>
              <a:gd name="connsiteY234" fmla="*/ 2946920 h 4029283"/>
              <a:gd name="connsiteX235" fmla="*/ 1768321 w 12192000"/>
              <a:gd name="connsiteY235" fmla="*/ 2474617 h 4029283"/>
              <a:gd name="connsiteX236" fmla="*/ 1706325 w 12192000"/>
              <a:gd name="connsiteY236" fmla="*/ 2009693 h 4029283"/>
              <a:gd name="connsiteX237" fmla="*/ 1705926 w 12192000"/>
              <a:gd name="connsiteY237" fmla="*/ 2006701 h 4029283"/>
              <a:gd name="connsiteX238" fmla="*/ 1709277 w 12192000"/>
              <a:gd name="connsiteY238" fmla="*/ 2014121 h 4029283"/>
              <a:gd name="connsiteX239" fmla="*/ 1705341 w 12192000"/>
              <a:gd name="connsiteY239" fmla="*/ 2002313 h 4029283"/>
              <a:gd name="connsiteX240" fmla="*/ 1705464 w 12192000"/>
              <a:gd name="connsiteY240" fmla="*/ 2003235 h 4029283"/>
              <a:gd name="connsiteX241" fmla="*/ 1705926 w 12192000"/>
              <a:gd name="connsiteY241" fmla="*/ 2006701 h 4029283"/>
              <a:gd name="connsiteX242" fmla="*/ 1672898 w 12192000"/>
              <a:gd name="connsiteY242" fmla="*/ 1933574 h 4029283"/>
              <a:gd name="connsiteX243" fmla="*/ 1599064 w 12192000"/>
              <a:gd name="connsiteY243" fmla="*/ 1770097 h 4029283"/>
              <a:gd name="connsiteX244" fmla="*/ 1492786 w 12192000"/>
              <a:gd name="connsiteY244" fmla="*/ 1526073 h 4029283"/>
              <a:gd name="connsiteX245" fmla="*/ 1496722 w 12192000"/>
              <a:gd name="connsiteY245" fmla="*/ 1537881 h 4029283"/>
              <a:gd name="connsiteX246" fmla="*/ 1229060 w 12192000"/>
              <a:gd name="connsiteY246" fmla="*/ 1223012 h 4029283"/>
              <a:gd name="connsiteX247" fmla="*/ 1095229 w 12192000"/>
              <a:gd name="connsiteY247" fmla="*/ 1065577 h 4029283"/>
              <a:gd name="connsiteX248" fmla="*/ 957461 w 12192000"/>
              <a:gd name="connsiteY248" fmla="*/ 912079 h 4029283"/>
              <a:gd name="connsiteX249" fmla="*/ 685863 w 12192000"/>
              <a:gd name="connsiteY249" fmla="*/ 605081 h 4029283"/>
              <a:gd name="connsiteX250" fmla="*/ 410328 w 12192000"/>
              <a:gd name="connsiteY250" fmla="*/ 294148 h 4029283"/>
              <a:gd name="connsiteX251" fmla="*/ 418201 w 12192000"/>
              <a:gd name="connsiteY251" fmla="*/ 298084 h 4029283"/>
              <a:gd name="connsiteX252" fmla="*/ 75750 w 12192000"/>
              <a:gd name="connsiteY252" fmla="*/ 77675 h 4029283"/>
              <a:gd name="connsiteX253" fmla="*/ 18583 w 12192000"/>
              <a:gd name="connsiteY253" fmla="*/ 41299 h 4029283"/>
              <a:gd name="connsiteX254" fmla="*/ 0 w 12192000"/>
              <a:gd name="connsiteY254" fmla="*/ 29475 h 40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4029283">
                <a:moveTo>
                  <a:pt x="0" y="0"/>
                </a:moveTo>
                <a:lnTo>
                  <a:pt x="18429" y="10889"/>
                </a:lnTo>
                <a:cubicBezTo>
                  <a:pt x="91495" y="54060"/>
                  <a:pt x="91495" y="54060"/>
                  <a:pt x="91495" y="54060"/>
                </a:cubicBezTo>
                <a:cubicBezTo>
                  <a:pt x="441818" y="258725"/>
                  <a:pt x="441818" y="258725"/>
                  <a:pt x="441818" y="258725"/>
                </a:cubicBezTo>
                <a:cubicBezTo>
                  <a:pt x="445754" y="258725"/>
                  <a:pt x="445754" y="258725"/>
                  <a:pt x="445754" y="258725"/>
                </a:cubicBezTo>
                <a:cubicBezTo>
                  <a:pt x="449690" y="262661"/>
                  <a:pt x="449690" y="262661"/>
                  <a:pt x="449690" y="262661"/>
                </a:cubicBezTo>
                <a:cubicBezTo>
                  <a:pt x="733097" y="561787"/>
                  <a:pt x="733097" y="561787"/>
                  <a:pt x="733097" y="561787"/>
                </a:cubicBezTo>
                <a:cubicBezTo>
                  <a:pt x="1012568" y="864848"/>
                  <a:pt x="1012568" y="864848"/>
                  <a:pt x="1012568" y="864848"/>
                </a:cubicBezTo>
                <a:cubicBezTo>
                  <a:pt x="1107037" y="963245"/>
                  <a:pt x="1201506" y="1065577"/>
                  <a:pt x="1292039" y="1167910"/>
                </a:cubicBezTo>
                <a:cubicBezTo>
                  <a:pt x="1567574" y="1474907"/>
                  <a:pt x="1567574" y="1474907"/>
                  <a:pt x="1567574" y="1474907"/>
                </a:cubicBezTo>
                <a:cubicBezTo>
                  <a:pt x="1571510" y="1482779"/>
                  <a:pt x="1571510" y="1482779"/>
                  <a:pt x="1571510" y="1482779"/>
                </a:cubicBezTo>
                <a:cubicBezTo>
                  <a:pt x="1571510" y="1486715"/>
                  <a:pt x="1571510" y="1486715"/>
                  <a:pt x="1571510" y="1486715"/>
                </a:cubicBezTo>
                <a:cubicBezTo>
                  <a:pt x="1685660" y="1730738"/>
                  <a:pt x="1685660" y="1730738"/>
                  <a:pt x="1685660" y="1730738"/>
                </a:cubicBezTo>
                <a:cubicBezTo>
                  <a:pt x="1795874" y="1974762"/>
                  <a:pt x="1795874" y="1974762"/>
                  <a:pt x="1795874" y="1974762"/>
                </a:cubicBezTo>
                <a:cubicBezTo>
                  <a:pt x="1799810" y="1982634"/>
                  <a:pt x="1799810" y="1982634"/>
                  <a:pt x="1799810" y="1982634"/>
                </a:cubicBezTo>
                <a:cubicBezTo>
                  <a:pt x="1799810" y="1986569"/>
                  <a:pt x="1799810" y="1986569"/>
                  <a:pt x="1799810" y="1986569"/>
                </a:cubicBezTo>
                <a:cubicBezTo>
                  <a:pt x="1862790" y="2458873"/>
                  <a:pt x="1862790" y="2458873"/>
                  <a:pt x="1862790" y="2458873"/>
                </a:cubicBezTo>
                <a:cubicBezTo>
                  <a:pt x="1902152" y="2754063"/>
                  <a:pt x="1916912" y="2864759"/>
                  <a:pt x="1922448" y="2906271"/>
                </a:cubicBezTo>
                <a:lnTo>
                  <a:pt x="1923656" y="2915332"/>
                </a:lnTo>
                <a:lnTo>
                  <a:pt x="1917897" y="2907562"/>
                </a:lnTo>
                <a:cubicBezTo>
                  <a:pt x="1917897" y="2907562"/>
                  <a:pt x="1917897" y="2907562"/>
                  <a:pt x="1925769" y="2931177"/>
                </a:cubicBezTo>
                <a:cubicBezTo>
                  <a:pt x="1925769" y="2931177"/>
                  <a:pt x="1925769" y="2931177"/>
                  <a:pt x="1924785" y="2923797"/>
                </a:cubicBezTo>
                <a:lnTo>
                  <a:pt x="1923656" y="2915332"/>
                </a:lnTo>
                <a:lnTo>
                  <a:pt x="1961548" y="2966451"/>
                </a:lnTo>
                <a:cubicBezTo>
                  <a:pt x="2084146" y="3131847"/>
                  <a:pt x="2133185" y="3198005"/>
                  <a:pt x="2152801" y="3224468"/>
                </a:cubicBezTo>
                <a:lnTo>
                  <a:pt x="2156221" y="3229082"/>
                </a:lnTo>
                <a:lnTo>
                  <a:pt x="2150133" y="3226367"/>
                </a:lnTo>
                <a:cubicBezTo>
                  <a:pt x="2150133" y="3226367"/>
                  <a:pt x="2150133" y="3226367"/>
                  <a:pt x="2165878" y="3242110"/>
                </a:cubicBezTo>
                <a:cubicBezTo>
                  <a:pt x="2165878" y="3242110"/>
                  <a:pt x="2165878" y="3242110"/>
                  <a:pt x="2162003" y="3236883"/>
                </a:cubicBezTo>
                <a:lnTo>
                  <a:pt x="2156221" y="3229082"/>
                </a:lnTo>
                <a:lnTo>
                  <a:pt x="2330730" y="3306914"/>
                </a:lnTo>
                <a:cubicBezTo>
                  <a:pt x="2592541" y="3423683"/>
                  <a:pt x="2667345" y="3457045"/>
                  <a:pt x="2688717" y="3466577"/>
                </a:cubicBezTo>
                <a:lnTo>
                  <a:pt x="2693399" y="3468665"/>
                </a:lnTo>
                <a:lnTo>
                  <a:pt x="2677585" y="3470390"/>
                </a:lnTo>
                <a:cubicBezTo>
                  <a:pt x="2677585" y="3470390"/>
                  <a:pt x="2677585" y="3470390"/>
                  <a:pt x="2697266" y="3470390"/>
                </a:cubicBezTo>
                <a:lnTo>
                  <a:pt x="2693399" y="3468665"/>
                </a:lnTo>
                <a:lnTo>
                  <a:pt x="2749044" y="3462595"/>
                </a:lnTo>
                <a:cubicBezTo>
                  <a:pt x="2894077" y="3446775"/>
                  <a:pt x="2894077" y="3446775"/>
                  <a:pt x="2894077" y="3446775"/>
                </a:cubicBezTo>
                <a:cubicBezTo>
                  <a:pt x="2964928" y="3438903"/>
                  <a:pt x="3039716" y="3434968"/>
                  <a:pt x="3110568" y="3423160"/>
                </a:cubicBezTo>
                <a:cubicBezTo>
                  <a:pt x="3543551" y="3371994"/>
                  <a:pt x="3543551" y="3371994"/>
                  <a:pt x="3543551" y="3371994"/>
                </a:cubicBezTo>
                <a:cubicBezTo>
                  <a:pt x="3547487" y="3371994"/>
                  <a:pt x="3547487" y="3371994"/>
                  <a:pt x="3547487" y="3371994"/>
                </a:cubicBezTo>
                <a:cubicBezTo>
                  <a:pt x="3704936" y="3371994"/>
                  <a:pt x="3704936" y="3371994"/>
                  <a:pt x="3704936" y="3371994"/>
                </a:cubicBezTo>
                <a:cubicBezTo>
                  <a:pt x="3783660" y="3373962"/>
                  <a:pt x="3823022" y="3374946"/>
                  <a:pt x="3842703" y="3375438"/>
                </a:cubicBezTo>
                <a:lnTo>
                  <a:pt x="3847029" y="3375546"/>
                </a:lnTo>
                <a:lnTo>
                  <a:pt x="3842703" y="3387737"/>
                </a:lnTo>
                <a:cubicBezTo>
                  <a:pt x="3842703" y="3387737"/>
                  <a:pt x="3842703" y="3387737"/>
                  <a:pt x="3862384" y="3375930"/>
                </a:cubicBezTo>
                <a:cubicBezTo>
                  <a:pt x="3862384" y="3375930"/>
                  <a:pt x="3862384" y="3375930"/>
                  <a:pt x="3859924" y="3375868"/>
                </a:cubicBezTo>
                <a:lnTo>
                  <a:pt x="3847029" y="3375546"/>
                </a:lnTo>
                <a:lnTo>
                  <a:pt x="3871287" y="3307190"/>
                </a:lnTo>
                <a:cubicBezTo>
                  <a:pt x="3929300" y="3143714"/>
                  <a:pt x="3929300" y="3143714"/>
                  <a:pt x="3929300" y="3143714"/>
                </a:cubicBezTo>
                <a:cubicBezTo>
                  <a:pt x="4011960" y="2895754"/>
                  <a:pt x="4011960" y="2895754"/>
                  <a:pt x="4011960" y="2895754"/>
                </a:cubicBezTo>
                <a:cubicBezTo>
                  <a:pt x="4067067" y="2730448"/>
                  <a:pt x="4122174" y="2565142"/>
                  <a:pt x="4177281" y="2399835"/>
                </a:cubicBezTo>
                <a:cubicBezTo>
                  <a:pt x="4177281" y="2403771"/>
                  <a:pt x="4177281" y="2403771"/>
                  <a:pt x="4177281" y="2403771"/>
                </a:cubicBezTo>
                <a:cubicBezTo>
                  <a:pt x="4189089" y="2081030"/>
                  <a:pt x="4189089" y="2081030"/>
                  <a:pt x="4189089" y="2081030"/>
                </a:cubicBezTo>
                <a:cubicBezTo>
                  <a:pt x="4204834" y="1758289"/>
                  <a:pt x="4204834" y="1758289"/>
                  <a:pt x="4204834" y="1758289"/>
                </a:cubicBezTo>
                <a:cubicBezTo>
                  <a:pt x="4204834" y="1750418"/>
                  <a:pt x="4204834" y="1750418"/>
                  <a:pt x="4204834" y="1750418"/>
                </a:cubicBezTo>
                <a:cubicBezTo>
                  <a:pt x="4212707" y="1742546"/>
                  <a:pt x="4212707" y="1742546"/>
                  <a:pt x="4212707" y="1742546"/>
                </a:cubicBezTo>
                <a:cubicBezTo>
                  <a:pt x="4661435" y="1345024"/>
                  <a:pt x="4661435" y="1345024"/>
                  <a:pt x="4661435" y="1345024"/>
                </a:cubicBezTo>
                <a:cubicBezTo>
                  <a:pt x="4669307" y="1337152"/>
                  <a:pt x="4669307" y="1337152"/>
                  <a:pt x="4669307" y="1337152"/>
                </a:cubicBezTo>
                <a:cubicBezTo>
                  <a:pt x="4681116" y="1337152"/>
                  <a:pt x="4681116" y="1337152"/>
                  <a:pt x="4681116" y="1337152"/>
                </a:cubicBezTo>
                <a:cubicBezTo>
                  <a:pt x="5377825" y="1376511"/>
                  <a:pt x="5377825" y="1376511"/>
                  <a:pt x="5377825" y="1376511"/>
                </a:cubicBezTo>
                <a:cubicBezTo>
                  <a:pt x="5385697" y="1376511"/>
                  <a:pt x="5385697" y="1376511"/>
                  <a:pt x="5385697" y="1376511"/>
                </a:cubicBezTo>
                <a:cubicBezTo>
                  <a:pt x="5393570" y="1380446"/>
                  <a:pt x="5393570" y="1380446"/>
                  <a:pt x="5393570" y="1380446"/>
                </a:cubicBezTo>
                <a:cubicBezTo>
                  <a:pt x="5901341" y="1655957"/>
                  <a:pt x="5901341" y="1655957"/>
                  <a:pt x="5901341" y="1655957"/>
                </a:cubicBezTo>
                <a:cubicBezTo>
                  <a:pt x="5893468" y="1655957"/>
                  <a:pt x="5893468" y="1655957"/>
                  <a:pt x="5893468" y="1655957"/>
                </a:cubicBezTo>
                <a:cubicBezTo>
                  <a:pt x="6279709" y="1808472"/>
                  <a:pt x="6424549" y="1865665"/>
                  <a:pt x="6478864" y="1887112"/>
                </a:cubicBezTo>
                <a:lnTo>
                  <a:pt x="6501485" y="1896045"/>
                </a:lnTo>
                <a:lnTo>
                  <a:pt x="6491772" y="1896045"/>
                </a:lnTo>
                <a:cubicBezTo>
                  <a:pt x="6491772" y="1896045"/>
                  <a:pt x="6491772" y="1896045"/>
                  <a:pt x="6511453" y="1899981"/>
                </a:cubicBezTo>
                <a:cubicBezTo>
                  <a:pt x="6511453" y="1899981"/>
                  <a:pt x="6511453" y="1899981"/>
                  <a:pt x="6501797" y="1896168"/>
                </a:cubicBezTo>
                <a:lnTo>
                  <a:pt x="6501485" y="1896045"/>
                </a:lnTo>
                <a:lnTo>
                  <a:pt x="6634690" y="1896045"/>
                </a:lnTo>
                <a:cubicBezTo>
                  <a:pt x="6924755" y="1896045"/>
                  <a:pt x="6924755" y="1896045"/>
                  <a:pt x="6924755" y="1896045"/>
                </a:cubicBezTo>
                <a:cubicBezTo>
                  <a:pt x="7141247" y="1896045"/>
                  <a:pt x="7141247" y="1896045"/>
                  <a:pt x="7141247" y="1896045"/>
                </a:cubicBezTo>
                <a:cubicBezTo>
                  <a:pt x="7251460" y="1892109"/>
                  <a:pt x="7251460" y="1892109"/>
                  <a:pt x="7251460" y="1892109"/>
                </a:cubicBezTo>
                <a:cubicBezTo>
                  <a:pt x="7306567" y="1892109"/>
                  <a:pt x="7306567" y="1892109"/>
                  <a:pt x="7306567" y="1892109"/>
                </a:cubicBezTo>
                <a:cubicBezTo>
                  <a:pt x="7318376" y="1892109"/>
                  <a:pt x="7318376" y="1892109"/>
                  <a:pt x="7318376" y="1892109"/>
                </a:cubicBezTo>
                <a:cubicBezTo>
                  <a:pt x="7326248" y="1892109"/>
                  <a:pt x="7326248" y="1892109"/>
                  <a:pt x="7326248" y="1892109"/>
                </a:cubicBezTo>
                <a:cubicBezTo>
                  <a:pt x="7330185" y="1892109"/>
                  <a:pt x="7334121" y="1896045"/>
                  <a:pt x="7338057" y="1896045"/>
                </a:cubicBezTo>
                <a:cubicBezTo>
                  <a:pt x="7345929" y="1896045"/>
                  <a:pt x="7357738" y="1899981"/>
                  <a:pt x="7361674" y="1899981"/>
                </a:cubicBezTo>
                <a:cubicBezTo>
                  <a:pt x="7373483" y="1903916"/>
                  <a:pt x="7373483" y="1903916"/>
                  <a:pt x="7373483" y="1903916"/>
                </a:cubicBezTo>
                <a:cubicBezTo>
                  <a:pt x="7444335" y="1927532"/>
                  <a:pt x="7515187" y="1951147"/>
                  <a:pt x="7582102" y="1974762"/>
                </a:cubicBezTo>
                <a:cubicBezTo>
                  <a:pt x="7786785" y="2045607"/>
                  <a:pt x="7786785" y="2045607"/>
                  <a:pt x="7786785" y="2045607"/>
                </a:cubicBezTo>
                <a:cubicBezTo>
                  <a:pt x="8042639" y="2136624"/>
                  <a:pt x="8138584" y="2170756"/>
                  <a:pt x="8174563" y="2183555"/>
                </a:cubicBezTo>
                <a:lnTo>
                  <a:pt x="8181323" y="2185959"/>
                </a:lnTo>
                <a:lnTo>
                  <a:pt x="8168597" y="2187299"/>
                </a:lnTo>
                <a:cubicBezTo>
                  <a:pt x="8168597" y="2187299"/>
                  <a:pt x="8168597" y="2187299"/>
                  <a:pt x="8196151" y="2191234"/>
                </a:cubicBezTo>
                <a:cubicBezTo>
                  <a:pt x="8196151" y="2191234"/>
                  <a:pt x="8196151" y="2191234"/>
                  <a:pt x="8189755" y="2188959"/>
                </a:cubicBezTo>
                <a:lnTo>
                  <a:pt x="8181323" y="2185959"/>
                </a:lnTo>
                <a:lnTo>
                  <a:pt x="8267341" y="2176905"/>
                </a:lnTo>
                <a:cubicBezTo>
                  <a:pt x="8467749" y="2155812"/>
                  <a:pt x="8467749" y="2155812"/>
                  <a:pt x="8467749" y="2155812"/>
                </a:cubicBezTo>
                <a:cubicBezTo>
                  <a:pt x="8471685" y="2155812"/>
                  <a:pt x="8471685" y="2155812"/>
                  <a:pt x="8471685" y="2155812"/>
                </a:cubicBezTo>
                <a:cubicBezTo>
                  <a:pt x="8475621" y="2155812"/>
                  <a:pt x="8475621" y="2155812"/>
                  <a:pt x="8475621" y="2155812"/>
                </a:cubicBezTo>
                <a:cubicBezTo>
                  <a:pt x="8672432" y="2159748"/>
                  <a:pt x="8865306" y="2167619"/>
                  <a:pt x="9058180" y="2171555"/>
                </a:cubicBezTo>
                <a:cubicBezTo>
                  <a:pt x="9073925" y="2171555"/>
                  <a:pt x="9073925" y="2171555"/>
                  <a:pt x="9073925" y="2171555"/>
                </a:cubicBezTo>
                <a:cubicBezTo>
                  <a:pt x="9085734" y="2179427"/>
                  <a:pt x="9085734" y="2179427"/>
                  <a:pt x="9085734" y="2179427"/>
                </a:cubicBezTo>
                <a:cubicBezTo>
                  <a:pt x="9695846" y="2494296"/>
                  <a:pt x="9695846" y="2494296"/>
                  <a:pt x="9695846" y="2494296"/>
                </a:cubicBezTo>
                <a:cubicBezTo>
                  <a:pt x="9711591" y="2502168"/>
                  <a:pt x="9711591" y="2502168"/>
                  <a:pt x="9711591" y="2502168"/>
                </a:cubicBezTo>
                <a:cubicBezTo>
                  <a:pt x="9719464" y="2513975"/>
                  <a:pt x="9719464" y="2513975"/>
                  <a:pt x="9719464" y="2513975"/>
                </a:cubicBezTo>
                <a:cubicBezTo>
                  <a:pt x="9935955" y="2828844"/>
                  <a:pt x="9935955" y="2828844"/>
                  <a:pt x="9935955" y="2828844"/>
                </a:cubicBezTo>
                <a:cubicBezTo>
                  <a:pt x="9932019" y="2824909"/>
                  <a:pt x="9932019" y="2824909"/>
                  <a:pt x="9932019" y="2824909"/>
                </a:cubicBezTo>
                <a:cubicBezTo>
                  <a:pt x="10246916" y="3206687"/>
                  <a:pt x="10246916" y="3206687"/>
                  <a:pt x="10246916" y="3206687"/>
                </a:cubicBezTo>
                <a:cubicBezTo>
                  <a:pt x="10235107" y="3198816"/>
                  <a:pt x="10235107" y="3198816"/>
                  <a:pt x="10235107" y="3198816"/>
                </a:cubicBezTo>
                <a:cubicBezTo>
                  <a:pt x="10282342" y="3234239"/>
                  <a:pt x="10325640" y="3269661"/>
                  <a:pt x="10368938" y="3305084"/>
                </a:cubicBezTo>
                <a:cubicBezTo>
                  <a:pt x="10412236" y="3340507"/>
                  <a:pt x="10455535" y="3375930"/>
                  <a:pt x="10498833" y="3415288"/>
                </a:cubicBezTo>
                <a:cubicBezTo>
                  <a:pt x="10510642" y="3427096"/>
                  <a:pt x="10522450" y="3438903"/>
                  <a:pt x="10530323" y="3450711"/>
                </a:cubicBezTo>
                <a:cubicBezTo>
                  <a:pt x="10538195" y="3454647"/>
                  <a:pt x="10542131" y="3466455"/>
                  <a:pt x="10546068" y="3466455"/>
                </a:cubicBezTo>
                <a:cubicBezTo>
                  <a:pt x="10546068" y="3466455"/>
                  <a:pt x="10546068" y="3466455"/>
                  <a:pt x="10550004" y="3470390"/>
                </a:cubicBezTo>
                <a:cubicBezTo>
                  <a:pt x="10550004" y="3470390"/>
                  <a:pt x="10553940" y="3474326"/>
                  <a:pt x="10553940" y="3474326"/>
                </a:cubicBezTo>
                <a:cubicBezTo>
                  <a:pt x="10573621" y="3490070"/>
                  <a:pt x="10597238" y="3505813"/>
                  <a:pt x="10620856" y="3517621"/>
                </a:cubicBezTo>
                <a:cubicBezTo>
                  <a:pt x="10664154" y="3549108"/>
                  <a:pt x="10715325" y="3576659"/>
                  <a:pt x="10762559" y="3604210"/>
                </a:cubicBezTo>
                <a:cubicBezTo>
                  <a:pt x="10908199" y="3686863"/>
                  <a:pt x="10908199" y="3686863"/>
                  <a:pt x="10908199" y="3686863"/>
                </a:cubicBezTo>
                <a:cubicBezTo>
                  <a:pt x="10931816" y="3698671"/>
                  <a:pt x="10955433" y="3714414"/>
                  <a:pt x="10982987" y="3730157"/>
                </a:cubicBezTo>
                <a:cubicBezTo>
                  <a:pt x="10986923" y="3734093"/>
                  <a:pt x="10986923" y="3734093"/>
                  <a:pt x="10986923" y="3734093"/>
                </a:cubicBezTo>
                <a:cubicBezTo>
                  <a:pt x="10990859" y="3734093"/>
                  <a:pt x="10990859" y="3734093"/>
                  <a:pt x="10990859" y="3734093"/>
                </a:cubicBezTo>
                <a:cubicBezTo>
                  <a:pt x="10994795" y="3738029"/>
                  <a:pt x="10994795" y="3738029"/>
                  <a:pt x="10994795" y="3738029"/>
                </a:cubicBezTo>
                <a:cubicBezTo>
                  <a:pt x="11006604" y="3745901"/>
                  <a:pt x="11006604" y="3745901"/>
                  <a:pt x="11006604" y="3745901"/>
                </a:cubicBezTo>
                <a:cubicBezTo>
                  <a:pt x="11014477" y="3749837"/>
                  <a:pt x="11014477" y="3749837"/>
                  <a:pt x="11014477" y="3749837"/>
                </a:cubicBezTo>
                <a:cubicBezTo>
                  <a:pt x="11018413" y="3753773"/>
                  <a:pt x="11026285" y="3757708"/>
                  <a:pt x="11030221" y="3757708"/>
                </a:cubicBezTo>
                <a:cubicBezTo>
                  <a:pt x="11038094" y="3761644"/>
                  <a:pt x="11042030" y="3765580"/>
                  <a:pt x="11049902" y="3765580"/>
                </a:cubicBezTo>
                <a:cubicBezTo>
                  <a:pt x="11101073" y="3785260"/>
                  <a:pt x="11152244" y="3804939"/>
                  <a:pt x="11207351" y="3820682"/>
                </a:cubicBezTo>
                <a:cubicBezTo>
                  <a:pt x="11258522" y="3836426"/>
                  <a:pt x="11313628" y="3852169"/>
                  <a:pt x="11364799" y="3867913"/>
                </a:cubicBezTo>
                <a:cubicBezTo>
                  <a:pt x="11360863" y="3867913"/>
                  <a:pt x="11360863" y="3867913"/>
                  <a:pt x="11360863" y="3867913"/>
                </a:cubicBezTo>
                <a:cubicBezTo>
                  <a:pt x="11707249" y="3926951"/>
                  <a:pt x="11707249" y="3926951"/>
                  <a:pt x="11707249" y="3926951"/>
                </a:cubicBezTo>
                <a:lnTo>
                  <a:pt x="12051415" y="3989521"/>
                </a:lnTo>
                <a:lnTo>
                  <a:pt x="12045763" y="3989924"/>
                </a:lnTo>
                <a:cubicBezTo>
                  <a:pt x="12045763" y="3989924"/>
                  <a:pt x="12045763" y="3989924"/>
                  <a:pt x="12053636" y="3989924"/>
                </a:cubicBezTo>
                <a:lnTo>
                  <a:pt x="12051415" y="3989521"/>
                </a:lnTo>
                <a:lnTo>
                  <a:pt x="12192000" y="3979480"/>
                </a:lnTo>
                <a:lnTo>
                  <a:pt x="12192000" y="4011989"/>
                </a:lnTo>
                <a:lnTo>
                  <a:pt x="12053636" y="4029283"/>
                </a:lnTo>
                <a:cubicBezTo>
                  <a:pt x="12049700" y="4029283"/>
                  <a:pt x="12049700" y="4029283"/>
                  <a:pt x="12049700" y="4029283"/>
                </a:cubicBezTo>
                <a:cubicBezTo>
                  <a:pt x="12045763" y="4029283"/>
                  <a:pt x="12045763" y="4029283"/>
                  <a:pt x="12045763" y="4029283"/>
                </a:cubicBezTo>
                <a:cubicBezTo>
                  <a:pt x="11931613" y="4013540"/>
                  <a:pt x="11813527" y="3997796"/>
                  <a:pt x="11699377" y="3982053"/>
                </a:cubicBezTo>
                <a:cubicBezTo>
                  <a:pt x="11352991" y="3930887"/>
                  <a:pt x="11352991" y="3930887"/>
                  <a:pt x="11352991" y="3930887"/>
                </a:cubicBezTo>
                <a:cubicBezTo>
                  <a:pt x="11349054" y="3930887"/>
                  <a:pt x="11349054" y="3930887"/>
                  <a:pt x="11349054" y="3930887"/>
                </a:cubicBezTo>
                <a:cubicBezTo>
                  <a:pt x="11293947" y="3915143"/>
                  <a:pt x="11238840" y="3903335"/>
                  <a:pt x="11183734" y="3887592"/>
                </a:cubicBezTo>
                <a:cubicBezTo>
                  <a:pt x="11132563" y="3871849"/>
                  <a:pt x="11077456" y="3856105"/>
                  <a:pt x="11022349" y="3836426"/>
                </a:cubicBezTo>
                <a:cubicBezTo>
                  <a:pt x="11014477" y="3832490"/>
                  <a:pt x="11010540" y="3828554"/>
                  <a:pt x="11002668" y="3828554"/>
                </a:cubicBezTo>
                <a:cubicBezTo>
                  <a:pt x="10994795" y="3824618"/>
                  <a:pt x="10986923" y="3820682"/>
                  <a:pt x="10979051" y="3816746"/>
                </a:cubicBezTo>
                <a:cubicBezTo>
                  <a:pt x="10975114" y="3816746"/>
                  <a:pt x="10975114" y="3816746"/>
                  <a:pt x="10967242" y="3812811"/>
                </a:cubicBezTo>
                <a:cubicBezTo>
                  <a:pt x="10963306" y="3808875"/>
                  <a:pt x="10959370" y="3804939"/>
                  <a:pt x="10951497" y="3801003"/>
                </a:cubicBezTo>
                <a:cubicBezTo>
                  <a:pt x="10951497" y="3801003"/>
                  <a:pt x="10951497" y="3801003"/>
                  <a:pt x="10947561" y="3797067"/>
                </a:cubicBezTo>
                <a:cubicBezTo>
                  <a:pt x="10939689" y="3793131"/>
                  <a:pt x="10939689" y="3793131"/>
                  <a:pt x="10939689" y="3793131"/>
                </a:cubicBezTo>
                <a:cubicBezTo>
                  <a:pt x="10920007" y="3781324"/>
                  <a:pt x="10896390" y="3765580"/>
                  <a:pt x="10868837" y="3753773"/>
                </a:cubicBezTo>
                <a:cubicBezTo>
                  <a:pt x="10723197" y="3675055"/>
                  <a:pt x="10723197" y="3675055"/>
                  <a:pt x="10723197" y="3675055"/>
                </a:cubicBezTo>
                <a:cubicBezTo>
                  <a:pt x="10672026" y="3651440"/>
                  <a:pt x="10620856" y="3623889"/>
                  <a:pt x="10573621" y="3592402"/>
                </a:cubicBezTo>
                <a:cubicBezTo>
                  <a:pt x="10550004" y="3576659"/>
                  <a:pt x="10522450" y="3564851"/>
                  <a:pt x="10498833" y="3545172"/>
                </a:cubicBezTo>
                <a:cubicBezTo>
                  <a:pt x="10494897" y="3541236"/>
                  <a:pt x="10490961" y="3537300"/>
                  <a:pt x="10487024" y="3537300"/>
                </a:cubicBezTo>
                <a:cubicBezTo>
                  <a:pt x="10479152" y="3525492"/>
                  <a:pt x="10479152" y="3525492"/>
                  <a:pt x="10479152" y="3525492"/>
                </a:cubicBezTo>
                <a:cubicBezTo>
                  <a:pt x="10467343" y="3513685"/>
                  <a:pt x="10467343" y="3513685"/>
                  <a:pt x="10463407" y="3509749"/>
                </a:cubicBezTo>
                <a:cubicBezTo>
                  <a:pt x="10455535" y="3501877"/>
                  <a:pt x="10447662" y="3490070"/>
                  <a:pt x="10435854" y="3482198"/>
                </a:cubicBezTo>
                <a:cubicBezTo>
                  <a:pt x="10357130" y="3411352"/>
                  <a:pt x="10266597" y="3344443"/>
                  <a:pt x="10180000" y="3277533"/>
                </a:cubicBezTo>
                <a:cubicBezTo>
                  <a:pt x="10172128" y="3273597"/>
                  <a:pt x="10172128" y="3273597"/>
                  <a:pt x="10172128" y="3273597"/>
                </a:cubicBezTo>
                <a:cubicBezTo>
                  <a:pt x="10168191" y="3269661"/>
                  <a:pt x="10168191" y="3269661"/>
                  <a:pt x="10168191" y="3269661"/>
                </a:cubicBezTo>
                <a:cubicBezTo>
                  <a:pt x="9853295" y="2895754"/>
                  <a:pt x="9853295" y="2895754"/>
                  <a:pt x="9853295" y="2895754"/>
                </a:cubicBezTo>
                <a:cubicBezTo>
                  <a:pt x="9849359" y="2891818"/>
                  <a:pt x="9849359" y="2891818"/>
                  <a:pt x="9849359" y="2891818"/>
                </a:cubicBezTo>
                <a:cubicBezTo>
                  <a:pt x="9709132" y="2695025"/>
                  <a:pt x="9656546" y="2621228"/>
                  <a:pt x="9636827" y="2593554"/>
                </a:cubicBezTo>
                <a:lnTo>
                  <a:pt x="9633549" y="2588953"/>
                </a:lnTo>
                <a:lnTo>
                  <a:pt x="9648612" y="2596628"/>
                </a:lnTo>
                <a:cubicBezTo>
                  <a:pt x="9648612" y="2596628"/>
                  <a:pt x="9648612" y="2596628"/>
                  <a:pt x="9624995" y="2576949"/>
                </a:cubicBezTo>
                <a:cubicBezTo>
                  <a:pt x="9624995" y="2576949"/>
                  <a:pt x="9624995" y="2576949"/>
                  <a:pt x="9628501" y="2581869"/>
                </a:cubicBezTo>
                <a:lnTo>
                  <a:pt x="9633549" y="2588953"/>
                </a:lnTo>
                <a:lnTo>
                  <a:pt x="9444629" y="2492697"/>
                </a:lnTo>
                <a:cubicBezTo>
                  <a:pt x="9208056" y="2372161"/>
                  <a:pt x="9106668" y="2320503"/>
                  <a:pt x="9063216" y="2298364"/>
                </a:cubicBezTo>
                <a:lnTo>
                  <a:pt x="9045399" y="2289286"/>
                </a:lnTo>
                <a:lnTo>
                  <a:pt x="9058180" y="2289631"/>
                </a:lnTo>
                <a:cubicBezTo>
                  <a:pt x="9058180" y="2289631"/>
                  <a:pt x="9058180" y="2289631"/>
                  <a:pt x="9030627" y="2281759"/>
                </a:cubicBezTo>
                <a:cubicBezTo>
                  <a:pt x="9030627" y="2281759"/>
                  <a:pt x="9030627" y="2281759"/>
                  <a:pt x="9040283" y="2286679"/>
                </a:cubicBezTo>
                <a:lnTo>
                  <a:pt x="9045399" y="2289286"/>
                </a:lnTo>
                <a:lnTo>
                  <a:pt x="8481886" y="2274057"/>
                </a:lnTo>
                <a:lnTo>
                  <a:pt x="8483494" y="2273888"/>
                </a:lnTo>
                <a:cubicBezTo>
                  <a:pt x="8483494" y="2273888"/>
                  <a:pt x="8483494" y="2273888"/>
                  <a:pt x="8475621" y="2273888"/>
                </a:cubicBezTo>
                <a:lnTo>
                  <a:pt x="8481886" y="2274057"/>
                </a:lnTo>
                <a:lnTo>
                  <a:pt x="8384751" y="2284281"/>
                </a:lnTo>
                <a:cubicBezTo>
                  <a:pt x="8184342" y="2305375"/>
                  <a:pt x="8184342" y="2305375"/>
                  <a:pt x="8184342" y="2305375"/>
                </a:cubicBezTo>
                <a:cubicBezTo>
                  <a:pt x="8168597" y="2305375"/>
                  <a:pt x="8168597" y="2305375"/>
                  <a:pt x="8168597" y="2305375"/>
                </a:cubicBezTo>
                <a:cubicBezTo>
                  <a:pt x="8156788" y="2301439"/>
                  <a:pt x="8156788" y="2301439"/>
                  <a:pt x="8156788" y="2301439"/>
                </a:cubicBezTo>
                <a:cubicBezTo>
                  <a:pt x="7747423" y="2151876"/>
                  <a:pt x="7747423" y="2151876"/>
                  <a:pt x="7747423" y="2151876"/>
                </a:cubicBezTo>
                <a:cubicBezTo>
                  <a:pt x="7546676" y="2077094"/>
                  <a:pt x="7546676" y="2077094"/>
                  <a:pt x="7546676" y="2077094"/>
                </a:cubicBezTo>
                <a:cubicBezTo>
                  <a:pt x="7479761" y="2053479"/>
                  <a:pt x="7408909" y="2029864"/>
                  <a:pt x="7341993" y="2006249"/>
                </a:cubicBezTo>
                <a:cubicBezTo>
                  <a:pt x="7330185" y="2002313"/>
                  <a:pt x="7330185" y="2002313"/>
                  <a:pt x="7330185" y="2002313"/>
                </a:cubicBezTo>
                <a:cubicBezTo>
                  <a:pt x="7326248" y="2002313"/>
                  <a:pt x="7326248" y="2002313"/>
                  <a:pt x="7326248" y="2002313"/>
                </a:cubicBezTo>
                <a:cubicBezTo>
                  <a:pt x="7318376" y="2002313"/>
                  <a:pt x="7318376" y="2002313"/>
                  <a:pt x="7318376" y="2002313"/>
                </a:cubicBezTo>
                <a:cubicBezTo>
                  <a:pt x="7306567" y="2002313"/>
                  <a:pt x="7306567" y="2002313"/>
                  <a:pt x="7306567" y="2002313"/>
                </a:cubicBezTo>
                <a:cubicBezTo>
                  <a:pt x="7251460" y="2002313"/>
                  <a:pt x="7251460" y="2002313"/>
                  <a:pt x="7251460" y="2002313"/>
                </a:cubicBezTo>
                <a:cubicBezTo>
                  <a:pt x="7141247" y="1998377"/>
                  <a:pt x="7141247" y="1998377"/>
                  <a:pt x="7141247" y="1998377"/>
                </a:cubicBezTo>
                <a:cubicBezTo>
                  <a:pt x="6924755" y="1998377"/>
                  <a:pt x="6924755" y="1998377"/>
                  <a:pt x="6924755" y="1998377"/>
                </a:cubicBezTo>
                <a:cubicBezTo>
                  <a:pt x="6491772" y="1998377"/>
                  <a:pt x="6491772" y="1998377"/>
                  <a:pt x="6491772" y="1998377"/>
                </a:cubicBezTo>
                <a:cubicBezTo>
                  <a:pt x="6479963" y="1998377"/>
                  <a:pt x="6479963" y="1998377"/>
                  <a:pt x="6479963" y="1998377"/>
                </a:cubicBezTo>
                <a:cubicBezTo>
                  <a:pt x="6472091" y="1994441"/>
                  <a:pt x="6472091" y="1994441"/>
                  <a:pt x="6472091" y="1994441"/>
                </a:cubicBezTo>
                <a:cubicBezTo>
                  <a:pt x="5861978" y="1734674"/>
                  <a:pt x="5861978" y="1734674"/>
                  <a:pt x="5861978" y="1734674"/>
                </a:cubicBezTo>
                <a:cubicBezTo>
                  <a:pt x="5858042" y="1734674"/>
                  <a:pt x="5858042" y="1734674"/>
                  <a:pt x="5858042" y="1734674"/>
                </a:cubicBezTo>
                <a:cubicBezTo>
                  <a:pt x="5854106" y="1734674"/>
                  <a:pt x="5854106" y="1734674"/>
                  <a:pt x="5854106" y="1734674"/>
                </a:cubicBezTo>
                <a:cubicBezTo>
                  <a:pt x="5479182" y="1516234"/>
                  <a:pt x="5385451" y="1461624"/>
                  <a:pt x="5362018" y="1447971"/>
                </a:cubicBezTo>
                <a:lnTo>
                  <a:pt x="5359532" y="1446523"/>
                </a:lnTo>
                <a:lnTo>
                  <a:pt x="5369952" y="1447356"/>
                </a:lnTo>
                <a:cubicBezTo>
                  <a:pt x="5369952" y="1447356"/>
                  <a:pt x="5369952" y="1447356"/>
                  <a:pt x="5354207" y="1443420"/>
                </a:cubicBezTo>
                <a:lnTo>
                  <a:pt x="5359532" y="1446523"/>
                </a:lnTo>
                <a:lnTo>
                  <a:pt x="5142583" y="1429168"/>
                </a:lnTo>
                <a:cubicBezTo>
                  <a:pt x="4812964" y="1402801"/>
                  <a:pt x="4718787" y="1395268"/>
                  <a:pt x="4691879" y="1393115"/>
                </a:cubicBezTo>
                <a:lnTo>
                  <a:pt x="4690517" y="1393006"/>
                </a:lnTo>
                <a:lnTo>
                  <a:pt x="4700797" y="1384382"/>
                </a:lnTo>
                <a:cubicBezTo>
                  <a:pt x="4700797" y="1384382"/>
                  <a:pt x="4700797" y="1384382"/>
                  <a:pt x="4681116" y="1392254"/>
                </a:cubicBezTo>
                <a:lnTo>
                  <a:pt x="4690517" y="1393006"/>
                </a:lnTo>
                <a:lnTo>
                  <a:pt x="4619038" y="1452971"/>
                </a:lnTo>
                <a:cubicBezTo>
                  <a:pt x="4389410" y="1645608"/>
                  <a:pt x="4297558" y="1722663"/>
                  <a:pt x="4260818" y="1753485"/>
                </a:cubicBezTo>
                <a:lnTo>
                  <a:pt x="4243732" y="1767819"/>
                </a:lnTo>
                <a:lnTo>
                  <a:pt x="4244196" y="1758289"/>
                </a:lnTo>
                <a:cubicBezTo>
                  <a:pt x="4244196" y="1758289"/>
                  <a:pt x="4244196" y="1758289"/>
                  <a:pt x="4236324" y="1774033"/>
                </a:cubicBezTo>
                <a:cubicBezTo>
                  <a:pt x="4236324" y="1774033"/>
                  <a:pt x="4236324" y="1774033"/>
                  <a:pt x="4243581" y="1767945"/>
                </a:cubicBezTo>
                <a:lnTo>
                  <a:pt x="4243732" y="1767819"/>
                </a:lnTo>
                <a:lnTo>
                  <a:pt x="4241425" y="1815100"/>
                </a:lnTo>
                <a:cubicBezTo>
                  <a:pt x="4228452" y="2081030"/>
                  <a:pt x="4228452" y="2081030"/>
                  <a:pt x="4228452" y="2081030"/>
                </a:cubicBezTo>
                <a:cubicBezTo>
                  <a:pt x="4208770" y="2403771"/>
                  <a:pt x="4208770" y="2403771"/>
                  <a:pt x="4208770" y="2403771"/>
                </a:cubicBezTo>
                <a:cubicBezTo>
                  <a:pt x="4208770" y="2407707"/>
                  <a:pt x="4208770" y="2407707"/>
                  <a:pt x="4208770" y="2407707"/>
                </a:cubicBezTo>
                <a:cubicBezTo>
                  <a:pt x="4153664" y="2573013"/>
                  <a:pt x="4098557" y="2738320"/>
                  <a:pt x="4043450" y="2903626"/>
                </a:cubicBezTo>
                <a:cubicBezTo>
                  <a:pt x="3960789" y="3151585"/>
                  <a:pt x="3960789" y="3151585"/>
                  <a:pt x="3960789" y="3151585"/>
                </a:cubicBezTo>
                <a:cubicBezTo>
                  <a:pt x="3882065" y="3403481"/>
                  <a:pt x="3882065" y="3403481"/>
                  <a:pt x="3882065" y="3403481"/>
                </a:cubicBezTo>
                <a:cubicBezTo>
                  <a:pt x="3878129" y="3415288"/>
                  <a:pt x="3878129" y="3415288"/>
                  <a:pt x="3878129" y="3415288"/>
                </a:cubicBezTo>
                <a:cubicBezTo>
                  <a:pt x="3862384" y="3415288"/>
                  <a:pt x="3862384" y="3415288"/>
                  <a:pt x="3862384" y="3415288"/>
                </a:cubicBezTo>
                <a:cubicBezTo>
                  <a:pt x="3704936" y="3419224"/>
                  <a:pt x="3704936" y="3419224"/>
                  <a:pt x="3704936" y="3419224"/>
                </a:cubicBezTo>
                <a:cubicBezTo>
                  <a:pt x="3626212" y="3419224"/>
                  <a:pt x="3586849" y="3419224"/>
                  <a:pt x="3567168" y="3419224"/>
                </a:cubicBezTo>
                <a:lnTo>
                  <a:pt x="3551424" y="3419224"/>
                </a:lnTo>
                <a:cubicBezTo>
                  <a:pt x="3118441" y="3486134"/>
                  <a:pt x="3118441" y="3486134"/>
                  <a:pt x="3118441" y="3486134"/>
                </a:cubicBezTo>
                <a:cubicBezTo>
                  <a:pt x="3047589" y="3497941"/>
                  <a:pt x="2972801" y="3505813"/>
                  <a:pt x="2901949" y="3513685"/>
                </a:cubicBezTo>
                <a:cubicBezTo>
                  <a:pt x="2685458" y="3541236"/>
                  <a:pt x="2685458" y="3541236"/>
                  <a:pt x="2685458" y="3541236"/>
                </a:cubicBezTo>
                <a:cubicBezTo>
                  <a:pt x="2677585" y="3545172"/>
                  <a:pt x="2677585" y="3545172"/>
                  <a:pt x="2677585" y="3545172"/>
                </a:cubicBezTo>
                <a:cubicBezTo>
                  <a:pt x="2665776" y="3541236"/>
                  <a:pt x="2665776" y="3541236"/>
                  <a:pt x="2665776" y="3541236"/>
                </a:cubicBezTo>
                <a:cubicBezTo>
                  <a:pt x="2110771" y="3312956"/>
                  <a:pt x="2110771" y="3312956"/>
                  <a:pt x="2110771" y="3312956"/>
                </a:cubicBezTo>
                <a:cubicBezTo>
                  <a:pt x="2102899" y="3309020"/>
                  <a:pt x="2102899" y="3309020"/>
                  <a:pt x="2102899" y="3309020"/>
                </a:cubicBezTo>
                <a:cubicBezTo>
                  <a:pt x="2095026" y="3297212"/>
                  <a:pt x="2095026" y="3297212"/>
                  <a:pt x="2095026" y="3297212"/>
                </a:cubicBezTo>
                <a:cubicBezTo>
                  <a:pt x="1839172" y="2970536"/>
                  <a:pt x="1839172" y="2970536"/>
                  <a:pt x="1839172" y="2970536"/>
                </a:cubicBezTo>
                <a:cubicBezTo>
                  <a:pt x="1831300" y="2958728"/>
                  <a:pt x="1831300" y="2958728"/>
                  <a:pt x="1831300" y="2958728"/>
                </a:cubicBezTo>
                <a:cubicBezTo>
                  <a:pt x="1831300" y="2946920"/>
                  <a:pt x="1831300" y="2946920"/>
                  <a:pt x="1831300" y="2946920"/>
                </a:cubicBezTo>
                <a:cubicBezTo>
                  <a:pt x="1768321" y="2474617"/>
                  <a:pt x="1768321" y="2474617"/>
                  <a:pt x="1768321" y="2474617"/>
                </a:cubicBezTo>
                <a:cubicBezTo>
                  <a:pt x="1721086" y="2120389"/>
                  <a:pt x="1709277" y="2031832"/>
                  <a:pt x="1706325" y="2009693"/>
                </a:cubicBezTo>
                <a:lnTo>
                  <a:pt x="1705926" y="2006701"/>
                </a:lnTo>
                <a:lnTo>
                  <a:pt x="1709277" y="2014121"/>
                </a:lnTo>
                <a:cubicBezTo>
                  <a:pt x="1709277" y="2014121"/>
                  <a:pt x="1709277" y="2014121"/>
                  <a:pt x="1705341" y="2002313"/>
                </a:cubicBezTo>
                <a:cubicBezTo>
                  <a:pt x="1705341" y="2002313"/>
                  <a:pt x="1705341" y="2002313"/>
                  <a:pt x="1705464" y="2003235"/>
                </a:cubicBezTo>
                <a:lnTo>
                  <a:pt x="1705926" y="2006701"/>
                </a:lnTo>
                <a:lnTo>
                  <a:pt x="1672898" y="1933574"/>
                </a:lnTo>
                <a:cubicBezTo>
                  <a:pt x="1599064" y="1770097"/>
                  <a:pt x="1599064" y="1770097"/>
                  <a:pt x="1599064" y="1770097"/>
                </a:cubicBezTo>
                <a:cubicBezTo>
                  <a:pt x="1492786" y="1526073"/>
                  <a:pt x="1492786" y="1526073"/>
                  <a:pt x="1492786" y="1526073"/>
                </a:cubicBezTo>
                <a:cubicBezTo>
                  <a:pt x="1496722" y="1537881"/>
                  <a:pt x="1496722" y="1537881"/>
                  <a:pt x="1496722" y="1537881"/>
                </a:cubicBezTo>
                <a:cubicBezTo>
                  <a:pt x="1229060" y="1223012"/>
                  <a:pt x="1229060" y="1223012"/>
                  <a:pt x="1229060" y="1223012"/>
                </a:cubicBezTo>
                <a:cubicBezTo>
                  <a:pt x="1095229" y="1065577"/>
                  <a:pt x="1095229" y="1065577"/>
                  <a:pt x="1095229" y="1065577"/>
                </a:cubicBezTo>
                <a:cubicBezTo>
                  <a:pt x="1051930" y="1014411"/>
                  <a:pt x="1004696" y="963245"/>
                  <a:pt x="957461" y="912079"/>
                </a:cubicBezTo>
                <a:cubicBezTo>
                  <a:pt x="685863" y="605081"/>
                  <a:pt x="685863" y="605081"/>
                  <a:pt x="685863" y="605081"/>
                </a:cubicBezTo>
                <a:cubicBezTo>
                  <a:pt x="410328" y="294148"/>
                  <a:pt x="410328" y="294148"/>
                  <a:pt x="410328" y="294148"/>
                </a:cubicBezTo>
                <a:cubicBezTo>
                  <a:pt x="418201" y="298084"/>
                  <a:pt x="418201" y="298084"/>
                  <a:pt x="418201" y="298084"/>
                </a:cubicBezTo>
                <a:cubicBezTo>
                  <a:pt x="75750" y="77675"/>
                  <a:pt x="75750" y="77675"/>
                  <a:pt x="75750" y="77675"/>
                </a:cubicBezTo>
                <a:cubicBezTo>
                  <a:pt x="54101" y="63900"/>
                  <a:pt x="35158" y="51846"/>
                  <a:pt x="18583" y="41299"/>
                </a:cubicBezTo>
                <a:lnTo>
                  <a:pt x="0" y="2947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6767" y="596766"/>
            <a:ext cx="10998468" cy="56644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788516" y="1472420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962296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800" b="0" dirty="0">
                <a:solidFill>
                  <a:srgbClr val="5483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工作难点分析</a:t>
            </a:r>
            <a:endParaRPr lang="en-US" sz="2800" b="0" dirty="0">
              <a:solidFill>
                <a:srgbClr val="5483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71074" y="2060695"/>
            <a:ext cx="6112780" cy="3572396"/>
          </a:xfrm>
          <a:prstGeom prst="rect">
            <a:avLst/>
          </a:prstGeom>
          <a:blipFill dpi="0" rotWithShape="1">
            <a:blip r:embed="rId2"/>
            <a:srcRect/>
            <a:stretch>
              <a:fillRect b="-6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461811" y="2060695"/>
            <a:ext cx="3559115" cy="3572396"/>
          </a:xfrm>
          <a:prstGeom prst="rect">
            <a:avLst/>
          </a:prstGeom>
          <a:solidFill>
            <a:srgbClr val="548397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461811" y="4963266"/>
            <a:ext cx="3559115" cy="669825"/>
          </a:xfrm>
          <a:prstGeom prst="rect">
            <a:avLst/>
          </a:prstGeom>
          <a:solidFill>
            <a:srgbClr val="C8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333128" y="5067345"/>
            <a:ext cx="181648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工作难点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1"/>
          <p:cNvSpPr txBox="1">
            <a:spLocks noChangeArrowheads="1"/>
          </p:cNvSpPr>
          <p:nvPr/>
        </p:nvSpPr>
        <p:spPr bwMode="auto">
          <a:xfrm>
            <a:off x="7984689" y="3208597"/>
            <a:ext cx="26031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quotation-mark_32371"/>
          <p:cNvSpPr>
            <a:spLocks noChangeAspect="1"/>
          </p:cNvSpPr>
          <p:nvPr/>
        </p:nvSpPr>
        <p:spPr bwMode="auto">
          <a:xfrm>
            <a:off x="7756688" y="2423751"/>
            <a:ext cx="629309" cy="584075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rgbClr val="D3C6BD">
              <a:alpha val="50000"/>
            </a:srgbClr>
          </a:solid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>
            <a:off x="0" y="949867"/>
            <a:ext cx="12192000" cy="5252118"/>
          </a:xfrm>
          <a:custGeom>
            <a:avLst/>
            <a:gdLst>
              <a:gd name="connsiteX0" fmla="*/ 8934027 w 12192000"/>
              <a:gd name="connsiteY0" fmla="*/ 31 h 5252118"/>
              <a:gd name="connsiteX1" fmla="*/ 9363628 w 12192000"/>
              <a:gd name="connsiteY1" fmla="*/ 65223 h 5252118"/>
              <a:gd name="connsiteX2" fmla="*/ 9519549 w 12192000"/>
              <a:gd name="connsiteY2" fmla="*/ 117177 h 5252118"/>
              <a:gd name="connsiteX3" fmla="*/ 9947330 w 12192000"/>
              <a:gd name="connsiteY3" fmla="*/ 293020 h 5252118"/>
              <a:gd name="connsiteX4" fmla="*/ 10091257 w 12192000"/>
              <a:gd name="connsiteY4" fmla="*/ 340978 h 5252118"/>
              <a:gd name="connsiteX5" fmla="*/ 10555020 w 12192000"/>
              <a:gd name="connsiteY5" fmla="*/ 444885 h 5252118"/>
              <a:gd name="connsiteX6" fmla="*/ 10706942 w 12192000"/>
              <a:gd name="connsiteY6" fmla="*/ 488846 h 5252118"/>
              <a:gd name="connsiteX7" fmla="*/ 11434571 w 12192000"/>
              <a:gd name="connsiteY7" fmla="*/ 520818 h 5252118"/>
              <a:gd name="connsiteX8" fmla="*/ 12161075 w 12192000"/>
              <a:gd name="connsiteY8" fmla="*/ 767669 h 5252118"/>
              <a:gd name="connsiteX9" fmla="*/ 12192000 w 12192000"/>
              <a:gd name="connsiteY9" fmla="*/ 792896 h 5252118"/>
              <a:gd name="connsiteX10" fmla="*/ 12192000 w 12192000"/>
              <a:gd name="connsiteY10" fmla="*/ 5252118 h 5252118"/>
              <a:gd name="connsiteX11" fmla="*/ 12109671 w 12192000"/>
              <a:gd name="connsiteY11" fmla="*/ 5173997 h 5252118"/>
              <a:gd name="connsiteX12" fmla="*/ 11818375 w 12192000"/>
              <a:gd name="connsiteY12" fmla="*/ 4896930 h 5252118"/>
              <a:gd name="connsiteX13" fmla="*/ 11734418 w 12192000"/>
              <a:gd name="connsiteY13" fmla="*/ 4817001 h 5252118"/>
              <a:gd name="connsiteX14" fmla="*/ 10858865 w 12192000"/>
              <a:gd name="connsiteY14" fmla="*/ 4157587 h 5252118"/>
              <a:gd name="connsiteX15" fmla="*/ 10706942 w 12192000"/>
              <a:gd name="connsiteY15" fmla="*/ 4121619 h 5252118"/>
              <a:gd name="connsiteX16" fmla="*/ 10107248 w 12192000"/>
              <a:gd name="connsiteY16" fmla="*/ 4133608 h 5252118"/>
              <a:gd name="connsiteX17" fmla="*/ 9867371 w 12192000"/>
              <a:gd name="connsiteY17" fmla="*/ 4233520 h 5252118"/>
              <a:gd name="connsiteX18" fmla="*/ 9743434 w 12192000"/>
              <a:gd name="connsiteY18" fmla="*/ 4285474 h 5252118"/>
              <a:gd name="connsiteX19" fmla="*/ 8048300 w 12192000"/>
              <a:gd name="connsiteY19" fmla="*/ 4309452 h 5252118"/>
              <a:gd name="connsiteX20" fmla="*/ 7980334 w 12192000"/>
              <a:gd name="connsiteY20" fmla="*/ 4293467 h 5252118"/>
              <a:gd name="connsiteX21" fmla="*/ 7916367 w 12192000"/>
              <a:gd name="connsiteY21" fmla="*/ 4237516 h 5252118"/>
              <a:gd name="connsiteX22" fmla="*/ 7772441 w 12192000"/>
              <a:gd name="connsiteY22" fmla="*/ 4117623 h 5252118"/>
              <a:gd name="connsiteX23" fmla="*/ 7592532 w 12192000"/>
              <a:gd name="connsiteY23" fmla="*/ 3925793 h 5252118"/>
              <a:gd name="connsiteX24" fmla="*/ 7508575 w 12192000"/>
              <a:gd name="connsiteY24" fmla="*/ 3825882 h 5252118"/>
              <a:gd name="connsiteX25" fmla="*/ 6369157 w 12192000"/>
              <a:gd name="connsiteY25" fmla="*/ 3174461 h 5252118"/>
              <a:gd name="connsiteX26" fmla="*/ 6205241 w 12192000"/>
              <a:gd name="connsiteY26" fmla="*/ 3170464 h 5252118"/>
              <a:gd name="connsiteX27" fmla="*/ 5729484 w 12192000"/>
              <a:gd name="connsiteY27" fmla="*/ 3186450 h 5252118"/>
              <a:gd name="connsiteX28" fmla="*/ 5601549 w 12192000"/>
              <a:gd name="connsiteY28" fmla="*/ 3194443 h 5252118"/>
              <a:gd name="connsiteX29" fmla="*/ 5097807 w 12192000"/>
              <a:gd name="connsiteY29" fmla="*/ 3254390 h 5252118"/>
              <a:gd name="connsiteX30" fmla="*/ 4925894 w 12192000"/>
              <a:gd name="connsiteY30" fmla="*/ 3270375 h 5252118"/>
              <a:gd name="connsiteX31" fmla="*/ 4741988 w 12192000"/>
              <a:gd name="connsiteY31" fmla="*/ 3342311 h 5252118"/>
              <a:gd name="connsiteX32" fmla="*/ 4558083 w 12192000"/>
              <a:gd name="connsiteY32" fmla="*/ 3414248 h 5252118"/>
              <a:gd name="connsiteX33" fmla="*/ 3398674 w 12192000"/>
              <a:gd name="connsiteY33" fmla="*/ 3550127 h 5252118"/>
              <a:gd name="connsiteX34" fmla="*/ 3266741 w 12192000"/>
              <a:gd name="connsiteY34" fmla="*/ 3566113 h 5252118"/>
              <a:gd name="connsiteX35" fmla="*/ 2551107 w 12192000"/>
              <a:gd name="connsiteY35" fmla="*/ 3889825 h 5252118"/>
              <a:gd name="connsiteX36" fmla="*/ 2443162 w 12192000"/>
              <a:gd name="connsiteY36" fmla="*/ 3969754 h 5252118"/>
              <a:gd name="connsiteX37" fmla="*/ 1195799 w 12192000"/>
              <a:gd name="connsiteY37" fmla="*/ 4089647 h 5252118"/>
              <a:gd name="connsiteX38" fmla="*/ 1031882 w 12192000"/>
              <a:gd name="connsiteY38" fmla="*/ 4029701 h 5252118"/>
              <a:gd name="connsiteX39" fmla="*/ 871964 w 12192000"/>
              <a:gd name="connsiteY39" fmla="*/ 3957765 h 5252118"/>
              <a:gd name="connsiteX40" fmla="*/ 732036 w 12192000"/>
              <a:gd name="connsiteY40" fmla="*/ 3897818 h 5252118"/>
              <a:gd name="connsiteX41" fmla="*/ 304254 w 12192000"/>
              <a:gd name="connsiteY41" fmla="*/ 3765935 h 5252118"/>
              <a:gd name="connsiteX42" fmla="*/ 172321 w 12192000"/>
              <a:gd name="connsiteY42" fmla="*/ 3721974 h 5252118"/>
              <a:gd name="connsiteX43" fmla="*/ 0 w 12192000"/>
              <a:gd name="connsiteY43" fmla="*/ 3657700 h 5252118"/>
              <a:gd name="connsiteX44" fmla="*/ 0 w 12192000"/>
              <a:gd name="connsiteY44" fmla="*/ 3455381 h 5252118"/>
              <a:gd name="connsiteX45" fmla="*/ 65189 w 12192000"/>
              <a:gd name="connsiteY45" fmla="*/ 3480064 h 5252118"/>
              <a:gd name="connsiteX46" fmla="*/ 204305 w 12192000"/>
              <a:gd name="connsiteY46" fmla="*/ 3518155 h 5252118"/>
              <a:gd name="connsiteX47" fmla="*/ 348232 w 12192000"/>
              <a:gd name="connsiteY47" fmla="*/ 3546130 h 5252118"/>
              <a:gd name="connsiteX48" fmla="*/ 660072 w 12192000"/>
              <a:gd name="connsiteY48" fmla="*/ 3594088 h 5252118"/>
              <a:gd name="connsiteX49" fmla="*/ 811995 w 12192000"/>
              <a:gd name="connsiteY49" fmla="*/ 3622063 h 5252118"/>
              <a:gd name="connsiteX50" fmla="*/ 1263764 w 12192000"/>
              <a:gd name="connsiteY50" fmla="*/ 3721974 h 5252118"/>
              <a:gd name="connsiteX51" fmla="*/ 1411688 w 12192000"/>
              <a:gd name="connsiteY51" fmla="*/ 3745953 h 5252118"/>
              <a:gd name="connsiteX52" fmla="*/ 2103336 w 12192000"/>
              <a:gd name="connsiteY52" fmla="*/ 3701992 h 5252118"/>
              <a:gd name="connsiteX53" fmla="*/ 2227272 w 12192000"/>
              <a:gd name="connsiteY53" fmla="*/ 3654034 h 5252118"/>
              <a:gd name="connsiteX54" fmla="*/ 2575095 w 12192000"/>
              <a:gd name="connsiteY54" fmla="*/ 3462205 h 5252118"/>
              <a:gd name="connsiteX55" fmla="*/ 3286731 w 12192000"/>
              <a:gd name="connsiteY55" fmla="*/ 3222418 h 5252118"/>
              <a:gd name="connsiteX56" fmla="*/ 3414666 w 12192000"/>
              <a:gd name="connsiteY56" fmla="*/ 3194443 h 5252118"/>
              <a:gd name="connsiteX57" fmla="*/ 3966384 w 12192000"/>
              <a:gd name="connsiteY57" fmla="*/ 3062560 h 5252118"/>
              <a:gd name="connsiteX58" fmla="*/ 4482121 w 12192000"/>
              <a:gd name="connsiteY58" fmla="*/ 2826769 h 5252118"/>
              <a:gd name="connsiteX59" fmla="*/ 4598062 w 12192000"/>
              <a:gd name="connsiteY59" fmla="*/ 2774816 h 5252118"/>
              <a:gd name="connsiteX60" fmla="*/ 5009852 w 12192000"/>
              <a:gd name="connsiteY60" fmla="*/ 2582986 h 5252118"/>
              <a:gd name="connsiteX61" fmla="*/ 5149780 w 12192000"/>
              <a:gd name="connsiteY61" fmla="*/ 2523039 h 5252118"/>
              <a:gd name="connsiteX62" fmla="*/ 6033329 w 12192000"/>
              <a:gd name="connsiteY62" fmla="*/ 2051458 h 5252118"/>
              <a:gd name="connsiteX63" fmla="*/ 6141274 w 12192000"/>
              <a:gd name="connsiteY63" fmla="*/ 1943554 h 5252118"/>
              <a:gd name="connsiteX64" fmla="*/ 6237225 w 12192000"/>
              <a:gd name="connsiteY64" fmla="*/ 1863625 h 5252118"/>
              <a:gd name="connsiteX65" fmla="*/ 7072798 w 12192000"/>
              <a:gd name="connsiteY65" fmla="*/ 1555898 h 5252118"/>
              <a:gd name="connsiteX66" fmla="*/ 7200733 w 12192000"/>
              <a:gd name="connsiteY66" fmla="*/ 1475969 h 5252118"/>
              <a:gd name="connsiteX67" fmla="*/ 7592532 w 12192000"/>
              <a:gd name="connsiteY67" fmla="*/ 1124282 h 5252118"/>
              <a:gd name="connsiteX68" fmla="*/ 7668494 w 12192000"/>
              <a:gd name="connsiteY68" fmla="*/ 1020374 h 5252118"/>
              <a:gd name="connsiteX69" fmla="*/ 7948351 w 12192000"/>
              <a:gd name="connsiteY69" fmla="*/ 456875 h 5252118"/>
              <a:gd name="connsiteX70" fmla="*/ 8132257 w 12192000"/>
              <a:gd name="connsiteY70" fmla="*/ 265045 h 5252118"/>
              <a:gd name="connsiteX71" fmla="*/ 8240202 w 12192000"/>
              <a:gd name="connsiteY71" fmla="*/ 181120 h 5252118"/>
              <a:gd name="connsiteX72" fmla="*/ 8934027 w 12192000"/>
              <a:gd name="connsiteY72" fmla="*/ 31 h 525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192000" h="5252118">
                <a:moveTo>
                  <a:pt x="8934027" y="31"/>
                </a:moveTo>
                <a:cubicBezTo>
                  <a:pt x="9079898" y="967"/>
                  <a:pt x="9225698" y="23260"/>
                  <a:pt x="9363628" y="65223"/>
                </a:cubicBezTo>
                <a:cubicBezTo>
                  <a:pt x="9415602" y="77212"/>
                  <a:pt x="9467575" y="97194"/>
                  <a:pt x="9519549" y="117177"/>
                </a:cubicBezTo>
                <a:cubicBezTo>
                  <a:pt x="9655479" y="185116"/>
                  <a:pt x="9799406" y="241066"/>
                  <a:pt x="9947330" y="293020"/>
                </a:cubicBezTo>
                <a:cubicBezTo>
                  <a:pt x="9995306" y="309006"/>
                  <a:pt x="10043281" y="324992"/>
                  <a:pt x="10091257" y="340978"/>
                </a:cubicBezTo>
                <a:cubicBezTo>
                  <a:pt x="10247177" y="352967"/>
                  <a:pt x="10399099" y="400925"/>
                  <a:pt x="10555020" y="444885"/>
                </a:cubicBezTo>
                <a:cubicBezTo>
                  <a:pt x="10606993" y="460871"/>
                  <a:pt x="10654969" y="476857"/>
                  <a:pt x="10706942" y="488846"/>
                </a:cubicBezTo>
                <a:cubicBezTo>
                  <a:pt x="10954816" y="584761"/>
                  <a:pt x="11210685" y="472861"/>
                  <a:pt x="11434571" y="520818"/>
                </a:cubicBezTo>
                <a:cubicBezTo>
                  <a:pt x="11644464" y="570774"/>
                  <a:pt x="11954305" y="633218"/>
                  <a:pt x="12161075" y="767669"/>
                </a:cubicBezTo>
                <a:lnTo>
                  <a:pt x="12192000" y="792896"/>
                </a:lnTo>
                <a:lnTo>
                  <a:pt x="12192000" y="5252118"/>
                </a:lnTo>
                <a:lnTo>
                  <a:pt x="12109671" y="5173997"/>
                </a:lnTo>
                <a:cubicBezTo>
                  <a:pt x="12018897" y="5087823"/>
                  <a:pt x="11915825" y="4989848"/>
                  <a:pt x="11818375" y="4896930"/>
                </a:cubicBezTo>
                <a:cubicBezTo>
                  <a:pt x="11790389" y="4868955"/>
                  <a:pt x="11762403" y="4840980"/>
                  <a:pt x="11734418" y="4817001"/>
                </a:cubicBezTo>
                <a:cubicBezTo>
                  <a:pt x="11478548" y="4541246"/>
                  <a:pt x="11198691" y="4261495"/>
                  <a:pt x="10858865" y="4157587"/>
                </a:cubicBezTo>
                <a:cubicBezTo>
                  <a:pt x="10806891" y="4141601"/>
                  <a:pt x="10758916" y="4129612"/>
                  <a:pt x="10706942" y="4121619"/>
                </a:cubicBezTo>
                <a:cubicBezTo>
                  <a:pt x="10491053" y="4117623"/>
                  <a:pt x="10267167" y="4069665"/>
                  <a:pt x="10107248" y="4133608"/>
                </a:cubicBezTo>
                <a:cubicBezTo>
                  <a:pt x="10027289" y="4165580"/>
                  <a:pt x="9947330" y="4201548"/>
                  <a:pt x="9867371" y="4233520"/>
                </a:cubicBezTo>
                <a:cubicBezTo>
                  <a:pt x="9827391" y="4249506"/>
                  <a:pt x="9787412" y="4269488"/>
                  <a:pt x="9743434" y="4285474"/>
                </a:cubicBezTo>
                <a:cubicBezTo>
                  <a:pt x="9195714" y="4581211"/>
                  <a:pt x="8604016" y="4565225"/>
                  <a:pt x="8048300" y="4309452"/>
                </a:cubicBezTo>
                <a:cubicBezTo>
                  <a:pt x="8004322" y="4301459"/>
                  <a:pt x="7980334" y="4293467"/>
                  <a:pt x="7980334" y="4293467"/>
                </a:cubicBezTo>
                <a:cubicBezTo>
                  <a:pt x="7980334" y="4293467"/>
                  <a:pt x="7956347" y="4273484"/>
                  <a:pt x="7916367" y="4237516"/>
                </a:cubicBezTo>
                <a:cubicBezTo>
                  <a:pt x="7876388" y="4205545"/>
                  <a:pt x="7824414" y="4161584"/>
                  <a:pt x="7772441" y="4117623"/>
                </a:cubicBezTo>
                <a:cubicBezTo>
                  <a:pt x="7700477" y="4061672"/>
                  <a:pt x="7644506" y="3993733"/>
                  <a:pt x="7592532" y="3925793"/>
                </a:cubicBezTo>
                <a:cubicBezTo>
                  <a:pt x="7564547" y="3893821"/>
                  <a:pt x="7536561" y="3857853"/>
                  <a:pt x="7508575" y="3825882"/>
                </a:cubicBezTo>
                <a:cubicBezTo>
                  <a:pt x="7180743" y="3526148"/>
                  <a:pt x="6844914" y="3190446"/>
                  <a:pt x="6369157" y="3174461"/>
                </a:cubicBezTo>
                <a:cubicBezTo>
                  <a:pt x="6317184" y="3170464"/>
                  <a:pt x="6261212" y="3170464"/>
                  <a:pt x="6205241" y="3170464"/>
                </a:cubicBezTo>
                <a:cubicBezTo>
                  <a:pt x="6045323" y="3170464"/>
                  <a:pt x="5881406" y="3182453"/>
                  <a:pt x="5729484" y="3186450"/>
                </a:cubicBezTo>
                <a:cubicBezTo>
                  <a:pt x="5685507" y="3186450"/>
                  <a:pt x="5645527" y="3190446"/>
                  <a:pt x="5601549" y="3194443"/>
                </a:cubicBezTo>
                <a:cubicBezTo>
                  <a:pt x="5433635" y="3210429"/>
                  <a:pt x="5269719" y="3234407"/>
                  <a:pt x="5097807" y="3254390"/>
                </a:cubicBezTo>
                <a:cubicBezTo>
                  <a:pt x="4993860" y="3262382"/>
                  <a:pt x="4925894" y="3270375"/>
                  <a:pt x="4925894" y="3270375"/>
                </a:cubicBezTo>
                <a:cubicBezTo>
                  <a:pt x="4925894" y="3270375"/>
                  <a:pt x="4833942" y="3306343"/>
                  <a:pt x="4741988" y="3342311"/>
                </a:cubicBezTo>
                <a:cubicBezTo>
                  <a:pt x="4650035" y="3378279"/>
                  <a:pt x="4558083" y="3414248"/>
                  <a:pt x="4558083" y="3414248"/>
                </a:cubicBezTo>
                <a:cubicBezTo>
                  <a:pt x="4174278" y="3606077"/>
                  <a:pt x="3790474" y="3606077"/>
                  <a:pt x="3398674" y="3550127"/>
                </a:cubicBezTo>
                <a:cubicBezTo>
                  <a:pt x="3358694" y="3554123"/>
                  <a:pt x="3314717" y="3562116"/>
                  <a:pt x="3266741" y="3566113"/>
                </a:cubicBezTo>
                <a:cubicBezTo>
                  <a:pt x="2998878" y="3598084"/>
                  <a:pt x="2762999" y="3729967"/>
                  <a:pt x="2551107" y="3889825"/>
                </a:cubicBezTo>
                <a:cubicBezTo>
                  <a:pt x="2515125" y="3913804"/>
                  <a:pt x="2479144" y="3941779"/>
                  <a:pt x="2443162" y="3969754"/>
                </a:cubicBezTo>
                <a:cubicBezTo>
                  <a:pt x="2095340" y="4245509"/>
                  <a:pt x="1599593" y="4197552"/>
                  <a:pt x="1195799" y="4089647"/>
                </a:cubicBezTo>
                <a:cubicBezTo>
                  <a:pt x="1139828" y="4073662"/>
                  <a:pt x="1083856" y="4053679"/>
                  <a:pt x="1031882" y="4029701"/>
                </a:cubicBezTo>
                <a:cubicBezTo>
                  <a:pt x="975911" y="4005722"/>
                  <a:pt x="923938" y="3981743"/>
                  <a:pt x="871964" y="3957765"/>
                </a:cubicBezTo>
                <a:cubicBezTo>
                  <a:pt x="823989" y="3937782"/>
                  <a:pt x="780011" y="3917800"/>
                  <a:pt x="732036" y="3897818"/>
                </a:cubicBezTo>
                <a:cubicBezTo>
                  <a:pt x="596105" y="3841868"/>
                  <a:pt x="452179" y="3793910"/>
                  <a:pt x="304254" y="3765935"/>
                </a:cubicBezTo>
                <a:cubicBezTo>
                  <a:pt x="260276" y="3749949"/>
                  <a:pt x="216299" y="3733963"/>
                  <a:pt x="172321" y="3721974"/>
                </a:cubicBezTo>
                <a:lnTo>
                  <a:pt x="0" y="3657700"/>
                </a:lnTo>
                <a:lnTo>
                  <a:pt x="0" y="3455381"/>
                </a:lnTo>
                <a:lnTo>
                  <a:pt x="65189" y="3480064"/>
                </a:lnTo>
                <a:cubicBezTo>
                  <a:pt x="110853" y="3494676"/>
                  <a:pt x="157329" y="3507165"/>
                  <a:pt x="204305" y="3518155"/>
                </a:cubicBezTo>
                <a:cubicBezTo>
                  <a:pt x="252281" y="3526148"/>
                  <a:pt x="300256" y="3538137"/>
                  <a:pt x="348232" y="3546130"/>
                </a:cubicBezTo>
                <a:cubicBezTo>
                  <a:pt x="452179" y="3562116"/>
                  <a:pt x="556125" y="3578102"/>
                  <a:pt x="660072" y="3594088"/>
                </a:cubicBezTo>
                <a:cubicBezTo>
                  <a:pt x="712046" y="3602081"/>
                  <a:pt x="764019" y="3614070"/>
                  <a:pt x="811995" y="3622063"/>
                </a:cubicBezTo>
                <a:cubicBezTo>
                  <a:pt x="963917" y="3658031"/>
                  <a:pt x="1111842" y="3693999"/>
                  <a:pt x="1263764" y="3721974"/>
                </a:cubicBezTo>
                <a:cubicBezTo>
                  <a:pt x="1311739" y="3733963"/>
                  <a:pt x="1363713" y="3741956"/>
                  <a:pt x="1411688" y="3745953"/>
                </a:cubicBezTo>
                <a:cubicBezTo>
                  <a:pt x="1647568" y="3781921"/>
                  <a:pt x="1887446" y="3765935"/>
                  <a:pt x="2103336" y="3701992"/>
                </a:cubicBezTo>
                <a:cubicBezTo>
                  <a:pt x="2147313" y="3690003"/>
                  <a:pt x="2187293" y="3674017"/>
                  <a:pt x="2227272" y="3654034"/>
                </a:cubicBezTo>
                <a:cubicBezTo>
                  <a:pt x="2347211" y="3602081"/>
                  <a:pt x="2463152" y="3534141"/>
                  <a:pt x="2575095" y="3462205"/>
                </a:cubicBezTo>
                <a:cubicBezTo>
                  <a:pt x="2782989" y="3318333"/>
                  <a:pt x="3054850" y="3286361"/>
                  <a:pt x="3286731" y="3222418"/>
                </a:cubicBezTo>
                <a:cubicBezTo>
                  <a:pt x="3330709" y="3214425"/>
                  <a:pt x="3370688" y="3202436"/>
                  <a:pt x="3414666" y="3194443"/>
                </a:cubicBezTo>
                <a:cubicBezTo>
                  <a:pt x="3706517" y="3122507"/>
                  <a:pt x="3966384" y="3062560"/>
                  <a:pt x="3966384" y="3062560"/>
                </a:cubicBezTo>
                <a:cubicBezTo>
                  <a:pt x="3966384" y="3062560"/>
                  <a:pt x="4206262" y="2950659"/>
                  <a:pt x="4482121" y="2826769"/>
                </a:cubicBezTo>
                <a:cubicBezTo>
                  <a:pt x="4518102" y="2810784"/>
                  <a:pt x="4558083" y="2794798"/>
                  <a:pt x="4598062" y="2774816"/>
                </a:cubicBezTo>
                <a:cubicBezTo>
                  <a:pt x="4737990" y="2710872"/>
                  <a:pt x="4873921" y="2642933"/>
                  <a:pt x="5009852" y="2582986"/>
                </a:cubicBezTo>
                <a:cubicBezTo>
                  <a:pt x="5057827" y="2563004"/>
                  <a:pt x="5101804" y="2543021"/>
                  <a:pt x="5149780" y="2523039"/>
                </a:cubicBezTo>
                <a:cubicBezTo>
                  <a:pt x="5485609" y="2423128"/>
                  <a:pt x="5773462" y="2287249"/>
                  <a:pt x="6033329" y="2051458"/>
                </a:cubicBezTo>
                <a:cubicBezTo>
                  <a:pt x="6069310" y="2015490"/>
                  <a:pt x="6105292" y="1983519"/>
                  <a:pt x="6141274" y="1943554"/>
                </a:cubicBezTo>
                <a:cubicBezTo>
                  <a:pt x="6173257" y="1911583"/>
                  <a:pt x="6189249" y="1879611"/>
                  <a:pt x="6237225" y="1863625"/>
                </a:cubicBezTo>
                <a:cubicBezTo>
                  <a:pt x="6545068" y="1815668"/>
                  <a:pt x="6816929" y="1703767"/>
                  <a:pt x="7072798" y="1555898"/>
                </a:cubicBezTo>
                <a:cubicBezTo>
                  <a:pt x="7116776" y="1531920"/>
                  <a:pt x="7156755" y="1503945"/>
                  <a:pt x="7200733" y="1475969"/>
                </a:cubicBezTo>
                <a:cubicBezTo>
                  <a:pt x="7356653" y="1384051"/>
                  <a:pt x="7484588" y="1264158"/>
                  <a:pt x="7592532" y="1124282"/>
                </a:cubicBezTo>
                <a:cubicBezTo>
                  <a:pt x="7620518" y="1092310"/>
                  <a:pt x="7644506" y="1056342"/>
                  <a:pt x="7668494" y="1020374"/>
                </a:cubicBezTo>
                <a:cubicBezTo>
                  <a:pt x="7804424" y="856520"/>
                  <a:pt x="7820416" y="616733"/>
                  <a:pt x="7948351" y="456875"/>
                </a:cubicBezTo>
                <a:cubicBezTo>
                  <a:pt x="8004322" y="388935"/>
                  <a:pt x="8068290" y="324992"/>
                  <a:pt x="8132257" y="265045"/>
                </a:cubicBezTo>
                <a:cubicBezTo>
                  <a:pt x="8168239" y="233074"/>
                  <a:pt x="8204220" y="209095"/>
                  <a:pt x="8240202" y="181120"/>
                </a:cubicBezTo>
                <a:cubicBezTo>
                  <a:pt x="8447596" y="56231"/>
                  <a:pt x="8690909" y="-1530"/>
                  <a:pt x="8934027" y="31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-19250" y="2051464"/>
            <a:ext cx="12192000" cy="4029283"/>
          </a:xfrm>
          <a:custGeom>
            <a:avLst/>
            <a:gdLst>
              <a:gd name="connsiteX0" fmla="*/ 0 w 12192000"/>
              <a:gd name="connsiteY0" fmla="*/ 0 h 4029283"/>
              <a:gd name="connsiteX1" fmla="*/ 18429 w 12192000"/>
              <a:gd name="connsiteY1" fmla="*/ 10889 h 4029283"/>
              <a:gd name="connsiteX2" fmla="*/ 91495 w 12192000"/>
              <a:gd name="connsiteY2" fmla="*/ 54060 h 4029283"/>
              <a:gd name="connsiteX3" fmla="*/ 441818 w 12192000"/>
              <a:gd name="connsiteY3" fmla="*/ 258725 h 4029283"/>
              <a:gd name="connsiteX4" fmla="*/ 445754 w 12192000"/>
              <a:gd name="connsiteY4" fmla="*/ 258725 h 4029283"/>
              <a:gd name="connsiteX5" fmla="*/ 449690 w 12192000"/>
              <a:gd name="connsiteY5" fmla="*/ 262661 h 4029283"/>
              <a:gd name="connsiteX6" fmla="*/ 733097 w 12192000"/>
              <a:gd name="connsiteY6" fmla="*/ 561787 h 4029283"/>
              <a:gd name="connsiteX7" fmla="*/ 1012568 w 12192000"/>
              <a:gd name="connsiteY7" fmla="*/ 864848 h 4029283"/>
              <a:gd name="connsiteX8" fmla="*/ 1292039 w 12192000"/>
              <a:gd name="connsiteY8" fmla="*/ 1167910 h 4029283"/>
              <a:gd name="connsiteX9" fmla="*/ 1567574 w 12192000"/>
              <a:gd name="connsiteY9" fmla="*/ 1474907 h 4029283"/>
              <a:gd name="connsiteX10" fmla="*/ 1571510 w 12192000"/>
              <a:gd name="connsiteY10" fmla="*/ 1482779 h 4029283"/>
              <a:gd name="connsiteX11" fmla="*/ 1571510 w 12192000"/>
              <a:gd name="connsiteY11" fmla="*/ 1486715 h 4029283"/>
              <a:gd name="connsiteX12" fmla="*/ 1685660 w 12192000"/>
              <a:gd name="connsiteY12" fmla="*/ 1730738 h 4029283"/>
              <a:gd name="connsiteX13" fmla="*/ 1795874 w 12192000"/>
              <a:gd name="connsiteY13" fmla="*/ 1974762 h 4029283"/>
              <a:gd name="connsiteX14" fmla="*/ 1799810 w 12192000"/>
              <a:gd name="connsiteY14" fmla="*/ 1982634 h 4029283"/>
              <a:gd name="connsiteX15" fmla="*/ 1799810 w 12192000"/>
              <a:gd name="connsiteY15" fmla="*/ 1986569 h 4029283"/>
              <a:gd name="connsiteX16" fmla="*/ 1862790 w 12192000"/>
              <a:gd name="connsiteY16" fmla="*/ 2458873 h 4029283"/>
              <a:gd name="connsiteX17" fmla="*/ 1922448 w 12192000"/>
              <a:gd name="connsiteY17" fmla="*/ 2906271 h 4029283"/>
              <a:gd name="connsiteX18" fmla="*/ 1923656 w 12192000"/>
              <a:gd name="connsiteY18" fmla="*/ 2915332 h 4029283"/>
              <a:gd name="connsiteX19" fmla="*/ 1917897 w 12192000"/>
              <a:gd name="connsiteY19" fmla="*/ 2907562 h 4029283"/>
              <a:gd name="connsiteX20" fmla="*/ 1925769 w 12192000"/>
              <a:gd name="connsiteY20" fmla="*/ 2931177 h 4029283"/>
              <a:gd name="connsiteX21" fmla="*/ 1924785 w 12192000"/>
              <a:gd name="connsiteY21" fmla="*/ 2923797 h 4029283"/>
              <a:gd name="connsiteX22" fmla="*/ 1923656 w 12192000"/>
              <a:gd name="connsiteY22" fmla="*/ 2915332 h 4029283"/>
              <a:gd name="connsiteX23" fmla="*/ 1961548 w 12192000"/>
              <a:gd name="connsiteY23" fmla="*/ 2966451 h 4029283"/>
              <a:gd name="connsiteX24" fmla="*/ 2152801 w 12192000"/>
              <a:gd name="connsiteY24" fmla="*/ 3224468 h 4029283"/>
              <a:gd name="connsiteX25" fmla="*/ 2156221 w 12192000"/>
              <a:gd name="connsiteY25" fmla="*/ 3229082 h 4029283"/>
              <a:gd name="connsiteX26" fmla="*/ 2150133 w 12192000"/>
              <a:gd name="connsiteY26" fmla="*/ 3226367 h 4029283"/>
              <a:gd name="connsiteX27" fmla="*/ 2165878 w 12192000"/>
              <a:gd name="connsiteY27" fmla="*/ 3242110 h 4029283"/>
              <a:gd name="connsiteX28" fmla="*/ 2162003 w 12192000"/>
              <a:gd name="connsiteY28" fmla="*/ 3236883 h 4029283"/>
              <a:gd name="connsiteX29" fmla="*/ 2156221 w 12192000"/>
              <a:gd name="connsiteY29" fmla="*/ 3229082 h 4029283"/>
              <a:gd name="connsiteX30" fmla="*/ 2330730 w 12192000"/>
              <a:gd name="connsiteY30" fmla="*/ 3306914 h 4029283"/>
              <a:gd name="connsiteX31" fmla="*/ 2688717 w 12192000"/>
              <a:gd name="connsiteY31" fmla="*/ 3466577 h 4029283"/>
              <a:gd name="connsiteX32" fmla="*/ 2693399 w 12192000"/>
              <a:gd name="connsiteY32" fmla="*/ 3468665 h 4029283"/>
              <a:gd name="connsiteX33" fmla="*/ 2677585 w 12192000"/>
              <a:gd name="connsiteY33" fmla="*/ 3470390 h 4029283"/>
              <a:gd name="connsiteX34" fmla="*/ 2697266 w 12192000"/>
              <a:gd name="connsiteY34" fmla="*/ 3470390 h 4029283"/>
              <a:gd name="connsiteX35" fmla="*/ 2693399 w 12192000"/>
              <a:gd name="connsiteY35" fmla="*/ 3468665 h 4029283"/>
              <a:gd name="connsiteX36" fmla="*/ 2749044 w 12192000"/>
              <a:gd name="connsiteY36" fmla="*/ 3462595 h 4029283"/>
              <a:gd name="connsiteX37" fmla="*/ 2894077 w 12192000"/>
              <a:gd name="connsiteY37" fmla="*/ 3446775 h 4029283"/>
              <a:gd name="connsiteX38" fmla="*/ 3110568 w 12192000"/>
              <a:gd name="connsiteY38" fmla="*/ 3423160 h 4029283"/>
              <a:gd name="connsiteX39" fmla="*/ 3543551 w 12192000"/>
              <a:gd name="connsiteY39" fmla="*/ 3371994 h 4029283"/>
              <a:gd name="connsiteX40" fmla="*/ 3547487 w 12192000"/>
              <a:gd name="connsiteY40" fmla="*/ 3371994 h 4029283"/>
              <a:gd name="connsiteX41" fmla="*/ 3704936 w 12192000"/>
              <a:gd name="connsiteY41" fmla="*/ 3371994 h 4029283"/>
              <a:gd name="connsiteX42" fmla="*/ 3842703 w 12192000"/>
              <a:gd name="connsiteY42" fmla="*/ 3375438 h 4029283"/>
              <a:gd name="connsiteX43" fmla="*/ 3847029 w 12192000"/>
              <a:gd name="connsiteY43" fmla="*/ 3375546 h 4029283"/>
              <a:gd name="connsiteX44" fmla="*/ 3842703 w 12192000"/>
              <a:gd name="connsiteY44" fmla="*/ 3387737 h 4029283"/>
              <a:gd name="connsiteX45" fmla="*/ 3862384 w 12192000"/>
              <a:gd name="connsiteY45" fmla="*/ 3375930 h 4029283"/>
              <a:gd name="connsiteX46" fmla="*/ 3859924 w 12192000"/>
              <a:gd name="connsiteY46" fmla="*/ 3375868 h 4029283"/>
              <a:gd name="connsiteX47" fmla="*/ 3847029 w 12192000"/>
              <a:gd name="connsiteY47" fmla="*/ 3375546 h 4029283"/>
              <a:gd name="connsiteX48" fmla="*/ 3871287 w 12192000"/>
              <a:gd name="connsiteY48" fmla="*/ 3307190 h 4029283"/>
              <a:gd name="connsiteX49" fmla="*/ 3929300 w 12192000"/>
              <a:gd name="connsiteY49" fmla="*/ 3143714 h 4029283"/>
              <a:gd name="connsiteX50" fmla="*/ 4011960 w 12192000"/>
              <a:gd name="connsiteY50" fmla="*/ 2895754 h 4029283"/>
              <a:gd name="connsiteX51" fmla="*/ 4177281 w 12192000"/>
              <a:gd name="connsiteY51" fmla="*/ 2399835 h 4029283"/>
              <a:gd name="connsiteX52" fmla="*/ 4177281 w 12192000"/>
              <a:gd name="connsiteY52" fmla="*/ 2403771 h 4029283"/>
              <a:gd name="connsiteX53" fmla="*/ 4189089 w 12192000"/>
              <a:gd name="connsiteY53" fmla="*/ 2081030 h 4029283"/>
              <a:gd name="connsiteX54" fmla="*/ 4204834 w 12192000"/>
              <a:gd name="connsiteY54" fmla="*/ 1758289 h 4029283"/>
              <a:gd name="connsiteX55" fmla="*/ 4204834 w 12192000"/>
              <a:gd name="connsiteY55" fmla="*/ 1750418 h 4029283"/>
              <a:gd name="connsiteX56" fmla="*/ 4212707 w 12192000"/>
              <a:gd name="connsiteY56" fmla="*/ 1742546 h 4029283"/>
              <a:gd name="connsiteX57" fmla="*/ 4661435 w 12192000"/>
              <a:gd name="connsiteY57" fmla="*/ 1345024 h 4029283"/>
              <a:gd name="connsiteX58" fmla="*/ 4669307 w 12192000"/>
              <a:gd name="connsiteY58" fmla="*/ 1337152 h 4029283"/>
              <a:gd name="connsiteX59" fmla="*/ 4681116 w 12192000"/>
              <a:gd name="connsiteY59" fmla="*/ 1337152 h 4029283"/>
              <a:gd name="connsiteX60" fmla="*/ 5377825 w 12192000"/>
              <a:gd name="connsiteY60" fmla="*/ 1376511 h 4029283"/>
              <a:gd name="connsiteX61" fmla="*/ 5385697 w 12192000"/>
              <a:gd name="connsiteY61" fmla="*/ 1376511 h 4029283"/>
              <a:gd name="connsiteX62" fmla="*/ 5393570 w 12192000"/>
              <a:gd name="connsiteY62" fmla="*/ 1380446 h 4029283"/>
              <a:gd name="connsiteX63" fmla="*/ 5901341 w 12192000"/>
              <a:gd name="connsiteY63" fmla="*/ 1655957 h 4029283"/>
              <a:gd name="connsiteX64" fmla="*/ 5893468 w 12192000"/>
              <a:gd name="connsiteY64" fmla="*/ 1655957 h 4029283"/>
              <a:gd name="connsiteX65" fmla="*/ 6478864 w 12192000"/>
              <a:gd name="connsiteY65" fmla="*/ 1887112 h 4029283"/>
              <a:gd name="connsiteX66" fmla="*/ 6501485 w 12192000"/>
              <a:gd name="connsiteY66" fmla="*/ 1896045 h 4029283"/>
              <a:gd name="connsiteX67" fmla="*/ 6491772 w 12192000"/>
              <a:gd name="connsiteY67" fmla="*/ 1896045 h 4029283"/>
              <a:gd name="connsiteX68" fmla="*/ 6511453 w 12192000"/>
              <a:gd name="connsiteY68" fmla="*/ 1899981 h 4029283"/>
              <a:gd name="connsiteX69" fmla="*/ 6501797 w 12192000"/>
              <a:gd name="connsiteY69" fmla="*/ 1896168 h 4029283"/>
              <a:gd name="connsiteX70" fmla="*/ 6501485 w 12192000"/>
              <a:gd name="connsiteY70" fmla="*/ 1896045 h 4029283"/>
              <a:gd name="connsiteX71" fmla="*/ 6634690 w 12192000"/>
              <a:gd name="connsiteY71" fmla="*/ 1896045 h 4029283"/>
              <a:gd name="connsiteX72" fmla="*/ 6924755 w 12192000"/>
              <a:gd name="connsiteY72" fmla="*/ 1896045 h 4029283"/>
              <a:gd name="connsiteX73" fmla="*/ 7141247 w 12192000"/>
              <a:gd name="connsiteY73" fmla="*/ 1896045 h 4029283"/>
              <a:gd name="connsiteX74" fmla="*/ 7251460 w 12192000"/>
              <a:gd name="connsiteY74" fmla="*/ 1892109 h 4029283"/>
              <a:gd name="connsiteX75" fmla="*/ 7306567 w 12192000"/>
              <a:gd name="connsiteY75" fmla="*/ 1892109 h 4029283"/>
              <a:gd name="connsiteX76" fmla="*/ 7318376 w 12192000"/>
              <a:gd name="connsiteY76" fmla="*/ 1892109 h 4029283"/>
              <a:gd name="connsiteX77" fmla="*/ 7326248 w 12192000"/>
              <a:gd name="connsiteY77" fmla="*/ 1892109 h 4029283"/>
              <a:gd name="connsiteX78" fmla="*/ 7338057 w 12192000"/>
              <a:gd name="connsiteY78" fmla="*/ 1896045 h 4029283"/>
              <a:gd name="connsiteX79" fmla="*/ 7361674 w 12192000"/>
              <a:gd name="connsiteY79" fmla="*/ 1899981 h 4029283"/>
              <a:gd name="connsiteX80" fmla="*/ 7373483 w 12192000"/>
              <a:gd name="connsiteY80" fmla="*/ 1903916 h 4029283"/>
              <a:gd name="connsiteX81" fmla="*/ 7582102 w 12192000"/>
              <a:gd name="connsiteY81" fmla="*/ 1974762 h 4029283"/>
              <a:gd name="connsiteX82" fmla="*/ 7786785 w 12192000"/>
              <a:gd name="connsiteY82" fmla="*/ 2045607 h 4029283"/>
              <a:gd name="connsiteX83" fmla="*/ 8174563 w 12192000"/>
              <a:gd name="connsiteY83" fmla="*/ 2183555 h 4029283"/>
              <a:gd name="connsiteX84" fmla="*/ 8181323 w 12192000"/>
              <a:gd name="connsiteY84" fmla="*/ 2185959 h 4029283"/>
              <a:gd name="connsiteX85" fmla="*/ 8168597 w 12192000"/>
              <a:gd name="connsiteY85" fmla="*/ 2187299 h 4029283"/>
              <a:gd name="connsiteX86" fmla="*/ 8196151 w 12192000"/>
              <a:gd name="connsiteY86" fmla="*/ 2191234 h 4029283"/>
              <a:gd name="connsiteX87" fmla="*/ 8189755 w 12192000"/>
              <a:gd name="connsiteY87" fmla="*/ 2188959 h 4029283"/>
              <a:gd name="connsiteX88" fmla="*/ 8181323 w 12192000"/>
              <a:gd name="connsiteY88" fmla="*/ 2185959 h 4029283"/>
              <a:gd name="connsiteX89" fmla="*/ 8267341 w 12192000"/>
              <a:gd name="connsiteY89" fmla="*/ 2176905 h 4029283"/>
              <a:gd name="connsiteX90" fmla="*/ 8467749 w 12192000"/>
              <a:gd name="connsiteY90" fmla="*/ 2155812 h 4029283"/>
              <a:gd name="connsiteX91" fmla="*/ 8471685 w 12192000"/>
              <a:gd name="connsiteY91" fmla="*/ 2155812 h 4029283"/>
              <a:gd name="connsiteX92" fmla="*/ 8475621 w 12192000"/>
              <a:gd name="connsiteY92" fmla="*/ 2155812 h 4029283"/>
              <a:gd name="connsiteX93" fmla="*/ 9058180 w 12192000"/>
              <a:gd name="connsiteY93" fmla="*/ 2171555 h 4029283"/>
              <a:gd name="connsiteX94" fmla="*/ 9073925 w 12192000"/>
              <a:gd name="connsiteY94" fmla="*/ 2171555 h 4029283"/>
              <a:gd name="connsiteX95" fmla="*/ 9085734 w 12192000"/>
              <a:gd name="connsiteY95" fmla="*/ 2179427 h 4029283"/>
              <a:gd name="connsiteX96" fmla="*/ 9695846 w 12192000"/>
              <a:gd name="connsiteY96" fmla="*/ 2494296 h 4029283"/>
              <a:gd name="connsiteX97" fmla="*/ 9711591 w 12192000"/>
              <a:gd name="connsiteY97" fmla="*/ 2502168 h 4029283"/>
              <a:gd name="connsiteX98" fmla="*/ 9719464 w 12192000"/>
              <a:gd name="connsiteY98" fmla="*/ 2513975 h 4029283"/>
              <a:gd name="connsiteX99" fmla="*/ 9935955 w 12192000"/>
              <a:gd name="connsiteY99" fmla="*/ 2828844 h 4029283"/>
              <a:gd name="connsiteX100" fmla="*/ 9932019 w 12192000"/>
              <a:gd name="connsiteY100" fmla="*/ 2824909 h 4029283"/>
              <a:gd name="connsiteX101" fmla="*/ 10246916 w 12192000"/>
              <a:gd name="connsiteY101" fmla="*/ 3206687 h 4029283"/>
              <a:gd name="connsiteX102" fmla="*/ 10235107 w 12192000"/>
              <a:gd name="connsiteY102" fmla="*/ 3198816 h 4029283"/>
              <a:gd name="connsiteX103" fmla="*/ 10368938 w 12192000"/>
              <a:gd name="connsiteY103" fmla="*/ 3305084 h 4029283"/>
              <a:gd name="connsiteX104" fmla="*/ 10498833 w 12192000"/>
              <a:gd name="connsiteY104" fmla="*/ 3415288 h 4029283"/>
              <a:gd name="connsiteX105" fmla="*/ 10530323 w 12192000"/>
              <a:gd name="connsiteY105" fmla="*/ 3450711 h 4029283"/>
              <a:gd name="connsiteX106" fmla="*/ 10546068 w 12192000"/>
              <a:gd name="connsiteY106" fmla="*/ 3466455 h 4029283"/>
              <a:gd name="connsiteX107" fmla="*/ 10550004 w 12192000"/>
              <a:gd name="connsiteY107" fmla="*/ 3470390 h 4029283"/>
              <a:gd name="connsiteX108" fmla="*/ 10553940 w 12192000"/>
              <a:gd name="connsiteY108" fmla="*/ 3474326 h 4029283"/>
              <a:gd name="connsiteX109" fmla="*/ 10620856 w 12192000"/>
              <a:gd name="connsiteY109" fmla="*/ 3517621 h 4029283"/>
              <a:gd name="connsiteX110" fmla="*/ 10762559 w 12192000"/>
              <a:gd name="connsiteY110" fmla="*/ 3604210 h 4029283"/>
              <a:gd name="connsiteX111" fmla="*/ 10908199 w 12192000"/>
              <a:gd name="connsiteY111" fmla="*/ 3686863 h 4029283"/>
              <a:gd name="connsiteX112" fmla="*/ 10982987 w 12192000"/>
              <a:gd name="connsiteY112" fmla="*/ 3730157 h 4029283"/>
              <a:gd name="connsiteX113" fmla="*/ 10986923 w 12192000"/>
              <a:gd name="connsiteY113" fmla="*/ 3734093 h 4029283"/>
              <a:gd name="connsiteX114" fmla="*/ 10990859 w 12192000"/>
              <a:gd name="connsiteY114" fmla="*/ 3734093 h 4029283"/>
              <a:gd name="connsiteX115" fmla="*/ 10994795 w 12192000"/>
              <a:gd name="connsiteY115" fmla="*/ 3738029 h 4029283"/>
              <a:gd name="connsiteX116" fmla="*/ 11006604 w 12192000"/>
              <a:gd name="connsiteY116" fmla="*/ 3745901 h 4029283"/>
              <a:gd name="connsiteX117" fmla="*/ 11014477 w 12192000"/>
              <a:gd name="connsiteY117" fmla="*/ 3749837 h 4029283"/>
              <a:gd name="connsiteX118" fmla="*/ 11030221 w 12192000"/>
              <a:gd name="connsiteY118" fmla="*/ 3757708 h 4029283"/>
              <a:gd name="connsiteX119" fmla="*/ 11049902 w 12192000"/>
              <a:gd name="connsiteY119" fmla="*/ 3765580 h 4029283"/>
              <a:gd name="connsiteX120" fmla="*/ 11207351 w 12192000"/>
              <a:gd name="connsiteY120" fmla="*/ 3820682 h 4029283"/>
              <a:gd name="connsiteX121" fmla="*/ 11364799 w 12192000"/>
              <a:gd name="connsiteY121" fmla="*/ 3867913 h 4029283"/>
              <a:gd name="connsiteX122" fmla="*/ 11360863 w 12192000"/>
              <a:gd name="connsiteY122" fmla="*/ 3867913 h 4029283"/>
              <a:gd name="connsiteX123" fmla="*/ 11707249 w 12192000"/>
              <a:gd name="connsiteY123" fmla="*/ 3926951 h 4029283"/>
              <a:gd name="connsiteX124" fmla="*/ 12051415 w 12192000"/>
              <a:gd name="connsiteY124" fmla="*/ 3989521 h 4029283"/>
              <a:gd name="connsiteX125" fmla="*/ 12045763 w 12192000"/>
              <a:gd name="connsiteY125" fmla="*/ 3989924 h 4029283"/>
              <a:gd name="connsiteX126" fmla="*/ 12053636 w 12192000"/>
              <a:gd name="connsiteY126" fmla="*/ 3989924 h 4029283"/>
              <a:gd name="connsiteX127" fmla="*/ 12051415 w 12192000"/>
              <a:gd name="connsiteY127" fmla="*/ 3989521 h 4029283"/>
              <a:gd name="connsiteX128" fmla="*/ 12192000 w 12192000"/>
              <a:gd name="connsiteY128" fmla="*/ 3979480 h 4029283"/>
              <a:gd name="connsiteX129" fmla="*/ 12192000 w 12192000"/>
              <a:gd name="connsiteY129" fmla="*/ 4011989 h 4029283"/>
              <a:gd name="connsiteX130" fmla="*/ 12053636 w 12192000"/>
              <a:gd name="connsiteY130" fmla="*/ 4029283 h 4029283"/>
              <a:gd name="connsiteX131" fmla="*/ 12049700 w 12192000"/>
              <a:gd name="connsiteY131" fmla="*/ 4029283 h 4029283"/>
              <a:gd name="connsiteX132" fmla="*/ 12045763 w 12192000"/>
              <a:gd name="connsiteY132" fmla="*/ 4029283 h 4029283"/>
              <a:gd name="connsiteX133" fmla="*/ 11699377 w 12192000"/>
              <a:gd name="connsiteY133" fmla="*/ 3982053 h 4029283"/>
              <a:gd name="connsiteX134" fmla="*/ 11352991 w 12192000"/>
              <a:gd name="connsiteY134" fmla="*/ 3930887 h 4029283"/>
              <a:gd name="connsiteX135" fmla="*/ 11349054 w 12192000"/>
              <a:gd name="connsiteY135" fmla="*/ 3930887 h 4029283"/>
              <a:gd name="connsiteX136" fmla="*/ 11183734 w 12192000"/>
              <a:gd name="connsiteY136" fmla="*/ 3887592 h 4029283"/>
              <a:gd name="connsiteX137" fmla="*/ 11022349 w 12192000"/>
              <a:gd name="connsiteY137" fmla="*/ 3836426 h 4029283"/>
              <a:gd name="connsiteX138" fmla="*/ 11002668 w 12192000"/>
              <a:gd name="connsiteY138" fmla="*/ 3828554 h 4029283"/>
              <a:gd name="connsiteX139" fmla="*/ 10979051 w 12192000"/>
              <a:gd name="connsiteY139" fmla="*/ 3816746 h 4029283"/>
              <a:gd name="connsiteX140" fmla="*/ 10967242 w 12192000"/>
              <a:gd name="connsiteY140" fmla="*/ 3812811 h 4029283"/>
              <a:gd name="connsiteX141" fmla="*/ 10951497 w 12192000"/>
              <a:gd name="connsiteY141" fmla="*/ 3801003 h 4029283"/>
              <a:gd name="connsiteX142" fmla="*/ 10947561 w 12192000"/>
              <a:gd name="connsiteY142" fmla="*/ 3797067 h 4029283"/>
              <a:gd name="connsiteX143" fmla="*/ 10939689 w 12192000"/>
              <a:gd name="connsiteY143" fmla="*/ 3793131 h 4029283"/>
              <a:gd name="connsiteX144" fmla="*/ 10868837 w 12192000"/>
              <a:gd name="connsiteY144" fmla="*/ 3753773 h 4029283"/>
              <a:gd name="connsiteX145" fmla="*/ 10723197 w 12192000"/>
              <a:gd name="connsiteY145" fmla="*/ 3675055 h 4029283"/>
              <a:gd name="connsiteX146" fmla="*/ 10573621 w 12192000"/>
              <a:gd name="connsiteY146" fmla="*/ 3592402 h 4029283"/>
              <a:gd name="connsiteX147" fmla="*/ 10498833 w 12192000"/>
              <a:gd name="connsiteY147" fmla="*/ 3545172 h 4029283"/>
              <a:gd name="connsiteX148" fmla="*/ 10487024 w 12192000"/>
              <a:gd name="connsiteY148" fmla="*/ 3537300 h 4029283"/>
              <a:gd name="connsiteX149" fmla="*/ 10479152 w 12192000"/>
              <a:gd name="connsiteY149" fmla="*/ 3525492 h 4029283"/>
              <a:gd name="connsiteX150" fmla="*/ 10463407 w 12192000"/>
              <a:gd name="connsiteY150" fmla="*/ 3509749 h 4029283"/>
              <a:gd name="connsiteX151" fmla="*/ 10435854 w 12192000"/>
              <a:gd name="connsiteY151" fmla="*/ 3482198 h 4029283"/>
              <a:gd name="connsiteX152" fmla="*/ 10180000 w 12192000"/>
              <a:gd name="connsiteY152" fmla="*/ 3277533 h 4029283"/>
              <a:gd name="connsiteX153" fmla="*/ 10172128 w 12192000"/>
              <a:gd name="connsiteY153" fmla="*/ 3273597 h 4029283"/>
              <a:gd name="connsiteX154" fmla="*/ 10168191 w 12192000"/>
              <a:gd name="connsiteY154" fmla="*/ 3269661 h 4029283"/>
              <a:gd name="connsiteX155" fmla="*/ 9853295 w 12192000"/>
              <a:gd name="connsiteY155" fmla="*/ 2895754 h 4029283"/>
              <a:gd name="connsiteX156" fmla="*/ 9849359 w 12192000"/>
              <a:gd name="connsiteY156" fmla="*/ 2891818 h 4029283"/>
              <a:gd name="connsiteX157" fmla="*/ 9636827 w 12192000"/>
              <a:gd name="connsiteY157" fmla="*/ 2593554 h 4029283"/>
              <a:gd name="connsiteX158" fmla="*/ 9633549 w 12192000"/>
              <a:gd name="connsiteY158" fmla="*/ 2588953 h 4029283"/>
              <a:gd name="connsiteX159" fmla="*/ 9648612 w 12192000"/>
              <a:gd name="connsiteY159" fmla="*/ 2596628 h 4029283"/>
              <a:gd name="connsiteX160" fmla="*/ 9624995 w 12192000"/>
              <a:gd name="connsiteY160" fmla="*/ 2576949 h 4029283"/>
              <a:gd name="connsiteX161" fmla="*/ 9628501 w 12192000"/>
              <a:gd name="connsiteY161" fmla="*/ 2581869 h 4029283"/>
              <a:gd name="connsiteX162" fmla="*/ 9633549 w 12192000"/>
              <a:gd name="connsiteY162" fmla="*/ 2588953 h 4029283"/>
              <a:gd name="connsiteX163" fmla="*/ 9444629 w 12192000"/>
              <a:gd name="connsiteY163" fmla="*/ 2492697 h 4029283"/>
              <a:gd name="connsiteX164" fmla="*/ 9063216 w 12192000"/>
              <a:gd name="connsiteY164" fmla="*/ 2298364 h 4029283"/>
              <a:gd name="connsiteX165" fmla="*/ 9045399 w 12192000"/>
              <a:gd name="connsiteY165" fmla="*/ 2289286 h 4029283"/>
              <a:gd name="connsiteX166" fmla="*/ 9058180 w 12192000"/>
              <a:gd name="connsiteY166" fmla="*/ 2289631 h 4029283"/>
              <a:gd name="connsiteX167" fmla="*/ 9030627 w 12192000"/>
              <a:gd name="connsiteY167" fmla="*/ 2281759 h 4029283"/>
              <a:gd name="connsiteX168" fmla="*/ 9040283 w 12192000"/>
              <a:gd name="connsiteY168" fmla="*/ 2286679 h 4029283"/>
              <a:gd name="connsiteX169" fmla="*/ 9045399 w 12192000"/>
              <a:gd name="connsiteY169" fmla="*/ 2289286 h 4029283"/>
              <a:gd name="connsiteX170" fmla="*/ 8481886 w 12192000"/>
              <a:gd name="connsiteY170" fmla="*/ 2274057 h 4029283"/>
              <a:gd name="connsiteX171" fmla="*/ 8483494 w 12192000"/>
              <a:gd name="connsiteY171" fmla="*/ 2273888 h 4029283"/>
              <a:gd name="connsiteX172" fmla="*/ 8475621 w 12192000"/>
              <a:gd name="connsiteY172" fmla="*/ 2273888 h 4029283"/>
              <a:gd name="connsiteX173" fmla="*/ 8481886 w 12192000"/>
              <a:gd name="connsiteY173" fmla="*/ 2274057 h 4029283"/>
              <a:gd name="connsiteX174" fmla="*/ 8384751 w 12192000"/>
              <a:gd name="connsiteY174" fmla="*/ 2284281 h 4029283"/>
              <a:gd name="connsiteX175" fmla="*/ 8184342 w 12192000"/>
              <a:gd name="connsiteY175" fmla="*/ 2305375 h 4029283"/>
              <a:gd name="connsiteX176" fmla="*/ 8168597 w 12192000"/>
              <a:gd name="connsiteY176" fmla="*/ 2305375 h 4029283"/>
              <a:gd name="connsiteX177" fmla="*/ 8156788 w 12192000"/>
              <a:gd name="connsiteY177" fmla="*/ 2301439 h 4029283"/>
              <a:gd name="connsiteX178" fmla="*/ 7747423 w 12192000"/>
              <a:gd name="connsiteY178" fmla="*/ 2151876 h 4029283"/>
              <a:gd name="connsiteX179" fmla="*/ 7546676 w 12192000"/>
              <a:gd name="connsiteY179" fmla="*/ 2077094 h 4029283"/>
              <a:gd name="connsiteX180" fmla="*/ 7341993 w 12192000"/>
              <a:gd name="connsiteY180" fmla="*/ 2006249 h 4029283"/>
              <a:gd name="connsiteX181" fmla="*/ 7330185 w 12192000"/>
              <a:gd name="connsiteY181" fmla="*/ 2002313 h 4029283"/>
              <a:gd name="connsiteX182" fmla="*/ 7326248 w 12192000"/>
              <a:gd name="connsiteY182" fmla="*/ 2002313 h 4029283"/>
              <a:gd name="connsiteX183" fmla="*/ 7318376 w 12192000"/>
              <a:gd name="connsiteY183" fmla="*/ 2002313 h 4029283"/>
              <a:gd name="connsiteX184" fmla="*/ 7306567 w 12192000"/>
              <a:gd name="connsiteY184" fmla="*/ 2002313 h 4029283"/>
              <a:gd name="connsiteX185" fmla="*/ 7251460 w 12192000"/>
              <a:gd name="connsiteY185" fmla="*/ 2002313 h 4029283"/>
              <a:gd name="connsiteX186" fmla="*/ 7141247 w 12192000"/>
              <a:gd name="connsiteY186" fmla="*/ 1998377 h 4029283"/>
              <a:gd name="connsiteX187" fmla="*/ 6924755 w 12192000"/>
              <a:gd name="connsiteY187" fmla="*/ 1998377 h 4029283"/>
              <a:gd name="connsiteX188" fmla="*/ 6491772 w 12192000"/>
              <a:gd name="connsiteY188" fmla="*/ 1998377 h 4029283"/>
              <a:gd name="connsiteX189" fmla="*/ 6479963 w 12192000"/>
              <a:gd name="connsiteY189" fmla="*/ 1998377 h 4029283"/>
              <a:gd name="connsiteX190" fmla="*/ 6472091 w 12192000"/>
              <a:gd name="connsiteY190" fmla="*/ 1994441 h 4029283"/>
              <a:gd name="connsiteX191" fmla="*/ 5861978 w 12192000"/>
              <a:gd name="connsiteY191" fmla="*/ 1734674 h 4029283"/>
              <a:gd name="connsiteX192" fmla="*/ 5858042 w 12192000"/>
              <a:gd name="connsiteY192" fmla="*/ 1734674 h 4029283"/>
              <a:gd name="connsiteX193" fmla="*/ 5854106 w 12192000"/>
              <a:gd name="connsiteY193" fmla="*/ 1734674 h 4029283"/>
              <a:gd name="connsiteX194" fmla="*/ 5362018 w 12192000"/>
              <a:gd name="connsiteY194" fmla="*/ 1447971 h 4029283"/>
              <a:gd name="connsiteX195" fmla="*/ 5359532 w 12192000"/>
              <a:gd name="connsiteY195" fmla="*/ 1446523 h 4029283"/>
              <a:gd name="connsiteX196" fmla="*/ 5369952 w 12192000"/>
              <a:gd name="connsiteY196" fmla="*/ 1447356 h 4029283"/>
              <a:gd name="connsiteX197" fmla="*/ 5354207 w 12192000"/>
              <a:gd name="connsiteY197" fmla="*/ 1443420 h 4029283"/>
              <a:gd name="connsiteX198" fmla="*/ 5359532 w 12192000"/>
              <a:gd name="connsiteY198" fmla="*/ 1446523 h 4029283"/>
              <a:gd name="connsiteX199" fmla="*/ 5142583 w 12192000"/>
              <a:gd name="connsiteY199" fmla="*/ 1429168 h 4029283"/>
              <a:gd name="connsiteX200" fmla="*/ 4691879 w 12192000"/>
              <a:gd name="connsiteY200" fmla="*/ 1393115 h 4029283"/>
              <a:gd name="connsiteX201" fmla="*/ 4690517 w 12192000"/>
              <a:gd name="connsiteY201" fmla="*/ 1393006 h 4029283"/>
              <a:gd name="connsiteX202" fmla="*/ 4700797 w 12192000"/>
              <a:gd name="connsiteY202" fmla="*/ 1384382 h 4029283"/>
              <a:gd name="connsiteX203" fmla="*/ 4681116 w 12192000"/>
              <a:gd name="connsiteY203" fmla="*/ 1392254 h 4029283"/>
              <a:gd name="connsiteX204" fmla="*/ 4690517 w 12192000"/>
              <a:gd name="connsiteY204" fmla="*/ 1393006 h 4029283"/>
              <a:gd name="connsiteX205" fmla="*/ 4619038 w 12192000"/>
              <a:gd name="connsiteY205" fmla="*/ 1452971 h 4029283"/>
              <a:gd name="connsiteX206" fmla="*/ 4260818 w 12192000"/>
              <a:gd name="connsiteY206" fmla="*/ 1753485 h 4029283"/>
              <a:gd name="connsiteX207" fmla="*/ 4243732 w 12192000"/>
              <a:gd name="connsiteY207" fmla="*/ 1767819 h 4029283"/>
              <a:gd name="connsiteX208" fmla="*/ 4244196 w 12192000"/>
              <a:gd name="connsiteY208" fmla="*/ 1758289 h 4029283"/>
              <a:gd name="connsiteX209" fmla="*/ 4236324 w 12192000"/>
              <a:gd name="connsiteY209" fmla="*/ 1774033 h 4029283"/>
              <a:gd name="connsiteX210" fmla="*/ 4243581 w 12192000"/>
              <a:gd name="connsiteY210" fmla="*/ 1767945 h 4029283"/>
              <a:gd name="connsiteX211" fmla="*/ 4243732 w 12192000"/>
              <a:gd name="connsiteY211" fmla="*/ 1767819 h 4029283"/>
              <a:gd name="connsiteX212" fmla="*/ 4241425 w 12192000"/>
              <a:gd name="connsiteY212" fmla="*/ 1815100 h 4029283"/>
              <a:gd name="connsiteX213" fmla="*/ 4228452 w 12192000"/>
              <a:gd name="connsiteY213" fmla="*/ 2081030 h 4029283"/>
              <a:gd name="connsiteX214" fmla="*/ 4208770 w 12192000"/>
              <a:gd name="connsiteY214" fmla="*/ 2403771 h 4029283"/>
              <a:gd name="connsiteX215" fmla="*/ 4208770 w 12192000"/>
              <a:gd name="connsiteY215" fmla="*/ 2407707 h 4029283"/>
              <a:gd name="connsiteX216" fmla="*/ 4043450 w 12192000"/>
              <a:gd name="connsiteY216" fmla="*/ 2903626 h 4029283"/>
              <a:gd name="connsiteX217" fmla="*/ 3960789 w 12192000"/>
              <a:gd name="connsiteY217" fmla="*/ 3151585 h 4029283"/>
              <a:gd name="connsiteX218" fmla="*/ 3882065 w 12192000"/>
              <a:gd name="connsiteY218" fmla="*/ 3403481 h 4029283"/>
              <a:gd name="connsiteX219" fmla="*/ 3878129 w 12192000"/>
              <a:gd name="connsiteY219" fmla="*/ 3415288 h 4029283"/>
              <a:gd name="connsiteX220" fmla="*/ 3862384 w 12192000"/>
              <a:gd name="connsiteY220" fmla="*/ 3415288 h 4029283"/>
              <a:gd name="connsiteX221" fmla="*/ 3704936 w 12192000"/>
              <a:gd name="connsiteY221" fmla="*/ 3419224 h 4029283"/>
              <a:gd name="connsiteX222" fmla="*/ 3567168 w 12192000"/>
              <a:gd name="connsiteY222" fmla="*/ 3419224 h 4029283"/>
              <a:gd name="connsiteX223" fmla="*/ 3551424 w 12192000"/>
              <a:gd name="connsiteY223" fmla="*/ 3419224 h 4029283"/>
              <a:gd name="connsiteX224" fmla="*/ 3118441 w 12192000"/>
              <a:gd name="connsiteY224" fmla="*/ 3486134 h 4029283"/>
              <a:gd name="connsiteX225" fmla="*/ 2901949 w 12192000"/>
              <a:gd name="connsiteY225" fmla="*/ 3513685 h 4029283"/>
              <a:gd name="connsiteX226" fmla="*/ 2685458 w 12192000"/>
              <a:gd name="connsiteY226" fmla="*/ 3541236 h 4029283"/>
              <a:gd name="connsiteX227" fmla="*/ 2677585 w 12192000"/>
              <a:gd name="connsiteY227" fmla="*/ 3545172 h 4029283"/>
              <a:gd name="connsiteX228" fmla="*/ 2665776 w 12192000"/>
              <a:gd name="connsiteY228" fmla="*/ 3541236 h 4029283"/>
              <a:gd name="connsiteX229" fmla="*/ 2110771 w 12192000"/>
              <a:gd name="connsiteY229" fmla="*/ 3312956 h 4029283"/>
              <a:gd name="connsiteX230" fmla="*/ 2102899 w 12192000"/>
              <a:gd name="connsiteY230" fmla="*/ 3309020 h 4029283"/>
              <a:gd name="connsiteX231" fmla="*/ 2095026 w 12192000"/>
              <a:gd name="connsiteY231" fmla="*/ 3297212 h 4029283"/>
              <a:gd name="connsiteX232" fmla="*/ 1839172 w 12192000"/>
              <a:gd name="connsiteY232" fmla="*/ 2970536 h 4029283"/>
              <a:gd name="connsiteX233" fmla="*/ 1831300 w 12192000"/>
              <a:gd name="connsiteY233" fmla="*/ 2958728 h 4029283"/>
              <a:gd name="connsiteX234" fmla="*/ 1831300 w 12192000"/>
              <a:gd name="connsiteY234" fmla="*/ 2946920 h 4029283"/>
              <a:gd name="connsiteX235" fmla="*/ 1768321 w 12192000"/>
              <a:gd name="connsiteY235" fmla="*/ 2474617 h 4029283"/>
              <a:gd name="connsiteX236" fmla="*/ 1706325 w 12192000"/>
              <a:gd name="connsiteY236" fmla="*/ 2009693 h 4029283"/>
              <a:gd name="connsiteX237" fmla="*/ 1705926 w 12192000"/>
              <a:gd name="connsiteY237" fmla="*/ 2006701 h 4029283"/>
              <a:gd name="connsiteX238" fmla="*/ 1709277 w 12192000"/>
              <a:gd name="connsiteY238" fmla="*/ 2014121 h 4029283"/>
              <a:gd name="connsiteX239" fmla="*/ 1705341 w 12192000"/>
              <a:gd name="connsiteY239" fmla="*/ 2002313 h 4029283"/>
              <a:gd name="connsiteX240" fmla="*/ 1705464 w 12192000"/>
              <a:gd name="connsiteY240" fmla="*/ 2003235 h 4029283"/>
              <a:gd name="connsiteX241" fmla="*/ 1705926 w 12192000"/>
              <a:gd name="connsiteY241" fmla="*/ 2006701 h 4029283"/>
              <a:gd name="connsiteX242" fmla="*/ 1672898 w 12192000"/>
              <a:gd name="connsiteY242" fmla="*/ 1933574 h 4029283"/>
              <a:gd name="connsiteX243" fmla="*/ 1599064 w 12192000"/>
              <a:gd name="connsiteY243" fmla="*/ 1770097 h 4029283"/>
              <a:gd name="connsiteX244" fmla="*/ 1492786 w 12192000"/>
              <a:gd name="connsiteY244" fmla="*/ 1526073 h 4029283"/>
              <a:gd name="connsiteX245" fmla="*/ 1496722 w 12192000"/>
              <a:gd name="connsiteY245" fmla="*/ 1537881 h 4029283"/>
              <a:gd name="connsiteX246" fmla="*/ 1229060 w 12192000"/>
              <a:gd name="connsiteY246" fmla="*/ 1223012 h 4029283"/>
              <a:gd name="connsiteX247" fmla="*/ 1095229 w 12192000"/>
              <a:gd name="connsiteY247" fmla="*/ 1065577 h 4029283"/>
              <a:gd name="connsiteX248" fmla="*/ 957461 w 12192000"/>
              <a:gd name="connsiteY248" fmla="*/ 912079 h 4029283"/>
              <a:gd name="connsiteX249" fmla="*/ 685863 w 12192000"/>
              <a:gd name="connsiteY249" fmla="*/ 605081 h 4029283"/>
              <a:gd name="connsiteX250" fmla="*/ 410328 w 12192000"/>
              <a:gd name="connsiteY250" fmla="*/ 294148 h 4029283"/>
              <a:gd name="connsiteX251" fmla="*/ 418201 w 12192000"/>
              <a:gd name="connsiteY251" fmla="*/ 298084 h 4029283"/>
              <a:gd name="connsiteX252" fmla="*/ 75750 w 12192000"/>
              <a:gd name="connsiteY252" fmla="*/ 77675 h 4029283"/>
              <a:gd name="connsiteX253" fmla="*/ 18583 w 12192000"/>
              <a:gd name="connsiteY253" fmla="*/ 41299 h 4029283"/>
              <a:gd name="connsiteX254" fmla="*/ 0 w 12192000"/>
              <a:gd name="connsiteY254" fmla="*/ 29475 h 40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4029283">
                <a:moveTo>
                  <a:pt x="0" y="0"/>
                </a:moveTo>
                <a:lnTo>
                  <a:pt x="18429" y="10889"/>
                </a:lnTo>
                <a:cubicBezTo>
                  <a:pt x="91495" y="54060"/>
                  <a:pt x="91495" y="54060"/>
                  <a:pt x="91495" y="54060"/>
                </a:cubicBezTo>
                <a:cubicBezTo>
                  <a:pt x="441818" y="258725"/>
                  <a:pt x="441818" y="258725"/>
                  <a:pt x="441818" y="258725"/>
                </a:cubicBezTo>
                <a:cubicBezTo>
                  <a:pt x="445754" y="258725"/>
                  <a:pt x="445754" y="258725"/>
                  <a:pt x="445754" y="258725"/>
                </a:cubicBezTo>
                <a:cubicBezTo>
                  <a:pt x="449690" y="262661"/>
                  <a:pt x="449690" y="262661"/>
                  <a:pt x="449690" y="262661"/>
                </a:cubicBezTo>
                <a:cubicBezTo>
                  <a:pt x="733097" y="561787"/>
                  <a:pt x="733097" y="561787"/>
                  <a:pt x="733097" y="561787"/>
                </a:cubicBezTo>
                <a:cubicBezTo>
                  <a:pt x="1012568" y="864848"/>
                  <a:pt x="1012568" y="864848"/>
                  <a:pt x="1012568" y="864848"/>
                </a:cubicBezTo>
                <a:cubicBezTo>
                  <a:pt x="1107037" y="963245"/>
                  <a:pt x="1201506" y="1065577"/>
                  <a:pt x="1292039" y="1167910"/>
                </a:cubicBezTo>
                <a:cubicBezTo>
                  <a:pt x="1567574" y="1474907"/>
                  <a:pt x="1567574" y="1474907"/>
                  <a:pt x="1567574" y="1474907"/>
                </a:cubicBezTo>
                <a:cubicBezTo>
                  <a:pt x="1571510" y="1482779"/>
                  <a:pt x="1571510" y="1482779"/>
                  <a:pt x="1571510" y="1482779"/>
                </a:cubicBezTo>
                <a:cubicBezTo>
                  <a:pt x="1571510" y="1486715"/>
                  <a:pt x="1571510" y="1486715"/>
                  <a:pt x="1571510" y="1486715"/>
                </a:cubicBezTo>
                <a:cubicBezTo>
                  <a:pt x="1685660" y="1730738"/>
                  <a:pt x="1685660" y="1730738"/>
                  <a:pt x="1685660" y="1730738"/>
                </a:cubicBezTo>
                <a:cubicBezTo>
                  <a:pt x="1795874" y="1974762"/>
                  <a:pt x="1795874" y="1974762"/>
                  <a:pt x="1795874" y="1974762"/>
                </a:cubicBezTo>
                <a:cubicBezTo>
                  <a:pt x="1799810" y="1982634"/>
                  <a:pt x="1799810" y="1982634"/>
                  <a:pt x="1799810" y="1982634"/>
                </a:cubicBezTo>
                <a:cubicBezTo>
                  <a:pt x="1799810" y="1986569"/>
                  <a:pt x="1799810" y="1986569"/>
                  <a:pt x="1799810" y="1986569"/>
                </a:cubicBezTo>
                <a:cubicBezTo>
                  <a:pt x="1862790" y="2458873"/>
                  <a:pt x="1862790" y="2458873"/>
                  <a:pt x="1862790" y="2458873"/>
                </a:cubicBezTo>
                <a:cubicBezTo>
                  <a:pt x="1902152" y="2754063"/>
                  <a:pt x="1916912" y="2864759"/>
                  <a:pt x="1922448" y="2906271"/>
                </a:cubicBezTo>
                <a:lnTo>
                  <a:pt x="1923656" y="2915332"/>
                </a:lnTo>
                <a:lnTo>
                  <a:pt x="1917897" y="2907562"/>
                </a:lnTo>
                <a:cubicBezTo>
                  <a:pt x="1917897" y="2907562"/>
                  <a:pt x="1917897" y="2907562"/>
                  <a:pt x="1925769" y="2931177"/>
                </a:cubicBezTo>
                <a:cubicBezTo>
                  <a:pt x="1925769" y="2931177"/>
                  <a:pt x="1925769" y="2931177"/>
                  <a:pt x="1924785" y="2923797"/>
                </a:cubicBezTo>
                <a:lnTo>
                  <a:pt x="1923656" y="2915332"/>
                </a:lnTo>
                <a:lnTo>
                  <a:pt x="1961548" y="2966451"/>
                </a:lnTo>
                <a:cubicBezTo>
                  <a:pt x="2084146" y="3131847"/>
                  <a:pt x="2133185" y="3198005"/>
                  <a:pt x="2152801" y="3224468"/>
                </a:cubicBezTo>
                <a:lnTo>
                  <a:pt x="2156221" y="3229082"/>
                </a:lnTo>
                <a:lnTo>
                  <a:pt x="2150133" y="3226367"/>
                </a:lnTo>
                <a:cubicBezTo>
                  <a:pt x="2150133" y="3226367"/>
                  <a:pt x="2150133" y="3226367"/>
                  <a:pt x="2165878" y="3242110"/>
                </a:cubicBezTo>
                <a:cubicBezTo>
                  <a:pt x="2165878" y="3242110"/>
                  <a:pt x="2165878" y="3242110"/>
                  <a:pt x="2162003" y="3236883"/>
                </a:cubicBezTo>
                <a:lnTo>
                  <a:pt x="2156221" y="3229082"/>
                </a:lnTo>
                <a:lnTo>
                  <a:pt x="2330730" y="3306914"/>
                </a:lnTo>
                <a:cubicBezTo>
                  <a:pt x="2592541" y="3423683"/>
                  <a:pt x="2667345" y="3457045"/>
                  <a:pt x="2688717" y="3466577"/>
                </a:cubicBezTo>
                <a:lnTo>
                  <a:pt x="2693399" y="3468665"/>
                </a:lnTo>
                <a:lnTo>
                  <a:pt x="2677585" y="3470390"/>
                </a:lnTo>
                <a:cubicBezTo>
                  <a:pt x="2677585" y="3470390"/>
                  <a:pt x="2677585" y="3470390"/>
                  <a:pt x="2697266" y="3470390"/>
                </a:cubicBezTo>
                <a:lnTo>
                  <a:pt x="2693399" y="3468665"/>
                </a:lnTo>
                <a:lnTo>
                  <a:pt x="2749044" y="3462595"/>
                </a:lnTo>
                <a:cubicBezTo>
                  <a:pt x="2894077" y="3446775"/>
                  <a:pt x="2894077" y="3446775"/>
                  <a:pt x="2894077" y="3446775"/>
                </a:cubicBezTo>
                <a:cubicBezTo>
                  <a:pt x="2964928" y="3438903"/>
                  <a:pt x="3039716" y="3434968"/>
                  <a:pt x="3110568" y="3423160"/>
                </a:cubicBezTo>
                <a:cubicBezTo>
                  <a:pt x="3543551" y="3371994"/>
                  <a:pt x="3543551" y="3371994"/>
                  <a:pt x="3543551" y="3371994"/>
                </a:cubicBezTo>
                <a:cubicBezTo>
                  <a:pt x="3547487" y="3371994"/>
                  <a:pt x="3547487" y="3371994"/>
                  <a:pt x="3547487" y="3371994"/>
                </a:cubicBezTo>
                <a:cubicBezTo>
                  <a:pt x="3704936" y="3371994"/>
                  <a:pt x="3704936" y="3371994"/>
                  <a:pt x="3704936" y="3371994"/>
                </a:cubicBezTo>
                <a:cubicBezTo>
                  <a:pt x="3783660" y="3373962"/>
                  <a:pt x="3823022" y="3374946"/>
                  <a:pt x="3842703" y="3375438"/>
                </a:cubicBezTo>
                <a:lnTo>
                  <a:pt x="3847029" y="3375546"/>
                </a:lnTo>
                <a:lnTo>
                  <a:pt x="3842703" y="3387737"/>
                </a:lnTo>
                <a:cubicBezTo>
                  <a:pt x="3842703" y="3387737"/>
                  <a:pt x="3842703" y="3387737"/>
                  <a:pt x="3862384" y="3375930"/>
                </a:cubicBezTo>
                <a:cubicBezTo>
                  <a:pt x="3862384" y="3375930"/>
                  <a:pt x="3862384" y="3375930"/>
                  <a:pt x="3859924" y="3375868"/>
                </a:cubicBezTo>
                <a:lnTo>
                  <a:pt x="3847029" y="3375546"/>
                </a:lnTo>
                <a:lnTo>
                  <a:pt x="3871287" y="3307190"/>
                </a:lnTo>
                <a:cubicBezTo>
                  <a:pt x="3929300" y="3143714"/>
                  <a:pt x="3929300" y="3143714"/>
                  <a:pt x="3929300" y="3143714"/>
                </a:cubicBezTo>
                <a:cubicBezTo>
                  <a:pt x="4011960" y="2895754"/>
                  <a:pt x="4011960" y="2895754"/>
                  <a:pt x="4011960" y="2895754"/>
                </a:cubicBezTo>
                <a:cubicBezTo>
                  <a:pt x="4067067" y="2730448"/>
                  <a:pt x="4122174" y="2565142"/>
                  <a:pt x="4177281" y="2399835"/>
                </a:cubicBezTo>
                <a:cubicBezTo>
                  <a:pt x="4177281" y="2403771"/>
                  <a:pt x="4177281" y="2403771"/>
                  <a:pt x="4177281" y="2403771"/>
                </a:cubicBezTo>
                <a:cubicBezTo>
                  <a:pt x="4189089" y="2081030"/>
                  <a:pt x="4189089" y="2081030"/>
                  <a:pt x="4189089" y="2081030"/>
                </a:cubicBezTo>
                <a:cubicBezTo>
                  <a:pt x="4204834" y="1758289"/>
                  <a:pt x="4204834" y="1758289"/>
                  <a:pt x="4204834" y="1758289"/>
                </a:cubicBezTo>
                <a:cubicBezTo>
                  <a:pt x="4204834" y="1750418"/>
                  <a:pt x="4204834" y="1750418"/>
                  <a:pt x="4204834" y="1750418"/>
                </a:cubicBezTo>
                <a:cubicBezTo>
                  <a:pt x="4212707" y="1742546"/>
                  <a:pt x="4212707" y="1742546"/>
                  <a:pt x="4212707" y="1742546"/>
                </a:cubicBezTo>
                <a:cubicBezTo>
                  <a:pt x="4661435" y="1345024"/>
                  <a:pt x="4661435" y="1345024"/>
                  <a:pt x="4661435" y="1345024"/>
                </a:cubicBezTo>
                <a:cubicBezTo>
                  <a:pt x="4669307" y="1337152"/>
                  <a:pt x="4669307" y="1337152"/>
                  <a:pt x="4669307" y="1337152"/>
                </a:cubicBezTo>
                <a:cubicBezTo>
                  <a:pt x="4681116" y="1337152"/>
                  <a:pt x="4681116" y="1337152"/>
                  <a:pt x="4681116" y="1337152"/>
                </a:cubicBezTo>
                <a:cubicBezTo>
                  <a:pt x="5377825" y="1376511"/>
                  <a:pt x="5377825" y="1376511"/>
                  <a:pt x="5377825" y="1376511"/>
                </a:cubicBezTo>
                <a:cubicBezTo>
                  <a:pt x="5385697" y="1376511"/>
                  <a:pt x="5385697" y="1376511"/>
                  <a:pt x="5385697" y="1376511"/>
                </a:cubicBezTo>
                <a:cubicBezTo>
                  <a:pt x="5393570" y="1380446"/>
                  <a:pt x="5393570" y="1380446"/>
                  <a:pt x="5393570" y="1380446"/>
                </a:cubicBezTo>
                <a:cubicBezTo>
                  <a:pt x="5901341" y="1655957"/>
                  <a:pt x="5901341" y="1655957"/>
                  <a:pt x="5901341" y="1655957"/>
                </a:cubicBezTo>
                <a:cubicBezTo>
                  <a:pt x="5893468" y="1655957"/>
                  <a:pt x="5893468" y="1655957"/>
                  <a:pt x="5893468" y="1655957"/>
                </a:cubicBezTo>
                <a:cubicBezTo>
                  <a:pt x="6279709" y="1808472"/>
                  <a:pt x="6424549" y="1865665"/>
                  <a:pt x="6478864" y="1887112"/>
                </a:cubicBezTo>
                <a:lnTo>
                  <a:pt x="6501485" y="1896045"/>
                </a:lnTo>
                <a:lnTo>
                  <a:pt x="6491772" y="1896045"/>
                </a:lnTo>
                <a:cubicBezTo>
                  <a:pt x="6491772" y="1896045"/>
                  <a:pt x="6491772" y="1896045"/>
                  <a:pt x="6511453" y="1899981"/>
                </a:cubicBezTo>
                <a:cubicBezTo>
                  <a:pt x="6511453" y="1899981"/>
                  <a:pt x="6511453" y="1899981"/>
                  <a:pt x="6501797" y="1896168"/>
                </a:cubicBezTo>
                <a:lnTo>
                  <a:pt x="6501485" y="1896045"/>
                </a:lnTo>
                <a:lnTo>
                  <a:pt x="6634690" y="1896045"/>
                </a:lnTo>
                <a:cubicBezTo>
                  <a:pt x="6924755" y="1896045"/>
                  <a:pt x="6924755" y="1896045"/>
                  <a:pt x="6924755" y="1896045"/>
                </a:cubicBezTo>
                <a:cubicBezTo>
                  <a:pt x="7141247" y="1896045"/>
                  <a:pt x="7141247" y="1896045"/>
                  <a:pt x="7141247" y="1896045"/>
                </a:cubicBezTo>
                <a:cubicBezTo>
                  <a:pt x="7251460" y="1892109"/>
                  <a:pt x="7251460" y="1892109"/>
                  <a:pt x="7251460" y="1892109"/>
                </a:cubicBezTo>
                <a:cubicBezTo>
                  <a:pt x="7306567" y="1892109"/>
                  <a:pt x="7306567" y="1892109"/>
                  <a:pt x="7306567" y="1892109"/>
                </a:cubicBezTo>
                <a:cubicBezTo>
                  <a:pt x="7318376" y="1892109"/>
                  <a:pt x="7318376" y="1892109"/>
                  <a:pt x="7318376" y="1892109"/>
                </a:cubicBezTo>
                <a:cubicBezTo>
                  <a:pt x="7326248" y="1892109"/>
                  <a:pt x="7326248" y="1892109"/>
                  <a:pt x="7326248" y="1892109"/>
                </a:cubicBezTo>
                <a:cubicBezTo>
                  <a:pt x="7330185" y="1892109"/>
                  <a:pt x="7334121" y="1896045"/>
                  <a:pt x="7338057" y="1896045"/>
                </a:cubicBezTo>
                <a:cubicBezTo>
                  <a:pt x="7345929" y="1896045"/>
                  <a:pt x="7357738" y="1899981"/>
                  <a:pt x="7361674" y="1899981"/>
                </a:cubicBezTo>
                <a:cubicBezTo>
                  <a:pt x="7373483" y="1903916"/>
                  <a:pt x="7373483" y="1903916"/>
                  <a:pt x="7373483" y="1903916"/>
                </a:cubicBezTo>
                <a:cubicBezTo>
                  <a:pt x="7444335" y="1927532"/>
                  <a:pt x="7515187" y="1951147"/>
                  <a:pt x="7582102" y="1974762"/>
                </a:cubicBezTo>
                <a:cubicBezTo>
                  <a:pt x="7786785" y="2045607"/>
                  <a:pt x="7786785" y="2045607"/>
                  <a:pt x="7786785" y="2045607"/>
                </a:cubicBezTo>
                <a:cubicBezTo>
                  <a:pt x="8042639" y="2136624"/>
                  <a:pt x="8138584" y="2170756"/>
                  <a:pt x="8174563" y="2183555"/>
                </a:cubicBezTo>
                <a:lnTo>
                  <a:pt x="8181323" y="2185959"/>
                </a:lnTo>
                <a:lnTo>
                  <a:pt x="8168597" y="2187299"/>
                </a:lnTo>
                <a:cubicBezTo>
                  <a:pt x="8168597" y="2187299"/>
                  <a:pt x="8168597" y="2187299"/>
                  <a:pt x="8196151" y="2191234"/>
                </a:cubicBezTo>
                <a:cubicBezTo>
                  <a:pt x="8196151" y="2191234"/>
                  <a:pt x="8196151" y="2191234"/>
                  <a:pt x="8189755" y="2188959"/>
                </a:cubicBezTo>
                <a:lnTo>
                  <a:pt x="8181323" y="2185959"/>
                </a:lnTo>
                <a:lnTo>
                  <a:pt x="8267341" y="2176905"/>
                </a:lnTo>
                <a:cubicBezTo>
                  <a:pt x="8467749" y="2155812"/>
                  <a:pt x="8467749" y="2155812"/>
                  <a:pt x="8467749" y="2155812"/>
                </a:cubicBezTo>
                <a:cubicBezTo>
                  <a:pt x="8471685" y="2155812"/>
                  <a:pt x="8471685" y="2155812"/>
                  <a:pt x="8471685" y="2155812"/>
                </a:cubicBezTo>
                <a:cubicBezTo>
                  <a:pt x="8475621" y="2155812"/>
                  <a:pt x="8475621" y="2155812"/>
                  <a:pt x="8475621" y="2155812"/>
                </a:cubicBezTo>
                <a:cubicBezTo>
                  <a:pt x="8672432" y="2159748"/>
                  <a:pt x="8865306" y="2167619"/>
                  <a:pt x="9058180" y="2171555"/>
                </a:cubicBezTo>
                <a:cubicBezTo>
                  <a:pt x="9073925" y="2171555"/>
                  <a:pt x="9073925" y="2171555"/>
                  <a:pt x="9073925" y="2171555"/>
                </a:cubicBezTo>
                <a:cubicBezTo>
                  <a:pt x="9085734" y="2179427"/>
                  <a:pt x="9085734" y="2179427"/>
                  <a:pt x="9085734" y="2179427"/>
                </a:cubicBezTo>
                <a:cubicBezTo>
                  <a:pt x="9695846" y="2494296"/>
                  <a:pt x="9695846" y="2494296"/>
                  <a:pt x="9695846" y="2494296"/>
                </a:cubicBezTo>
                <a:cubicBezTo>
                  <a:pt x="9711591" y="2502168"/>
                  <a:pt x="9711591" y="2502168"/>
                  <a:pt x="9711591" y="2502168"/>
                </a:cubicBezTo>
                <a:cubicBezTo>
                  <a:pt x="9719464" y="2513975"/>
                  <a:pt x="9719464" y="2513975"/>
                  <a:pt x="9719464" y="2513975"/>
                </a:cubicBezTo>
                <a:cubicBezTo>
                  <a:pt x="9935955" y="2828844"/>
                  <a:pt x="9935955" y="2828844"/>
                  <a:pt x="9935955" y="2828844"/>
                </a:cubicBezTo>
                <a:cubicBezTo>
                  <a:pt x="9932019" y="2824909"/>
                  <a:pt x="9932019" y="2824909"/>
                  <a:pt x="9932019" y="2824909"/>
                </a:cubicBezTo>
                <a:cubicBezTo>
                  <a:pt x="10246916" y="3206687"/>
                  <a:pt x="10246916" y="3206687"/>
                  <a:pt x="10246916" y="3206687"/>
                </a:cubicBezTo>
                <a:cubicBezTo>
                  <a:pt x="10235107" y="3198816"/>
                  <a:pt x="10235107" y="3198816"/>
                  <a:pt x="10235107" y="3198816"/>
                </a:cubicBezTo>
                <a:cubicBezTo>
                  <a:pt x="10282342" y="3234239"/>
                  <a:pt x="10325640" y="3269661"/>
                  <a:pt x="10368938" y="3305084"/>
                </a:cubicBezTo>
                <a:cubicBezTo>
                  <a:pt x="10412236" y="3340507"/>
                  <a:pt x="10455535" y="3375930"/>
                  <a:pt x="10498833" y="3415288"/>
                </a:cubicBezTo>
                <a:cubicBezTo>
                  <a:pt x="10510642" y="3427096"/>
                  <a:pt x="10522450" y="3438903"/>
                  <a:pt x="10530323" y="3450711"/>
                </a:cubicBezTo>
                <a:cubicBezTo>
                  <a:pt x="10538195" y="3454647"/>
                  <a:pt x="10542131" y="3466455"/>
                  <a:pt x="10546068" y="3466455"/>
                </a:cubicBezTo>
                <a:cubicBezTo>
                  <a:pt x="10546068" y="3466455"/>
                  <a:pt x="10546068" y="3466455"/>
                  <a:pt x="10550004" y="3470390"/>
                </a:cubicBezTo>
                <a:cubicBezTo>
                  <a:pt x="10550004" y="3470390"/>
                  <a:pt x="10553940" y="3474326"/>
                  <a:pt x="10553940" y="3474326"/>
                </a:cubicBezTo>
                <a:cubicBezTo>
                  <a:pt x="10573621" y="3490070"/>
                  <a:pt x="10597238" y="3505813"/>
                  <a:pt x="10620856" y="3517621"/>
                </a:cubicBezTo>
                <a:cubicBezTo>
                  <a:pt x="10664154" y="3549108"/>
                  <a:pt x="10715325" y="3576659"/>
                  <a:pt x="10762559" y="3604210"/>
                </a:cubicBezTo>
                <a:cubicBezTo>
                  <a:pt x="10908199" y="3686863"/>
                  <a:pt x="10908199" y="3686863"/>
                  <a:pt x="10908199" y="3686863"/>
                </a:cubicBezTo>
                <a:cubicBezTo>
                  <a:pt x="10931816" y="3698671"/>
                  <a:pt x="10955433" y="3714414"/>
                  <a:pt x="10982987" y="3730157"/>
                </a:cubicBezTo>
                <a:cubicBezTo>
                  <a:pt x="10986923" y="3734093"/>
                  <a:pt x="10986923" y="3734093"/>
                  <a:pt x="10986923" y="3734093"/>
                </a:cubicBezTo>
                <a:cubicBezTo>
                  <a:pt x="10990859" y="3734093"/>
                  <a:pt x="10990859" y="3734093"/>
                  <a:pt x="10990859" y="3734093"/>
                </a:cubicBezTo>
                <a:cubicBezTo>
                  <a:pt x="10994795" y="3738029"/>
                  <a:pt x="10994795" y="3738029"/>
                  <a:pt x="10994795" y="3738029"/>
                </a:cubicBezTo>
                <a:cubicBezTo>
                  <a:pt x="11006604" y="3745901"/>
                  <a:pt x="11006604" y="3745901"/>
                  <a:pt x="11006604" y="3745901"/>
                </a:cubicBezTo>
                <a:cubicBezTo>
                  <a:pt x="11014477" y="3749837"/>
                  <a:pt x="11014477" y="3749837"/>
                  <a:pt x="11014477" y="3749837"/>
                </a:cubicBezTo>
                <a:cubicBezTo>
                  <a:pt x="11018413" y="3753773"/>
                  <a:pt x="11026285" y="3757708"/>
                  <a:pt x="11030221" y="3757708"/>
                </a:cubicBezTo>
                <a:cubicBezTo>
                  <a:pt x="11038094" y="3761644"/>
                  <a:pt x="11042030" y="3765580"/>
                  <a:pt x="11049902" y="3765580"/>
                </a:cubicBezTo>
                <a:cubicBezTo>
                  <a:pt x="11101073" y="3785260"/>
                  <a:pt x="11152244" y="3804939"/>
                  <a:pt x="11207351" y="3820682"/>
                </a:cubicBezTo>
                <a:cubicBezTo>
                  <a:pt x="11258522" y="3836426"/>
                  <a:pt x="11313628" y="3852169"/>
                  <a:pt x="11364799" y="3867913"/>
                </a:cubicBezTo>
                <a:cubicBezTo>
                  <a:pt x="11360863" y="3867913"/>
                  <a:pt x="11360863" y="3867913"/>
                  <a:pt x="11360863" y="3867913"/>
                </a:cubicBezTo>
                <a:cubicBezTo>
                  <a:pt x="11707249" y="3926951"/>
                  <a:pt x="11707249" y="3926951"/>
                  <a:pt x="11707249" y="3926951"/>
                </a:cubicBezTo>
                <a:lnTo>
                  <a:pt x="12051415" y="3989521"/>
                </a:lnTo>
                <a:lnTo>
                  <a:pt x="12045763" y="3989924"/>
                </a:lnTo>
                <a:cubicBezTo>
                  <a:pt x="12045763" y="3989924"/>
                  <a:pt x="12045763" y="3989924"/>
                  <a:pt x="12053636" y="3989924"/>
                </a:cubicBezTo>
                <a:lnTo>
                  <a:pt x="12051415" y="3989521"/>
                </a:lnTo>
                <a:lnTo>
                  <a:pt x="12192000" y="3979480"/>
                </a:lnTo>
                <a:lnTo>
                  <a:pt x="12192000" y="4011989"/>
                </a:lnTo>
                <a:lnTo>
                  <a:pt x="12053636" y="4029283"/>
                </a:lnTo>
                <a:cubicBezTo>
                  <a:pt x="12049700" y="4029283"/>
                  <a:pt x="12049700" y="4029283"/>
                  <a:pt x="12049700" y="4029283"/>
                </a:cubicBezTo>
                <a:cubicBezTo>
                  <a:pt x="12045763" y="4029283"/>
                  <a:pt x="12045763" y="4029283"/>
                  <a:pt x="12045763" y="4029283"/>
                </a:cubicBezTo>
                <a:cubicBezTo>
                  <a:pt x="11931613" y="4013540"/>
                  <a:pt x="11813527" y="3997796"/>
                  <a:pt x="11699377" y="3982053"/>
                </a:cubicBezTo>
                <a:cubicBezTo>
                  <a:pt x="11352991" y="3930887"/>
                  <a:pt x="11352991" y="3930887"/>
                  <a:pt x="11352991" y="3930887"/>
                </a:cubicBezTo>
                <a:cubicBezTo>
                  <a:pt x="11349054" y="3930887"/>
                  <a:pt x="11349054" y="3930887"/>
                  <a:pt x="11349054" y="3930887"/>
                </a:cubicBezTo>
                <a:cubicBezTo>
                  <a:pt x="11293947" y="3915143"/>
                  <a:pt x="11238840" y="3903335"/>
                  <a:pt x="11183734" y="3887592"/>
                </a:cubicBezTo>
                <a:cubicBezTo>
                  <a:pt x="11132563" y="3871849"/>
                  <a:pt x="11077456" y="3856105"/>
                  <a:pt x="11022349" y="3836426"/>
                </a:cubicBezTo>
                <a:cubicBezTo>
                  <a:pt x="11014477" y="3832490"/>
                  <a:pt x="11010540" y="3828554"/>
                  <a:pt x="11002668" y="3828554"/>
                </a:cubicBezTo>
                <a:cubicBezTo>
                  <a:pt x="10994795" y="3824618"/>
                  <a:pt x="10986923" y="3820682"/>
                  <a:pt x="10979051" y="3816746"/>
                </a:cubicBezTo>
                <a:cubicBezTo>
                  <a:pt x="10975114" y="3816746"/>
                  <a:pt x="10975114" y="3816746"/>
                  <a:pt x="10967242" y="3812811"/>
                </a:cubicBezTo>
                <a:cubicBezTo>
                  <a:pt x="10963306" y="3808875"/>
                  <a:pt x="10959370" y="3804939"/>
                  <a:pt x="10951497" y="3801003"/>
                </a:cubicBezTo>
                <a:cubicBezTo>
                  <a:pt x="10951497" y="3801003"/>
                  <a:pt x="10951497" y="3801003"/>
                  <a:pt x="10947561" y="3797067"/>
                </a:cubicBezTo>
                <a:cubicBezTo>
                  <a:pt x="10939689" y="3793131"/>
                  <a:pt x="10939689" y="3793131"/>
                  <a:pt x="10939689" y="3793131"/>
                </a:cubicBezTo>
                <a:cubicBezTo>
                  <a:pt x="10920007" y="3781324"/>
                  <a:pt x="10896390" y="3765580"/>
                  <a:pt x="10868837" y="3753773"/>
                </a:cubicBezTo>
                <a:cubicBezTo>
                  <a:pt x="10723197" y="3675055"/>
                  <a:pt x="10723197" y="3675055"/>
                  <a:pt x="10723197" y="3675055"/>
                </a:cubicBezTo>
                <a:cubicBezTo>
                  <a:pt x="10672026" y="3651440"/>
                  <a:pt x="10620856" y="3623889"/>
                  <a:pt x="10573621" y="3592402"/>
                </a:cubicBezTo>
                <a:cubicBezTo>
                  <a:pt x="10550004" y="3576659"/>
                  <a:pt x="10522450" y="3564851"/>
                  <a:pt x="10498833" y="3545172"/>
                </a:cubicBezTo>
                <a:cubicBezTo>
                  <a:pt x="10494897" y="3541236"/>
                  <a:pt x="10490961" y="3537300"/>
                  <a:pt x="10487024" y="3537300"/>
                </a:cubicBezTo>
                <a:cubicBezTo>
                  <a:pt x="10479152" y="3525492"/>
                  <a:pt x="10479152" y="3525492"/>
                  <a:pt x="10479152" y="3525492"/>
                </a:cubicBezTo>
                <a:cubicBezTo>
                  <a:pt x="10467343" y="3513685"/>
                  <a:pt x="10467343" y="3513685"/>
                  <a:pt x="10463407" y="3509749"/>
                </a:cubicBezTo>
                <a:cubicBezTo>
                  <a:pt x="10455535" y="3501877"/>
                  <a:pt x="10447662" y="3490070"/>
                  <a:pt x="10435854" y="3482198"/>
                </a:cubicBezTo>
                <a:cubicBezTo>
                  <a:pt x="10357130" y="3411352"/>
                  <a:pt x="10266597" y="3344443"/>
                  <a:pt x="10180000" y="3277533"/>
                </a:cubicBezTo>
                <a:cubicBezTo>
                  <a:pt x="10172128" y="3273597"/>
                  <a:pt x="10172128" y="3273597"/>
                  <a:pt x="10172128" y="3273597"/>
                </a:cubicBezTo>
                <a:cubicBezTo>
                  <a:pt x="10168191" y="3269661"/>
                  <a:pt x="10168191" y="3269661"/>
                  <a:pt x="10168191" y="3269661"/>
                </a:cubicBezTo>
                <a:cubicBezTo>
                  <a:pt x="9853295" y="2895754"/>
                  <a:pt x="9853295" y="2895754"/>
                  <a:pt x="9853295" y="2895754"/>
                </a:cubicBezTo>
                <a:cubicBezTo>
                  <a:pt x="9849359" y="2891818"/>
                  <a:pt x="9849359" y="2891818"/>
                  <a:pt x="9849359" y="2891818"/>
                </a:cubicBezTo>
                <a:cubicBezTo>
                  <a:pt x="9709132" y="2695025"/>
                  <a:pt x="9656546" y="2621228"/>
                  <a:pt x="9636827" y="2593554"/>
                </a:cubicBezTo>
                <a:lnTo>
                  <a:pt x="9633549" y="2588953"/>
                </a:lnTo>
                <a:lnTo>
                  <a:pt x="9648612" y="2596628"/>
                </a:lnTo>
                <a:cubicBezTo>
                  <a:pt x="9648612" y="2596628"/>
                  <a:pt x="9648612" y="2596628"/>
                  <a:pt x="9624995" y="2576949"/>
                </a:cubicBezTo>
                <a:cubicBezTo>
                  <a:pt x="9624995" y="2576949"/>
                  <a:pt x="9624995" y="2576949"/>
                  <a:pt x="9628501" y="2581869"/>
                </a:cubicBezTo>
                <a:lnTo>
                  <a:pt x="9633549" y="2588953"/>
                </a:lnTo>
                <a:lnTo>
                  <a:pt x="9444629" y="2492697"/>
                </a:lnTo>
                <a:cubicBezTo>
                  <a:pt x="9208056" y="2372161"/>
                  <a:pt x="9106668" y="2320503"/>
                  <a:pt x="9063216" y="2298364"/>
                </a:cubicBezTo>
                <a:lnTo>
                  <a:pt x="9045399" y="2289286"/>
                </a:lnTo>
                <a:lnTo>
                  <a:pt x="9058180" y="2289631"/>
                </a:lnTo>
                <a:cubicBezTo>
                  <a:pt x="9058180" y="2289631"/>
                  <a:pt x="9058180" y="2289631"/>
                  <a:pt x="9030627" y="2281759"/>
                </a:cubicBezTo>
                <a:cubicBezTo>
                  <a:pt x="9030627" y="2281759"/>
                  <a:pt x="9030627" y="2281759"/>
                  <a:pt x="9040283" y="2286679"/>
                </a:cubicBezTo>
                <a:lnTo>
                  <a:pt x="9045399" y="2289286"/>
                </a:lnTo>
                <a:lnTo>
                  <a:pt x="8481886" y="2274057"/>
                </a:lnTo>
                <a:lnTo>
                  <a:pt x="8483494" y="2273888"/>
                </a:lnTo>
                <a:cubicBezTo>
                  <a:pt x="8483494" y="2273888"/>
                  <a:pt x="8483494" y="2273888"/>
                  <a:pt x="8475621" y="2273888"/>
                </a:cubicBezTo>
                <a:lnTo>
                  <a:pt x="8481886" y="2274057"/>
                </a:lnTo>
                <a:lnTo>
                  <a:pt x="8384751" y="2284281"/>
                </a:lnTo>
                <a:cubicBezTo>
                  <a:pt x="8184342" y="2305375"/>
                  <a:pt x="8184342" y="2305375"/>
                  <a:pt x="8184342" y="2305375"/>
                </a:cubicBezTo>
                <a:cubicBezTo>
                  <a:pt x="8168597" y="2305375"/>
                  <a:pt x="8168597" y="2305375"/>
                  <a:pt x="8168597" y="2305375"/>
                </a:cubicBezTo>
                <a:cubicBezTo>
                  <a:pt x="8156788" y="2301439"/>
                  <a:pt x="8156788" y="2301439"/>
                  <a:pt x="8156788" y="2301439"/>
                </a:cubicBezTo>
                <a:cubicBezTo>
                  <a:pt x="7747423" y="2151876"/>
                  <a:pt x="7747423" y="2151876"/>
                  <a:pt x="7747423" y="2151876"/>
                </a:cubicBezTo>
                <a:cubicBezTo>
                  <a:pt x="7546676" y="2077094"/>
                  <a:pt x="7546676" y="2077094"/>
                  <a:pt x="7546676" y="2077094"/>
                </a:cubicBezTo>
                <a:cubicBezTo>
                  <a:pt x="7479761" y="2053479"/>
                  <a:pt x="7408909" y="2029864"/>
                  <a:pt x="7341993" y="2006249"/>
                </a:cubicBezTo>
                <a:cubicBezTo>
                  <a:pt x="7330185" y="2002313"/>
                  <a:pt x="7330185" y="2002313"/>
                  <a:pt x="7330185" y="2002313"/>
                </a:cubicBezTo>
                <a:cubicBezTo>
                  <a:pt x="7326248" y="2002313"/>
                  <a:pt x="7326248" y="2002313"/>
                  <a:pt x="7326248" y="2002313"/>
                </a:cubicBezTo>
                <a:cubicBezTo>
                  <a:pt x="7318376" y="2002313"/>
                  <a:pt x="7318376" y="2002313"/>
                  <a:pt x="7318376" y="2002313"/>
                </a:cubicBezTo>
                <a:cubicBezTo>
                  <a:pt x="7306567" y="2002313"/>
                  <a:pt x="7306567" y="2002313"/>
                  <a:pt x="7306567" y="2002313"/>
                </a:cubicBezTo>
                <a:cubicBezTo>
                  <a:pt x="7251460" y="2002313"/>
                  <a:pt x="7251460" y="2002313"/>
                  <a:pt x="7251460" y="2002313"/>
                </a:cubicBezTo>
                <a:cubicBezTo>
                  <a:pt x="7141247" y="1998377"/>
                  <a:pt x="7141247" y="1998377"/>
                  <a:pt x="7141247" y="1998377"/>
                </a:cubicBezTo>
                <a:cubicBezTo>
                  <a:pt x="6924755" y="1998377"/>
                  <a:pt x="6924755" y="1998377"/>
                  <a:pt x="6924755" y="1998377"/>
                </a:cubicBezTo>
                <a:cubicBezTo>
                  <a:pt x="6491772" y="1998377"/>
                  <a:pt x="6491772" y="1998377"/>
                  <a:pt x="6491772" y="1998377"/>
                </a:cubicBezTo>
                <a:cubicBezTo>
                  <a:pt x="6479963" y="1998377"/>
                  <a:pt x="6479963" y="1998377"/>
                  <a:pt x="6479963" y="1998377"/>
                </a:cubicBezTo>
                <a:cubicBezTo>
                  <a:pt x="6472091" y="1994441"/>
                  <a:pt x="6472091" y="1994441"/>
                  <a:pt x="6472091" y="1994441"/>
                </a:cubicBezTo>
                <a:cubicBezTo>
                  <a:pt x="5861978" y="1734674"/>
                  <a:pt x="5861978" y="1734674"/>
                  <a:pt x="5861978" y="1734674"/>
                </a:cubicBezTo>
                <a:cubicBezTo>
                  <a:pt x="5858042" y="1734674"/>
                  <a:pt x="5858042" y="1734674"/>
                  <a:pt x="5858042" y="1734674"/>
                </a:cubicBezTo>
                <a:cubicBezTo>
                  <a:pt x="5854106" y="1734674"/>
                  <a:pt x="5854106" y="1734674"/>
                  <a:pt x="5854106" y="1734674"/>
                </a:cubicBezTo>
                <a:cubicBezTo>
                  <a:pt x="5479182" y="1516234"/>
                  <a:pt x="5385451" y="1461624"/>
                  <a:pt x="5362018" y="1447971"/>
                </a:cubicBezTo>
                <a:lnTo>
                  <a:pt x="5359532" y="1446523"/>
                </a:lnTo>
                <a:lnTo>
                  <a:pt x="5369952" y="1447356"/>
                </a:lnTo>
                <a:cubicBezTo>
                  <a:pt x="5369952" y="1447356"/>
                  <a:pt x="5369952" y="1447356"/>
                  <a:pt x="5354207" y="1443420"/>
                </a:cubicBezTo>
                <a:lnTo>
                  <a:pt x="5359532" y="1446523"/>
                </a:lnTo>
                <a:lnTo>
                  <a:pt x="5142583" y="1429168"/>
                </a:lnTo>
                <a:cubicBezTo>
                  <a:pt x="4812964" y="1402801"/>
                  <a:pt x="4718787" y="1395268"/>
                  <a:pt x="4691879" y="1393115"/>
                </a:cubicBezTo>
                <a:lnTo>
                  <a:pt x="4690517" y="1393006"/>
                </a:lnTo>
                <a:lnTo>
                  <a:pt x="4700797" y="1384382"/>
                </a:lnTo>
                <a:cubicBezTo>
                  <a:pt x="4700797" y="1384382"/>
                  <a:pt x="4700797" y="1384382"/>
                  <a:pt x="4681116" y="1392254"/>
                </a:cubicBezTo>
                <a:lnTo>
                  <a:pt x="4690517" y="1393006"/>
                </a:lnTo>
                <a:lnTo>
                  <a:pt x="4619038" y="1452971"/>
                </a:lnTo>
                <a:cubicBezTo>
                  <a:pt x="4389410" y="1645608"/>
                  <a:pt x="4297558" y="1722663"/>
                  <a:pt x="4260818" y="1753485"/>
                </a:cubicBezTo>
                <a:lnTo>
                  <a:pt x="4243732" y="1767819"/>
                </a:lnTo>
                <a:lnTo>
                  <a:pt x="4244196" y="1758289"/>
                </a:lnTo>
                <a:cubicBezTo>
                  <a:pt x="4244196" y="1758289"/>
                  <a:pt x="4244196" y="1758289"/>
                  <a:pt x="4236324" y="1774033"/>
                </a:cubicBezTo>
                <a:cubicBezTo>
                  <a:pt x="4236324" y="1774033"/>
                  <a:pt x="4236324" y="1774033"/>
                  <a:pt x="4243581" y="1767945"/>
                </a:cubicBezTo>
                <a:lnTo>
                  <a:pt x="4243732" y="1767819"/>
                </a:lnTo>
                <a:lnTo>
                  <a:pt x="4241425" y="1815100"/>
                </a:lnTo>
                <a:cubicBezTo>
                  <a:pt x="4228452" y="2081030"/>
                  <a:pt x="4228452" y="2081030"/>
                  <a:pt x="4228452" y="2081030"/>
                </a:cubicBezTo>
                <a:cubicBezTo>
                  <a:pt x="4208770" y="2403771"/>
                  <a:pt x="4208770" y="2403771"/>
                  <a:pt x="4208770" y="2403771"/>
                </a:cubicBezTo>
                <a:cubicBezTo>
                  <a:pt x="4208770" y="2407707"/>
                  <a:pt x="4208770" y="2407707"/>
                  <a:pt x="4208770" y="2407707"/>
                </a:cubicBezTo>
                <a:cubicBezTo>
                  <a:pt x="4153664" y="2573013"/>
                  <a:pt x="4098557" y="2738320"/>
                  <a:pt x="4043450" y="2903626"/>
                </a:cubicBezTo>
                <a:cubicBezTo>
                  <a:pt x="3960789" y="3151585"/>
                  <a:pt x="3960789" y="3151585"/>
                  <a:pt x="3960789" y="3151585"/>
                </a:cubicBezTo>
                <a:cubicBezTo>
                  <a:pt x="3882065" y="3403481"/>
                  <a:pt x="3882065" y="3403481"/>
                  <a:pt x="3882065" y="3403481"/>
                </a:cubicBezTo>
                <a:cubicBezTo>
                  <a:pt x="3878129" y="3415288"/>
                  <a:pt x="3878129" y="3415288"/>
                  <a:pt x="3878129" y="3415288"/>
                </a:cubicBezTo>
                <a:cubicBezTo>
                  <a:pt x="3862384" y="3415288"/>
                  <a:pt x="3862384" y="3415288"/>
                  <a:pt x="3862384" y="3415288"/>
                </a:cubicBezTo>
                <a:cubicBezTo>
                  <a:pt x="3704936" y="3419224"/>
                  <a:pt x="3704936" y="3419224"/>
                  <a:pt x="3704936" y="3419224"/>
                </a:cubicBezTo>
                <a:cubicBezTo>
                  <a:pt x="3626212" y="3419224"/>
                  <a:pt x="3586849" y="3419224"/>
                  <a:pt x="3567168" y="3419224"/>
                </a:cubicBezTo>
                <a:lnTo>
                  <a:pt x="3551424" y="3419224"/>
                </a:lnTo>
                <a:cubicBezTo>
                  <a:pt x="3118441" y="3486134"/>
                  <a:pt x="3118441" y="3486134"/>
                  <a:pt x="3118441" y="3486134"/>
                </a:cubicBezTo>
                <a:cubicBezTo>
                  <a:pt x="3047589" y="3497941"/>
                  <a:pt x="2972801" y="3505813"/>
                  <a:pt x="2901949" y="3513685"/>
                </a:cubicBezTo>
                <a:cubicBezTo>
                  <a:pt x="2685458" y="3541236"/>
                  <a:pt x="2685458" y="3541236"/>
                  <a:pt x="2685458" y="3541236"/>
                </a:cubicBezTo>
                <a:cubicBezTo>
                  <a:pt x="2677585" y="3545172"/>
                  <a:pt x="2677585" y="3545172"/>
                  <a:pt x="2677585" y="3545172"/>
                </a:cubicBezTo>
                <a:cubicBezTo>
                  <a:pt x="2665776" y="3541236"/>
                  <a:pt x="2665776" y="3541236"/>
                  <a:pt x="2665776" y="3541236"/>
                </a:cubicBezTo>
                <a:cubicBezTo>
                  <a:pt x="2110771" y="3312956"/>
                  <a:pt x="2110771" y="3312956"/>
                  <a:pt x="2110771" y="3312956"/>
                </a:cubicBezTo>
                <a:cubicBezTo>
                  <a:pt x="2102899" y="3309020"/>
                  <a:pt x="2102899" y="3309020"/>
                  <a:pt x="2102899" y="3309020"/>
                </a:cubicBezTo>
                <a:cubicBezTo>
                  <a:pt x="2095026" y="3297212"/>
                  <a:pt x="2095026" y="3297212"/>
                  <a:pt x="2095026" y="3297212"/>
                </a:cubicBezTo>
                <a:cubicBezTo>
                  <a:pt x="1839172" y="2970536"/>
                  <a:pt x="1839172" y="2970536"/>
                  <a:pt x="1839172" y="2970536"/>
                </a:cubicBezTo>
                <a:cubicBezTo>
                  <a:pt x="1831300" y="2958728"/>
                  <a:pt x="1831300" y="2958728"/>
                  <a:pt x="1831300" y="2958728"/>
                </a:cubicBezTo>
                <a:cubicBezTo>
                  <a:pt x="1831300" y="2946920"/>
                  <a:pt x="1831300" y="2946920"/>
                  <a:pt x="1831300" y="2946920"/>
                </a:cubicBezTo>
                <a:cubicBezTo>
                  <a:pt x="1768321" y="2474617"/>
                  <a:pt x="1768321" y="2474617"/>
                  <a:pt x="1768321" y="2474617"/>
                </a:cubicBezTo>
                <a:cubicBezTo>
                  <a:pt x="1721086" y="2120389"/>
                  <a:pt x="1709277" y="2031832"/>
                  <a:pt x="1706325" y="2009693"/>
                </a:cubicBezTo>
                <a:lnTo>
                  <a:pt x="1705926" y="2006701"/>
                </a:lnTo>
                <a:lnTo>
                  <a:pt x="1709277" y="2014121"/>
                </a:lnTo>
                <a:cubicBezTo>
                  <a:pt x="1709277" y="2014121"/>
                  <a:pt x="1709277" y="2014121"/>
                  <a:pt x="1705341" y="2002313"/>
                </a:cubicBezTo>
                <a:cubicBezTo>
                  <a:pt x="1705341" y="2002313"/>
                  <a:pt x="1705341" y="2002313"/>
                  <a:pt x="1705464" y="2003235"/>
                </a:cubicBezTo>
                <a:lnTo>
                  <a:pt x="1705926" y="2006701"/>
                </a:lnTo>
                <a:lnTo>
                  <a:pt x="1672898" y="1933574"/>
                </a:lnTo>
                <a:cubicBezTo>
                  <a:pt x="1599064" y="1770097"/>
                  <a:pt x="1599064" y="1770097"/>
                  <a:pt x="1599064" y="1770097"/>
                </a:cubicBezTo>
                <a:cubicBezTo>
                  <a:pt x="1492786" y="1526073"/>
                  <a:pt x="1492786" y="1526073"/>
                  <a:pt x="1492786" y="1526073"/>
                </a:cubicBezTo>
                <a:cubicBezTo>
                  <a:pt x="1496722" y="1537881"/>
                  <a:pt x="1496722" y="1537881"/>
                  <a:pt x="1496722" y="1537881"/>
                </a:cubicBezTo>
                <a:cubicBezTo>
                  <a:pt x="1229060" y="1223012"/>
                  <a:pt x="1229060" y="1223012"/>
                  <a:pt x="1229060" y="1223012"/>
                </a:cubicBezTo>
                <a:cubicBezTo>
                  <a:pt x="1095229" y="1065577"/>
                  <a:pt x="1095229" y="1065577"/>
                  <a:pt x="1095229" y="1065577"/>
                </a:cubicBezTo>
                <a:cubicBezTo>
                  <a:pt x="1051930" y="1014411"/>
                  <a:pt x="1004696" y="963245"/>
                  <a:pt x="957461" y="912079"/>
                </a:cubicBezTo>
                <a:cubicBezTo>
                  <a:pt x="685863" y="605081"/>
                  <a:pt x="685863" y="605081"/>
                  <a:pt x="685863" y="605081"/>
                </a:cubicBezTo>
                <a:cubicBezTo>
                  <a:pt x="410328" y="294148"/>
                  <a:pt x="410328" y="294148"/>
                  <a:pt x="410328" y="294148"/>
                </a:cubicBezTo>
                <a:cubicBezTo>
                  <a:pt x="418201" y="298084"/>
                  <a:pt x="418201" y="298084"/>
                  <a:pt x="418201" y="298084"/>
                </a:cubicBezTo>
                <a:cubicBezTo>
                  <a:pt x="75750" y="77675"/>
                  <a:pt x="75750" y="77675"/>
                  <a:pt x="75750" y="77675"/>
                </a:cubicBezTo>
                <a:cubicBezTo>
                  <a:pt x="54101" y="63900"/>
                  <a:pt x="35158" y="51846"/>
                  <a:pt x="18583" y="41299"/>
                </a:cubicBezTo>
                <a:lnTo>
                  <a:pt x="0" y="2947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6767" y="596766"/>
            <a:ext cx="10998468" cy="56644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788516" y="1472420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962296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800" b="0" dirty="0">
                <a:solidFill>
                  <a:srgbClr val="5483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工作难点分析</a:t>
            </a:r>
            <a:endParaRPr lang="en-US" sz="2800" b="0" dirty="0">
              <a:solidFill>
                <a:srgbClr val="5483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梯形 7"/>
          <p:cNvSpPr/>
          <p:nvPr/>
        </p:nvSpPr>
        <p:spPr>
          <a:xfrm rot="5400000">
            <a:off x="1309687" y="2265687"/>
            <a:ext cx="2049648" cy="1883082"/>
          </a:xfrm>
          <a:prstGeom prst="trapezoid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1806030" y="4581857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1294468" y="4931779"/>
            <a:ext cx="2041014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梯形 11"/>
          <p:cNvSpPr/>
          <p:nvPr/>
        </p:nvSpPr>
        <p:spPr>
          <a:xfrm rot="5400000">
            <a:off x="3817536" y="2265688"/>
            <a:ext cx="2049648" cy="1883082"/>
          </a:xfrm>
          <a:prstGeom prst="trapezoid">
            <a:avLst/>
          </a:prstGeom>
          <a:solidFill>
            <a:srgbClr val="C8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1"/>
          <p:cNvSpPr txBox="1">
            <a:spLocks noChangeArrowheads="1"/>
          </p:cNvSpPr>
          <p:nvPr/>
        </p:nvSpPr>
        <p:spPr bwMode="auto">
          <a:xfrm>
            <a:off x="4313879" y="4581858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3802317" y="4931780"/>
            <a:ext cx="2041014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梯形 16"/>
          <p:cNvSpPr/>
          <p:nvPr/>
        </p:nvSpPr>
        <p:spPr>
          <a:xfrm rot="5400000">
            <a:off x="6325385" y="2265687"/>
            <a:ext cx="2049648" cy="1883082"/>
          </a:xfrm>
          <a:prstGeom prst="trapezoid">
            <a:avLst/>
          </a:prstGeom>
          <a:solidFill>
            <a:srgbClr val="548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6821728" y="4581857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1"/>
          <p:cNvSpPr txBox="1">
            <a:spLocks noChangeArrowheads="1"/>
          </p:cNvSpPr>
          <p:nvPr/>
        </p:nvSpPr>
        <p:spPr bwMode="auto">
          <a:xfrm>
            <a:off x="6310166" y="4931779"/>
            <a:ext cx="2041014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梯形 21"/>
          <p:cNvSpPr/>
          <p:nvPr/>
        </p:nvSpPr>
        <p:spPr>
          <a:xfrm rot="5400000">
            <a:off x="8833234" y="2265688"/>
            <a:ext cx="2049648" cy="1883082"/>
          </a:xfrm>
          <a:prstGeom prst="trapezoid">
            <a:avLst/>
          </a:prstGeom>
          <a:solidFill>
            <a:srgbClr val="C8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9329577" y="4581858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1"/>
          <p:cNvSpPr txBox="1">
            <a:spLocks noChangeArrowheads="1"/>
          </p:cNvSpPr>
          <p:nvPr/>
        </p:nvSpPr>
        <p:spPr bwMode="auto">
          <a:xfrm>
            <a:off x="8818015" y="4931780"/>
            <a:ext cx="2041014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validate-search_64702"/>
          <p:cNvSpPr>
            <a:spLocks noChangeAspect="1"/>
          </p:cNvSpPr>
          <p:nvPr/>
        </p:nvSpPr>
        <p:spPr bwMode="auto">
          <a:xfrm>
            <a:off x="9595950" y="2753744"/>
            <a:ext cx="431843" cy="431176"/>
          </a:xfrm>
          <a:custGeom>
            <a:avLst/>
            <a:gdLst>
              <a:gd name="connsiteX0" fmla="*/ 444103 w 607089"/>
              <a:gd name="connsiteY0" fmla="*/ 163584 h 606152"/>
              <a:gd name="connsiteX1" fmla="*/ 469914 w 607089"/>
              <a:gd name="connsiteY1" fmla="*/ 176766 h 606152"/>
              <a:gd name="connsiteX2" fmla="*/ 475193 w 607089"/>
              <a:gd name="connsiteY2" fmla="*/ 220412 h 606152"/>
              <a:gd name="connsiteX3" fmla="*/ 378258 w 607089"/>
              <a:gd name="connsiteY3" fmla="*/ 317225 h 606152"/>
              <a:gd name="connsiteX4" fmla="*/ 346435 w 607089"/>
              <a:gd name="connsiteY4" fmla="*/ 330260 h 606152"/>
              <a:gd name="connsiteX5" fmla="*/ 313879 w 607089"/>
              <a:gd name="connsiteY5" fmla="*/ 316492 h 606152"/>
              <a:gd name="connsiteX6" fmla="*/ 248913 w 607089"/>
              <a:gd name="connsiteY6" fmla="*/ 251755 h 606152"/>
              <a:gd name="connsiteX7" fmla="*/ 242021 w 607089"/>
              <a:gd name="connsiteY7" fmla="*/ 228760 h 606152"/>
              <a:gd name="connsiteX8" fmla="*/ 254926 w 607089"/>
              <a:gd name="connsiteY8" fmla="*/ 208695 h 606152"/>
              <a:gd name="connsiteX9" fmla="*/ 280883 w 607089"/>
              <a:gd name="connsiteY9" fmla="*/ 195074 h 606152"/>
              <a:gd name="connsiteX10" fmla="*/ 297894 w 607089"/>
              <a:gd name="connsiteY10" fmla="*/ 202836 h 606152"/>
              <a:gd name="connsiteX11" fmla="*/ 342036 w 607089"/>
              <a:gd name="connsiteY11" fmla="*/ 246922 h 606152"/>
              <a:gd name="connsiteX12" fmla="*/ 346435 w 607089"/>
              <a:gd name="connsiteY12" fmla="*/ 249705 h 606152"/>
              <a:gd name="connsiteX13" fmla="*/ 350541 w 607089"/>
              <a:gd name="connsiteY13" fmla="*/ 247068 h 606152"/>
              <a:gd name="connsiteX14" fmla="*/ 426212 w 607089"/>
              <a:gd name="connsiteY14" fmla="*/ 171493 h 606152"/>
              <a:gd name="connsiteX15" fmla="*/ 444103 w 607089"/>
              <a:gd name="connsiteY15" fmla="*/ 163584 h 606152"/>
              <a:gd name="connsiteX16" fmla="*/ 360877 w 607089"/>
              <a:gd name="connsiteY16" fmla="*/ 64177 h 606152"/>
              <a:gd name="connsiteX17" fmla="*/ 232178 w 607089"/>
              <a:gd name="connsiteY17" fmla="*/ 117334 h 606152"/>
              <a:gd name="connsiteX18" fmla="*/ 232178 w 607089"/>
              <a:gd name="connsiteY18" fmla="*/ 374333 h 606152"/>
              <a:gd name="connsiteX19" fmla="*/ 489575 w 607089"/>
              <a:gd name="connsiteY19" fmla="*/ 374333 h 606152"/>
              <a:gd name="connsiteX20" fmla="*/ 489575 w 607089"/>
              <a:gd name="connsiteY20" fmla="*/ 117334 h 606152"/>
              <a:gd name="connsiteX21" fmla="*/ 360877 w 607089"/>
              <a:gd name="connsiteY21" fmla="*/ 64177 h 606152"/>
              <a:gd name="connsiteX22" fmla="*/ 360876 w 607089"/>
              <a:gd name="connsiteY22" fmla="*/ 0 h 606152"/>
              <a:gd name="connsiteX23" fmla="*/ 535041 w 607089"/>
              <a:gd name="connsiteY23" fmla="*/ 71938 h 606152"/>
              <a:gd name="connsiteX24" fmla="*/ 535041 w 607089"/>
              <a:gd name="connsiteY24" fmla="*/ 419729 h 606152"/>
              <a:gd name="connsiteX25" fmla="*/ 237751 w 607089"/>
              <a:gd name="connsiteY25" fmla="*/ 456778 h 606152"/>
              <a:gd name="connsiteX26" fmla="*/ 225138 w 607089"/>
              <a:gd name="connsiteY26" fmla="*/ 458388 h 606152"/>
              <a:gd name="connsiteX27" fmla="*/ 99740 w 607089"/>
              <a:gd name="connsiteY27" fmla="*/ 583593 h 606152"/>
              <a:gd name="connsiteX28" fmla="*/ 17607 w 607089"/>
              <a:gd name="connsiteY28" fmla="*/ 592379 h 606152"/>
              <a:gd name="connsiteX29" fmla="*/ 13794 w 607089"/>
              <a:gd name="connsiteY29" fmla="*/ 588572 h 606152"/>
              <a:gd name="connsiteX30" fmla="*/ 22594 w 607089"/>
              <a:gd name="connsiteY30" fmla="*/ 506567 h 606152"/>
              <a:gd name="connsiteX31" fmla="*/ 148139 w 607089"/>
              <a:gd name="connsiteY31" fmla="*/ 381069 h 606152"/>
              <a:gd name="connsiteX32" fmla="*/ 149606 w 607089"/>
              <a:gd name="connsiteY32" fmla="*/ 368768 h 606152"/>
              <a:gd name="connsiteX33" fmla="*/ 186712 w 607089"/>
              <a:gd name="connsiteY33" fmla="*/ 71938 h 606152"/>
              <a:gd name="connsiteX34" fmla="*/ 360876 w 607089"/>
              <a:gd name="connsiteY34" fmla="*/ 0 h 60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07089" h="606152">
                <a:moveTo>
                  <a:pt x="444103" y="163584"/>
                </a:moveTo>
                <a:cubicBezTo>
                  <a:pt x="452462" y="163584"/>
                  <a:pt x="461261" y="167978"/>
                  <a:pt x="469914" y="176766"/>
                </a:cubicBezTo>
                <a:cubicBezTo>
                  <a:pt x="485459" y="192291"/>
                  <a:pt x="487365" y="208256"/>
                  <a:pt x="475193" y="220412"/>
                </a:cubicBezTo>
                <a:lnTo>
                  <a:pt x="378258" y="317225"/>
                </a:lnTo>
                <a:cubicBezTo>
                  <a:pt x="369459" y="326013"/>
                  <a:pt x="359047" y="330260"/>
                  <a:pt x="346435" y="330260"/>
                </a:cubicBezTo>
                <a:cubicBezTo>
                  <a:pt x="337783" y="330260"/>
                  <a:pt x="325171" y="327917"/>
                  <a:pt x="313879" y="316492"/>
                </a:cubicBezTo>
                <a:lnTo>
                  <a:pt x="248913" y="251755"/>
                </a:lnTo>
                <a:cubicBezTo>
                  <a:pt x="242314" y="245018"/>
                  <a:pt x="239821" y="237109"/>
                  <a:pt x="242021" y="228760"/>
                </a:cubicBezTo>
                <a:cubicBezTo>
                  <a:pt x="243634" y="222463"/>
                  <a:pt x="247887" y="215872"/>
                  <a:pt x="254926" y="208695"/>
                </a:cubicBezTo>
                <a:cubicBezTo>
                  <a:pt x="264165" y="199614"/>
                  <a:pt x="272670" y="195074"/>
                  <a:pt x="280883" y="195074"/>
                </a:cubicBezTo>
                <a:cubicBezTo>
                  <a:pt x="287042" y="195074"/>
                  <a:pt x="292761" y="197710"/>
                  <a:pt x="297894" y="202836"/>
                </a:cubicBezTo>
                <a:cubicBezTo>
                  <a:pt x="298187" y="203129"/>
                  <a:pt x="326491" y="231397"/>
                  <a:pt x="342036" y="246922"/>
                </a:cubicBezTo>
                <a:cubicBezTo>
                  <a:pt x="343649" y="248533"/>
                  <a:pt x="344529" y="249705"/>
                  <a:pt x="346435" y="249705"/>
                </a:cubicBezTo>
                <a:cubicBezTo>
                  <a:pt x="348195" y="249705"/>
                  <a:pt x="349075" y="248533"/>
                  <a:pt x="350541" y="247068"/>
                </a:cubicBezTo>
                <a:cubicBezTo>
                  <a:pt x="376058" y="221584"/>
                  <a:pt x="425626" y="172079"/>
                  <a:pt x="426212" y="171493"/>
                </a:cubicBezTo>
                <a:cubicBezTo>
                  <a:pt x="431492" y="166220"/>
                  <a:pt x="437504" y="163584"/>
                  <a:pt x="444103" y="163584"/>
                </a:cubicBezTo>
                <a:close/>
                <a:moveTo>
                  <a:pt x="360877" y="64177"/>
                </a:moveTo>
                <a:cubicBezTo>
                  <a:pt x="314274" y="64177"/>
                  <a:pt x="267671" y="81896"/>
                  <a:pt x="232178" y="117334"/>
                </a:cubicBezTo>
                <a:cubicBezTo>
                  <a:pt x="161192" y="188210"/>
                  <a:pt x="161192" y="303457"/>
                  <a:pt x="232178" y="374333"/>
                </a:cubicBezTo>
                <a:cubicBezTo>
                  <a:pt x="303164" y="445209"/>
                  <a:pt x="418589" y="445209"/>
                  <a:pt x="489575" y="374333"/>
                </a:cubicBezTo>
                <a:cubicBezTo>
                  <a:pt x="560560" y="303457"/>
                  <a:pt x="560560" y="188210"/>
                  <a:pt x="489575" y="117334"/>
                </a:cubicBezTo>
                <a:cubicBezTo>
                  <a:pt x="454082" y="81896"/>
                  <a:pt x="407479" y="64177"/>
                  <a:pt x="360877" y="64177"/>
                </a:cubicBezTo>
                <a:close/>
                <a:moveTo>
                  <a:pt x="360876" y="0"/>
                </a:moveTo>
                <a:cubicBezTo>
                  <a:pt x="423942" y="0"/>
                  <a:pt x="487008" y="23980"/>
                  <a:pt x="535041" y="71938"/>
                </a:cubicBezTo>
                <a:cubicBezTo>
                  <a:pt x="631106" y="167855"/>
                  <a:pt x="631106" y="323812"/>
                  <a:pt x="535041" y="419729"/>
                </a:cubicBezTo>
                <a:cubicBezTo>
                  <a:pt x="453495" y="501148"/>
                  <a:pt x="332350" y="513449"/>
                  <a:pt x="237751" y="456778"/>
                </a:cubicBezTo>
                <a:cubicBezTo>
                  <a:pt x="237751" y="456778"/>
                  <a:pt x="230858" y="452677"/>
                  <a:pt x="225138" y="458388"/>
                </a:cubicBezTo>
                <a:cubicBezTo>
                  <a:pt x="193752" y="489726"/>
                  <a:pt x="99740" y="583593"/>
                  <a:pt x="99740" y="583593"/>
                </a:cubicBezTo>
                <a:cubicBezTo>
                  <a:pt x="74660" y="608634"/>
                  <a:pt x="39754" y="614638"/>
                  <a:pt x="17607" y="592379"/>
                </a:cubicBezTo>
                <a:lnTo>
                  <a:pt x="13794" y="588572"/>
                </a:lnTo>
                <a:cubicBezTo>
                  <a:pt x="-8499" y="566460"/>
                  <a:pt x="-2486" y="531608"/>
                  <a:pt x="22594" y="506567"/>
                </a:cubicBezTo>
                <a:cubicBezTo>
                  <a:pt x="22594" y="506567"/>
                  <a:pt x="116753" y="412407"/>
                  <a:pt x="148139" y="381069"/>
                </a:cubicBezTo>
                <a:cubicBezTo>
                  <a:pt x="153712" y="375651"/>
                  <a:pt x="149606" y="368768"/>
                  <a:pt x="149606" y="368768"/>
                </a:cubicBezTo>
                <a:cubicBezTo>
                  <a:pt x="92846" y="274316"/>
                  <a:pt x="105166" y="153358"/>
                  <a:pt x="186712" y="71938"/>
                </a:cubicBezTo>
                <a:cubicBezTo>
                  <a:pt x="234745" y="23980"/>
                  <a:pt x="297810" y="0"/>
                  <a:pt x="3608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paper-plane_149989"/>
          <p:cNvSpPr>
            <a:spLocks noChangeAspect="1"/>
          </p:cNvSpPr>
          <p:nvPr/>
        </p:nvSpPr>
        <p:spPr bwMode="auto">
          <a:xfrm>
            <a:off x="2009903" y="2902231"/>
            <a:ext cx="431843" cy="286628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88862 h 440259"/>
              <a:gd name="T47" fmla="*/ 88862 h 440259"/>
              <a:gd name="T48" fmla="*/ 278945 h 440259"/>
              <a:gd name="T49" fmla="*/ 278945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88862 h 440259"/>
              <a:gd name="T59" fmla="*/ 88862 h 440259"/>
              <a:gd name="T60" fmla="*/ 278945 h 440259"/>
              <a:gd name="T61" fmla="*/ 278945 h 440259"/>
              <a:gd name="T62" fmla="*/ 278945 h 440259"/>
              <a:gd name="T63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02" h="533">
                <a:moveTo>
                  <a:pt x="802" y="11"/>
                </a:moveTo>
                <a:cubicBezTo>
                  <a:pt x="802" y="11"/>
                  <a:pt x="802" y="11"/>
                  <a:pt x="802" y="11"/>
                </a:cubicBezTo>
                <a:cubicBezTo>
                  <a:pt x="801" y="9"/>
                  <a:pt x="801" y="8"/>
                  <a:pt x="800" y="6"/>
                </a:cubicBezTo>
                <a:cubicBezTo>
                  <a:pt x="800" y="6"/>
                  <a:pt x="800" y="6"/>
                  <a:pt x="800" y="6"/>
                </a:cubicBezTo>
                <a:cubicBezTo>
                  <a:pt x="800" y="6"/>
                  <a:pt x="800" y="6"/>
                  <a:pt x="800" y="6"/>
                </a:cubicBezTo>
                <a:cubicBezTo>
                  <a:pt x="799" y="5"/>
                  <a:pt x="798" y="4"/>
                  <a:pt x="797" y="3"/>
                </a:cubicBezTo>
                <a:cubicBezTo>
                  <a:pt x="796" y="3"/>
                  <a:pt x="796" y="2"/>
                  <a:pt x="796" y="2"/>
                </a:cubicBezTo>
                <a:cubicBezTo>
                  <a:pt x="795" y="2"/>
                  <a:pt x="794" y="1"/>
                  <a:pt x="793" y="1"/>
                </a:cubicBezTo>
                <a:cubicBezTo>
                  <a:pt x="792" y="0"/>
                  <a:pt x="791" y="0"/>
                  <a:pt x="791" y="0"/>
                </a:cubicBezTo>
                <a:cubicBezTo>
                  <a:pt x="790" y="0"/>
                  <a:pt x="789" y="0"/>
                  <a:pt x="789" y="0"/>
                </a:cubicBezTo>
                <a:lnTo>
                  <a:pt x="789" y="0"/>
                </a:lnTo>
                <a:cubicBezTo>
                  <a:pt x="788" y="0"/>
                  <a:pt x="788" y="0"/>
                  <a:pt x="787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6" y="0"/>
                  <a:pt x="786" y="0"/>
                  <a:pt x="786" y="0"/>
                </a:cubicBezTo>
                <a:lnTo>
                  <a:pt x="12" y="160"/>
                </a:lnTo>
                <a:cubicBezTo>
                  <a:pt x="6" y="161"/>
                  <a:pt x="2" y="166"/>
                  <a:pt x="1" y="171"/>
                </a:cubicBezTo>
                <a:cubicBezTo>
                  <a:pt x="0" y="177"/>
                  <a:pt x="3" y="182"/>
                  <a:pt x="8" y="185"/>
                </a:cubicBezTo>
                <a:lnTo>
                  <a:pt x="230" y="302"/>
                </a:lnTo>
                <a:lnTo>
                  <a:pt x="269" y="518"/>
                </a:lnTo>
                <a:cubicBezTo>
                  <a:pt x="269" y="518"/>
                  <a:pt x="269" y="518"/>
                  <a:pt x="269" y="518"/>
                </a:cubicBezTo>
                <a:cubicBezTo>
                  <a:pt x="269" y="519"/>
                  <a:pt x="269" y="520"/>
                  <a:pt x="269" y="521"/>
                </a:cubicBezTo>
                <a:cubicBezTo>
                  <a:pt x="269" y="522"/>
                  <a:pt x="269" y="523"/>
                  <a:pt x="269" y="523"/>
                </a:cubicBezTo>
                <a:cubicBezTo>
                  <a:pt x="269" y="524"/>
                  <a:pt x="270" y="525"/>
                  <a:pt x="270" y="527"/>
                </a:cubicBezTo>
                <a:cubicBezTo>
                  <a:pt x="271" y="527"/>
                  <a:pt x="271" y="527"/>
                  <a:pt x="271" y="527"/>
                </a:cubicBezTo>
                <a:cubicBezTo>
                  <a:pt x="271" y="527"/>
                  <a:pt x="271" y="527"/>
                  <a:pt x="271" y="527"/>
                </a:cubicBezTo>
                <a:cubicBezTo>
                  <a:pt x="271" y="528"/>
                  <a:pt x="271" y="528"/>
                  <a:pt x="272" y="528"/>
                </a:cubicBezTo>
                <a:cubicBezTo>
                  <a:pt x="272" y="529"/>
                  <a:pt x="273" y="530"/>
                  <a:pt x="274" y="530"/>
                </a:cubicBezTo>
                <a:cubicBezTo>
                  <a:pt x="274" y="530"/>
                  <a:pt x="274" y="530"/>
                  <a:pt x="274" y="531"/>
                </a:cubicBezTo>
                <a:cubicBezTo>
                  <a:pt x="274" y="531"/>
                  <a:pt x="274" y="531"/>
                  <a:pt x="275" y="531"/>
                </a:cubicBezTo>
                <a:cubicBezTo>
                  <a:pt x="275" y="531"/>
                  <a:pt x="276" y="532"/>
                  <a:pt x="277" y="532"/>
                </a:cubicBezTo>
                <a:cubicBezTo>
                  <a:pt x="277" y="532"/>
                  <a:pt x="278" y="533"/>
                  <a:pt x="278" y="533"/>
                </a:cubicBezTo>
                <a:cubicBezTo>
                  <a:pt x="279" y="533"/>
                  <a:pt x="281" y="533"/>
                  <a:pt x="282" y="533"/>
                </a:cubicBezTo>
                <a:lnTo>
                  <a:pt x="282" y="533"/>
                </a:lnTo>
                <a:lnTo>
                  <a:pt x="282" y="533"/>
                </a:lnTo>
                <a:lnTo>
                  <a:pt x="282" y="533"/>
                </a:lnTo>
                <a:cubicBezTo>
                  <a:pt x="282" y="533"/>
                  <a:pt x="282" y="533"/>
                  <a:pt x="282" y="533"/>
                </a:cubicBezTo>
                <a:cubicBezTo>
                  <a:pt x="282" y="533"/>
                  <a:pt x="282" y="533"/>
                  <a:pt x="283" y="533"/>
                </a:cubicBezTo>
                <a:cubicBezTo>
                  <a:pt x="286" y="533"/>
                  <a:pt x="290" y="532"/>
                  <a:pt x="292" y="529"/>
                </a:cubicBezTo>
                <a:lnTo>
                  <a:pt x="440" y="431"/>
                </a:lnTo>
                <a:lnTo>
                  <a:pt x="595" y="531"/>
                </a:lnTo>
                <a:cubicBezTo>
                  <a:pt x="597" y="532"/>
                  <a:pt x="599" y="533"/>
                  <a:pt x="602" y="533"/>
                </a:cubicBezTo>
                <a:cubicBezTo>
                  <a:pt x="603" y="533"/>
                  <a:pt x="605" y="533"/>
                  <a:pt x="606" y="533"/>
                </a:cubicBezTo>
                <a:cubicBezTo>
                  <a:pt x="610" y="531"/>
                  <a:pt x="613" y="528"/>
                  <a:pt x="614" y="524"/>
                </a:cubicBezTo>
                <a:lnTo>
                  <a:pt x="800" y="20"/>
                </a:lnTo>
                <a:cubicBezTo>
                  <a:pt x="801" y="18"/>
                  <a:pt x="802" y="16"/>
                  <a:pt x="802" y="13"/>
                </a:cubicBezTo>
                <a:cubicBezTo>
                  <a:pt x="802" y="12"/>
                  <a:pt x="802" y="12"/>
                  <a:pt x="802" y="11"/>
                </a:cubicBezTo>
                <a:close/>
                <a:moveTo>
                  <a:pt x="647" y="101"/>
                </a:moveTo>
                <a:lnTo>
                  <a:pt x="327" y="336"/>
                </a:lnTo>
                <a:cubicBezTo>
                  <a:pt x="327" y="336"/>
                  <a:pt x="326" y="337"/>
                  <a:pt x="326" y="337"/>
                </a:cubicBezTo>
                <a:cubicBezTo>
                  <a:pt x="326" y="337"/>
                  <a:pt x="326" y="337"/>
                  <a:pt x="325" y="338"/>
                </a:cubicBezTo>
                <a:cubicBezTo>
                  <a:pt x="325" y="338"/>
                  <a:pt x="325" y="338"/>
                  <a:pt x="325" y="339"/>
                </a:cubicBezTo>
                <a:cubicBezTo>
                  <a:pt x="324" y="339"/>
                  <a:pt x="324" y="339"/>
                  <a:pt x="324" y="340"/>
                </a:cubicBezTo>
                <a:cubicBezTo>
                  <a:pt x="323" y="340"/>
                  <a:pt x="323" y="341"/>
                  <a:pt x="323" y="342"/>
                </a:cubicBezTo>
                <a:cubicBezTo>
                  <a:pt x="323" y="342"/>
                  <a:pt x="323" y="342"/>
                  <a:pt x="323" y="343"/>
                </a:cubicBezTo>
                <a:cubicBezTo>
                  <a:pt x="323" y="343"/>
                  <a:pt x="322" y="343"/>
                  <a:pt x="322" y="343"/>
                </a:cubicBezTo>
                <a:lnTo>
                  <a:pt x="286" y="462"/>
                </a:lnTo>
                <a:lnTo>
                  <a:pt x="257" y="301"/>
                </a:lnTo>
                <a:lnTo>
                  <a:pt x="647" y="101"/>
                </a:lnTo>
                <a:close/>
                <a:moveTo>
                  <a:pt x="306" y="487"/>
                </a:moveTo>
                <a:lnTo>
                  <a:pt x="343" y="367"/>
                </a:lnTo>
                <a:lnTo>
                  <a:pt x="399" y="404"/>
                </a:lnTo>
                <a:lnTo>
                  <a:pt x="416" y="415"/>
                </a:lnTo>
                <a:lnTo>
                  <a:pt x="361" y="451"/>
                </a:lnTo>
                <a:lnTo>
                  <a:pt x="306" y="4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man-with-bow_56788"/>
          <p:cNvSpPr>
            <a:spLocks noChangeAspect="1"/>
          </p:cNvSpPr>
          <p:nvPr/>
        </p:nvSpPr>
        <p:spPr bwMode="auto">
          <a:xfrm>
            <a:off x="7113713" y="2757016"/>
            <a:ext cx="396244" cy="431843"/>
          </a:xfrm>
          <a:custGeom>
            <a:avLst/>
            <a:gdLst>
              <a:gd name="connsiteX0" fmla="*/ 188888 w 557678"/>
              <a:gd name="connsiteY0" fmla="*/ 367011 h 607780"/>
              <a:gd name="connsiteX1" fmla="*/ 199785 w 557678"/>
              <a:gd name="connsiteY1" fmla="*/ 373977 h 607780"/>
              <a:gd name="connsiteX2" fmla="*/ 278839 w 557678"/>
              <a:gd name="connsiteY2" fmla="*/ 490974 h 607780"/>
              <a:gd name="connsiteX3" fmla="*/ 357893 w 557678"/>
              <a:gd name="connsiteY3" fmla="*/ 373977 h 607780"/>
              <a:gd name="connsiteX4" fmla="*/ 368886 w 557678"/>
              <a:gd name="connsiteY4" fmla="*/ 367011 h 607780"/>
              <a:gd name="connsiteX5" fmla="*/ 374908 w 557678"/>
              <a:gd name="connsiteY5" fmla="*/ 368729 h 607780"/>
              <a:gd name="connsiteX6" fmla="*/ 557678 w 557678"/>
              <a:gd name="connsiteY6" fmla="*/ 480572 h 607780"/>
              <a:gd name="connsiteX7" fmla="*/ 557678 w 557678"/>
              <a:gd name="connsiteY7" fmla="*/ 607780 h 607780"/>
              <a:gd name="connsiteX8" fmla="*/ 278839 w 557678"/>
              <a:gd name="connsiteY8" fmla="*/ 607780 h 607780"/>
              <a:gd name="connsiteX9" fmla="*/ 0 w 557678"/>
              <a:gd name="connsiteY9" fmla="*/ 607780 h 607780"/>
              <a:gd name="connsiteX10" fmla="*/ 0 w 557678"/>
              <a:gd name="connsiteY10" fmla="*/ 480572 h 607780"/>
              <a:gd name="connsiteX11" fmla="*/ 182770 w 557678"/>
              <a:gd name="connsiteY11" fmla="*/ 368729 h 607780"/>
              <a:gd name="connsiteX12" fmla="*/ 188888 w 557678"/>
              <a:gd name="connsiteY12" fmla="*/ 367011 h 607780"/>
              <a:gd name="connsiteX13" fmla="*/ 233347 w 557678"/>
              <a:gd name="connsiteY13" fmla="*/ 332928 h 607780"/>
              <a:gd name="connsiteX14" fmla="*/ 235832 w 557678"/>
              <a:gd name="connsiteY14" fmla="*/ 333119 h 607780"/>
              <a:gd name="connsiteX15" fmla="*/ 236501 w 557678"/>
              <a:gd name="connsiteY15" fmla="*/ 333214 h 607780"/>
              <a:gd name="connsiteX16" fmla="*/ 236692 w 557678"/>
              <a:gd name="connsiteY16" fmla="*/ 333214 h 607780"/>
              <a:gd name="connsiteX17" fmla="*/ 237934 w 557678"/>
              <a:gd name="connsiteY17" fmla="*/ 333596 h 607780"/>
              <a:gd name="connsiteX18" fmla="*/ 238508 w 557678"/>
              <a:gd name="connsiteY18" fmla="*/ 333787 h 607780"/>
              <a:gd name="connsiteX19" fmla="*/ 239177 w 557678"/>
              <a:gd name="connsiteY19" fmla="*/ 333977 h 607780"/>
              <a:gd name="connsiteX20" fmla="*/ 243478 w 557678"/>
              <a:gd name="connsiteY20" fmla="*/ 336553 h 607780"/>
              <a:gd name="connsiteX21" fmla="*/ 264981 w 557678"/>
              <a:gd name="connsiteY21" fmla="*/ 353724 h 607780"/>
              <a:gd name="connsiteX22" fmla="*/ 267657 w 557678"/>
              <a:gd name="connsiteY22" fmla="*/ 353820 h 607780"/>
              <a:gd name="connsiteX23" fmla="*/ 278839 w 557678"/>
              <a:gd name="connsiteY23" fmla="*/ 353724 h 607780"/>
              <a:gd name="connsiteX24" fmla="*/ 290021 w 557678"/>
              <a:gd name="connsiteY24" fmla="*/ 353820 h 607780"/>
              <a:gd name="connsiteX25" fmla="*/ 292792 w 557678"/>
              <a:gd name="connsiteY25" fmla="*/ 353724 h 607780"/>
              <a:gd name="connsiteX26" fmla="*/ 314200 w 557678"/>
              <a:gd name="connsiteY26" fmla="*/ 336553 h 607780"/>
              <a:gd name="connsiteX27" fmla="*/ 318596 w 557678"/>
              <a:gd name="connsiteY27" fmla="*/ 333977 h 607780"/>
              <a:gd name="connsiteX28" fmla="*/ 319265 w 557678"/>
              <a:gd name="connsiteY28" fmla="*/ 333787 h 607780"/>
              <a:gd name="connsiteX29" fmla="*/ 319743 w 557678"/>
              <a:gd name="connsiteY29" fmla="*/ 333596 h 607780"/>
              <a:gd name="connsiteX30" fmla="*/ 321081 w 557678"/>
              <a:gd name="connsiteY30" fmla="*/ 333214 h 607780"/>
              <a:gd name="connsiteX31" fmla="*/ 321272 w 557678"/>
              <a:gd name="connsiteY31" fmla="*/ 333214 h 607780"/>
              <a:gd name="connsiteX32" fmla="*/ 321846 w 557678"/>
              <a:gd name="connsiteY32" fmla="*/ 333119 h 607780"/>
              <a:gd name="connsiteX33" fmla="*/ 324426 w 557678"/>
              <a:gd name="connsiteY33" fmla="*/ 332928 h 607780"/>
              <a:gd name="connsiteX34" fmla="*/ 340195 w 557678"/>
              <a:gd name="connsiteY34" fmla="*/ 347905 h 607780"/>
              <a:gd name="connsiteX35" fmla="*/ 340195 w 557678"/>
              <a:gd name="connsiteY35" fmla="*/ 380912 h 607780"/>
              <a:gd name="connsiteX36" fmla="*/ 324426 w 557678"/>
              <a:gd name="connsiteY36" fmla="*/ 396366 h 607780"/>
              <a:gd name="connsiteX37" fmla="*/ 314869 w 557678"/>
              <a:gd name="connsiteY37" fmla="*/ 393123 h 607780"/>
              <a:gd name="connsiteX38" fmla="*/ 294417 w 557678"/>
              <a:gd name="connsiteY38" fmla="*/ 374807 h 607780"/>
              <a:gd name="connsiteX39" fmla="*/ 278839 w 557678"/>
              <a:gd name="connsiteY39" fmla="*/ 374902 h 607780"/>
              <a:gd name="connsiteX40" fmla="*/ 263261 w 557678"/>
              <a:gd name="connsiteY40" fmla="*/ 374807 h 607780"/>
              <a:gd name="connsiteX41" fmla="*/ 242809 w 557678"/>
              <a:gd name="connsiteY41" fmla="*/ 393123 h 607780"/>
              <a:gd name="connsiteX42" fmla="*/ 233347 w 557678"/>
              <a:gd name="connsiteY42" fmla="*/ 396366 h 607780"/>
              <a:gd name="connsiteX43" fmla="*/ 217482 w 557678"/>
              <a:gd name="connsiteY43" fmla="*/ 380912 h 607780"/>
              <a:gd name="connsiteX44" fmla="*/ 217482 w 557678"/>
              <a:gd name="connsiteY44" fmla="*/ 347905 h 607780"/>
              <a:gd name="connsiteX45" fmla="*/ 233347 w 557678"/>
              <a:gd name="connsiteY45" fmla="*/ 332928 h 607780"/>
              <a:gd name="connsiteX46" fmla="*/ 277214 w 557678"/>
              <a:gd name="connsiteY46" fmla="*/ 0 h 607780"/>
              <a:gd name="connsiteX47" fmla="*/ 278552 w 557678"/>
              <a:gd name="connsiteY47" fmla="*/ 0 h 607780"/>
              <a:gd name="connsiteX48" fmla="*/ 278744 w 557678"/>
              <a:gd name="connsiteY48" fmla="*/ 0 h 607780"/>
              <a:gd name="connsiteX49" fmla="*/ 278839 w 557678"/>
              <a:gd name="connsiteY49" fmla="*/ 0 h 607780"/>
              <a:gd name="connsiteX50" fmla="*/ 278935 w 557678"/>
              <a:gd name="connsiteY50" fmla="*/ 0 h 607780"/>
              <a:gd name="connsiteX51" fmla="*/ 279222 w 557678"/>
              <a:gd name="connsiteY51" fmla="*/ 0 h 607780"/>
              <a:gd name="connsiteX52" fmla="*/ 280560 w 557678"/>
              <a:gd name="connsiteY52" fmla="*/ 0 h 607780"/>
              <a:gd name="connsiteX53" fmla="*/ 404758 w 557678"/>
              <a:gd name="connsiteY53" fmla="*/ 105659 h 607780"/>
              <a:gd name="connsiteX54" fmla="*/ 396727 w 557678"/>
              <a:gd name="connsiteY54" fmla="*/ 160159 h 607780"/>
              <a:gd name="connsiteX55" fmla="*/ 408009 w 557678"/>
              <a:gd name="connsiteY55" fmla="*/ 186120 h 607780"/>
              <a:gd name="connsiteX56" fmla="*/ 379039 w 557678"/>
              <a:gd name="connsiteY56" fmla="*/ 238616 h 607780"/>
              <a:gd name="connsiteX57" fmla="*/ 317179 w 557678"/>
              <a:gd name="connsiteY57" fmla="*/ 313541 h 607780"/>
              <a:gd name="connsiteX58" fmla="*/ 278935 w 557678"/>
              <a:gd name="connsiteY58" fmla="*/ 322131 h 607780"/>
              <a:gd name="connsiteX59" fmla="*/ 278839 w 557678"/>
              <a:gd name="connsiteY59" fmla="*/ 322131 h 607780"/>
              <a:gd name="connsiteX60" fmla="*/ 278744 w 557678"/>
              <a:gd name="connsiteY60" fmla="*/ 322131 h 607780"/>
              <a:gd name="connsiteX61" fmla="*/ 240499 w 557678"/>
              <a:gd name="connsiteY61" fmla="*/ 313541 h 607780"/>
              <a:gd name="connsiteX62" fmla="*/ 178734 w 557678"/>
              <a:gd name="connsiteY62" fmla="*/ 238616 h 607780"/>
              <a:gd name="connsiteX63" fmla="*/ 149669 w 557678"/>
              <a:gd name="connsiteY63" fmla="*/ 186120 h 607780"/>
              <a:gd name="connsiteX64" fmla="*/ 161046 w 557678"/>
              <a:gd name="connsiteY64" fmla="*/ 160159 h 607780"/>
              <a:gd name="connsiteX65" fmla="*/ 153015 w 557678"/>
              <a:gd name="connsiteY65" fmla="*/ 105659 h 607780"/>
              <a:gd name="connsiteX66" fmla="*/ 277214 w 557678"/>
              <a:gd name="connsiteY66" fmla="*/ 0 h 60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57678" h="607780">
                <a:moveTo>
                  <a:pt x="188888" y="367011"/>
                </a:moveTo>
                <a:cubicBezTo>
                  <a:pt x="193667" y="367011"/>
                  <a:pt x="197873" y="369874"/>
                  <a:pt x="199785" y="373977"/>
                </a:cubicBezTo>
                <a:cubicBezTo>
                  <a:pt x="218808" y="405851"/>
                  <a:pt x="254177" y="489256"/>
                  <a:pt x="278839" y="490974"/>
                </a:cubicBezTo>
                <a:cubicBezTo>
                  <a:pt x="303502" y="489256"/>
                  <a:pt x="338870" y="405851"/>
                  <a:pt x="357893" y="373977"/>
                </a:cubicBezTo>
                <a:cubicBezTo>
                  <a:pt x="359900" y="369874"/>
                  <a:pt x="364011" y="367011"/>
                  <a:pt x="368886" y="367011"/>
                </a:cubicBezTo>
                <a:cubicBezTo>
                  <a:pt x="371085" y="367011"/>
                  <a:pt x="372996" y="367870"/>
                  <a:pt x="374908" y="368729"/>
                </a:cubicBezTo>
                <a:cubicBezTo>
                  <a:pt x="382269" y="371878"/>
                  <a:pt x="557678" y="427132"/>
                  <a:pt x="557678" y="480572"/>
                </a:cubicBezTo>
                <a:lnTo>
                  <a:pt x="557678" y="607780"/>
                </a:lnTo>
                <a:lnTo>
                  <a:pt x="278839" y="607780"/>
                </a:lnTo>
                <a:lnTo>
                  <a:pt x="0" y="607780"/>
                </a:lnTo>
                <a:lnTo>
                  <a:pt x="0" y="480572"/>
                </a:lnTo>
                <a:cubicBezTo>
                  <a:pt x="0" y="421120"/>
                  <a:pt x="175314" y="371687"/>
                  <a:pt x="182770" y="368729"/>
                </a:cubicBezTo>
                <a:cubicBezTo>
                  <a:pt x="184682" y="367870"/>
                  <a:pt x="186593" y="367011"/>
                  <a:pt x="188888" y="367011"/>
                </a:cubicBezTo>
                <a:close/>
                <a:moveTo>
                  <a:pt x="233347" y="332928"/>
                </a:moveTo>
                <a:cubicBezTo>
                  <a:pt x="234207" y="332928"/>
                  <a:pt x="235067" y="332928"/>
                  <a:pt x="235832" y="333119"/>
                </a:cubicBezTo>
                <a:cubicBezTo>
                  <a:pt x="236023" y="333119"/>
                  <a:pt x="236310" y="333119"/>
                  <a:pt x="236501" y="333214"/>
                </a:cubicBezTo>
                <a:cubicBezTo>
                  <a:pt x="236501" y="333214"/>
                  <a:pt x="236596" y="333214"/>
                  <a:pt x="236692" y="333214"/>
                </a:cubicBezTo>
                <a:cubicBezTo>
                  <a:pt x="237074" y="333310"/>
                  <a:pt x="237552" y="333405"/>
                  <a:pt x="237934" y="333596"/>
                </a:cubicBezTo>
                <a:cubicBezTo>
                  <a:pt x="238126" y="333596"/>
                  <a:pt x="238317" y="333691"/>
                  <a:pt x="238508" y="333787"/>
                </a:cubicBezTo>
                <a:cubicBezTo>
                  <a:pt x="238699" y="333787"/>
                  <a:pt x="238890" y="333882"/>
                  <a:pt x="239177" y="333977"/>
                </a:cubicBezTo>
                <a:cubicBezTo>
                  <a:pt x="240706" y="334645"/>
                  <a:pt x="242140" y="335504"/>
                  <a:pt x="243478" y="336553"/>
                </a:cubicBezTo>
                <a:cubicBezTo>
                  <a:pt x="250836" y="342372"/>
                  <a:pt x="255615" y="353056"/>
                  <a:pt x="264981" y="353724"/>
                </a:cubicBezTo>
                <a:cubicBezTo>
                  <a:pt x="265841" y="353820"/>
                  <a:pt x="266797" y="353820"/>
                  <a:pt x="267657" y="353820"/>
                </a:cubicBezTo>
                <a:cubicBezTo>
                  <a:pt x="268517" y="353820"/>
                  <a:pt x="274060" y="353724"/>
                  <a:pt x="278839" y="353724"/>
                </a:cubicBezTo>
                <a:cubicBezTo>
                  <a:pt x="283617" y="353724"/>
                  <a:pt x="289256" y="353820"/>
                  <a:pt x="290021" y="353820"/>
                </a:cubicBezTo>
                <a:cubicBezTo>
                  <a:pt x="290976" y="353820"/>
                  <a:pt x="291836" y="353820"/>
                  <a:pt x="292792" y="353724"/>
                </a:cubicBezTo>
                <a:cubicBezTo>
                  <a:pt x="302158" y="353056"/>
                  <a:pt x="306841" y="342372"/>
                  <a:pt x="314200" y="336553"/>
                </a:cubicBezTo>
                <a:cubicBezTo>
                  <a:pt x="315538" y="335504"/>
                  <a:pt x="316972" y="334645"/>
                  <a:pt x="318596" y="333977"/>
                </a:cubicBezTo>
                <a:cubicBezTo>
                  <a:pt x="318787" y="333882"/>
                  <a:pt x="318979" y="333787"/>
                  <a:pt x="319265" y="333787"/>
                </a:cubicBezTo>
                <a:cubicBezTo>
                  <a:pt x="319456" y="333691"/>
                  <a:pt x="319648" y="333596"/>
                  <a:pt x="319743" y="333596"/>
                </a:cubicBezTo>
                <a:cubicBezTo>
                  <a:pt x="320221" y="333405"/>
                  <a:pt x="320603" y="333310"/>
                  <a:pt x="321081" y="333214"/>
                </a:cubicBezTo>
                <a:cubicBezTo>
                  <a:pt x="321081" y="333214"/>
                  <a:pt x="321177" y="333214"/>
                  <a:pt x="321272" y="333214"/>
                </a:cubicBezTo>
                <a:cubicBezTo>
                  <a:pt x="321463" y="333119"/>
                  <a:pt x="321654" y="333119"/>
                  <a:pt x="321846" y="333119"/>
                </a:cubicBezTo>
                <a:cubicBezTo>
                  <a:pt x="322706" y="332928"/>
                  <a:pt x="323566" y="332928"/>
                  <a:pt x="324426" y="332928"/>
                </a:cubicBezTo>
                <a:cubicBezTo>
                  <a:pt x="332836" y="332928"/>
                  <a:pt x="339813" y="339510"/>
                  <a:pt x="340195" y="347905"/>
                </a:cubicBezTo>
                <a:lnTo>
                  <a:pt x="340195" y="380912"/>
                </a:lnTo>
                <a:cubicBezTo>
                  <a:pt x="340004" y="389498"/>
                  <a:pt x="333027" y="396366"/>
                  <a:pt x="324426" y="396366"/>
                </a:cubicBezTo>
                <a:cubicBezTo>
                  <a:pt x="320794" y="396366"/>
                  <a:pt x="317545" y="395126"/>
                  <a:pt x="314869" y="393123"/>
                </a:cubicBezTo>
                <a:cubicBezTo>
                  <a:pt x="305885" y="387208"/>
                  <a:pt x="299864" y="374997"/>
                  <a:pt x="294417" y="374807"/>
                </a:cubicBezTo>
                <a:lnTo>
                  <a:pt x="278839" y="374902"/>
                </a:lnTo>
                <a:lnTo>
                  <a:pt x="263261" y="374807"/>
                </a:lnTo>
                <a:cubicBezTo>
                  <a:pt x="257813" y="374997"/>
                  <a:pt x="251792" y="387208"/>
                  <a:pt x="242809" y="393123"/>
                </a:cubicBezTo>
                <a:cubicBezTo>
                  <a:pt x="240228" y="395126"/>
                  <a:pt x="236883" y="396366"/>
                  <a:pt x="233347" y="396366"/>
                </a:cubicBezTo>
                <a:cubicBezTo>
                  <a:pt x="224746" y="396366"/>
                  <a:pt x="217769" y="389498"/>
                  <a:pt x="217482" y="380912"/>
                </a:cubicBezTo>
                <a:lnTo>
                  <a:pt x="217482" y="347905"/>
                </a:lnTo>
                <a:cubicBezTo>
                  <a:pt x="217960" y="339510"/>
                  <a:pt x="224841" y="332928"/>
                  <a:pt x="233347" y="332928"/>
                </a:cubicBezTo>
                <a:close/>
                <a:moveTo>
                  <a:pt x="277214" y="0"/>
                </a:moveTo>
                <a:cubicBezTo>
                  <a:pt x="277596" y="0"/>
                  <a:pt x="278074" y="0"/>
                  <a:pt x="278552" y="0"/>
                </a:cubicBezTo>
                <a:cubicBezTo>
                  <a:pt x="278648" y="0"/>
                  <a:pt x="278648" y="0"/>
                  <a:pt x="278744" y="0"/>
                </a:cubicBezTo>
                <a:cubicBezTo>
                  <a:pt x="278744" y="0"/>
                  <a:pt x="278839" y="0"/>
                  <a:pt x="278839" y="0"/>
                </a:cubicBezTo>
                <a:cubicBezTo>
                  <a:pt x="278935" y="0"/>
                  <a:pt x="278935" y="0"/>
                  <a:pt x="278935" y="0"/>
                </a:cubicBezTo>
                <a:cubicBezTo>
                  <a:pt x="279030" y="0"/>
                  <a:pt x="279126" y="0"/>
                  <a:pt x="279222" y="0"/>
                </a:cubicBezTo>
                <a:cubicBezTo>
                  <a:pt x="279604" y="0"/>
                  <a:pt x="280082" y="0"/>
                  <a:pt x="280560" y="0"/>
                </a:cubicBezTo>
                <a:cubicBezTo>
                  <a:pt x="387453" y="0"/>
                  <a:pt x="407531" y="76166"/>
                  <a:pt x="404758" y="105659"/>
                </a:cubicBezTo>
                <a:cubicBezTo>
                  <a:pt x="402464" y="129330"/>
                  <a:pt x="396727" y="160159"/>
                  <a:pt x="396727" y="160159"/>
                </a:cubicBezTo>
                <a:cubicBezTo>
                  <a:pt x="396727" y="160159"/>
                  <a:pt x="408009" y="165313"/>
                  <a:pt x="408009" y="186120"/>
                </a:cubicBezTo>
                <a:cubicBezTo>
                  <a:pt x="404089" y="238234"/>
                  <a:pt x="383246" y="215708"/>
                  <a:pt x="379039" y="238616"/>
                </a:cubicBezTo>
                <a:cubicBezTo>
                  <a:pt x="371868" y="276603"/>
                  <a:pt x="338213" y="304092"/>
                  <a:pt x="317179" y="313541"/>
                </a:cubicBezTo>
                <a:cubicBezTo>
                  <a:pt x="304941" y="319077"/>
                  <a:pt x="292225" y="321845"/>
                  <a:pt x="278935" y="322131"/>
                </a:cubicBezTo>
                <a:cubicBezTo>
                  <a:pt x="278935" y="322131"/>
                  <a:pt x="278935" y="322131"/>
                  <a:pt x="278839" y="322131"/>
                </a:cubicBezTo>
                <a:cubicBezTo>
                  <a:pt x="278839" y="322131"/>
                  <a:pt x="278744" y="322131"/>
                  <a:pt x="278744" y="322131"/>
                </a:cubicBezTo>
                <a:cubicBezTo>
                  <a:pt x="265454" y="321845"/>
                  <a:pt x="252738" y="319077"/>
                  <a:pt x="240499" y="313541"/>
                </a:cubicBezTo>
                <a:cubicBezTo>
                  <a:pt x="219561" y="304092"/>
                  <a:pt x="185810" y="276603"/>
                  <a:pt x="178734" y="238616"/>
                </a:cubicBezTo>
                <a:cubicBezTo>
                  <a:pt x="174432" y="215708"/>
                  <a:pt x="153684" y="238234"/>
                  <a:pt x="149669" y="186120"/>
                </a:cubicBezTo>
                <a:cubicBezTo>
                  <a:pt x="149669" y="165313"/>
                  <a:pt x="161046" y="160159"/>
                  <a:pt x="161046" y="160159"/>
                </a:cubicBezTo>
                <a:cubicBezTo>
                  <a:pt x="161046" y="160159"/>
                  <a:pt x="155214" y="129330"/>
                  <a:pt x="153015" y="105659"/>
                </a:cubicBezTo>
                <a:cubicBezTo>
                  <a:pt x="150147" y="76166"/>
                  <a:pt x="170225" y="0"/>
                  <a:pt x="2772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money_94943"/>
          <p:cNvSpPr>
            <a:spLocks noChangeAspect="1"/>
          </p:cNvSpPr>
          <p:nvPr/>
        </p:nvSpPr>
        <p:spPr bwMode="auto">
          <a:xfrm>
            <a:off x="4560464" y="2838894"/>
            <a:ext cx="388085" cy="431843"/>
          </a:xfrm>
          <a:custGeom>
            <a:avLst/>
            <a:gdLst>
              <a:gd name="connsiteX0" fmla="*/ 525873 w 544483"/>
              <a:gd name="connsiteY0" fmla="*/ 479281 h 605875"/>
              <a:gd name="connsiteX1" fmla="*/ 542232 w 544483"/>
              <a:gd name="connsiteY1" fmla="*/ 492165 h 605875"/>
              <a:gd name="connsiteX2" fmla="*/ 544483 w 544483"/>
              <a:gd name="connsiteY2" fmla="*/ 505649 h 605875"/>
              <a:gd name="connsiteX3" fmla="*/ 460890 w 544483"/>
              <a:gd name="connsiteY3" fmla="*/ 578908 h 605875"/>
              <a:gd name="connsiteX4" fmla="*/ 272242 w 544483"/>
              <a:gd name="connsiteY4" fmla="*/ 605875 h 605875"/>
              <a:gd name="connsiteX5" fmla="*/ 83593 w 544483"/>
              <a:gd name="connsiteY5" fmla="*/ 578908 h 605875"/>
              <a:gd name="connsiteX6" fmla="*/ 0 w 544483"/>
              <a:gd name="connsiteY6" fmla="*/ 505649 h 605875"/>
              <a:gd name="connsiteX7" fmla="*/ 1201 w 544483"/>
              <a:gd name="connsiteY7" fmla="*/ 495461 h 605875"/>
              <a:gd name="connsiteX8" fmla="*/ 20711 w 544483"/>
              <a:gd name="connsiteY8" fmla="*/ 480929 h 605875"/>
              <a:gd name="connsiteX9" fmla="*/ 37219 w 544483"/>
              <a:gd name="connsiteY9" fmla="*/ 485723 h 605875"/>
              <a:gd name="connsiteX10" fmla="*/ 63633 w 544483"/>
              <a:gd name="connsiteY10" fmla="*/ 495911 h 605875"/>
              <a:gd name="connsiteX11" fmla="*/ 272242 w 544483"/>
              <a:gd name="connsiteY11" fmla="*/ 526173 h 605875"/>
              <a:gd name="connsiteX12" fmla="*/ 480850 w 544483"/>
              <a:gd name="connsiteY12" fmla="*/ 495911 h 605875"/>
              <a:gd name="connsiteX13" fmla="*/ 483852 w 544483"/>
              <a:gd name="connsiteY13" fmla="*/ 494862 h 605875"/>
              <a:gd name="connsiteX14" fmla="*/ 511766 w 544483"/>
              <a:gd name="connsiteY14" fmla="*/ 483626 h 605875"/>
              <a:gd name="connsiteX15" fmla="*/ 525873 w 544483"/>
              <a:gd name="connsiteY15" fmla="*/ 479281 h 605875"/>
              <a:gd name="connsiteX16" fmla="*/ 525873 w 544483"/>
              <a:gd name="connsiteY16" fmla="*/ 343372 h 605875"/>
              <a:gd name="connsiteX17" fmla="*/ 542232 w 544483"/>
              <a:gd name="connsiteY17" fmla="*/ 356406 h 605875"/>
              <a:gd name="connsiteX18" fmla="*/ 544483 w 544483"/>
              <a:gd name="connsiteY18" fmla="*/ 369739 h 605875"/>
              <a:gd name="connsiteX19" fmla="*/ 460890 w 544483"/>
              <a:gd name="connsiteY19" fmla="*/ 442999 h 605875"/>
              <a:gd name="connsiteX20" fmla="*/ 272242 w 544483"/>
              <a:gd name="connsiteY20" fmla="*/ 469966 h 605875"/>
              <a:gd name="connsiteX21" fmla="*/ 83593 w 544483"/>
              <a:gd name="connsiteY21" fmla="*/ 442999 h 605875"/>
              <a:gd name="connsiteX22" fmla="*/ 0 w 544483"/>
              <a:gd name="connsiteY22" fmla="*/ 369739 h 605875"/>
              <a:gd name="connsiteX23" fmla="*/ 1201 w 544483"/>
              <a:gd name="connsiteY23" fmla="*/ 359552 h 605875"/>
              <a:gd name="connsiteX24" fmla="*/ 20561 w 544483"/>
              <a:gd name="connsiteY24" fmla="*/ 345020 h 605875"/>
              <a:gd name="connsiteX25" fmla="*/ 37219 w 544483"/>
              <a:gd name="connsiteY25" fmla="*/ 349814 h 605875"/>
              <a:gd name="connsiteX26" fmla="*/ 63633 w 544483"/>
              <a:gd name="connsiteY26" fmla="*/ 360151 h 605875"/>
              <a:gd name="connsiteX27" fmla="*/ 272242 w 544483"/>
              <a:gd name="connsiteY27" fmla="*/ 390264 h 605875"/>
              <a:gd name="connsiteX28" fmla="*/ 480850 w 544483"/>
              <a:gd name="connsiteY28" fmla="*/ 360151 h 605875"/>
              <a:gd name="connsiteX29" fmla="*/ 483852 w 544483"/>
              <a:gd name="connsiteY29" fmla="*/ 359103 h 605875"/>
              <a:gd name="connsiteX30" fmla="*/ 511766 w 544483"/>
              <a:gd name="connsiteY30" fmla="*/ 347717 h 605875"/>
              <a:gd name="connsiteX31" fmla="*/ 525873 w 544483"/>
              <a:gd name="connsiteY31" fmla="*/ 343372 h 605875"/>
              <a:gd name="connsiteX32" fmla="*/ 525873 w 544483"/>
              <a:gd name="connsiteY32" fmla="*/ 209297 h 605875"/>
              <a:gd name="connsiteX33" fmla="*/ 542232 w 544483"/>
              <a:gd name="connsiteY33" fmla="*/ 222331 h 605875"/>
              <a:gd name="connsiteX34" fmla="*/ 544483 w 544483"/>
              <a:gd name="connsiteY34" fmla="*/ 235664 h 605875"/>
              <a:gd name="connsiteX35" fmla="*/ 460890 w 544483"/>
              <a:gd name="connsiteY35" fmla="*/ 308924 h 605875"/>
              <a:gd name="connsiteX36" fmla="*/ 272242 w 544483"/>
              <a:gd name="connsiteY36" fmla="*/ 335891 h 605875"/>
              <a:gd name="connsiteX37" fmla="*/ 83593 w 544483"/>
              <a:gd name="connsiteY37" fmla="*/ 308924 h 605875"/>
              <a:gd name="connsiteX38" fmla="*/ 0 w 544483"/>
              <a:gd name="connsiteY38" fmla="*/ 235664 h 605875"/>
              <a:gd name="connsiteX39" fmla="*/ 1201 w 544483"/>
              <a:gd name="connsiteY39" fmla="*/ 225477 h 605875"/>
              <a:gd name="connsiteX40" fmla="*/ 20711 w 544483"/>
              <a:gd name="connsiteY40" fmla="*/ 210945 h 605875"/>
              <a:gd name="connsiteX41" fmla="*/ 37219 w 544483"/>
              <a:gd name="connsiteY41" fmla="*/ 215739 h 605875"/>
              <a:gd name="connsiteX42" fmla="*/ 63633 w 544483"/>
              <a:gd name="connsiteY42" fmla="*/ 225926 h 605875"/>
              <a:gd name="connsiteX43" fmla="*/ 272242 w 544483"/>
              <a:gd name="connsiteY43" fmla="*/ 256189 h 605875"/>
              <a:gd name="connsiteX44" fmla="*/ 480850 w 544483"/>
              <a:gd name="connsiteY44" fmla="*/ 225926 h 605875"/>
              <a:gd name="connsiteX45" fmla="*/ 483852 w 544483"/>
              <a:gd name="connsiteY45" fmla="*/ 225028 h 605875"/>
              <a:gd name="connsiteX46" fmla="*/ 511766 w 544483"/>
              <a:gd name="connsiteY46" fmla="*/ 213642 h 605875"/>
              <a:gd name="connsiteX47" fmla="*/ 525873 w 544483"/>
              <a:gd name="connsiteY47" fmla="*/ 209297 h 605875"/>
              <a:gd name="connsiteX48" fmla="*/ 272242 w 544483"/>
              <a:gd name="connsiteY48" fmla="*/ 0 h 605875"/>
              <a:gd name="connsiteX49" fmla="*/ 460890 w 544483"/>
              <a:gd name="connsiteY49" fmla="*/ 26970 h 605875"/>
              <a:gd name="connsiteX50" fmla="*/ 544483 w 544483"/>
              <a:gd name="connsiteY50" fmla="*/ 100238 h 605875"/>
              <a:gd name="connsiteX51" fmla="*/ 460890 w 544483"/>
              <a:gd name="connsiteY51" fmla="*/ 173506 h 605875"/>
              <a:gd name="connsiteX52" fmla="*/ 272242 w 544483"/>
              <a:gd name="connsiteY52" fmla="*/ 200476 h 605875"/>
              <a:gd name="connsiteX53" fmla="*/ 83593 w 544483"/>
              <a:gd name="connsiteY53" fmla="*/ 173506 h 605875"/>
              <a:gd name="connsiteX54" fmla="*/ 0 w 544483"/>
              <a:gd name="connsiteY54" fmla="*/ 100238 h 605875"/>
              <a:gd name="connsiteX55" fmla="*/ 83593 w 544483"/>
              <a:gd name="connsiteY55" fmla="*/ 26970 h 605875"/>
              <a:gd name="connsiteX56" fmla="*/ 272242 w 544483"/>
              <a:gd name="connsiteY56" fmla="*/ 0 h 60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44483" h="605875">
                <a:moveTo>
                  <a:pt x="525873" y="479281"/>
                </a:moveTo>
                <a:cubicBezTo>
                  <a:pt x="530376" y="479281"/>
                  <a:pt x="538630" y="480929"/>
                  <a:pt x="542232" y="492165"/>
                </a:cubicBezTo>
                <a:cubicBezTo>
                  <a:pt x="543733" y="496660"/>
                  <a:pt x="544483" y="501154"/>
                  <a:pt x="544483" y="505649"/>
                </a:cubicBezTo>
                <a:cubicBezTo>
                  <a:pt x="544483" y="534263"/>
                  <a:pt x="514768" y="560331"/>
                  <a:pt x="460890" y="578908"/>
                </a:cubicBezTo>
                <a:cubicBezTo>
                  <a:pt x="410313" y="596287"/>
                  <a:pt x="343378" y="605875"/>
                  <a:pt x="272242" y="605875"/>
                </a:cubicBezTo>
                <a:cubicBezTo>
                  <a:pt x="201105" y="605875"/>
                  <a:pt x="134170" y="596287"/>
                  <a:pt x="83593" y="578908"/>
                </a:cubicBezTo>
                <a:cubicBezTo>
                  <a:pt x="29715" y="560331"/>
                  <a:pt x="0" y="534263"/>
                  <a:pt x="0" y="505649"/>
                </a:cubicBezTo>
                <a:cubicBezTo>
                  <a:pt x="0" y="502203"/>
                  <a:pt x="450" y="498757"/>
                  <a:pt x="1201" y="495461"/>
                </a:cubicBezTo>
                <a:cubicBezTo>
                  <a:pt x="3002" y="488270"/>
                  <a:pt x="9755" y="480929"/>
                  <a:pt x="20711" y="480929"/>
                </a:cubicBezTo>
                <a:cubicBezTo>
                  <a:pt x="25663" y="480929"/>
                  <a:pt x="31216" y="482577"/>
                  <a:pt x="37219" y="485723"/>
                </a:cubicBezTo>
                <a:cubicBezTo>
                  <a:pt x="43222" y="488719"/>
                  <a:pt x="47575" y="490367"/>
                  <a:pt x="63633" y="495911"/>
                </a:cubicBezTo>
                <a:cubicBezTo>
                  <a:pt x="120212" y="515387"/>
                  <a:pt x="194351" y="526173"/>
                  <a:pt x="272242" y="526173"/>
                </a:cubicBezTo>
                <a:cubicBezTo>
                  <a:pt x="350132" y="526173"/>
                  <a:pt x="424271" y="515387"/>
                  <a:pt x="480850" y="495911"/>
                </a:cubicBezTo>
                <a:lnTo>
                  <a:pt x="483852" y="494862"/>
                </a:lnTo>
                <a:cubicBezTo>
                  <a:pt x="494207" y="491416"/>
                  <a:pt x="503962" y="487970"/>
                  <a:pt x="511766" y="483626"/>
                </a:cubicBezTo>
                <a:cubicBezTo>
                  <a:pt x="517019" y="480629"/>
                  <a:pt x="521671" y="479281"/>
                  <a:pt x="525873" y="479281"/>
                </a:cubicBezTo>
                <a:close/>
                <a:moveTo>
                  <a:pt x="525873" y="343372"/>
                </a:moveTo>
                <a:cubicBezTo>
                  <a:pt x="530376" y="343372"/>
                  <a:pt x="538630" y="345020"/>
                  <a:pt x="542232" y="356406"/>
                </a:cubicBezTo>
                <a:cubicBezTo>
                  <a:pt x="543733" y="360751"/>
                  <a:pt x="544483" y="365245"/>
                  <a:pt x="544483" y="369739"/>
                </a:cubicBezTo>
                <a:cubicBezTo>
                  <a:pt x="544483" y="398504"/>
                  <a:pt x="514768" y="424422"/>
                  <a:pt x="460890" y="442999"/>
                </a:cubicBezTo>
                <a:cubicBezTo>
                  <a:pt x="410313" y="460378"/>
                  <a:pt x="343378" y="469966"/>
                  <a:pt x="272242" y="469966"/>
                </a:cubicBezTo>
                <a:cubicBezTo>
                  <a:pt x="201105" y="469966"/>
                  <a:pt x="134170" y="460378"/>
                  <a:pt x="83593" y="442999"/>
                </a:cubicBezTo>
                <a:cubicBezTo>
                  <a:pt x="29715" y="424422"/>
                  <a:pt x="0" y="398504"/>
                  <a:pt x="0" y="369739"/>
                </a:cubicBezTo>
                <a:cubicBezTo>
                  <a:pt x="0" y="366294"/>
                  <a:pt x="450" y="362998"/>
                  <a:pt x="1201" y="359552"/>
                </a:cubicBezTo>
                <a:cubicBezTo>
                  <a:pt x="3002" y="352361"/>
                  <a:pt x="9755" y="345020"/>
                  <a:pt x="20561" y="345020"/>
                </a:cubicBezTo>
                <a:cubicBezTo>
                  <a:pt x="25663" y="345020"/>
                  <a:pt x="31216" y="346668"/>
                  <a:pt x="37219" y="349814"/>
                </a:cubicBezTo>
                <a:cubicBezTo>
                  <a:pt x="43222" y="352810"/>
                  <a:pt x="47575" y="354608"/>
                  <a:pt x="63633" y="360151"/>
                </a:cubicBezTo>
                <a:cubicBezTo>
                  <a:pt x="120212" y="379627"/>
                  <a:pt x="194351" y="390264"/>
                  <a:pt x="272242" y="390264"/>
                </a:cubicBezTo>
                <a:cubicBezTo>
                  <a:pt x="350132" y="390264"/>
                  <a:pt x="424271" y="379627"/>
                  <a:pt x="480850" y="360151"/>
                </a:cubicBezTo>
                <a:lnTo>
                  <a:pt x="483852" y="359103"/>
                </a:lnTo>
                <a:cubicBezTo>
                  <a:pt x="494207" y="355507"/>
                  <a:pt x="503962" y="352211"/>
                  <a:pt x="511766" y="347717"/>
                </a:cubicBezTo>
                <a:cubicBezTo>
                  <a:pt x="517019" y="344870"/>
                  <a:pt x="521671" y="343372"/>
                  <a:pt x="525873" y="343372"/>
                </a:cubicBezTo>
                <a:close/>
                <a:moveTo>
                  <a:pt x="525873" y="209297"/>
                </a:moveTo>
                <a:cubicBezTo>
                  <a:pt x="530376" y="209297"/>
                  <a:pt x="538630" y="210945"/>
                  <a:pt x="542232" y="222331"/>
                </a:cubicBezTo>
                <a:cubicBezTo>
                  <a:pt x="543733" y="226676"/>
                  <a:pt x="544483" y="231170"/>
                  <a:pt x="544483" y="235664"/>
                </a:cubicBezTo>
                <a:cubicBezTo>
                  <a:pt x="544483" y="264429"/>
                  <a:pt x="514768" y="290347"/>
                  <a:pt x="460890" y="308924"/>
                </a:cubicBezTo>
                <a:cubicBezTo>
                  <a:pt x="410313" y="326303"/>
                  <a:pt x="343378" y="335891"/>
                  <a:pt x="272242" y="335891"/>
                </a:cubicBezTo>
                <a:cubicBezTo>
                  <a:pt x="201105" y="335891"/>
                  <a:pt x="134170" y="326303"/>
                  <a:pt x="83593" y="308924"/>
                </a:cubicBezTo>
                <a:cubicBezTo>
                  <a:pt x="29715" y="290347"/>
                  <a:pt x="0" y="264429"/>
                  <a:pt x="0" y="235664"/>
                </a:cubicBezTo>
                <a:cubicBezTo>
                  <a:pt x="0" y="232219"/>
                  <a:pt x="450" y="228773"/>
                  <a:pt x="1201" y="225477"/>
                </a:cubicBezTo>
                <a:cubicBezTo>
                  <a:pt x="3002" y="218286"/>
                  <a:pt x="9755" y="210945"/>
                  <a:pt x="20711" y="210945"/>
                </a:cubicBezTo>
                <a:cubicBezTo>
                  <a:pt x="25663" y="210945"/>
                  <a:pt x="31216" y="212593"/>
                  <a:pt x="37219" y="215739"/>
                </a:cubicBezTo>
                <a:cubicBezTo>
                  <a:pt x="43222" y="218735"/>
                  <a:pt x="47575" y="220533"/>
                  <a:pt x="63633" y="225926"/>
                </a:cubicBezTo>
                <a:cubicBezTo>
                  <a:pt x="120212" y="245402"/>
                  <a:pt x="194351" y="256189"/>
                  <a:pt x="272242" y="256189"/>
                </a:cubicBezTo>
                <a:cubicBezTo>
                  <a:pt x="350132" y="256189"/>
                  <a:pt x="424271" y="245402"/>
                  <a:pt x="480850" y="225926"/>
                </a:cubicBezTo>
                <a:lnTo>
                  <a:pt x="483852" y="225028"/>
                </a:lnTo>
                <a:cubicBezTo>
                  <a:pt x="494207" y="221432"/>
                  <a:pt x="503962" y="217986"/>
                  <a:pt x="511766" y="213642"/>
                </a:cubicBezTo>
                <a:cubicBezTo>
                  <a:pt x="517019" y="210795"/>
                  <a:pt x="521671" y="209297"/>
                  <a:pt x="525873" y="209297"/>
                </a:cubicBezTo>
                <a:close/>
                <a:moveTo>
                  <a:pt x="272242" y="0"/>
                </a:moveTo>
                <a:cubicBezTo>
                  <a:pt x="343378" y="0"/>
                  <a:pt x="410313" y="9589"/>
                  <a:pt x="460890" y="26970"/>
                </a:cubicBezTo>
                <a:cubicBezTo>
                  <a:pt x="514768" y="45549"/>
                  <a:pt x="544483" y="71620"/>
                  <a:pt x="544483" y="100238"/>
                </a:cubicBezTo>
                <a:cubicBezTo>
                  <a:pt x="544483" y="129006"/>
                  <a:pt x="514768" y="154927"/>
                  <a:pt x="460890" y="173506"/>
                </a:cubicBezTo>
                <a:cubicBezTo>
                  <a:pt x="410313" y="190887"/>
                  <a:pt x="343378" y="200476"/>
                  <a:pt x="272242" y="200476"/>
                </a:cubicBezTo>
                <a:cubicBezTo>
                  <a:pt x="201105" y="200476"/>
                  <a:pt x="134170" y="190887"/>
                  <a:pt x="83593" y="173506"/>
                </a:cubicBezTo>
                <a:cubicBezTo>
                  <a:pt x="29715" y="154927"/>
                  <a:pt x="0" y="129006"/>
                  <a:pt x="0" y="100238"/>
                </a:cubicBezTo>
                <a:cubicBezTo>
                  <a:pt x="0" y="71620"/>
                  <a:pt x="29715" y="45549"/>
                  <a:pt x="83593" y="26970"/>
                </a:cubicBezTo>
                <a:cubicBezTo>
                  <a:pt x="134170" y="9589"/>
                  <a:pt x="201105" y="0"/>
                  <a:pt x="27224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1"/>
          <p:cNvSpPr txBox="1">
            <a:spLocks noChangeArrowheads="1"/>
          </p:cNvSpPr>
          <p:nvPr/>
        </p:nvSpPr>
        <p:spPr bwMode="auto">
          <a:xfrm>
            <a:off x="1777183" y="3399648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关键词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1"/>
          <p:cNvSpPr txBox="1">
            <a:spLocks noChangeArrowheads="1"/>
          </p:cNvSpPr>
          <p:nvPr/>
        </p:nvSpPr>
        <p:spPr bwMode="auto">
          <a:xfrm>
            <a:off x="4305865" y="3399648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关键词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1"/>
          <p:cNvSpPr txBox="1">
            <a:spLocks noChangeArrowheads="1"/>
          </p:cNvSpPr>
          <p:nvPr/>
        </p:nvSpPr>
        <p:spPr bwMode="auto">
          <a:xfrm>
            <a:off x="6853158" y="3393401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关键词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1"/>
          <p:cNvSpPr txBox="1">
            <a:spLocks noChangeArrowheads="1"/>
          </p:cNvSpPr>
          <p:nvPr/>
        </p:nvSpPr>
        <p:spPr bwMode="auto">
          <a:xfrm>
            <a:off x="9381840" y="3393401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关键词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4.1.3"/>
</p:tagLst>
</file>

<file path=ppt/tags/tag10.xml><?xml version="1.0" encoding="utf-8"?>
<p:tagLst xmlns:p="http://schemas.openxmlformats.org/presentationml/2006/main">
  <p:tag name="PA" val="v4.1.3"/>
</p:tagLst>
</file>

<file path=ppt/tags/tag11.xml><?xml version="1.0" encoding="utf-8"?>
<p:tagLst xmlns:p="http://schemas.openxmlformats.org/presentationml/2006/main">
  <p:tag name="PA" val="v4.1.3"/>
</p:tagLst>
</file>

<file path=ppt/tags/tag12.xml><?xml version="1.0" encoding="utf-8"?>
<p:tagLst xmlns:p="http://schemas.openxmlformats.org/presentationml/2006/main">
  <p:tag name="PA" val="v4.1.3"/>
</p:tagLst>
</file>

<file path=ppt/tags/tag13.xml><?xml version="1.0" encoding="utf-8"?>
<p:tagLst xmlns:p="http://schemas.openxmlformats.org/presentationml/2006/main">
  <p:tag name="PA" val="v4.1.3"/>
</p:tagLst>
</file>

<file path=ppt/tags/tag14.xml><?xml version="1.0" encoding="utf-8"?>
<p:tagLst xmlns:p="http://schemas.openxmlformats.org/presentationml/2006/main">
  <p:tag name="PA" val="v4.1.3"/>
</p:tagLst>
</file>

<file path=ppt/tags/tag15.xml><?xml version="1.0" encoding="utf-8"?>
<p:tagLst xmlns:p="http://schemas.openxmlformats.org/presentationml/2006/main">
  <p:tag name="PA" val="v4.1.3"/>
</p:tagLst>
</file>

<file path=ppt/tags/tag16.xml><?xml version="1.0" encoding="utf-8"?>
<p:tagLst xmlns:p="http://schemas.openxmlformats.org/presentationml/2006/main">
  <p:tag name="PA" val="v4.1.3"/>
</p:tagLst>
</file>

<file path=ppt/tags/tag17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PA" val="v4.1.3"/>
</p:tagLst>
</file>

<file path=ppt/tags/tag3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4.1.3"/>
</p:tagLst>
</file>

<file path=ppt/tags/tag5.xml><?xml version="1.0" encoding="utf-8"?>
<p:tagLst xmlns:p="http://schemas.openxmlformats.org/presentationml/2006/main">
  <p:tag name="PA" val="v4.1.3"/>
</p:tagLst>
</file>

<file path=ppt/tags/tag6.xml><?xml version="1.0" encoding="utf-8"?>
<p:tagLst xmlns:p="http://schemas.openxmlformats.org/presentationml/2006/main">
  <p:tag name="PA" val="v4.1.3"/>
</p:tagLst>
</file>

<file path=ppt/tags/tag7.xml><?xml version="1.0" encoding="utf-8"?>
<p:tagLst xmlns:p="http://schemas.openxmlformats.org/presentationml/2006/main">
  <p:tag name="PA" val="v4.1.3"/>
</p:tagLst>
</file>

<file path=ppt/tags/tag8.xml><?xml version="1.0" encoding="utf-8"?>
<p:tagLst xmlns:p="http://schemas.openxmlformats.org/presentationml/2006/main">
  <p:tag name="PA" val="v4.1.3"/>
</p:tagLst>
</file>

<file path=ppt/tags/tag9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母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3457</Words>
  <Application>WPS 演示</Application>
  <PresentationFormat>宽屏</PresentationFormat>
  <Paragraphs>302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Arial</vt:lpstr>
      <vt:lpstr>宋体</vt:lpstr>
      <vt:lpstr>Wingdings</vt:lpstr>
      <vt:lpstr>微软雅黑</vt:lpstr>
      <vt:lpstr>Arial</vt:lpstr>
      <vt:lpstr>Calibri</vt:lpstr>
      <vt:lpstr>Arial Unicode MS</vt:lpstr>
      <vt:lpstr>等线 Light</vt:lpstr>
      <vt:lpstr>等线</vt:lpstr>
      <vt:lpstr>母版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BMI</dc:creator>
  <cp:lastModifiedBy>Administrator</cp:lastModifiedBy>
  <cp:revision>59</cp:revision>
  <dcterms:created xsi:type="dcterms:W3CDTF">2020-06-16T03:17:00Z</dcterms:created>
  <dcterms:modified xsi:type="dcterms:W3CDTF">2021-09-10T06:19:35Z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2D8C0DCE96C94E1EB8FFEC7A9232E1CC</vt:lpwstr>
  </property>
  <property fmtid="{D5CDD505-2E9C-101B-9397-08002B2CF9AE}" pid="3" name="KSOProductBuildVer">
    <vt:lpwstr>2052-11.1.0.10700</vt:lpwstr>
  </property>
</Properties>
</file>