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5"/>
  </p:notesMasterIdLst>
  <p:handoutMasterIdLst>
    <p:handoutMasterId r:id="rId25"/>
  </p:handoutMasterIdLst>
  <p:sldIdLst>
    <p:sldId id="256" r:id="rId4"/>
    <p:sldId id="257" r:id="rId6"/>
    <p:sldId id="258" r:id="rId7"/>
    <p:sldId id="263" r:id="rId8"/>
    <p:sldId id="259" r:id="rId9"/>
    <p:sldId id="261" r:id="rId10"/>
    <p:sldId id="272" r:id="rId11"/>
    <p:sldId id="262" r:id="rId12"/>
    <p:sldId id="264" r:id="rId13"/>
    <p:sldId id="265" r:id="rId14"/>
    <p:sldId id="273" r:id="rId15"/>
    <p:sldId id="266" r:id="rId16"/>
    <p:sldId id="267" r:id="rId17"/>
    <p:sldId id="270" r:id="rId18"/>
    <p:sldId id="268" r:id="rId19"/>
    <p:sldId id="274" r:id="rId20"/>
    <p:sldId id="260" r:id="rId21"/>
    <p:sldId id="269" r:id="rId22"/>
    <p:sldId id="271" r:id="rId23"/>
    <p:sldId id="27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542" y="1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AE40E-DF04-4D70-8231-8626BAC6E9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DC85F-CB16-492B-BF9F-87EDAAE80C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D0A55-577A-44B2-AF16-F9836B1F6C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7113CA-8A10-489C-9CDB-D3D3675E3D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E4D5-22E9-454C-AA6F-75F1FD331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929E-CA74-4EA2-86F9-82589F12ED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1E4D5-22E9-454C-AA6F-75F1FD3318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929E-CA74-4EA2-86F9-82589F12EDE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781050"/>
            <a:ext cx="12192000" cy="529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0.xml"/><Relationship Id="rId2" Type="http://schemas.openxmlformats.org/officeDocument/2006/relationships/image" Target="../media/image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2.xml"/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14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5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6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17.xml"/><Relationship Id="rId4" Type="http://schemas.openxmlformats.org/officeDocument/2006/relationships/image" Target="../media/image9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8.xml"/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9.xml"/><Relationship Id="rId2" Type="http://schemas.openxmlformats.org/officeDocument/2006/relationships/image" Target="../media/image9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8.xml"/><Relationship Id="rId4" Type="http://schemas.openxmlformats.org/officeDocument/2006/relationships/image" Target="../media/image9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hemeOverride" Target="../theme/themeOverride9.xml"/><Relationship Id="rId5" Type="http://schemas.openxmlformats.org/officeDocument/2006/relationships/image" Target="../media/image9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6245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29550" y="0"/>
            <a:ext cx="436245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24274" y="4110051"/>
            <a:ext cx="5627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字魂38号-毓秀小楷体" panose="00000500000000000000" pitchFamily="2" charset="-122"/>
                <a:ea typeface="字魂38号-毓秀小楷体" panose="00000500000000000000" pitchFamily="2" charset="-122"/>
                <a:cs typeface="+mn-ea"/>
                <a:sym typeface="+mn-lt"/>
              </a:rPr>
              <a:t>创意中国风通用商务模板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字魂38号-毓秀小楷体" panose="00000500000000000000" pitchFamily="2" charset="-122"/>
              <a:ea typeface="字魂38号-毓秀小楷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939649" y="1937356"/>
            <a:ext cx="1592386" cy="1642415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中山行书百年纪念版" panose="02010609000101010101" charset="-122"/>
              <a:ea typeface="中山行书百年纪念版" panose="02010609000101010101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76352" y="1727418"/>
            <a:ext cx="159530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中山行书百年纪念版" panose="02010609000101010101" charset="-122"/>
                <a:ea typeface="中山行书百年纪念版" panose="02010609000101010101" charset="-122"/>
                <a:cs typeface="+mn-ea"/>
                <a:sym typeface="+mn-lt"/>
              </a:rPr>
              <a:t>意</a:t>
            </a:r>
            <a:endParaRPr kumimoji="0" lang="zh-CN" altLang="en-US" sz="1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中山行书百年纪念版" panose="02010609000101010101" charset="-122"/>
              <a:ea typeface="中山行书百年纪念版" panose="02010609000101010101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40235" y="1657369"/>
            <a:ext cx="2274982" cy="2600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中山行书百年纪念版" panose="02010609000101010101" charset="-122"/>
                <a:ea typeface="中山行书百年纪念版" panose="02010609000101010101" charset="-122"/>
                <a:cs typeface="+mn-ea"/>
                <a:sym typeface="+mn-lt"/>
              </a:rPr>
              <a:t>创</a:t>
            </a:r>
            <a:endParaRPr kumimoji="0" lang="zh-CN" altLang="en-US" sz="16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中山行书百年纪念版" panose="02010609000101010101" charset="-122"/>
              <a:ea typeface="中山行书百年纪念版" panose="02010609000101010101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14814" y="1636849"/>
            <a:ext cx="1787669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中山行书百年纪念版" panose="02010609000101010101" charset="-122"/>
                <a:ea typeface="中山行书百年纪念版" panose="02010609000101010101" charset="-122"/>
                <a:cs typeface="+mn-ea"/>
                <a:sym typeface="+mn-lt"/>
              </a:rPr>
              <a:t>风</a:t>
            </a:r>
            <a:endParaRPr kumimoji="0" lang="zh-CN" altLang="en-US" sz="1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中山行书百年纪念版" panose="02010609000101010101" charset="-122"/>
              <a:ea typeface="中山行书百年纪念版" panose="02010609000101010101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49321" y="1597766"/>
            <a:ext cx="2459328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中山行书百年纪念版" panose="02010609000101010101" charset="-122"/>
                <a:ea typeface="中山行书百年纪念版" panose="02010609000101010101" charset="-122"/>
                <a:cs typeface="+mn-ea"/>
                <a:sym typeface="+mn-lt"/>
              </a:rPr>
              <a:t>国</a:t>
            </a:r>
            <a:endParaRPr kumimoji="0" lang="zh-CN" altLang="en-US" sz="1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中山行书百年纪念版" panose="02010609000101010101" charset="-122"/>
              <a:ea typeface="中山行书百年纪念版" panose="02010609000101010101" charset="-122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81855" y="3673886"/>
            <a:ext cx="2312123" cy="273541"/>
            <a:chOff x="3381855" y="3673886"/>
            <a:chExt cx="2312123" cy="273541"/>
          </a:xfrm>
        </p:grpSpPr>
        <p:sp>
          <p:nvSpPr>
            <p:cNvPr id="15" name="矩形 14"/>
            <p:cNvSpPr/>
            <p:nvPr/>
          </p:nvSpPr>
          <p:spPr>
            <a:xfrm>
              <a:off x="3381855" y="3673886"/>
              <a:ext cx="2256781" cy="240539"/>
            </a:xfrm>
            <a:prstGeom prst="rect">
              <a:avLst/>
            </a:prstGeom>
            <a:solidFill>
              <a:srgbClr val="C00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中山行书百年纪念版" panose="02010609000101010101" charset="-122"/>
                <a:ea typeface="中山行书百年纪念版" panose="02010609000101010101" charset="-122"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567741" y="3687077"/>
              <a:ext cx="2126237" cy="26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中山行书百年纪念版" panose="02010609000101010101" charset="-122"/>
                  <a:ea typeface="中山行书百年纪念版" panose="02010609000101010101" charset="-122"/>
                  <a:cs typeface="+mn-ea"/>
                  <a:sym typeface="+mn-lt"/>
                </a:rPr>
                <a:t>好客模板</a:t>
              </a:r>
              <a:endParaRPr kumimoji="0" lang="zh-CN" altLang="en-US" sz="1100" b="0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中山行书百年纪念版" panose="02010609000101010101" charset="-122"/>
                <a:ea typeface="中山行书百年纪念版" panose="02010609000101010101" charset="-122"/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 flipH="1">
            <a:off x="6138038" y="1996973"/>
            <a:ext cx="175797" cy="175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161661" y="3406093"/>
            <a:ext cx="147912" cy="14791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865" y="3429000"/>
            <a:ext cx="711205" cy="711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5"/>
          <p:cNvGrpSpPr/>
          <p:nvPr/>
        </p:nvGrpSpPr>
        <p:grpSpPr>
          <a:xfrm>
            <a:off x="2292841" y="1807974"/>
            <a:ext cx="1377656" cy="1531346"/>
            <a:chOff x="1906294" y="2577138"/>
            <a:chExt cx="1921789" cy="2136182"/>
          </a:xfrm>
        </p:grpSpPr>
        <p:sp>
          <p:nvSpPr>
            <p:cNvPr id="3" name="矩形 2"/>
            <p:cNvSpPr/>
            <p:nvPr/>
          </p:nvSpPr>
          <p:spPr>
            <a:xfrm rot="2700000">
              <a:off x="1906294" y="2577138"/>
              <a:ext cx="1921788" cy="192178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2700000">
              <a:off x="1906295" y="2791532"/>
              <a:ext cx="1921788" cy="192178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 12"/>
          <p:cNvGrpSpPr/>
          <p:nvPr/>
        </p:nvGrpSpPr>
        <p:grpSpPr>
          <a:xfrm>
            <a:off x="5437607" y="1915171"/>
            <a:ext cx="1377656" cy="1531346"/>
            <a:chOff x="1906294" y="2577138"/>
            <a:chExt cx="1921789" cy="2136182"/>
          </a:xfrm>
        </p:grpSpPr>
        <p:sp>
          <p:nvSpPr>
            <p:cNvPr id="6" name="矩形 5"/>
            <p:cNvSpPr/>
            <p:nvPr/>
          </p:nvSpPr>
          <p:spPr>
            <a:xfrm rot="2700000">
              <a:off x="1906294" y="2577138"/>
              <a:ext cx="1921788" cy="192178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2700000">
              <a:off x="1906295" y="2791532"/>
              <a:ext cx="1921788" cy="192178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 15"/>
          <p:cNvGrpSpPr/>
          <p:nvPr/>
        </p:nvGrpSpPr>
        <p:grpSpPr>
          <a:xfrm>
            <a:off x="8613567" y="1935089"/>
            <a:ext cx="1377656" cy="1531346"/>
            <a:chOff x="1906294" y="2577138"/>
            <a:chExt cx="1921789" cy="2136182"/>
          </a:xfrm>
        </p:grpSpPr>
        <p:sp>
          <p:nvSpPr>
            <p:cNvPr id="9" name="矩形 8"/>
            <p:cNvSpPr/>
            <p:nvPr/>
          </p:nvSpPr>
          <p:spPr>
            <a:xfrm rot="2700000">
              <a:off x="1906294" y="2577138"/>
              <a:ext cx="1921788" cy="192178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2700000">
              <a:off x="1906295" y="2791532"/>
              <a:ext cx="1921788" cy="192178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11" name="TextBox 17"/>
          <p:cNvSpPr txBox="1"/>
          <p:nvPr/>
        </p:nvSpPr>
        <p:spPr>
          <a:xfrm>
            <a:off x="2687062" y="2199089"/>
            <a:ext cx="52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壹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5852904" y="2307578"/>
            <a:ext cx="5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贰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9006811" y="2287962"/>
            <a:ext cx="5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叁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761041" y="3824027"/>
            <a:ext cx="2154436" cy="17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请单击此处输入文本内容。请单击此处输入文本内容。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882443" y="3931224"/>
            <a:ext cx="2154436" cy="17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请单击此处输入文本内容。请单击此处输入文本内容。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097974" y="3928830"/>
            <a:ext cx="2154436" cy="17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请单击此处输入文本内容。请单击此处输入文本内容。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0054" y="573955"/>
            <a:ext cx="1948299" cy="194829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-96990" y="-29520"/>
            <a:ext cx="4254502" cy="927100"/>
            <a:chOff x="-96990" y="-29520"/>
            <a:chExt cx="4254502" cy="927100"/>
          </a:xfrm>
        </p:grpSpPr>
        <p:sp>
          <p:nvSpPr>
            <p:cNvPr id="20" name="文本框 19"/>
            <p:cNvSpPr txBox="1"/>
            <p:nvPr/>
          </p:nvSpPr>
          <p:spPr>
            <a:xfrm>
              <a:off x="1007912" y="203197"/>
              <a:ext cx="314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输入您的章节标题</a:t>
              </a:r>
              <a:endParaRPr lang="zh-CN" altLang="en-US" sz="24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6990" y="-29520"/>
              <a:ext cx="1311101" cy="927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606800" y="1146277"/>
            <a:ext cx="4978400" cy="4978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09600">
              <a:prstClr val="black">
                <a:alpha val="9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26190" y="-57150"/>
            <a:ext cx="7239000" cy="6858000"/>
          </a:xfrm>
          <a:prstGeom prst="rect">
            <a:avLst/>
          </a:prstGeom>
          <a:blipFill>
            <a:blip r:embed="rId2">
              <a:alphaModFix amt="11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-25400" y="-114300"/>
            <a:ext cx="7239000" cy="6858000"/>
          </a:xfrm>
          <a:prstGeom prst="rect">
            <a:avLst/>
          </a:prstGeom>
          <a:blipFill>
            <a:blip r:embed="rId2">
              <a:alphaModFix amt="11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66554" y="4274994"/>
            <a:ext cx="2964273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添加标题名称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506"/>
          <p:cNvSpPr txBox="1"/>
          <p:nvPr/>
        </p:nvSpPr>
        <p:spPr>
          <a:xfrm>
            <a:off x="4666554" y="4749234"/>
            <a:ext cx="3174073" cy="8329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75482" y="2781667"/>
            <a:ext cx="17235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0" dirty="0">
                <a:solidFill>
                  <a:srgbClr val="C00000"/>
                </a:solidFill>
                <a:cs typeface="+mn-ea"/>
                <a:sym typeface="+mn-lt"/>
              </a:rPr>
              <a:t>叁</a:t>
            </a:r>
            <a:endParaRPr lang="zh-CN" altLang="en-US" sz="1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021" y="76268"/>
            <a:ext cx="3543306" cy="3543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42030" y="1562372"/>
            <a:ext cx="1569669" cy="3961856"/>
            <a:chOff x="7759006" y="1617944"/>
            <a:chExt cx="1569669" cy="3961856"/>
          </a:xfrm>
        </p:grpSpPr>
        <p:sp>
          <p:nvSpPr>
            <p:cNvPr id="3" name="文本框 2"/>
            <p:cNvSpPr txBox="1"/>
            <p:nvPr/>
          </p:nvSpPr>
          <p:spPr>
            <a:xfrm>
              <a:off x="7759006" y="1617944"/>
              <a:ext cx="1015663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600" normalizeH="0" baseline="0" noProof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</a:t>
              </a:r>
              <a:r>
                <a:rPr kumimoji="0" lang="zh-CN" altLang="en-US" sz="1200" b="0" i="0" u="none" strike="noStrike" kern="1200" cap="none" spc="600" normalizeH="0" baseline="0" noProof="0" dirty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您的文字内容。点击输入</a:t>
              </a:r>
              <a:r>
                <a:rPr kumimoji="0" lang="zh-CN" altLang="en-US" sz="1200" b="0" i="0" u="none" strike="noStrike" kern="1200" cap="none" spc="600" normalizeH="0" baseline="0" noProof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您的点击</a:t>
              </a:r>
              <a:r>
                <a:rPr kumimoji="0" lang="zh-CN" altLang="en-US" sz="1200" b="0" i="0" u="none" strike="noStrike" kern="1200" cap="none" spc="600" normalizeH="0" baseline="0" noProof="0" dirty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输入。点击输入您的文字内容。点击输入您的文字内容。</a:t>
              </a:r>
              <a:endParaRPr kumimoji="0" lang="zh-CN" altLang="en-US" sz="1200" b="0" i="0" u="none" strike="noStrike" kern="1200" cap="none" spc="600" normalizeH="0" baseline="0" noProof="0" dirty="0">
                <a:ln>
                  <a:noFill/>
                </a:ln>
                <a:solidFill>
                  <a:srgbClr val="83828E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836232" y="1643344"/>
              <a:ext cx="492443" cy="22222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 入 标 题</a:t>
              </a:r>
              <a:endParaRPr kumimoji="0" lang="zh-CN" altLang="en-US" sz="2000" b="0" i="0" u="none" strike="noStrike" kern="1200" cap="none" spc="600" normalizeH="0" baseline="0" noProof="0" dirty="0">
                <a:ln>
                  <a:noFill/>
                </a:ln>
                <a:solidFill>
                  <a:srgbClr val="83828E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452210" y="552994"/>
            <a:ext cx="3961856" cy="396185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381480" y="1536972"/>
            <a:ext cx="1569669" cy="3961856"/>
            <a:chOff x="7759006" y="1617944"/>
            <a:chExt cx="1569669" cy="3961856"/>
          </a:xfrm>
        </p:grpSpPr>
        <p:sp>
          <p:nvSpPr>
            <p:cNvPr id="7" name="文本框 6"/>
            <p:cNvSpPr txBox="1"/>
            <p:nvPr/>
          </p:nvSpPr>
          <p:spPr>
            <a:xfrm>
              <a:off x="7759006" y="1617944"/>
              <a:ext cx="1015663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600" normalizeH="0" baseline="0" noProof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</a:t>
              </a:r>
              <a:r>
                <a:rPr kumimoji="0" lang="zh-CN" altLang="en-US" sz="1200" b="0" i="0" u="none" strike="noStrike" kern="1200" cap="none" spc="600" normalizeH="0" baseline="0" noProof="0" dirty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您的文字内容。点击输入</a:t>
              </a:r>
              <a:r>
                <a:rPr kumimoji="0" lang="zh-CN" altLang="en-US" sz="1200" b="0" i="0" u="none" strike="noStrike" kern="1200" cap="none" spc="600" normalizeH="0" baseline="0" noProof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您的点击</a:t>
              </a:r>
              <a:r>
                <a:rPr kumimoji="0" lang="zh-CN" altLang="en-US" sz="1200" b="0" i="0" u="none" strike="noStrike" kern="1200" cap="none" spc="600" normalizeH="0" baseline="0" noProof="0" dirty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输入。点击输入您的文字内容。点击输入您的文字内容。</a:t>
              </a:r>
              <a:endParaRPr kumimoji="0" lang="zh-CN" altLang="en-US" sz="1200" b="0" i="0" u="none" strike="noStrike" kern="1200" cap="none" spc="600" normalizeH="0" baseline="0" noProof="0" dirty="0">
                <a:ln>
                  <a:noFill/>
                </a:ln>
                <a:solidFill>
                  <a:srgbClr val="83828E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36232" y="1643344"/>
              <a:ext cx="492443" cy="22222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 入 标 题</a:t>
              </a:r>
              <a:endParaRPr kumimoji="0" lang="zh-CN" altLang="en-US" sz="2000" b="0" i="0" u="none" strike="noStrike" kern="1200" cap="none" spc="600" normalizeH="0" baseline="0" noProof="0" dirty="0">
                <a:ln>
                  <a:noFill/>
                </a:ln>
                <a:solidFill>
                  <a:srgbClr val="83828E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914319" y="1536972"/>
            <a:ext cx="1569669" cy="3961856"/>
            <a:chOff x="7759006" y="1617944"/>
            <a:chExt cx="1569669" cy="3961856"/>
          </a:xfrm>
        </p:grpSpPr>
        <p:sp>
          <p:nvSpPr>
            <p:cNvPr id="10" name="文本框 9"/>
            <p:cNvSpPr txBox="1"/>
            <p:nvPr/>
          </p:nvSpPr>
          <p:spPr>
            <a:xfrm>
              <a:off x="7759006" y="1617944"/>
              <a:ext cx="1015663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600" normalizeH="0" baseline="0" noProof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</a:t>
              </a:r>
              <a:r>
                <a:rPr kumimoji="0" lang="zh-CN" altLang="en-US" sz="1200" b="0" i="0" u="none" strike="noStrike" kern="1200" cap="none" spc="600" normalizeH="0" baseline="0" noProof="0" dirty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您的文字内容。点击输入</a:t>
              </a:r>
              <a:r>
                <a:rPr kumimoji="0" lang="zh-CN" altLang="en-US" sz="1200" b="0" i="0" u="none" strike="noStrike" kern="1200" cap="none" spc="600" normalizeH="0" baseline="0" noProof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您的点击</a:t>
              </a:r>
              <a:r>
                <a:rPr kumimoji="0" lang="zh-CN" altLang="en-US" sz="1200" b="0" i="0" u="none" strike="noStrike" kern="1200" cap="none" spc="600" normalizeH="0" baseline="0" noProof="0" dirty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输入。点击输入您的文字内容。点击输入您的文字内容。</a:t>
              </a:r>
              <a:endParaRPr kumimoji="0" lang="zh-CN" altLang="en-US" sz="1200" b="0" i="0" u="none" strike="noStrike" kern="1200" cap="none" spc="600" normalizeH="0" baseline="0" noProof="0" dirty="0">
                <a:ln>
                  <a:noFill/>
                </a:ln>
                <a:solidFill>
                  <a:srgbClr val="83828E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836232" y="1643344"/>
              <a:ext cx="492443" cy="22222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srgbClr val="83828E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输 入 标 题</a:t>
              </a:r>
              <a:endParaRPr kumimoji="0" lang="zh-CN" altLang="en-US" sz="2000" b="0" i="0" u="none" strike="noStrike" kern="1200" cap="none" spc="600" normalizeH="0" baseline="0" noProof="0" dirty="0">
                <a:ln>
                  <a:noFill/>
                </a:ln>
                <a:solidFill>
                  <a:srgbClr val="83828E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000" y="3517900"/>
            <a:ext cx="1365575" cy="136557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96990" y="-29520"/>
            <a:ext cx="4254502" cy="927100"/>
            <a:chOff x="-96990" y="-29520"/>
            <a:chExt cx="4254502" cy="927100"/>
          </a:xfrm>
        </p:grpSpPr>
        <p:sp>
          <p:nvSpPr>
            <p:cNvPr id="17" name="文本框 16"/>
            <p:cNvSpPr txBox="1"/>
            <p:nvPr/>
          </p:nvSpPr>
          <p:spPr>
            <a:xfrm>
              <a:off x="1007912" y="203197"/>
              <a:ext cx="314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输入您的章节标题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6990" y="-29520"/>
              <a:ext cx="1311101" cy="927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2079" y="2280175"/>
            <a:ext cx="2260900" cy="2632226"/>
            <a:chOff x="979379" y="3007703"/>
            <a:chExt cx="2260900" cy="2632226"/>
          </a:xfrm>
        </p:grpSpPr>
        <p:sp>
          <p:nvSpPr>
            <p:cNvPr id="3" name="椭圆 2"/>
            <p:cNvSpPr/>
            <p:nvPr/>
          </p:nvSpPr>
          <p:spPr>
            <a:xfrm>
              <a:off x="1441978" y="3007703"/>
              <a:ext cx="1335702" cy="1335702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79379" y="4472237"/>
              <a:ext cx="2260900" cy="11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KSO_Shape"/>
            <p:cNvSpPr/>
            <p:nvPr/>
          </p:nvSpPr>
          <p:spPr>
            <a:xfrm>
              <a:off x="1805489" y="3280106"/>
              <a:ext cx="608680" cy="731880"/>
            </a:xfrm>
            <a:custGeom>
              <a:avLst/>
              <a:gdLst>
                <a:gd name="connsiteX0" fmla="*/ 331068 w 1208088"/>
                <a:gd name="connsiteY0" fmla="*/ 665573 h 1452563"/>
                <a:gd name="connsiteX1" fmla="*/ 508820 w 1208088"/>
                <a:gd name="connsiteY1" fmla="*/ 932822 h 1452563"/>
                <a:gd name="connsiteX2" fmla="*/ 369158 w 1208088"/>
                <a:gd name="connsiteY2" fmla="*/ 932822 h 1452563"/>
                <a:gd name="connsiteX3" fmla="*/ 369158 w 1208088"/>
                <a:gd name="connsiteY3" fmla="*/ 983727 h 1452563"/>
                <a:gd name="connsiteX4" fmla="*/ 534213 w 1208088"/>
                <a:gd name="connsiteY4" fmla="*/ 983727 h 1452563"/>
                <a:gd name="connsiteX5" fmla="*/ 534213 w 1208088"/>
                <a:gd name="connsiteY5" fmla="*/ 1034632 h 1452563"/>
                <a:gd name="connsiteX6" fmla="*/ 369158 w 1208088"/>
                <a:gd name="connsiteY6" fmla="*/ 1034632 h 1452563"/>
                <a:gd name="connsiteX7" fmla="*/ 369158 w 1208088"/>
                <a:gd name="connsiteY7" fmla="*/ 1085536 h 1452563"/>
                <a:gd name="connsiteX8" fmla="*/ 534213 w 1208088"/>
                <a:gd name="connsiteY8" fmla="*/ 1085536 h 1452563"/>
                <a:gd name="connsiteX9" fmla="*/ 534213 w 1208088"/>
                <a:gd name="connsiteY9" fmla="*/ 1238250 h 1452563"/>
                <a:gd name="connsiteX10" fmla="*/ 673875 w 1208088"/>
                <a:gd name="connsiteY10" fmla="*/ 1238250 h 1452563"/>
                <a:gd name="connsiteX11" fmla="*/ 673875 w 1208088"/>
                <a:gd name="connsiteY11" fmla="*/ 1085536 h 1452563"/>
                <a:gd name="connsiteX12" fmla="*/ 864324 w 1208088"/>
                <a:gd name="connsiteY12" fmla="*/ 1085536 h 1452563"/>
                <a:gd name="connsiteX13" fmla="*/ 864324 w 1208088"/>
                <a:gd name="connsiteY13" fmla="*/ 1034632 h 1452563"/>
                <a:gd name="connsiteX14" fmla="*/ 673875 w 1208088"/>
                <a:gd name="connsiteY14" fmla="*/ 1034632 h 1452563"/>
                <a:gd name="connsiteX15" fmla="*/ 673875 w 1208088"/>
                <a:gd name="connsiteY15" fmla="*/ 983727 h 1452563"/>
                <a:gd name="connsiteX16" fmla="*/ 864324 w 1208088"/>
                <a:gd name="connsiteY16" fmla="*/ 983727 h 1452563"/>
                <a:gd name="connsiteX17" fmla="*/ 864324 w 1208088"/>
                <a:gd name="connsiteY17" fmla="*/ 932822 h 1452563"/>
                <a:gd name="connsiteX18" fmla="*/ 699268 w 1208088"/>
                <a:gd name="connsiteY18" fmla="*/ 932822 h 1452563"/>
                <a:gd name="connsiteX19" fmla="*/ 877020 w 1208088"/>
                <a:gd name="connsiteY19" fmla="*/ 665573 h 1452563"/>
                <a:gd name="connsiteX20" fmla="*/ 737358 w 1208088"/>
                <a:gd name="connsiteY20" fmla="*/ 665573 h 1452563"/>
                <a:gd name="connsiteX21" fmla="*/ 597696 w 1208088"/>
                <a:gd name="connsiteY21" fmla="*/ 881918 h 1452563"/>
                <a:gd name="connsiteX22" fmla="*/ 458034 w 1208088"/>
                <a:gd name="connsiteY22" fmla="*/ 665573 h 1452563"/>
                <a:gd name="connsiteX23" fmla="*/ 331068 w 1208088"/>
                <a:gd name="connsiteY23" fmla="*/ 665573 h 1452563"/>
                <a:gd name="connsiteX24" fmla="*/ 719206 w 1208088"/>
                <a:gd name="connsiteY24" fmla="*/ 0 h 1452563"/>
                <a:gd name="connsiteX25" fmla="*/ 727454 w 1208088"/>
                <a:gd name="connsiteY25" fmla="*/ 317 h 1452563"/>
                <a:gd name="connsiteX26" fmla="*/ 736654 w 1208088"/>
                <a:gd name="connsiteY26" fmla="*/ 952 h 1452563"/>
                <a:gd name="connsiteX27" fmla="*/ 746172 w 1208088"/>
                <a:gd name="connsiteY27" fmla="*/ 2538 h 1452563"/>
                <a:gd name="connsiteX28" fmla="*/ 756641 w 1208088"/>
                <a:gd name="connsiteY28" fmla="*/ 4125 h 1452563"/>
                <a:gd name="connsiteX29" fmla="*/ 767428 w 1208088"/>
                <a:gd name="connsiteY29" fmla="*/ 6028 h 1452563"/>
                <a:gd name="connsiteX30" fmla="*/ 778849 w 1208088"/>
                <a:gd name="connsiteY30" fmla="*/ 8567 h 1452563"/>
                <a:gd name="connsiteX31" fmla="*/ 791222 w 1208088"/>
                <a:gd name="connsiteY31" fmla="*/ 11422 h 1452563"/>
                <a:gd name="connsiteX32" fmla="*/ 804546 w 1208088"/>
                <a:gd name="connsiteY32" fmla="*/ 14913 h 1452563"/>
                <a:gd name="connsiteX33" fmla="*/ 818822 w 1208088"/>
                <a:gd name="connsiteY33" fmla="*/ 18720 h 1452563"/>
                <a:gd name="connsiteX34" fmla="*/ 833416 w 1208088"/>
                <a:gd name="connsiteY34" fmla="*/ 23480 h 1452563"/>
                <a:gd name="connsiteX35" fmla="*/ 829609 w 1208088"/>
                <a:gd name="connsiteY35" fmla="*/ 36171 h 1452563"/>
                <a:gd name="connsiteX36" fmla="*/ 825802 w 1208088"/>
                <a:gd name="connsiteY36" fmla="*/ 48228 h 1452563"/>
                <a:gd name="connsiteX37" fmla="*/ 818188 w 1208088"/>
                <a:gd name="connsiteY37" fmla="*/ 70439 h 1452563"/>
                <a:gd name="connsiteX38" fmla="*/ 810256 w 1208088"/>
                <a:gd name="connsiteY38" fmla="*/ 91063 h 1452563"/>
                <a:gd name="connsiteX39" fmla="*/ 802960 w 1208088"/>
                <a:gd name="connsiteY39" fmla="*/ 108831 h 1452563"/>
                <a:gd name="connsiteX40" fmla="*/ 795663 w 1208088"/>
                <a:gd name="connsiteY40" fmla="*/ 125013 h 1452563"/>
                <a:gd name="connsiteX41" fmla="*/ 788684 w 1208088"/>
                <a:gd name="connsiteY41" fmla="*/ 138974 h 1452563"/>
                <a:gd name="connsiteX42" fmla="*/ 782021 w 1208088"/>
                <a:gd name="connsiteY42" fmla="*/ 151983 h 1452563"/>
                <a:gd name="connsiteX43" fmla="*/ 775994 w 1208088"/>
                <a:gd name="connsiteY43" fmla="*/ 163405 h 1452563"/>
                <a:gd name="connsiteX44" fmla="*/ 764572 w 1208088"/>
                <a:gd name="connsiteY44" fmla="*/ 183077 h 1452563"/>
                <a:gd name="connsiteX45" fmla="*/ 760131 w 1208088"/>
                <a:gd name="connsiteY45" fmla="*/ 191644 h 1452563"/>
                <a:gd name="connsiteX46" fmla="*/ 756007 w 1208088"/>
                <a:gd name="connsiteY46" fmla="*/ 200211 h 1452563"/>
                <a:gd name="connsiteX47" fmla="*/ 752517 w 1208088"/>
                <a:gd name="connsiteY47" fmla="*/ 207826 h 1452563"/>
                <a:gd name="connsiteX48" fmla="*/ 749662 w 1208088"/>
                <a:gd name="connsiteY48" fmla="*/ 215759 h 1452563"/>
                <a:gd name="connsiteX49" fmla="*/ 748393 w 1208088"/>
                <a:gd name="connsiteY49" fmla="*/ 219566 h 1452563"/>
                <a:gd name="connsiteX50" fmla="*/ 747441 w 1208088"/>
                <a:gd name="connsiteY50" fmla="*/ 223374 h 1452563"/>
                <a:gd name="connsiteX51" fmla="*/ 746806 w 1208088"/>
                <a:gd name="connsiteY51" fmla="*/ 227181 h 1452563"/>
                <a:gd name="connsiteX52" fmla="*/ 746489 w 1208088"/>
                <a:gd name="connsiteY52" fmla="*/ 231623 h 1452563"/>
                <a:gd name="connsiteX53" fmla="*/ 748076 w 1208088"/>
                <a:gd name="connsiteY53" fmla="*/ 231623 h 1452563"/>
                <a:gd name="connsiteX54" fmla="*/ 750931 w 1208088"/>
                <a:gd name="connsiteY54" fmla="*/ 231623 h 1452563"/>
                <a:gd name="connsiteX55" fmla="*/ 753786 w 1208088"/>
                <a:gd name="connsiteY55" fmla="*/ 231940 h 1452563"/>
                <a:gd name="connsiteX56" fmla="*/ 756324 w 1208088"/>
                <a:gd name="connsiteY56" fmla="*/ 232258 h 1452563"/>
                <a:gd name="connsiteX57" fmla="*/ 758862 w 1208088"/>
                <a:gd name="connsiteY57" fmla="*/ 233210 h 1452563"/>
                <a:gd name="connsiteX58" fmla="*/ 761400 w 1208088"/>
                <a:gd name="connsiteY58" fmla="*/ 233844 h 1452563"/>
                <a:gd name="connsiteX59" fmla="*/ 763621 w 1208088"/>
                <a:gd name="connsiteY59" fmla="*/ 234796 h 1452563"/>
                <a:gd name="connsiteX60" fmla="*/ 765842 w 1208088"/>
                <a:gd name="connsiteY60" fmla="*/ 236065 h 1452563"/>
                <a:gd name="connsiteX61" fmla="*/ 768062 w 1208088"/>
                <a:gd name="connsiteY61" fmla="*/ 237334 h 1452563"/>
                <a:gd name="connsiteX62" fmla="*/ 769966 w 1208088"/>
                <a:gd name="connsiteY62" fmla="*/ 238921 h 1452563"/>
                <a:gd name="connsiteX63" fmla="*/ 771552 w 1208088"/>
                <a:gd name="connsiteY63" fmla="*/ 240190 h 1452563"/>
                <a:gd name="connsiteX64" fmla="*/ 772821 w 1208088"/>
                <a:gd name="connsiteY64" fmla="*/ 242094 h 1452563"/>
                <a:gd name="connsiteX65" fmla="*/ 774090 w 1208088"/>
                <a:gd name="connsiteY65" fmla="*/ 243680 h 1452563"/>
                <a:gd name="connsiteX66" fmla="*/ 775042 w 1208088"/>
                <a:gd name="connsiteY66" fmla="*/ 245901 h 1452563"/>
                <a:gd name="connsiteX67" fmla="*/ 775676 w 1208088"/>
                <a:gd name="connsiteY67" fmla="*/ 247805 h 1452563"/>
                <a:gd name="connsiteX68" fmla="*/ 775994 w 1208088"/>
                <a:gd name="connsiteY68" fmla="*/ 249709 h 1452563"/>
                <a:gd name="connsiteX69" fmla="*/ 776311 w 1208088"/>
                <a:gd name="connsiteY69" fmla="*/ 251930 h 1452563"/>
                <a:gd name="connsiteX70" fmla="*/ 776311 w 1208088"/>
                <a:gd name="connsiteY70" fmla="*/ 253834 h 1452563"/>
                <a:gd name="connsiteX71" fmla="*/ 775676 w 1208088"/>
                <a:gd name="connsiteY71" fmla="*/ 255420 h 1452563"/>
                <a:gd name="connsiteX72" fmla="*/ 775359 w 1208088"/>
                <a:gd name="connsiteY72" fmla="*/ 257324 h 1452563"/>
                <a:gd name="connsiteX73" fmla="*/ 774407 w 1208088"/>
                <a:gd name="connsiteY73" fmla="*/ 258910 h 1452563"/>
                <a:gd name="connsiteX74" fmla="*/ 773456 w 1208088"/>
                <a:gd name="connsiteY74" fmla="*/ 260497 h 1452563"/>
                <a:gd name="connsiteX75" fmla="*/ 772186 w 1208088"/>
                <a:gd name="connsiteY75" fmla="*/ 262083 h 1452563"/>
                <a:gd name="connsiteX76" fmla="*/ 769331 w 1208088"/>
                <a:gd name="connsiteY76" fmla="*/ 265256 h 1452563"/>
                <a:gd name="connsiteX77" fmla="*/ 765524 w 1208088"/>
                <a:gd name="connsiteY77" fmla="*/ 267794 h 1452563"/>
                <a:gd name="connsiteX78" fmla="*/ 761717 w 1208088"/>
                <a:gd name="connsiteY78" fmla="*/ 269698 h 1452563"/>
                <a:gd name="connsiteX79" fmla="*/ 756958 w 1208088"/>
                <a:gd name="connsiteY79" fmla="*/ 270967 h 1452563"/>
                <a:gd name="connsiteX80" fmla="*/ 752200 w 1208088"/>
                <a:gd name="connsiteY80" fmla="*/ 271919 h 1452563"/>
                <a:gd name="connsiteX81" fmla="*/ 756324 w 1208088"/>
                <a:gd name="connsiteY81" fmla="*/ 284611 h 1452563"/>
                <a:gd name="connsiteX82" fmla="*/ 757910 w 1208088"/>
                <a:gd name="connsiteY82" fmla="*/ 289053 h 1452563"/>
                <a:gd name="connsiteX83" fmla="*/ 760448 w 1208088"/>
                <a:gd name="connsiteY83" fmla="*/ 293812 h 1452563"/>
                <a:gd name="connsiteX84" fmla="*/ 763621 w 1208088"/>
                <a:gd name="connsiteY84" fmla="*/ 299206 h 1452563"/>
                <a:gd name="connsiteX85" fmla="*/ 768062 w 1208088"/>
                <a:gd name="connsiteY85" fmla="*/ 304283 h 1452563"/>
                <a:gd name="connsiteX86" fmla="*/ 772504 w 1208088"/>
                <a:gd name="connsiteY86" fmla="*/ 309677 h 1452563"/>
                <a:gd name="connsiteX87" fmla="*/ 777580 w 1208088"/>
                <a:gd name="connsiteY87" fmla="*/ 315706 h 1452563"/>
                <a:gd name="connsiteX88" fmla="*/ 783608 w 1208088"/>
                <a:gd name="connsiteY88" fmla="*/ 321417 h 1452563"/>
                <a:gd name="connsiteX89" fmla="*/ 789952 w 1208088"/>
                <a:gd name="connsiteY89" fmla="*/ 327445 h 1452563"/>
                <a:gd name="connsiteX90" fmla="*/ 796615 w 1208088"/>
                <a:gd name="connsiteY90" fmla="*/ 333791 h 1452563"/>
                <a:gd name="connsiteX91" fmla="*/ 803912 w 1208088"/>
                <a:gd name="connsiteY91" fmla="*/ 339820 h 1452563"/>
                <a:gd name="connsiteX92" fmla="*/ 819774 w 1208088"/>
                <a:gd name="connsiteY92" fmla="*/ 353146 h 1452563"/>
                <a:gd name="connsiteX93" fmla="*/ 836588 w 1208088"/>
                <a:gd name="connsiteY93" fmla="*/ 366155 h 1452563"/>
                <a:gd name="connsiteX94" fmla="*/ 854672 w 1208088"/>
                <a:gd name="connsiteY94" fmla="*/ 379798 h 1452563"/>
                <a:gd name="connsiteX95" fmla="*/ 891472 w 1208088"/>
                <a:gd name="connsiteY95" fmla="*/ 407720 h 1452563"/>
                <a:gd name="connsiteX96" fmla="*/ 928274 w 1208088"/>
                <a:gd name="connsiteY96" fmla="*/ 435008 h 1452563"/>
                <a:gd name="connsiteX97" fmla="*/ 945405 w 1208088"/>
                <a:gd name="connsiteY97" fmla="*/ 448334 h 1452563"/>
                <a:gd name="connsiteX98" fmla="*/ 961902 w 1208088"/>
                <a:gd name="connsiteY98" fmla="*/ 461343 h 1452563"/>
                <a:gd name="connsiteX99" fmla="*/ 976496 w 1208088"/>
                <a:gd name="connsiteY99" fmla="*/ 474034 h 1452563"/>
                <a:gd name="connsiteX100" fmla="*/ 983158 w 1208088"/>
                <a:gd name="connsiteY100" fmla="*/ 479746 h 1452563"/>
                <a:gd name="connsiteX101" fmla="*/ 989186 w 1208088"/>
                <a:gd name="connsiteY101" fmla="*/ 485457 h 1452563"/>
                <a:gd name="connsiteX102" fmla="*/ 996482 w 1208088"/>
                <a:gd name="connsiteY102" fmla="*/ 493072 h 1452563"/>
                <a:gd name="connsiteX103" fmla="*/ 1003779 w 1208088"/>
                <a:gd name="connsiteY103" fmla="*/ 501004 h 1452563"/>
                <a:gd name="connsiteX104" fmla="*/ 1011393 w 1208088"/>
                <a:gd name="connsiteY104" fmla="*/ 510206 h 1452563"/>
                <a:gd name="connsiteX105" fmla="*/ 1019007 w 1208088"/>
                <a:gd name="connsiteY105" fmla="*/ 519725 h 1452563"/>
                <a:gd name="connsiteX106" fmla="*/ 1026938 w 1208088"/>
                <a:gd name="connsiteY106" fmla="*/ 530830 h 1452563"/>
                <a:gd name="connsiteX107" fmla="*/ 1034552 w 1208088"/>
                <a:gd name="connsiteY107" fmla="*/ 542252 h 1452563"/>
                <a:gd name="connsiteX108" fmla="*/ 1042801 w 1208088"/>
                <a:gd name="connsiteY108" fmla="*/ 554309 h 1452563"/>
                <a:gd name="connsiteX109" fmla="*/ 1050732 w 1208088"/>
                <a:gd name="connsiteY109" fmla="*/ 567318 h 1452563"/>
                <a:gd name="connsiteX110" fmla="*/ 1058663 w 1208088"/>
                <a:gd name="connsiteY110" fmla="*/ 581279 h 1452563"/>
                <a:gd name="connsiteX111" fmla="*/ 1066912 w 1208088"/>
                <a:gd name="connsiteY111" fmla="*/ 595557 h 1452563"/>
                <a:gd name="connsiteX112" fmla="*/ 1074843 w 1208088"/>
                <a:gd name="connsiteY112" fmla="*/ 610153 h 1452563"/>
                <a:gd name="connsiteX113" fmla="*/ 1083092 w 1208088"/>
                <a:gd name="connsiteY113" fmla="*/ 626017 h 1452563"/>
                <a:gd name="connsiteX114" fmla="*/ 1091023 w 1208088"/>
                <a:gd name="connsiteY114" fmla="*/ 641882 h 1452563"/>
                <a:gd name="connsiteX115" fmla="*/ 1098954 w 1208088"/>
                <a:gd name="connsiteY115" fmla="*/ 658698 h 1452563"/>
                <a:gd name="connsiteX116" fmla="*/ 1106568 w 1208088"/>
                <a:gd name="connsiteY116" fmla="*/ 675832 h 1452563"/>
                <a:gd name="connsiteX117" fmla="*/ 1114499 w 1208088"/>
                <a:gd name="connsiteY117" fmla="*/ 693283 h 1452563"/>
                <a:gd name="connsiteX118" fmla="*/ 1122113 w 1208088"/>
                <a:gd name="connsiteY118" fmla="*/ 711369 h 1452563"/>
                <a:gd name="connsiteX119" fmla="*/ 1129727 w 1208088"/>
                <a:gd name="connsiteY119" fmla="*/ 729772 h 1452563"/>
                <a:gd name="connsiteX120" fmla="*/ 1136707 w 1208088"/>
                <a:gd name="connsiteY120" fmla="*/ 748492 h 1452563"/>
                <a:gd name="connsiteX121" fmla="*/ 1143686 w 1208088"/>
                <a:gd name="connsiteY121" fmla="*/ 768164 h 1452563"/>
                <a:gd name="connsiteX122" fmla="*/ 1150348 w 1208088"/>
                <a:gd name="connsiteY122" fmla="*/ 787519 h 1452563"/>
                <a:gd name="connsiteX123" fmla="*/ 1157011 w 1208088"/>
                <a:gd name="connsiteY123" fmla="*/ 807191 h 1452563"/>
                <a:gd name="connsiteX124" fmla="*/ 1163038 w 1208088"/>
                <a:gd name="connsiteY124" fmla="*/ 826863 h 1452563"/>
                <a:gd name="connsiteX125" fmla="*/ 1169066 w 1208088"/>
                <a:gd name="connsiteY125" fmla="*/ 847170 h 1452563"/>
                <a:gd name="connsiteX126" fmla="*/ 1174460 w 1208088"/>
                <a:gd name="connsiteY126" fmla="*/ 867477 h 1452563"/>
                <a:gd name="connsiteX127" fmla="*/ 1179853 w 1208088"/>
                <a:gd name="connsiteY127" fmla="*/ 887783 h 1452563"/>
                <a:gd name="connsiteX128" fmla="*/ 1184929 w 1208088"/>
                <a:gd name="connsiteY128" fmla="*/ 908407 h 1452563"/>
                <a:gd name="connsiteX129" fmla="*/ 1189370 w 1208088"/>
                <a:gd name="connsiteY129" fmla="*/ 929031 h 1452563"/>
                <a:gd name="connsiteX130" fmla="*/ 1193177 w 1208088"/>
                <a:gd name="connsiteY130" fmla="*/ 949655 h 1452563"/>
                <a:gd name="connsiteX131" fmla="*/ 1196667 w 1208088"/>
                <a:gd name="connsiteY131" fmla="*/ 970279 h 1452563"/>
                <a:gd name="connsiteX132" fmla="*/ 1200157 w 1208088"/>
                <a:gd name="connsiteY132" fmla="*/ 990903 h 1452563"/>
                <a:gd name="connsiteX133" fmla="*/ 1202695 w 1208088"/>
                <a:gd name="connsiteY133" fmla="*/ 1011845 h 1452563"/>
                <a:gd name="connsiteX134" fmla="*/ 1204916 w 1208088"/>
                <a:gd name="connsiteY134" fmla="*/ 1032151 h 1452563"/>
                <a:gd name="connsiteX135" fmla="*/ 1206502 w 1208088"/>
                <a:gd name="connsiteY135" fmla="*/ 1052458 h 1452563"/>
                <a:gd name="connsiteX136" fmla="*/ 1207454 w 1208088"/>
                <a:gd name="connsiteY136" fmla="*/ 1072447 h 1452563"/>
                <a:gd name="connsiteX137" fmla="*/ 1208088 w 1208088"/>
                <a:gd name="connsiteY137" fmla="*/ 1092437 h 1452563"/>
                <a:gd name="connsiteX138" fmla="*/ 1207771 w 1208088"/>
                <a:gd name="connsiteY138" fmla="*/ 1112426 h 1452563"/>
                <a:gd name="connsiteX139" fmla="*/ 1207136 w 1208088"/>
                <a:gd name="connsiteY139" fmla="*/ 1131781 h 1452563"/>
                <a:gd name="connsiteX140" fmla="*/ 1205867 w 1208088"/>
                <a:gd name="connsiteY140" fmla="*/ 1151453 h 1452563"/>
                <a:gd name="connsiteX141" fmla="*/ 1203646 w 1208088"/>
                <a:gd name="connsiteY141" fmla="*/ 1170173 h 1452563"/>
                <a:gd name="connsiteX142" fmla="*/ 1201108 w 1208088"/>
                <a:gd name="connsiteY142" fmla="*/ 1188893 h 1452563"/>
                <a:gd name="connsiteX143" fmla="*/ 1199522 w 1208088"/>
                <a:gd name="connsiteY143" fmla="*/ 1197778 h 1452563"/>
                <a:gd name="connsiteX144" fmla="*/ 1197302 w 1208088"/>
                <a:gd name="connsiteY144" fmla="*/ 1206979 h 1452563"/>
                <a:gd name="connsiteX145" fmla="*/ 1195398 w 1208088"/>
                <a:gd name="connsiteY145" fmla="*/ 1215863 h 1452563"/>
                <a:gd name="connsiteX146" fmla="*/ 1193177 w 1208088"/>
                <a:gd name="connsiteY146" fmla="*/ 1224747 h 1452563"/>
                <a:gd name="connsiteX147" fmla="*/ 1190956 w 1208088"/>
                <a:gd name="connsiteY147" fmla="*/ 1233314 h 1452563"/>
                <a:gd name="connsiteX148" fmla="*/ 1188418 w 1208088"/>
                <a:gd name="connsiteY148" fmla="*/ 1242199 h 1452563"/>
                <a:gd name="connsiteX149" fmla="*/ 1185563 w 1208088"/>
                <a:gd name="connsiteY149" fmla="*/ 1250448 h 1452563"/>
                <a:gd name="connsiteX150" fmla="*/ 1182708 w 1208088"/>
                <a:gd name="connsiteY150" fmla="*/ 1259015 h 1452563"/>
                <a:gd name="connsiteX151" fmla="*/ 1179218 w 1208088"/>
                <a:gd name="connsiteY151" fmla="*/ 1266947 h 1452563"/>
                <a:gd name="connsiteX152" fmla="*/ 1175728 w 1208088"/>
                <a:gd name="connsiteY152" fmla="*/ 1275197 h 1452563"/>
                <a:gd name="connsiteX153" fmla="*/ 1172239 w 1208088"/>
                <a:gd name="connsiteY153" fmla="*/ 1283129 h 1452563"/>
                <a:gd name="connsiteX154" fmla="*/ 1168749 w 1208088"/>
                <a:gd name="connsiteY154" fmla="*/ 1291062 h 1452563"/>
                <a:gd name="connsiteX155" fmla="*/ 1164625 w 1208088"/>
                <a:gd name="connsiteY155" fmla="*/ 1298677 h 1452563"/>
                <a:gd name="connsiteX156" fmla="*/ 1160183 w 1208088"/>
                <a:gd name="connsiteY156" fmla="*/ 1305974 h 1452563"/>
                <a:gd name="connsiteX157" fmla="*/ 1155742 w 1208088"/>
                <a:gd name="connsiteY157" fmla="*/ 1313589 h 1452563"/>
                <a:gd name="connsiteX158" fmla="*/ 1151300 w 1208088"/>
                <a:gd name="connsiteY158" fmla="*/ 1320570 h 1452563"/>
                <a:gd name="connsiteX159" fmla="*/ 1146542 w 1208088"/>
                <a:gd name="connsiteY159" fmla="*/ 1327867 h 1452563"/>
                <a:gd name="connsiteX160" fmla="*/ 1141148 w 1208088"/>
                <a:gd name="connsiteY160" fmla="*/ 1334531 h 1452563"/>
                <a:gd name="connsiteX161" fmla="*/ 1135755 w 1208088"/>
                <a:gd name="connsiteY161" fmla="*/ 1341194 h 1452563"/>
                <a:gd name="connsiteX162" fmla="*/ 1130362 w 1208088"/>
                <a:gd name="connsiteY162" fmla="*/ 1347857 h 1452563"/>
                <a:gd name="connsiteX163" fmla="*/ 1124334 w 1208088"/>
                <a:gd name="connsiteY163" fmla="*/ 1354203 h 1452563"/>
                <a:gd name="connsiteX164" fmla="*/ 1118306 w 1208088"/>
                <a:gd name="connsiteY164" fmla="*/ 1360548 h 1452563"/>
                <a:gd name="connsiteX165" fmla="*/ 1112278 w 1208088"/>
                <a:gd name="connsiteY165" fmla="*/ 1366577 h 1452563"/>
                <a:gd name="connsiteX166" fmla="*/ 1105299 w 1208088"/>
                <a:gd name="connsiteY166" fmla="*/ 1372288 h 1452563"/>
                <a:gd name="connsiteX167" fmla="*/ 1098637 w 1208088"/>
                <a:gd name="connsiteY167" fmla="*/ 1378000 h 1452563"/>
                <a:gd name="connsiteX168" fmla="*/ 1091657 w 1208088"/>
                <a:gd name="connsiteY168" fmla="*/ 1383394 h 1452563"/>
                <a:gd name="connsiteX169" fmla="*/ 1084360 w 1208088"/>
                <a:gd name="connsiteY169" fmla="*/ 1388470 h 1452563"/>
                <a:gd name="connsiteX170" fmla="*/ 1076746 w 1208088"/>
                <a:gd name="connsiteY170" fmla="*/ 1393230 h 1452563"/>
                <a:gd name="connsiteX171" fmla="*/ 1068815 w 1208088"/>
                <a:gd name="connsiteY171" fmla="*/ 1398306 h 1452563"/>
                <a:gd name="connsiteX172" fmla="*/ 1061201 w 1208088"/>
                <a:gd name="connsiteY172" fmla="*/ 1402748 h 1452563"/>
                <a:gd name="connsiteX173" fmla="*/ 1052636 w 1208088"/>
                <a:gd name="connsiteY173" fmla="*/ 1407190 h 1452563"/>
                <a:gd name="connsiteX174" fmla="*/ 1044070 w 1208088"/>
                <a:gd name="connsiteY174" fmla="*/ 1411633 h 1452563"/>
                <a:gd name="connsiteX175" fmla="*/ 1035187 w 1208088"/>
                <a:gd name="connsiteY175" fmla="*/ 1415440 h 1452563"/>
                <a:gd name="connsiteX176" fmla="*/ 1025986 w 1208088"/>
                <a:gd name="connsiteY176" fmla="*/ 1418930 h 1452563"/>
                <a:gd name="connsiteX177" fmla="*/ 1016469 w 1208088"/>
                <a:gd name="connsiteY177" fmla="*/ 1422420 h 1452563"/>
                <a:gd name="connsiteX178" fmla="*/ 1006634 w 1208088"/>
                <a:gd name="connsiteY178" fmla="*/ 1425593 h 1452563"/>
                <a:gd name="connsiteX179" fmla="*/ 996800 w 1208088"/>
                <a:gd name="connsiteY179" fmla="*/ 1428766 h 1452563"/>
                <a:gd name="connsiteX180" fmla="*/ 986330 w 1208088"/>
                <a:gd name="connsiteY180" fmla="*/ 1431305 h 1452563"/>
                <a:gd name="connsiteX181" fmla="*/ 976178 w 1208088"/>
                <a:gd name="connsiteY181" fmla="*/ 1433843 h 1452563"/>
                <a:gd name="connsiteX182" fmla="*/ 965074 w 1208088"/>
                <a:gd name="connsiteY182" fmla="*/ 1436064 h 1452563"/>
                <a:gd name="connsiteX183" fmla="*/ 953971 w 1208088"/>
                <a:gd name="connsiteY183" fmla="*/ 1437968 h 1452563"/>
                <a:gd name="connsiteX184" fmla="*/ 942550 w 1208088"/>
                <a:gd name="connsiteY184" fmla="*/ 1439554 h 1452563"/>
                <a:gd name="connsiteX185" fmla="*/ 930812 w 1208088"/>
                <a:gd name="connsiteY185" fmla="*/ 1440823 h 1452563"/>
                <a:gd name="connsiteX186" fmla="*/ 918756 w 1208088"/>
                <a:gd name="connsiteY186" fmla="*/ 1442093 h 1452563"/>
                <a:gd name="connsiteX187" fmla="*/ 906383 w 1208088"/>
                <a:gd name="connsiteY187" fmla="*/ 1443044 h 1452563"/>
                <a:gd name="connsiteX188" fmla="*/ 893693 w 1208088"/>
                <a:gd name="connsiteY188" fmla="*/ 1443362 h 1452563"/>
                <a:gd name="connsiteX189" fmla="*/ 740144 w 1208088"/>
                <a:gd name="connsiteY189" fmla="*/ 1448756 h 1452563"/>
                <a:gd name="connsiteX190" fmla="*/ 652583 w 1208088"/>
                <a:gd name="connsiteY190" fmla="*/ 1451611 h 1452563"/>
                <a:gd name="connsiteX191" fmla="*/ 613244 w 1208088"/>
                <a:gd name="connsiteY191" fmla="*/ 1452563 h 1452563"/>
                <a:gd name="connsiteX192" fmla="*/ 604044 w 1208088"/>
                <a:gd name="connsiteY192" fmla="*/ 1452563 h 1452563"/>
                <a:gd name="connsiteX193" fmla="*/ 595161 w 1208088"/>
                <a:gd name="connsiteY193" fmla="*/ 1452563 h 1452563"/>
                <a:gd name="connsiteX194" fmla="*/ 555505 w 1208088"/>
                <a:gd name="connsiteY194" fmla="*/ 1451611 h 1452563"/>
                <a:gd name="connsiteX195" fmla="*/ 467944 w 1208088"/>
                <a:gd name="connsiteY195" fmla="*/ 1448756 h 1452563"/>
                <a:gd name="connsiteX196" fmla="*/ 314395 w 1208088"/>
                <a:gd name="connsiteY196" fmla="*/ 1443362 h 1452563"/>
                <a:gd name="connsiteX197" fmla="*/ 302022 w 1208088"/>
                <a:gd name="connsiteY197" fmla="*/ 1443044 h 1452563"/>
                <a:gd name="connsiteX198" fmla="*/ 289332 w 1208088"/>
                <a:gd name="connsiteY198" fmla="*/ 1442093 h 1452563"/>
                <a:gd name="connsiteX199" fmla="*/ 277276 w 1208088"/>
                <a:gd name="connsiteY199" fmla="*/ 1440823 h 1452563"/>
                <a:gd name="connsiteX200" fmla="*/ 265856 w 1208088"/>
                <a:gd name="connsiteY200" fmla="*/ 1439554 h 1452563"/>
                <a:gd name="connsiteX201" fmla="*/ 254117 w 1208088"/>
                <a:gd name="connsiteY201" fmla="*/ 1437968 h 1452563"/>
                <a:gd name="connsiteX202" fmla="*/ 243014 w 1208088"/>
                <a:gd name="connsiteY202" fmla="*/ 1436064 h 1452563"/>
                <a:gd name="connsiteX203" fmla="*/ 232227 w 1208088"/>
                <a:gd name="connsiteY203" fmla="*/ 1433843 h 1452563"/>
                <a:gd name="connsiteX204" fmla="*/ 221758 w 1208088"/>
                <a:gd name="connsiteY204" fmla="*/ 1431305 h 1452563"/>
                <a:gd name="connsiteX205" fmla="*/ 211288 w 1208088"/>
                <a:gd name="connsiteY205" fmla="*/ 1428766 h 1452563"/>
                <a:gd name="connsiteX206" fmla="*/ 201454 w 1208088"/>
                <a:gd name="connsiteY206" fmla="*/ 1425593 h 1452563"/>
                <a:gd name="connsiteX207" fmla="*/ 191619 w 1208088"/>
                <a:gd name="connsiteY207" fmla="*/ 1422420 h 1452563"/>
                <a:gd name="connsiteX208" fmla="*/ 182419 w 1208088"/>
                <a:gd name="connsiteY208" fmla="*/ 1418930 h 1452563"/>
                <a:gd name="connsiteX209" fmla="*/ 172901 w 1208088"/>
                <a:gd name="connsiteY209" fmla="*/ 1415440 h 1452563"/>
                <a:gd name="connsiteX210" fmla="*/ 164336 w 1208088"/>
                <a:gd name="connsiteY210" fmla="*/ 1411633 h 1452563"/>
                <a:gd name="connsiteX211" fmla="*/ 155452 w 1208088"/>
                <a:gd name="connsiteY211" fmla="*/ 1407190 h 1452563"/>
                <a:gd name="connsiteX212" fmla="*/ 147521 w 1208088"/>
                <a:gd name="connsiteY212" fmla="*/ 1402748 h 1452563"/>
                <a:gd name="connsiteX213" fmla="*/ 139273 w 1208088"/>
                <a:gd name="connsiteY213" fmla="*/ 1398306 h 1452563"/>
                <a:gd name="connsiteX214" fmla="*/ 131342 w 1208088"/>
                <a:gd name="connsiteY214" fmla="*/ 1393230 h 1452563"/>
                <a:gd name="connsiteX215" fmla="*/ 123728 w 1208088"/>
                <a:gd name="connsiteY215" fmla="*/ 1388470 h 1452563"/>
                <a:gd name="connsiteX216" fmla="*/ 116431 w 1208088"/>
                <a:gd name="connsiteY216" fmla="*/ 1383394 h 1452563"/>
                <a:gd name="connsiteX217" fmla="*/ 109768 w 1208088"/>
                <a:gd name="connsiteY217" fmla="*/ 1378000 h 1452563"/>
                <a:gd name="connsiteX218" fmla="*/ 102789 w 1208088"/>
                <a:gd name="connsiteY218" fmla="*/ 1372288 h 1452563"/>
                <a:gd name="connsiteX219" fmla="*/ 96127 w 1208088"/>
                <a:gd name="connsiteY219" fmla="*/ 1366577 h 1452563"/>
                <a:gd name="connsiteX220" fmla="*/ 89782 w 1208088"/>
                <a:gd name="connsiteY220" fmla="*/ 1360548 h 1452563"/>
                <a:gd name="connsiteX221" fmla="*/ 83754 w 1208088"/>
                <a:gd name="connsiteY221" fmla="*/ 1354203 h 1452563"/>
                <a:gd name="connsiteX222" fmla="*/ 78044 w 1208088"/>
                <a:gd name="connsiteY222" fmla="*/ 1347857 h 1452563"/>
                <a:gd name="connsiteX223" fmla="*/ 72333 w 1208088"/>
                <a:gd name="connsiteY223" fmla="*/ 1341194 h 1452563"/>
                <a:gd name="connsiteX224" fmla="*/ 66940 w 1208088"/>
                <a:gd name="connsiteY224" fmla="*/ 1334531 h 1452563"/>
                <a:gd name="connsiteX225" fmla="*/ 61864 w 1208088"/>
                <a:gd name="connsiteY225" fmla="*/ 1327867 h 1452563"/>
                <a:gd name="connsiteX226" fmla="*/ 56788 w 1208088"/>
                <a:gd name="connsiteY226" fmla="*/ 1320570 h 1452563"/>
                <a:gd name="connsiteX227" fmla="*/ 52346 w 1208088"/>
                <a:gd name="connsiteY227" fmla="*/ 1313589 h 1452563"/>
                <a:gd name="connsiteX228" fmla="*/ 47905 w 1208088"/>
                <a:gd name="connsiteY228" fmla="*/ 1305974 h 1452563"/>
                <a:gd name="connsiteX229" fmla="*/ 43780 w 1208088"/>
                <a:gd name="connsiteY229" fmla="*/ 1298677 h 1452563"/>
                <a:gd name="connsiteX230" fmla="*/ 39339 w 1208088"/>
                <a:gd name="connsiteY230" fmla="*/ 1291062 h 1452563"/>
                <a:gd name="connsiteX231" fmla="*/ 35849 w 1208088"/>
                <a:gd name="connsiteY231" fmla="*/ 1283129 h 1452563"/>
                <a:gd name="connsiteX232" fmla="*/ 32360 w 1208088"/>
                <a:gd name="connsiteY232" fmla="*/ 1275197 h 1452563"/>
                <a:gd name="connsiteX233" fmla="*/ 28870 w 1208088"/>
                <a:gd name="connsiteY233" fmla="*/ 1266947 h 1452563"/>
                <a:gd name="connsiteX234" fmla="*/ 25697 w 1208088"/>
                <a:gd name="connsiteY234" fmla="*/ 1259015 h 1452563"/>
                <a:gd name="connsiteX235" fmla="*/ 22525 w 1208088"/>
                <a:gd name="connsiteY235" fmla="*/ 1250448 h 1452563"/>
                <a:gd name="connsiteX236" fmla="*/ 19670 w 1208088"/>
                <a:gd name="connsiteY236" fmla="*/ 1242199 h 1452563"/>
                <a:gd name="connsiteX237" fmla="*/ 17132 w 1208088"/>
                <a:gd name="connsiteY237" fmla="*/ 1233314 h 1452563"/>
                <a:gd name="connsiteX238" fmla="*/ 14911 w 1208088"/>
                <a:gd name="connsiteY238" fmla="*/ 1224747 h 1452563"/>
                <a:gd name="connsiteX239" fmla="*/ 12690 w 1208088"/>
                <a:gd name="connsiteY239" fmla="*/ 1215863 h 1452563"/>
                <a:gd name="connsiteX240" fmla="*/ 10786 w 1208088"/>
                <a:gd name="connsiteY240" fmla="*/ 1206979 h 1452563"/>
                <a:gd name="connsiteX241" fmla="*/ 8883 w 1208088"/>
                <a:gd name="connsiteY241" fmla="*/ 1197778 h 1452563"/>
                <a:gd name="connsiteX242" fmla="*/ 7297 w 1208088"/>
                <a:gd name="connsiteY242" fmla="*/ 1188893 h 1452563"/>
                <a:gd name="connsiteX243" fmla="*/ 4442 w 1208088"/>
                <a:gd name="connsiteY243" fmla="*/ 1170173 h 1452563"/>
                <a:gd name="connsiteX244" fmla="*/ 2221 w 1208088"/>
                <a:gd name="connsiteY244" fmla="*/ 1151453 h 1452563"/>
                <a:gd name="connsiteX245" fmla="*/ 952 w 1208088"/>
                <a:gd name="connsiteY245" fmla="*/ 1131781 h 1452563"/>
                <a:gd name="connsiteX246" fmla="*/ 317 w 1208088"/>
                <a:gd name="connsiteY246" fmla="*/ 1112426 h 1452563"/>
                <a:gd name="connsiteX247" fmla="*/ 0 w 1208088"/>
                <a:gd name="connsiteY247" fmla="*/ 1092437 h 1452563"/>
                <a:gd name="connsiteX248" fmla="*/ 634 w 1208088"/>
                <a:gd name="connsiteY248" fmla="*/ 1072447 h 1452563"/>
                <a:gd name="connsiteX249" fmla="*/ 1586 w 1208088"/>
                <a:gd name="connsiteY249" fmla="*/ 1052458 h 1452563"/>
                <a:gd name="connsiteX250" fmla="*/ 3172 w 1208088"/>
                <a:gd name="connsiteY250" fmla="*/ 1032151 h 1452563"/>
                <a:gd name="connsiteX251" fmla="*/ 5393 w 1208088"/>
                <a:gd name="connsiteY251" fmla="*/ 1011845 h 1452563"/>
                <a:gd name="connsiteX252" fmla="*/ 8248 w 1208088"/>
                <a:gd name="connsiteY252" fmla="*/ 990903 h 1452563"/>
                <a:gd name="connsiteX253" fmla="*/ 11421 w 1208088"/>
                <a:gd name="connsiteY253" fmla="*/ 970279 h 1452563"/>
                <a:gd name="connsiteX254" fmla="*/ 14911 w 1208088"/>
                <a:gd name="connsiteY254" fmla="*/ 949655 h 1452563"/>
                <a:gd name="connsiteX255" fmla="*/ 19035 w 1208088"/>
                <a:gd name="connsiteY255" fmla="*/ 929031 h 1452563"/>
                <a:gd name="connsiteX256" fmla="*/ 23476 w 1208088"/>
                <a:gd name="connsiteY256" fmla="*/ 908407 h 1452563"/>
                <a:gd name="connsiteX257" fmla="*/ 28235 w 1208088"/>
                <a:gd name="connsiteY257" fmla="*/ 887783 h 1452563"/>
                <a:gd name="connsiteX258" fmla="*/ 33628 w 1208088"/>
                <a:gd name="connsiteY258" fmla="*/ 867477 h 1452563"/>
                <a:gd name="connsiteX259" fmla="*/ 39022 w 1208088"/>
                <a:gd name="connsiteY259" fmla="*/ 847170 h 1452563"/>
                <a:gd name="connsiteX260" fmla="*/ 45050 w 1208088"/>
                <a:gd name="connsiteY260" fmla="*/ 826863 h 1452563"/>
                <a:gd name="connsiteX261" fmla="*/ 51077 w 1208088"/>
                <a:gd name="connsiteY261" fmla="*/ 807191 h 1452563"/>
                <a:gd name="connsiteX262" fmla="*/ 58057 w 1208088"/>
                <a:gd name="connsiteY262" fmla="*/ 787519 h 1452563"/>
                <a:gd name="connsiteX263" fmla="*/ 64402 w 1208088"/>
                <a:gd name="connsiteY263" fmla="*/ 768164 h 1452563"/>
                <a:gd name="connsiteX264" fmla="*/ 71381 w 1208088"/>
                <a:gd name="connsiteY264" fmla="*/ 748492 h 1452563"/>
                <a:gd name="connsiteX265" fmla="*/ 78678 w 1208088"/>
                <a:gd name="connsiteY265" fmla="*/ 729772 h 1452563"/>
                <a:gd name="connsiteX266" fmla="*/ 85975 w 1208088"/>
                <a:gd name="connsiteY266" fmla="*/ 711369 h 1452563"/>
                <a:gd name="connsiteX267" fmla="*/ 93906 w 1208088"/>
                <a:gd name="connsiteY267" fmla="*/ 693283 h 1452563"/>
                <a:gd name="connsiteX268" fmla="*/ 101520 w 1208088"/>
                <a:gd name="connsiteY268" fmla="*/ 675832 h 1452563"/>
                <a:gd name="connsiteX269" fmla="*/ 109134 w 1208088"/>
                <a:gd name="connsiteY269" fmla="*/ 658698 h 1452563"/>
                <a:gd name="connsiteX270" fmla="*/ 117065 w 1208088"/>
                <a:gd name="connsiteY270" fmla="*/ 641882 h 1452563"/>
                <a:gd name="connsiteX271" fmla="*/ 124996 w 1208088"/>
                <a:gd name="connsiteY271" fmla="*/ 626017 h 1452563"/>
                <a:gd name="connsiteX272" fmla="*/ 133245 w 1208088"/>
                <a:gd name="connsiteY272" fmla="*/ 610153 h 1452563"/>
                <a:gd name="connsiteX273" fmla="*/ 141176 w 1208088"/>
                <a:gd name="connsiteY273" fmla="*/ 595557 h 1452563"/>
                <a:gd name="connsiteX274" fmla="*/ 149425 w 1208088"/>
                <a:gd name="connsiteY274" fmla="*/ 581279 h 1452563"/>
                <a:gd name="connsiteX275" fmla="*/ 157356 w 1208088"/>
                <a:gd name="connsiteY275" fmla="*/ 567318 h 1452563"/>
                <a:gd name="connsiteX276" fmla="*/ 165604 w 1208088"/>
                <a:gd name="connsiteY276" fmla="*/ 554309 h 1452563"/>
                <a:gd name="connsiteX277" fmla="*/ 173536 w 1208088"/>
                <a:gd name="connsiteY277" fmla="*/ 542252 h 1452563"/>
                <a:gd name="connsiteX278" fmla="*/ 181467 w 1208088"/>
                <a:gd name="connsiteY278" fmla="*/ 530830 h 1452563"/>
                <a:gd name="connsiteX279" fmla="*/ 189081 w 1208088"/>
                <a:gd name="connsiteY279" fmla="*/ 519725 h 1452563"/>
                <a:gd name="connsiteX280" fmla="*/ 197012 w 1208088"/>
                <a:gd name="connsiteY280" fmla="*/ 510206 h 1452563"/>
                <a:gd name="connsiteX281" fmla="*/ 204309 w 1208088"/>
                <a:gd name="connsiteY281" fmla="*/ 501004 h 1452563"/>
                <a:gd name="connsiteX282" fmla="*/ 211606 w 1208088"/>
                <a:gd name="connsiteY282" fmla="*/ 493072 h 1452563"/>
                <a:gd name="connsiteX283" fmla="*/ 218902 w 1208088"/>
                <a:gd name="connsiteY283" fmla="*/ 485457 h 1452563"/>
                <a:gd name="connsiteX284" fmla="*/ 225248 w 1208088"/>
                <a:gd name="connsiteY284" fmla="*/ 479428 h 1452563"/>
                <a:gd name="connsiteX285" fmla="*/ 232862 w 1208088"/>
                <a:gd name="connsiteY285" fmla="*/ 473083 h 1452563"/>
                <a:gd name="connsiteX286" fmla="*/ 248407 w 1208088"/>
                <a:gd name="connsiteY286" fmla="*/ 460074 h 1452563"/>
                <a:gd name="connsiteX287" fmla="*/ 265538 w 1208088"/>
                <a:gd name="connsiteY287" fmla="*/ 446430 h 1452563"/>
                <a:gd name="connsiteX288" fmla="*/ 283622 w 1208088"/>
                <a:gd name="connsiteY288" fmla="*/ 432469 h 1452563"/>
                <a:gd name="connsiteX289" fmla="*/ 322009 w 1208088"/>
                <a:gd name="connsiteY289" fmla="*/ 404548 h 1452563"/>
                <a:gd name="connsiteX290" fmla="*/ 360396 w 1208088"/>
                <a:gd name="connsiteY290" fmla="*/ 375991 h 1452563"/>
                <a:gd name="connsiteX291" fmla="*/ 379114 w 1208088"/>
                <a:gd name="connsiteY291" fmla="*/ 362030 h 1452563"/>
                <a:gd name="connsiteX292" fmla="*/ 396562 w 1208088"/>
                <a:gd name="connsiteY292" fmla="*/ 348387 h 1452563"/>
                <a:gd name="connsiteX293" fmla="*/ 412742 w 1208088"/>
                <a:gd name="connsiteY293" fmla="*/ 335060 h 1452563"/>
                <a:gd name="connsiteX294" fmla="*/ 420039 w 1208088"/>
                <a:gd name="connsiteY294" fmla="*/ 328397 h 1452563"/>
                <a:gd name="connsiteX295" fmla="*/ 427018 w 1208088"/>
                <a:gd name="connsiteY295" fmla="*/ 322369 h 1452563"/>
                <a:gd name="connsiteX296" fmla="*/ 433364 w 1208088"/>
                <a:gd name="connsiteY296" fmla="*/ 316340 h 1452563"/>
                <a:gd name="connsiteX297" fmla="*/ 439391 w 1208088"/>
                <a:gd name="connsiteY297" fmla="*/ 309994 h 1452563"/>
                <a:gd name="connsiteX298" fmla="*/ 444784 w 1208088"/>
                <a:gd name="connsiteY298" fmla="*/ 304283 h 1452563"/>
                <a:gd name="connsiteX299" fmla="*/ 449226 w 1208088"/>
                <a:gd name="connsiteY299" fmla="*/ 298572 h 1452563"/>
                <a:gd name="connsiteX300" fmla="*/ 453033 w 1208088"/>
                <a:gd name="connsiteY300" fmla="*/ 293178 h 1452563"/>
                <a:gd name="connsiteX301" fmla="*/ 456523 w 1208088"/>
                <a:gd name="connsiteY301" fmla="*/ 287784 h 1452563"/>
                <a:gd name="connsiteX302" fmla="*/ 459061 w 1208088"/>
                <a:gd name="connsiteY302" fmla="*/ 283024 h 1452563"/>
                <a:gd name="connsiteX303" fmla="*/ 460647 w 1208088"/>
                <a:gd name="connsiteY303" fmla="*/ 277948 h 1452563"/>
                <a:gd name="connsiteX304" fmla="*/ 461282 w 1208088"/>
                <a:gd name="connsiteY304" fmla="*/ 274775 h 1452563"/>
                <a:gd name="connsiteX305" fmla="*/ 461916 w 1208088"/>
                <a:gd name="connsiteY305" fmla="*/ 271919 h 1452563"/>
                <a:gd name="connsiteX306" fmla="*/ 456840 w 1208088"/>
                <a:gd name="connsiteY306" fmla="*/ 270967 h 1452563"/>
                <a:gd name="connsiteX307" fmla="*/ 452081 w 1208088"/>
                <a:gd name="connsiteY307" fmla="*/ 269698 h 1452563"/>
                <a:gd name="connsiteX308" fmla="*/ 448274 w 1208088"/>
                <a:gd name="connsiteY308" fmla="*/ 267794 h 1452563"/>
                <a:gd name="connsiteX309" fmla="*/ 444784 w 1208088"/>
                <a:gd name="connsiteY309" fmla="*/ 265256 h 1452563"/>
                <a:gd name="connsiteX310" fmla="*/ 441929 w 1208088"/>
                <a:gd name="connsiteY310" fmla="*/ 262083 h 1452563"/>
                <a:gd name="connsiteX311" fmla="*/ 440660 w 1208088"/>
                <a:gd name="connsiteY311" fmla="*/ 260497 h 1452563"/>
                <a:gd name="connsiteX312" fmla="*/ 439708 w 1208088"/>
                <a:gd name="connsiteY312" fmla="*/ 258910 h 1452563"/>
                <a:gd name="connsiteX313" fmla="*/ 438757 w 1208088"/>
                <a:gd name="connsiteY313" fmla="*/ 257324 h 1452563"/>
                <a:gd name="connsiteX314" fmla="*/ 438440 w 1208088"/>
                <a:gd name="connsiteY314" fmla="*/ 255420 h 1452563"/>
                <a:gd name="connsiteX315" fmla="*/ 438122 w 1208088"/>
                <a:gd name="connsiteY315" fmla="*/ 253834 h 1452563"/>
                <a:gd name="connsiteX316" fmla="*/ 437488 w 1208088"/>
                <a:gd name="connsiteY316" fmla="*/ 251930 h 1452563"/>
                <a:gd name="connsiteX317" fmla="*/ 438122 w 1208088"/>
                <a:gd name="connsiteY317" fmla="*/ 250026 h 1452563"/>
                <a:gd name="connsiteX318" fmla="*/ 438440 w 1208088"/>
                <a:gd name="connsiteY318" fmla="*/ 248122 h 1452563"/>
                <a:gd name="connsiteX319" fmla="*/ 438757 w 1208088"/>
                <a:gd name="connsiteY319" fmla="*/ 246536 h 1452563"/>
                <a:gd name="connsiteX320" fmla="*/ 439708 w 1208088"/>
                <a:gd name="connsiteY320" fmla="*/ 244315 h 1452563"/>
                <a:gd name="connsiteX321" fmla="*/ 440660 w 1208088"/>
                <a:gd name="connsiteY321" fmla="*/ 242728 h 1452563"/>
                <a:gd name="connsiteX322" fmla="*/ 441929 w 1208088"/>
                <a:gd name="connsiteY322" fmla="*/ 241142 h 1452563"/>
                <a:gd name="connsiteX323" fmla="*/ 444784 w 1208088"/>
                <a:gd name="connsiteY323" fmla="*/ 238286 h 1452563"/>
                <a:gd name="connsiteX324" fmla="*/ 448274 w 1208088"/>
                <a:gd name="connsiteY324" fmla="*/ 236065 h 1452563"/>
                <a:gd name="connsiteX325" fmla="*/ 452081 w 1208088"/>
                <a:gd name="connsiteY325" fmla="*/ 234161 h 1452563"/>
                <a:gd name="connsiteX326" fmla="*/ 456840 w 1208088"/>
                <a:gd name="connsiteY326" fmla="*/ 232575 h 1452563"/>
                <a:gd name="connsiteX327" fmla="*/ 461916 w 1208088"/>
                <a:gd name="connsiteY327" fmla="*/ 231940 h 1452563"/>
                <a:gd name="connsiteX328" fmla="*/ 460647 w 1208088"/>
                <a:gd name="connsiteY328" fmla="*/ 227498 h 1452563"/>
                <a:gd name="connsiteX329" fmla="*/ 459378 w 1208088"/>
                <a:gd name="connsiteY329" fmla="*/ 223374 h 1452563"/>
                <a:gd name="connsiteX330" fmla="*/ 457792 w 1208088"/>
                <a:gd name="connsiteY330" fmla="*/ 219249 h 1452563"/>
                <a:gd name="connsiteX331" fmla="*/ 456206 w 1208088"/>
                <a:gd name="connsiteY331" fmla="*/ 215124 h 1452563"/>
                <a:gd name="connsiteX332" fmla="*/ 451764 w 1208088"/>
                <a:gd name="connsiteY332" fmla="*/ 206874 h 1452563"/>
                <a:gd name="connsiteX333" fmla="*/ 447005 w 1208088"/>
                <a:gd name="connsiteY333" fmla="*/ 198307 h 1452563"/>
                <a:gd name="connsiteX334" fmla="*/ 441295 w 1208088"/>
                <a:gd name="connsiteY334" fmla="*/ 189423 h 1452563"/>
                <a:gd name="connsiteX335" fmla="*/ 434632 w 1208088"/>
                <a:gd name="connsiteY335" fmla="*/ 180222 h 1452563"/>
                <a:gd name="connsiteX336" fmla="*/ 420039 w 1208088"/>
                <a:gd name="connsiteY336" fmla="*/ 159598 h 1452563"/>
                <a:gd name="connsiteX337" fmla="*/ 412108 w 1208088"/>
                <a:gd name="connsiteY337" fmla="*/ 147541 h 1452563"/>
                <a:gd name="connsiteX338" fmla="*/ 403542 w 1208088"/>
                <a:gd name="connsiteY338" fmla="*/ 134532 h 1452563"/>
                <a:gd name="connsiteX339" fmla="*/ 394024 w 1208088"/>
                <a:gd name="connsiteY339" fmla="*/ 120254 h 1452563"/>
                <a:gd name="connsiteX340" fmla="*/ 384190 w 1208088"/>
                <a:gd name="connsiteY340" fmla="*/ 104706 h 1452563"/>
                <a:gd name="connsiteX341" fmla="*/ 374355 w 1208088"/>
                <a:gd name="connsiteY341" fmla="*/ 87573 h 1452563"/>
                <a:gd name="connsiteX342" fmla="*/ 363886 w 1208088"/>
                <a:gd name="connsiteY342" fmla="*/ 68535 h 1452563"/>
                <a:gd name="connsiteX343" fmla="*/ 353099 w 1208088"/>
                <a:gd name="connsiteY343" fmla="*/ 47911 h 1452563"/>
                <a:gd name="connsiteX344" fmla="*/ 341996 w 1208088"/>
                <a:gd name="connsiteY344" fmla="*/ 25066 h 1452563"/>
                <a:gd name="connsiteX345" fmla="*/ 352782 w 1208088"/>
                <a:gd name="connsiteY345" fmla="*/ 20307 h 1452563"/>
                <a:gd name="connsiteX346" fmla="*/ 362617 w 1208088"/>
                <a:gd name="connsiteY346" fmla="*/ 15865 h 1452563"/>
                <a:gd name="connsiteX347" fmla="*/ 372134 w 1208088"/>
                <a:gd name="connsiteY347" fmla="*/ 13009 h 1452563"/>
                <a:gd name="connsiteX348" fmla="*/ 380700 w 1208088"/>
                <a:gd name="connsiteY348" fmla="*/ 11105 h 1452563"/>
                <a:gd name="connsiteX349" fmla="*/ 388948 w 1208088"/>
                <a:gd name="connsiteY349" fmla="*/ 9836 h 1452563"/>
                <a:gd name="connsiteX350" fmla="*/ 396562 w 1208088"/>
                <a:gd name="connsiteY350" fmla="*/ 9519 h 1452563"/>
                <a:gd name="connsiteX351" fmla="*/ 403859 w 1208088"/>
                <a:gd name="connsiteY351" fmla="*/ 9519 h 1452563"/>
                <a:gd name="connsiteX352" fmla="*/ 410522 w 1208088"/>
                <a:gd name="connsiteY352" fmla="*/ 10471 h 1452563"/>
                <a:gd name="connsiteX353" fmla="*/ 416549 w 1208088"/>
                <a:gd name="connsiteY353" fmla="*/ 12057 h 1452563"/>
                <a:gd name="connsiteX354" fmla="*/ 422894 w 1208088"/>
                <a:gd name="connsiteY354" fmla="*/ 14278 h 1452563"/>
                <a:gd name="connsiteX355" fmla="*/ 428288 w 1208088"/>
                <a:gd name="connsiteY355" fmla="*/ 16816 h 1452563"/>
                <a:gd name="connsiteX356" fmla="*/ 433681 w 1208088"/>
                <a:gd name="connsiteY356" fmla="*/ 19989 h 1452563"/>
                <a:gd name="connsiteX357" fmla="*/ 439074 w 1208088"/>
                <a:gd name="connsiteY357" fmla="*/ 23162 h 1452563"/>
                <a:gd name="connsiteX358" fmla="*/ 443833 w 1208088"/>
                <a:gd name="connsiteY358" fmla="*/ 26970 h 1452563"/>
                <a:gd name="connsiteX359" fmla="*/ 448592 w 1208088"/>
                <a:gd name="connsiteY359" fmla="*/ 30777 h 1452563"/>
                <a:gd name="connsiteX360" fmla="*/ 453033 w 1208088"/>
                <a:gd name="connsiteY360" fmla="*/ 34585 h 1452563"/>
                <a:gd name="connsiteX361" fmla="*/ 462550 w 1208088"/>
                <a:gd name="connsiteY361" fmla="*/ 43152 h 1452563"/>
                <a:gd name="connsiteX362" fmla="*/ 471434 w 1208088"/>
                <a:gd name="connsiteY362" fmla="*/ 51401 h 1452563"/>
                <a:gd name="connsiteX363" fmla="*/ 476510 w 1208088"/>
                <a:gd name="connsiteY363" fmla="*/ 55843 h 1452563"/>
                <a:gd name="connsiteX364" fmla="*/ 481268 w 1208088"/>
                <a:gd name="connsiteY364" fmla="*/ 59651 h 1452563"/>
                <a:gd name="connsiteX365" fmla="*/ 486027 w 1208088"/>
                <a:gd name="connsiteY365" fmla="*/ 63141 h 1452563"/>
                <a:gd name="connsiteX366" fmla="*/ 491738 w 1208088"/>
                <a:gd name="connsiteY366" fmla="*/ 66314 h 1452563"/>
                <a:gd name="connsiteX367" fmla="*/ 497131 w 1208088"/>
                <a:gd name="connsiteY367" fmla="*/ 69170 h 1452563"/>
                <a:gd name="connsiteX368" fmla="*/ 502841 w 1208088"/>
                <a:gd name="connsiteY368" fmla="*/ 72025 h 1452563"/>
                <a:gd name="connsiteX369" fmla="*/ 509186 w 1208088"/>
                <a:gd name="connsiteY369" fmla="*/ 73929 h 1452563"/>
                <a:gd name="connsiteX370" fmla="*/ 515531 w 1208088"/>
                <a:gd name="connsiteY370" fmla="*/ 75198 h 1452563"/>
                <a:gd name="connsiteX371" fmla="*/ 522194 w 1208088"/>
                <a:gd name="connsiteY371" fmla="*/ 76150 h 1452563"/>
                <a:gd name="connsiteX372" fmla="*/ 529808 w 1208088"/>
                <a:gd name="connsiteY372" fmla="*/ 76150 h 1452563"/>
                <a:gd name="connsiteX373" fmla="*/ 537739 w 1208088"/>
                <a:gd name="connsiteY373" fmla="*/ 75515 h 1452563"/>
                <a:gd name="connsiteX374" fmla="*/ 546304 w 1208088"/>
                <a:gd name="connsiteY374" fmla="*/ 74246 h 1452563"/>
                <a:gd name="connsiteX375" fmla="*/ 557408 w 1208088"/>
                <a:gd name="connsiteY375" fmla="*/ 68218 h 1452563"/>
                <a:gd name="connsiteX376" fmla="*/ 568195 w 1208088"/>
                <a:gd name="connsiteY376" fmla="*/ 62824 h 1452563"/>
                <a:gd name="connsiteX377" fmla="*/ 587864 w 1208088"/>
                <a:gd name="connsiteY377" fmla="*/ 51719 h 1452563"/>
                <a:gd name="connsiteX378" fmla="*/ 605313 w 1208088"/>
                <a:gd name="connsiteY378" fmla="*/ 41882 h 1452563"/>
                <a:gd name="connsiteX379" fmla="*/ 620858 w 1208088"/>
                <a:gd name="connsiteY379" fmla="*/ 32681 h 1452563"/>
                <a:gd name="connsiteX380" fmla="*/ 635452 w 1208088"/>
                <a:gd name="connsiteY380" fmla="*/ 24749 h 1452563"/>
                <a:gd name="connsiteX381" fmla="*/ 648776 w 1208088"/>
                <a:gd name="connsiteY381" fmla="*/ 17134 h 1452563"/>
                <a:gd name="connsiteX382" fmla="*/ 655438 w 1208088"/>
                <a:gd name="connsiteY382" fmla="*/ 13961 h 1452563"/>
                <a:gd name="connsiteX383" fmla="*/ 661784 w 1208088"/>
                <a:gd name="connsiteY383" fmla="*/ 11422 h 1452563"/>
                <a:gd name="connsiteX384" fmla="*/ 668446 w 1208088"/>
                <a:gd name="connsiteY384" fmla="*/ 8884 h 1452563"/>
                <a:gd name="connsiteX385" fmla="*/ 675108 w 1208088"/>
                <a:gd name="connsiteY385" fmla="*/ 6663 h 1452563"/>
                <a:gd name="connsiteX386" fmla="*/ 682088 w 1208088"/>
                <a:gd name="connsiteY386" fmla="*/ 4759 h 1452563"/>
                <a:gd name="connsiteX387" fmla="*/ 688750 w 1208088"/>
                <a:gd name="connsiteY387" fmla="*/ 3173 h 1452563"/>
                <a:gd name="connsiteX388" fmla="*/ 695729 w 1208088"/>
                <a:gd name="connsiteY388" fmla="*/ 1586 h 1452563"/>
                <a:gd name="connsiteX389" fmla="*/ 703343 w 1208088"/>
                <a:gd name="connsiteY389" fmla="*/ 635 h 1452563"/>
                <a:gd name="connsiteX390" fmla="*/ 710957 w 1208088"/>
                <a:gd name="connsiteY390" fmla="*/ 317 h 145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</a:cxnLst>
              <a:rect l="l" t="t" r="r" b="b"/>
              <a:pathLst>
                <a:path w="1208088" h="1452563">
                  <a:moveTo>
                    <a:pt x="331068" y="665573"/>
                  </a:moveTo>
                  <a:cubicBezTo>
                    <a:pt x="331068" y="665573"/>
                    <a:pt x="331068" y="665573"/>
                    <a:pt x="508820" y="932822"/>
                  </a:cubicBezTo>
                  <a:cubicBezTo>
                    <a:pt x="508820" y="932822"/>
                    <a:pt x="508820" y="932822"/>
                    <a:pt x="369158" y="932822"/>
                  </a:cubicBezTo>
                  <a:cubicBezTo>
                    <a:pt x="369158" y="932822"/>
                    <a:pt x="369158" y="932822"/>
                    <a:pt x="369158" y="983727"/>
                  </a:cubicBezTo>
                  <a:cubicBezTo>
                    <a:pt x="369158" y="983727"/>
                    <a:pt x="369158" y="983727"/>
                    <a:pt x="534213" y="983727"/>
                  </a:cubicBezTo>
                  <a:cubicBezTo>
                    <a:pt x="534213" y="983727"/>
                    <a:pt x="534213" y="983727"/>
                    <a:pt x="534213" y="1034632"/>
                  </a:cubicBezTo>
                  <a:cubicBezTo>
                    <a:pt x="534213" y="1034632"/>
                    <a:pt x="534213" y="1034632"/>
                    <a:pt x="369158" y="1034632"/>
                  </a:cubicBezTo>
                  <a:cubicBezTo>
                    <a:pt x="369158" y="1034632"/>
                    <a:pt x="369158" y="1034632"/>
                    <a:pt x="369158" y="1085536"/>
                  </a:cubicBezTo>
                  <a:cubicBezTo>
                    <a:pt x="369158" y="1085536"/>
                    <a:pt x="369158" y="1085536"/>
                    <a:pt x="534213" y="1085536"/>
                  </a:cubicBezTo>
                  <a:cubicBezTo>
                    <a:pt x="534213" y="1085536"/>
                    <a:pt x="534213" y="1085536"/>
                    <a:pt x="534213" y="1238250"/>
                  </a:cubicBezTo>
                  <a:cubicBezTo>
                    <a:pt x="534213" y="1238250"/>
                    <a:pt x="534213" y="1238250"/>
                    <a:pt x="673875" y="1238250"/>
                  </a:cubicBezTo>
                  <a:cubicBezTo>
                    <a:pt x="673875" y="1238250"/>
                    <a:pt x="673875" y="1238250"/>
                    <a:pt x="673875" y="1085536"/>
                  </a:cubicBezTo>
                  <a:cubicBezTo>
                    <a:pt x="673875" y="1085536"/>
                    <a:pt x="673875" y="1085536"/>
                    <a:pt x="864324" y="1085536"/>
                  </a:cubicBezTo>
                  <a:cubicBezTo>
                    <a:pt x="864324" y="1085536"/>
                    <a:pt x="864324" y="1085536"/>
                    <a:pt x="864324" y="1034632"/>
                  </a:cubicBezTo>
                  <a:cubicBezTo>
                    <a:pt x="864324" y="1034632"/>
                    <a:pt x="864324" y="1034632"/>
                    <a:pt x="673875" y="1034632"/>
                  </a:cubicBezTo>
                  <a:cubicBezTo>
                    <a:pt x="673875" y="1034632"/>
                    <a:pt x="673875" y="1034632"/>
                    <a:pt x="673875" y="983727"/>
                  </a:cubicBezTo>
                  <a:cubicBezTo>
                    <a:pt x="673875" y="983727"/>
                    <a:pt x="673875" y="983727"/>
                    <a:pt x="864324" y="983727"/>
                  </a:cubicBezTo>
                  <a:cubicBezTo>
                    <a:pt x="864324" y="983727"/>
                    <a:pt x="864324" y="983727"/>
                    <a:pt x="864324" y="932822"/>
                  </a:cubicBezTo>
                  <a:cubicBezTo>
                    <a:pt x="864324" y="932822"/>
                    <a:pt x="864324" y="932822"/>
                    <a:pt x="699268" y="932822"/>
                  </a:cubicBezTo>
                  <a:cubicBezTo>
                    <a:pt x="699268" y="932822"/>
                    <a:pt x="699268" y="932822"/>
                    <a:pt x="877020" y="665573"/>
                  </a:cubicBezTo>
                  <a:cubicBezTo>
                    <a:pt x="877020" y="665573"/>
                    <a:pt x="877020" y="665573"/>
                    <a:pt x="737358" y="665573"/>
                  </a:cubicBezTo>
                  <a:cubicBezTo>
                    <a:pt x="737358" y="665573"/>
                    <a:pt x="737358" y="665573"/>
                    <a:pt x="597696" y="881918"/>
                  </a:cubicBezTo>
                  <a:cubicBezTo>
                    <a:pt x="597696" y="881918"/>
                    <a:pt x="597696" y="881918"/>
                    <a:pt x="458034" y="665573"/>
                  </a:cubicBezTo>
                  <a:cubicBezTo>
                    <a:pt x="458034" y="665573"/>
                    <a:pt x="458034" y="665573"/>
                    <a:pt x="331068" y="665573"/>
                  </a:cubicBezTo>
                  <a:close/>
                  <a:moveTo>
                    <a:pt x="719206" y="0"/>
                  </a:moveTo>
                  <a:lnTo>
                    <a:pt x="727454" y="317"/>
                  </a:lnTo>
                  <a:lnTo>
                    <a:pt x="736654" y="952"/>
                  </a:lnTo>
                  <a:lnTo>
                    <a:pt x="746172" y="2538"/>
                  </a:lnTo>
                  <a:lnTo>
                    <a:pt x="756641" y="4125"/>
                  </a:lnTo>
                  <a:lnTo>
                    <a:pt x="767428" y="6028"/>
                  </a:lnTo>
                  <a:lnTo>
                    <a:pt x="778849" y="8567"/>
                  </a:lnTo>
                  <a:lnTo>
                    <a:pt x="791222" y="11422"/>
                  </a:lnTo>
                  <a:lnTo>
                    <a:pt x="804546" y="14913"/>
                  </a:lnTo>
                  <a:lnTo>
                    <a:pt x="818822" y="18720"/>
                  </a:lnTo>
                  <a:lnTo>
                    <a:pt x="833416" y="23480"/>
                  </a:lnTo>
                  <a:lnTo>
                    <a:pt x="829609" y="36171"/>
                  </a:lnTo>
                  <a:lnTo>
                    <a:pt x="825802" y="48228"/>
                  </a:lnTo>
                  <a:lnTo>
                    <a:pt x="818188" y="70439"/>
                  </a:lnTo>
                  <a:lnTo>
                    <a:pt x="810256" y="91063"/>
                  </a:lnTo>
                  <a:lnTo>
                    <a:pt x="802960" y="108831"/>
                  </a:lnTo>
                  <a:lnTo>
                    <a:pt x="795663" y="125013"/>
                  </a:lnTo>
                  <a:lnTo>
                    <a:pt x="788684" y="138974"/>
                  </a:lnTo>
                  <a:lnTo>
                    <a:pt x="782021" y="151983"/>
                  </a:lnTo>
                  <a:lnTo>
                    <a:pt x="775994" y="163405"/>
                  </a:lnTo>
                  <a:lnTo>
                    <a:pt x="764572" y="183077"/>
                  </a:lnTo>
                  <a:lnTo>
                    <a:pt x="760131" y="191644"/>
                  </a:lnTo>
                  <a:lnTo>
                    <a:pt x="756007" y="200211"/>
                  </a:lnTo>
                  <a:lnTo>
                    <a:pt x="752517" y="207826"/>
                  </a:lnTo>
                  <a:lnTo>
                    <a:pt x="749662" y="215759"/>
                  </a:lnTo>
                  <a:lnTo>
                    <a:pt x="748393" y="219566"/>
                  </a:lnTo>
                  <a:lnTo>
                    <a:pt x="747441" y="223374"/>
                  </a:lnTo>
                  <a:lnTo>
                    <a:pt x="746806" y="227181"/>
                  </a:lnTo>
                  <a:lnTo>
                    <a:pt x="746489" y="231623"/>
                  </a:lnTo>
                  <a:lnTo>
                    <a:pt x="748076" y="231623"/>
                  </a:lnTo>
                  <a:lnTo>
                    <a:pt x="750931" y="231623"/>
                  </a:lnTo>
                  <a:lnTo>
                    <a:pt x="753786" y="231940"/>
                  </a:lnTo>
                  <a:lnTo>
                    <a:pt x="756324" y="232258"/>
                  </a:lnTo>
                  <a:lnTo>
                    <a:pt x="758862" y="233210"/>
                  </a:lnTo>
                  <a:lnTo>
                    <a:pt x="761400" y="233844"/>
                  </a:lnTo>
                  <a:lnTo>
                    <a:pt x="763621" y="234796"/>
                  </a:lnTo>
                  <a:lnTo>
                    <a:pt x="765842" y="236065"/>
                  </a:lnTo>
                  <a:lnTo>
                    <a:pt x="768062" y="237334"/>
                  </a:lnTo>
                  <a:lnTo>
                    <a:pt x="769966" y="238921"/>
                  </a:lnTo>
                  <a:lnTo>
                    <a:pt x="771552" y="240190"/>
                  </a:lnTo>
                  <a:lnTo>
                    <a:pt x="772821" y="242094"/>
                  </a:lnTo>
                  <a:lnTo>
                    <a:pt x="774090" y="243680"/>
                  </a:lnTo>
                  <a:lnTo>
                    <a:pt x="775042" y="245901"/>
                  </a:lnTo>
                  <a:lnTo>
                    <a:pt x="775676" y="247805"/>
                  </a:lnTo>
                  <a:lnTo>
                    <a:pt x="775994" y="249709"/>
                  </a:lnTo>
                  <a:lnTo>
                    <a:pt x="776311" y="251930"/>
                  </a:lnTo>
                  <a:lnTo>
                    <a:pt x="776311" y="253834"/>
                  </a:lnTo>
                  <a:lnTo>
                    <a:pt x="775676" y="255420"/>
                  </a:lnTo>
                  <a:lnTo>
                    <a:pt x="775359" y="257324"/>
                  </a:lnTo>
                  <a:lnTo>
                    <a:pt x="774407" y="258910"/>
                  </a:lnTo>
                  <a:lnTo>
                    <a:pt x="773456" y="260497"/>
                  </a:lnTo>
                  <a:lnTo>
                    <a:pt x="772186" y="262083"/>
                  </a:lnTo>
                  <a:lnTo>
                    <a:pt x="769331" y="265256"/>
                  </a:lnTo>
                  <a:lnTo>
                    <a:pt x="765524" y="267794"/>
                  </a:lnTo>
                  <a:lnTo>
                    <a:pt x="761717" y="269698"/>
                  </a:lnTo>
                  <a:lnTo>
                    <a:pt x="756958" y="270967"/>
                  </a:lnTo>
                  <a:lnTo>
                    <a:pt x="752200" y="271919"/>
                  </a:lnTo>
                  <a:lnTo>
                    <a:pt x="756324" y="284611"/>
                  </a:lnTo>
                  <a:lnTo>
                    <a:pt x="757910" y="289053"/>
                  </a:lnTo>
                  <a:lnTo>
                    <a:pt x="760448" y="293812"/>
                  </a:lnTo>
                  <a:lnTo>
                    <a:pt x="763621" y="299206"/>
                  </a:lnTo>
                  <a:lnTo>
                    <a:pt x="768062" y="304283"/>
                  </a:lnTo>
                  <a:lnTo>
                    <a:pt x="772504" y="309677"/>
                  </a:lnTo>
                  <a:lnTo>
                    <a:pt x="777580" y="315706"/>
                  </a:lnTo>
                  <a:lnTo>
                    <a:pt x="783608" y="321417"/>
                  </a:lnTo>
                  <a:lnTo>
                    <a:pt x="789952" y="327445"/>
                  </a:lnTo>
                  <a:lnTo>
                    <a:pt x="796615" y="333791"/>
                  </a:lnTo>
                  <a:lnTo>
                    <a:pt x="803912" y="339820"/>
                  </a:lnTo>
                  <a:lnTo>
                    <a:pt x="819774" y="353146"/>
                  </a:lnTo>
                  <a:lnTo>
                    <a:pt x="836588" y="366155"/>
                  </a:lnTo>
                  <a:lnTo>
                    <a:pt x="854672" y="379798"/>
                  </a:lnTo>
                  <a:lnTo>
                    <a:pt x="891472" y="407720"/>
                  </a:lnTo>
                  <a:lnTo>
                    <a:pt x="928274" y="435008"/>
                  </a:lnTo>
                  <a:lnTo>
                    <a:pt x="945405" y="448334"/>
                  </a:lnTo>
                  <a:lnTo>
                    <a:pt x="961902" y="461343"/>
                  </a:lnTo>
                  <a:lnTo>
                    <a:pt x="976496" y="474034"/>
                  </a:lnTo>
                  <a:lnTo>
                    <a:pt x="983158" y="479746"/>
                  </a:lnTo>
                  <a:lnTo>
                    <a:pt x="989186" y="485457"/>
                  </a:lnTo>
                  <a:lnTo>
                    <a:pt x="996482" y="493072"/>
                  </a:lnTo>
                  <a:lnTo>
                    <a:pt x="1003779" y="501004"/>
                  </a:lnTo>
                  <a:lnTo>
                    <a:pt x="1011393" y="510206"/>
                  </a:lnTo>
                  <a:lnTo>
                    <a:pt x="1019007" y="519725"/>
                  </a:lnTo>
                  <a:lnTo>
                    <a:pt x="1026938" y="530830"/>
                  </a:lnTo>
                  <a:lnTo>
                    <a:pt x="1034552" y="542252"/>
                  </a:lnTo>
                  <a:lnTo>
                    <a:pt x="1042801" y="554309"/>
                  </a:lnTo>
                  <a:lnTo>
                    <a:pt x="1050732" y="567318"/>
                  </a:lnTo>
                  <a:lnTo>
                    <a:pt x="1058663" y="581279"/>
                  </a:lnTo>
                  <a:lnTo>
                    <a:pt x="1066912" y="595557"/>
                  </a:lnTo>
                  <a:lnTo>
                    <a:pt x="1074843" y="610153"/>
                  </a:lnTo>
                  <a:lnTo>
                    <a:pt x="1083092" y="626017"/>
                  </a:lnTo>
                  <a:lnTo>
                    <a:pt x="1091023" y="641882"/>
                  </a:lnTo>
                  <a:lnTo>
                    <a:pt x="1098954" y="658698"/>
                  </a:lnTo>
                  <a:lnTo>
                    <a:pt x="1106568" y="675832"/>
                  </a:lnTo>
                  <a:lnTo>
                    <a:pt x="1114499" y="693283"/>
                  </a:lnTo>
                  <a:lnTo>
                    <a:pt x="1122113" y="711369"/>
                  </a:lnTo>
                  <a:lnTo>
                    <a:pt x="1129727" y="729772"/>
                  </a:lnTo>
                  <a:lnTo>
                    <a:pt x="1136707" y="748492"/>
                  </a:lnTo>
                  <a:lnTo>
                    <a:pt x="1143686" y="768164"/>
                  </a:lnTo>
                  <a:lnTo>
                    <a:pt x="1150348" y="787519"/>
                  </a:lnTo>
                  <a:lnTo>
                    <a:pt x="1157011" y="807191"/>
                  </a:lnTo>
                  <a:lnTo>
                    <a:pt x="1163038" y="826863"/>
                  </a:lnTo>
                  <a:lnTo>
                    <a:pt x="1169066" y="847170"/>
                  </a:lnTo>
                  <a:lnTo>
                    <a:pt x="1174460" y="867477"/>
                  </a:lnTo>
                  <a:lnTo>
                    <a:pt x="1179853" y="887783"/>
                  </a:lnTo>
                  <a:lnTo>
                    <a:pt x="1184929" y="908407"/>
                  </a:lnTo>
                  <a:lnTo>
                    <a:pt x="1189370" y="929031"/>
                  </a:lnTo>
                  <a:lnTo>
                    <a:pt x="1193177" y="949655"/>
                  </a:lnTo>
                  <a:lnTo>
                    <a:pt x="1196667" y="970279"/>
                  </a:lnTo>
                  <a:lnTo>
                    <a:pt x="1200157" y="990903"/>
                  </a:lnTo>
                  <a:lnTo>
                    <a:pt x="1202695" y="1011845"/>
                  </a:lnTo>
                  <a:lnTo>
                    <a:pt x="1204916" y="1032151"/>
                  </a:lnTo>
                  <a:lnTo>
                    <a:pt x="1206502" y="1052458"/>
                  </a:lnTo>
                  <a:lnTo>
                    <a:pt x="1207454" y="1072447"/>
                  </a:lnTo>
                  <a:lnTo>
                    <a:pt x="1208088" y="1092437"/>
                  </a:lnTo>
                  <a:lnTo>
                    <a:pt x="1207771" y="1112426"/>
                  </a:lnTo>
                  <a:lnTo>
                    <a:pt x="1207136" y="1131781"/>
                  </a:lnTo>
                  <a:lnTo>
                    <a:pt x="1205867" y="1151453"/>
                  </a:lnTo>
                  <a:lnTo>
                    <a:pt x="1203646" y="1170173"/>
                  </a:lnTo>
                  <a:lnTo>
                    <a:pt x="1201108" y="1188893"/>
                  </a:lnTo>
                  <a:lnTo>
                    <a:pt x="1199522" y="1197778"/>
                  </a:lnTo>
                  <a:lnTo>
                    <a:pt x="1197302" y="1206979"/>
                  </a:lnTo>
                  <a:lnTo>
                    <a:pt x="1195398" y="1215863"/>
                  </a:lnTo>
                  <a:lnTo>
                    <a:pt x="1193177" y="1224747"/>
                  </a:lnTo>
                  <a:lnTo>
                    <a:pt x="1190956" y="1233314"/>
                  </a:lnTo>
                  <a:lnTo>
                    <a:pt x="1188418" y="1242199"/>
                  </a:lnTo>
                  <a:lnTo>
                    <a:pt x="1185563" y="1250448"/>
                  </a:lnTo>
                  <a:lnTo>
                    <a:pt x="1182708" y="1259015"/>
                  </a:lnTo>
                  <a:lnTo>
                    <a:pt x="1179218" y="1266947"/>
                  </a:lnTo>
                  <a:lnTo>
                    <a:pt x="1175728" y="1275197"/>
                  </a:lnTo>
                  <a:lnTo>
                    <a:pt x="1172239" y="1283129"/>
                  </a:lnTo>
                  <a:lnTo>
                    <a:pt x="1168749" y="1291062"/>
                  </a:lnTo>
                  <a:lnTo>
                    <a:pt x="1164625" y="1298677"/>
                  </a:lnTo>
                  <a:lnTo>
                    <a:pt x="1160183" y="1305974"/>
                  </a:lnTo>
                  <a:lnTo>
                    <a:pt x="1155742" y="1313589"/>
                  </a:lnTo>
                  <a:lnTo>
                    <a:pt x="1151300" y="1320570"/>
                  </a:lnTo>
                  <a:lnTo>
                    <a:pt x="1146542" y="1327867"/>
                  </a:lnTo>
                  <a:lnTo>
                    <a:pt x="1141148" y="1334531"/>
                  </a:lnTo>
                  <a:lnTo>
                    <a:pt x="1135755" y="1341194"/>
                  </a:lnTo>
                  <a:lnTo>
                    <a:pt x="1130362" y="1347857"/>
                  </a:lnTo>
                  <a:lnTo>
                    <a:pt x="1124334" y="1354203"/>
                  </a:lnTo>
                  <a:lnTo>
                    <a:pt x="1118306" y="1360548"/>
                  </a:lnTo>
                  <a:lnTo>
                    <a:pt x="1112278" y="1366577"/>
                  </a:lnTo>
                  <a:lnTo>
                    <a:pt x="1105299" y="1372288"/>
                  </a:lnTo>
                  <a:lnTo>
                    <a:pt x="1098637" y="1378000"/>
                  </a:lnTo>
                  <a:lnTo>
                    <a:pt x="1091657" y="1383394"/>
                  </a:lnTo>
                  <a:lnTo>
                    <a:pt x="1084360" y="1388470"/>
                  </a:lnTo>
                  <a:lnTo>
                    <a:pt x="1076746" y="1393230"/>
                  </a:lnTo>
                  <a:lnTo>
                    <a:pt x="1068815" y="1398306"/>
                  </a:lnTo>
                  <a:lnTo>
                    <a:pt x="1061201" y="1402748"/>
                  </a:lnTo>
                  <a:lnTo>
                    <a:pt x="1052636" y="1407190"/>
                  </a:lnTo>
                  <a:lnTo>
                    <a:pt x="1044070" y="1411633"/>
                  </a:lnTo>
                  <a:lnTo>
                    <a:pt x="1035187" y="1415440"/>
                  </a:lnTo>
                  <a:lnTo>
                    <a:pt x="1025986" y="1418930"/>
                  </a:lnTo>
                  <a:lnTo>
                    <a:pt x="1016469" y="1422420"/>
                  </a:lnTo>
                  <a:lnTo>
                    <a:pt x="1006634" y="1425593"/>
                  </a:lnTo>
                  <a:lnTo>
                    <a:pt x="996800" y="1428766"/>
                  </a:lnTo>
                  <a:lnTo>
                    <a:pt x="986330" y="1431305"/>
                  </a:lnTo>
                  <a:lnTo>
                    <a:pt x="976178" y="1433843"/>
                  </a:lnTo>
                  <a:lnTo>
                    <a:pt x="965074" y="1436064"/>
                  </a:lnTo>
                  <a:lnTo>
                    <a:pt x="953971" y="1437968"/>
                  </a:lnTo>
                  <a:lnTo>
                    <a:pt x="942550" y="1439554"/>
                  </a:lnTo>
                  <a:lnTo>
                    <a:pt x="930812" y="1440823"/>
                  </a:lnTo>
                  <a:lnTo>
                    <a:pt x="918756" y="1442093"/>
                  </a:lnTo>
                  <a:lnTo>
                    <a:pt x="906383" y="1443044"/>
                  </a:lnTo>
                  <a:lnTo>
                    <a:pt x="893693" y="1443362"/>
                  </a:lnTo>
                  <a:lnTo>
                    <a:pt x="740144" y="1448756"/>
                  </a:lnTo>
                  <a:lnTo>
                    <a:pt x="652583" y="1451611"/>
                  </a:lnTo>
                  <a:lnTo>
                    <a:pt x="613244" y="1452563"/>
                  </a:lnTo>
                  <a:lnTo>
                    <a:pt x="604044" y="1452563"/>
                  </a:lnTo>
                  <a:lnTo>
                    <a:pt x="595161" y="1452563"/>
                  </a:lnTo>
                  <a:lnTo>
                    <a:pt x="555505" y="1451611"/>
                  </a:lnTo>
                  <a:lnTo>
                    <a:pt x="467944" y="1448756"/>
                  </a:lnTo>
                  <a:lnTo>
                    <a:pt x="314395" y="1443362"/>
                  </a:lnTo>
                  <a:lnTo>
                    <a:pt x="302022" y="1443044"/>
                  </a:lnTo>
                  <a:lnTo>
                    <a:pt x="289332" y="1442093"/>
                  </a:lnTo>
                  <a:lnTo>
                    <a:pt x="277276" y="1440823"/>
                  </a:lnTo>
                  <a:lnTo>
                    <a:pt x="265856" y="1439554"/>
                  </a:lnTo>
                  <a:lnTo>
                    <a:pt x="254117" y="1437968"/>
                  </a:lnTo>
                  <a:lnTo>
                    <a:pt x="243014" y="1436064"/>
                  </a:lnTo>
                  <a:lnTo>
                    <a:pt x="232227" y="1433843"/>
                  </a:lnTo>
                  <a:lnTo>
                    <a:pt x="221758" y="1431305"/>
                  </a:lnTo>
                  <a:lnTo>
                    <a:pt x="211288" y="1428766"/>
                  </a:lnTo>
                  <a:lnTo>
                    <a:pt x="201454" y="1425593"/>
                  </a:lnTo>
                  <a:lnTo>
                    <a:pt x="191619" y="1422420"/>
                  </a:lnTo>
                  <a:lnTo>
                    <a:pt x="182419" y="1418930"/>
                  </a:lnTo>
                  <a:lnTo>
                    <a:pt x="172901" y="1415440"/>
                  </a:lnTo>
                  <a:lnTo>
                    <a:pt x="164336" y="1411633"/>
                  </a:lnTo>
                  <a:lnTo>
                    <a:pt x="155452" y="1407190"/>
                  </a:lnTo>
                  <a:lnTo>
                    <a:pt x="147521" y="1402748"/>
                  </a:lnTo>
                  <a:lnTo>
                    <a:pt x="139273" y="1398306"/>
                  </a:lnTo>
                  <a:lnTo>
                    <a:pt x="131342" y="1393230"/>
                  </a:lnTo>
                  <a:lnTo>
                    <a:pt x="123728" y="1388470"/>
                  </a:lnTo>
                  <a:lnTo>
                    <a:pt x="116431" y="1383394"/>
                  </a:lnTo>
                  <a:lnTo>
                    <a:pt x="109768" y="1378000"/>
                  </a:lnTo>
                  <a:lnTo>
                    <a:pt x="102789" y="1372288"/>
                  </a:lnTo>
                  <a:lnTo>
                    <a:pt x="96127" y="1366577"/>
                  </a:lnTo>
                  <a:lnTo>
                    <a:pt x="89782" y="1360548"/>
                  </a:lnTo>
                  <a:lnTo>
                    <a:pt x="83754" y="1354203"/>
                  </a:lnTo>
                  <a:lnTo>
                    <a:pt x="78044" y="1347857"/>
                  </a:lnTo>
                  <a:lnTo>
                    <a:pt x="72333" y="1341194"/>
                  </a:lnTo>
                  <a:lnTo>
                    <a:pt x="66940" y="1334531"/>
                  </a:lnTo>
                  <a:lnTo>
                    <a:pt x="61864" y="1327867"/>
                  </a:lnTo>
                  <a:lnTo>
                    <a:pt x="56788" y="1320570"/>
                  </a:lnTo>
                  <a:lnTo>
                    <a:pt x="52346" y="1313589"/>
                  </a:lnTo>
                  <a:lnTo>
                    <a:pt x="47905" y="1305974"/>
                  </a:lnTo>
                  <a:lnTo>
                    <a:pt x="43780" y="1298677"/>
                  </a:lnTo>
                  <a:lnTo>
                    <a:pt x="39339" y="1291062"/>
                  </a:lnTo>
                  <a:lnTo>
                    <a:pt x="35849" y="1283129"/>
                  </a:lnTo>
                  <a:lnTo>
                    <a:pt x="32360" y="1275197"/>
                  </a:lnTo>
                  <a:lnTo>
                    <a:pt x="28870" y="1266947"/>
                  </a:lnTo>
                  <a:lnTo>
                    <a:pt x="25697" y="1259015"/>
                  </a:lnTo>
                  <a:lnTo>
                    <a:pt x="22525" y="1250448"/>
                  </a:lnTo>
                  <a:lnTo>
                    <a:pt x="19670" y="1242199"/>
                  </a:lnTo>
                  <a:lnTo>
                    <a:pt x="17132" y="1233314"/>
                  </a:lnTo>
                  <a:lnTo>
                    <a:pt x="14911" y="1224747"/>
                  </a:lnTo>
                  <a:lnTo>
                    <a:pt x="12690" y="1215863"/>
                  </a:lnTo>
                  <a:lnTo>
                    <a:pt x="10786" y="1206979"/>
                  </a:lnTo>
                  <a:lnTo>
                    <a:pt x="8883" y="1197778"/>
                  </a:lnTo>
                  <a:lnTo>
                    <a:pt x="7297" y="1188893"/>
                  </a:lnTo>
                  <a:lnTo>
                    <a:pt x="4442" y="1170173"/>
                  </a:lnTo>
                  <a:lnTo>
                    <a:pt x="2221" y="1151453"/>
                  </a:lnTo>
                  <a:lnTo>
                    <a:pt x="952" y="1131781"/>
                  </a:lnTo>
                  <a:lnTo>
                    <a:pt x="317" y="1112426"/>
                  </a:lnTo>
                  <a:lnTo>
                    <a:pt x="0" y="1092437"/>
                  </a:lnTo>
                  <a:lnTo>
                    <a:pt x="634" y="1072447"/>
                  </a:lnTo>
                  <a:lnTo>
                    <a:pt x="1586" y="1052458"/>
                  </a:lnTo>
                  <a:lnTo>
                    <a:pt x="3172" y="1032151"/>
                  </a:lnTo>
                  <a:lnTo>
                    <a:pt x="5393" y="1011845"/>
                  </a:lnTo>
                  <a:lnTo>
                    <a:pt x="8248" y="990903"/>
                  </a:lnTo>
                  <a:lnTo>
                    <a:pt x="11421" y="970279"/>
                  </a:lnTo>
                  <a:lnTo>
                    <a:pt x="14911" y="949655"/>
                  </a:lnTo>
                  <a:lnTo>
                    <a:pt x="19035" y="929031"/>
                  </a:lnTo>
                  <a:lnTo>
                    <a:pt x="23476" y="908407"/>
                  </a:lnTo>
                  <a:lnTo>
                    <a:pt x="28235" y="887783"/>
                  </a:lnTo>
                  <a:lnTo>
                    <a:pt x="33628" y="867477"/>
                  </a:lnTo>
                  <a:lnTo>
                    <a:pt x="39022" y="847170"/>
                  </a:lnTo>
                  <a:lnTo>
                    <a:pt x="45050" y="826863"/>
                  </a:lnTo>
                  <a:lnTo>
                    <a:pt x="51077" y="807191"/>
                  </a:lnTo>
                  <a:lnTo>
                    <a:pt x="58057" y="787519"/>
                  </a:lnTo>
                  <a:lnTo>
                    <a:pt x="64402" y="768164"/>
                  </a:lnTo>
                  <a:lnTo>
                    <a:pt x="71381" y="748492"/>
                  </a:lnTo>
                  <a:lnTo>
                    <a:pt x="78678" y="729772"/>
                  </a:lnTo>
                  <a:lnTo>
                    <a:pt x="85975" y="711369"/>
                  </a:lnTo>
                  <a:lnTo>
                    <a:pt x="93906" y="693283"/>
                  </a:lnTo>
                  <a:lnTo>
                    <a:pt x="101520" y="675832"/>
                  </a:lnTo>
                  <a:lnTo>
                    <a:pt x="109134" y="658698"/>
                  </a:lnTo>
                  <a:lnTo>
                    <a:pt x="117065" y="641882"/>
                  </a:lnTo>
                  <a:lnTo>
                    <a:pt x="124996" y="626017"/>
                  </a:lnTo>
                  <a:lnTo>
                    <a:pt x="133245" y="610153"/>
                  </a:lnTo>
                  <a:lnTo>
                    <a:pt x="141176" y="595557"/>
                  </a:lnTo>
                  <a:lnTo>
                    <a:pt x="149425" y="581279"/>
                  </a:lnTo>
                  <a:lnTo>
                    <a:pt x="157356" y="567318"/>
                  </a:lnTo>
                  <a:lnTo>
                    <a:pt x="165604" y="554309"/>
                  </a:lnTo>
                  <a:lnTo>
                    <a:pt x="173536" y="542252"/>
                  </a:lnTo>
                  <a:lnTo>
                    <a:pt x="181467" y="530830"/>
                  </a:lnTo>
                  <a:lnTo>
                    <a:pt x="189081" y="519725"/>
                  </a:lnTo>
                  <a:lnTo>
                    <a:pt x="197012" y="510206"/>
                  </a:lnTo>
                  <a:lnTo>
                    <a:pt x="204309" y="501004"/>
                  </a:lnTo>
                  <a:lnTo>
                    <a:pt x="211606" y="493072"/>
                  </a:lnTo>
                  <a:lnTo>
                    <a:pt x="218902" y="485457"/>
                  </a:lnTo>
                  <a:lnTo>
                    <a:pt x="225248" y="479428"/>
                  </a:lnTo>
                  <a:lnTo>
                    <a:pt x="232862" y="473083"/>
                  </a:lnTo>
                  <a:lnTo>
                    <a:pt x="248407" y="460074"/>
                  </a:lnTo>
                  <a:lnTo>
                    <a:pt x="265538" y="446430"/>
                  </a:lnTo>
                  <a:lnTo>
                    <a:pt x="283622" y="432469"/>
                  </a:lnTo>
                  <a:lnTo>
                    <a:pt x="322009" y="404548"/>
                  </a:lnTo>
                  <a:lnTo>
                    <a:pt x="360396" y="375991"/>
                  </a:lnTo>
                  <a:lnTo>
                    <a:pt x="379114" y="362030"/>
                  </a:lnTo>
                  <a:lnTo>
                    <a:pt x="396562" y="348387"/>
                  </a:lnTo>
                  <a:lnTo>
                    <a:pt x="412742" y="335060"/>
                  </a:lnTo>
                  <a:lnTo>
                    <a:pt x="420039" y="328397"/>
                  </a:lnTo>
                  <a:lnTo>
                    <a:pt x="427018" y="322369"/>
                  </a:lnTo>
                  <a:lnTo>
                    <a:pt x="433364" y="316340"/>
                  </a:lnTo>
                  <a:lnTo>
                    <a:pt x="439391" y="309994"/>
                  </a:lnTo>
                  <a:lnTo>
                    <a:pt x="444784" y="304283"/>
                  </a:lnTo>
                  <a:lnTo>
                    <a:pt x="449226" y="298572"/>
                  </a:lnTo>
                  <a:lnTo>
                    <a:pt x="453033" y="293178"/>
                  </a:lnTo>
                  <a:lnTo>
                    <a:pt x="456523" y="287784"/>
                  </a:lnTo>
                  <a:lnTo>
                    <a:pt x="459061" y="283024"/>
                  </a:lnTo>
                  <a:lnTo>
                    <a:pt x="460647" y="277948"/>
                  </a:lnTo>
                  <a:lnTo>
                    <a:pt x="461282" y="274775"/>
                  </a:lnTo>
                  <a:lnTo>
                    <a:pt x="461916" y="271919"/>
                  </a:lnTo>
                  <a:lnTo>
                    <a:pt x="456840" y="270967"/>
                  </a:lnTo>
                  <a:lnTo>
                    <a:pt x="452081" y="269698"/>
                  </a:lnTo>
                  <a:lnTo>
                    <a:pt x="448274" y="267794"/>
                  </a:lnTo>
                  <a:lnTo>
                    <a:pt x="444784" y="265256"/>
                  </a:lnTo>
                  <a:lnTo>
                    <a:pt x="441929" y="262083"/>
                  </a:lnTo>
                  <a:lnTo>
                    <a:pt x="440660" y="260497"/>
                  </a:lnTo>
                  <a:lnTo>
                    <a:pt x="439708" y="258910"/>
                  </a:lnTo>
                  <a:lnTo>
                    <a:pt x="438757" y="257324"/>
                  </a:lnTo>
                  <a:lnTo>
                    <a:pt x="438440" y="255420"/>
                  </a:lnTo>
                  <a:lnTo>
                    <a:pt x="438122" y="253834"/>
                  </a:lnTo>
                  <a:lnTo>
                    <a:pt x="437488" y="251930"/>
                  </a:lnTo>
                  <a:lnTo>
                    <a:pt x="438122" y="250026"/>
                  </a:lnTo>
                  <a:lnTo>
                    <a:pt x="438440" y="248122"/>
                  </a:lnTo>
                  <a:lnTo>
                    <a:pt x="438757" y="246536"/>
                  </a:lnTo>
                  <a:lnTo>
                    <a:pt x="439708" y="244315"/>
                  </a:lnTo>
                  <a:lnTo>
                    <a:pt x="440660" y="242728"/>
                  </a:lnTo>
                  <a:lnTo>
                    <a:pt x="441929" y="241142"/>
                  </a:lnTo>
                  <a:lnTo>
                    <a:pt x="444784" y="238286"/>
                  </a:lnTo>
                  <a:lnTo>
                    <a:pt x="448274" y="236065"/>
                  </a:lnTo>
                  <a:lnTo>
                    <a:pt x="452081" y="234161"/>
                  </a:lnTo>
                  <a:lnTo>
                    <a:pt x="456840" y="232575"/>
                  </a:lnTo>
                  <a:lnTo>
                    <a:pt x="461916" y="231940"/>
                  </a:lnTo>
                  <a:lnTo>
                    <a:pt x="460647" y="227498"/>
                  </a:lnTo>
                  <a:lnTo>
                    <a:pt x="459378" y="223374"/>
                  </a:lnTo>
                  <a:lnTo>
                    <a:pt x="457792" y="219249"/>
                  </a:lnTo>
                  <a:lnTo>
                    <a:pt x="456206" y="215124"/>
                  </a:lnTo>
                  <a:lnTo>
                    <a:pt x="451764" y="206874"/>
                  </a:lnTo>
                  <a:lnTo>
                    <a:pt x="447005" y="198307"/>
                  </a:lnTo>
                  <a:lnTo>
                    <a:pt x="441295" y="189423"/>
                  </a:lnTo>
                  <a:lnTo>
                    <a:pt x="434632" y="180222"/>
                  </a:lnTo>
                  <a:lnTo>
                    <a:pt x="420039" y="159598"/>
                  </a:lnTo>
                  <a:lnTo>
                    <a:pt x="412108" y="147541"/>
                  </a:lnTo>
                  <a:lnTo>
                    <a:pt x="403542" y="134532"/>
                  </a:lnTo>
                  <a:lnTo>
                    <a:pt x="394024" y="120254"/>
                  </a:lnTo>
                  <a:lnTo>
                    <a:pt x="384190" y="104706"/>
                  </a:lnTo>
                  <a:lnTo>
                    <a:pt x="374355" y="87573"/>
                  </a:lnTo>
                  <a:lnTo>
                    <a:pt x="363886" y="68535"/>
                  </a:lnTo>
                  <a:lnTo>
                    <a:pt x="353099" y="47911"/>
                  </a:lnTo>
                  <a:lnTo>
                    <a:pt x="341996" y="25066"/>
                  </a:lnTo>
                  <a:lnTo>
                    <a:pt x="352782" y="20307"/>
                  </a:lnTo>
                  <a:lnTo>
                    <a:pt x="362617" y="15865"/>
                  </a:lnTo>
                  <a:lnTo>
                    <a:pt x="372134" y="13009"/>
                  </a:lnTo>
                  <a:lnTo>
                    <a:pt x="380700" y="11105"/>
                  </a:lnTo>
                  <a:lnTo>
                    <a:pt x="388948" y="9836"/>
                  </a:lnTo>
                  <a:lnTo>
                    <a:pt x="396562" y="9519"/>
                  </a:lnTo>
                  <a:lnTo>
                    <a:pt x="403859" y="9519"/>
                  </a:lnTo>
                  <a:lnTo>
                    <a:pt x="410522" y="10471"/>
                  </a:lnTo>
                  <a:lnTo>
                    <a:pt x="416549" y="12057"/>
                  </a:lnTo>
                  <a:lnTo>
                    <a:pt x="422894" y="14278"/>
                  </a:lnTo>
                  <a:lnTo>
                    <a:pt x="428288" y="16816"/>
                  </a:lnTo>
                  <a:lnTo>
                    <a:pt x="433681" y="19989"/>
                  </a:lnTo>
                  <a:lnTo>
                    <a:pt x="439074" y="23162"/>
                  </a:lnTo>
                  <a:lnTo>
                    <a:pt x="443833" y="26970"/>
                  </a:lnTo>
                  <a:lnTo>
                    <a:pt x="448592" y="30777"/>
                  </a:lnTo>
                  <a:lnTo>
                    <a:pt x="453033" y="34585"/>
                  </a:lnTo>
                  <a:lnTo>
                    <a:pt x="462550" y="43152"/>
                  </a:lnTo>
                  <a:lnTo>
                    <a:pt x="471434" y="51401"/>
                  </a:lnTo>
                  <a:lnTo>
                    <a:pt x="476510" y="55843"/>
                  </a:lnTo>
                  <a:lnTo>
                    <a:pt x="481268" y="59651"/>
                  </a:lnTo>
                  <a:lnTo>
                    <a:pt x="486027" y="63141"/>
                  </a:lnTo>
                  <a:lnTo>
                    <a:pt x="491738" y="66314"/>
                  </a:lnTo>
                  <a:lnTo>
                    <a:pt x="497131" y="69170"/>
                  </a:lnTo>
                  <a:lnTo>
                    <a:pt x="502841" y="72025"/>
                  </a:lnTo>
                  <a:lnTo>
                    <a:pt x="509186" y="73929"/>
                  </a:lnTo>
                  <a:lnTo>
                    <a:pt x="515531" y="75198"/>
                  </a:lnTo>
                  <a:lnTo>
                    <a:pt x="522194" y="76150"/>
                  </a:lnTo>
                  <a:lnTo>
                    <a:pt x="529808" y="76150"/>
                  </a:lnTo>
                  <a:lnTo>
                    <a:pt x="537739" y="75515"/>
                  </a:lnTo>
                  <a:lnTo>
                    <a:pt x="546304" y="74246"/>
                  </a:lnTo>
                  <a:lnTo>
                    <a:pt x="557408" y="68218"/>
                  </a:lnTo>
                  <a:lnTo>
                    <a:pt x="568195" y="62824"/>
                  </a:lnTo>
                  <a:lnTo>
                    <a:pt x="587864" y="51719"/>
                  </a:lnTo>
                  <a:lnTo>
                    <a:pt x="605313" y="41882"/>
                  </a:lnTo>
                  <a:lnTo>
                    <a:pt x="620858" y="32681"/>
                  </a:lnTo>
                  <a:lnTo>
                    <a:pt x="635452" y="24749"/>
                  </a:lnTo>
                  <a:lnTo>
                    <a:pt x="648776" y="17134"/>
                  </a:lnTo>
                  <a:lnTo>
                    <a:pt x="655438" y="13961"/>
                  </a:lnTo>
                  <a:lnTo>
                    <a:pt x="661784" y="11422"/>
                  </a:lnTo>
                  <a:lnTo>
                    <a:pt x="668446" y="8884"/>
                  </a:lnTo>
                  <a:lnTo>
                    <a:pt x="675108" y="6663"/>
                  </a:lnTo>
                  <a:lnTo>
                    <a:pt x="682088" y="4759"/>
                  </a:lnTo>
                  <a:lnTo>
                    <a:pt x="688750" y="3173"/>
                  </a:lnTo>
                  <a:lnTo>
                    <a:pt x="695729" y="1586"/>
                  </a:lnTo>
                  <a:lnTo>
                    <a:pt x="703343" y="635"/>
                  </a:lnTo>
                  <a:lnTo>
                    <a:pt x="710957" y="317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16490" y="2280175"/>
            <a:ext cx="2260900" cy="2632226"/>
            <a:chOff x="3544020" y="3007703"/>
            <a:chExt cx="2260900" cy="2632226"/>
          </a:xfrm>
        </p:grpSpPr>
        <p:sp>
          <p:nvSpPr>
            <p:cNvPr id="7" name="椭圆 6"/>
            <p:cNvSpPr/>
            <p:nvPr/>
          </p:nvSpPr>
          <p:spPr>
            <a:xfrm>
              <a:off x="3996083" y="3007703"/>
              <a:ext cx="1335702" cy="133570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44020" y="4472237"/>
              <a:ext cx="2260900" cy="11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KSO_Shape"/>
            <p:cNvSpPr/>
            <p:nvPr/>
          </p:nvSpPr>
          <p:spPr bwMode="auto">
            <a:xfrm>
              <a:off x="4409816" y="3309613"/>
              <a:ext cx="495239" cy="731881"/>
            </a:xfrm>
            <a:custGeom>
              <a:avLst/>
              <a:gdLst/>
              <a:ahLst/>
              <a:cxnLst/>
              <a:rect l="0" t="0" r="r" b="b"/>
              <a:pathLst>
                <a:path w="760413" h="1123951">
                  <a:moveTo>
                    <a:pt x="556062" y="689979"/>
                  </a:moveTo>
                  <a:lnTo>
                    <a:pt x="552429" y="690206"/>
                  </a:lnTo>
                  <a:lnTo>
                    <a:pt x="549250" y="690432"/>
                  </a:lnTo>
                  <a:lnTo>
                    <a:pt x="546299" y="690886"/>
                  </a:lnTo>
                  <a:lnTo>
                    <a:pt x="543120" y="691339"/>
                  </a:lnTo>
                  <a:lnTo>
                    <a:pt x="539941" y="692020"/>
                  </a:lnTo>
                  <a:lnTo>
                    <a:pt x="536989" y="692927"/>
                  </a:lnTo>
                  <a:lnTo>
                    <a:pt x="534038" y="694060"/>
                  </a:lnTo>
                  <a:lnTo>
                    <a:pt x="531086" y="694967"/>
                  </a:lnTo>
                  <a:lnTo>
                    <a:pt x="528361" y="696328"/>
                  </a:lnTo>
                  <a:lnTo>
                    <a:pt x="525637" y="697688"/>
                  </a:lnTo>
                  <a:lnTo>
                    <a:pt x="520414" y="701089"/>
                  </a:lnTo>
                  <a:lnTo>
                    <a:pt x="515419" y="704717"/>
                  </a:lnTo>
                  <a:lnTo>
                    <a:pt x="510878" y="708798"/>
                  </a:lnTo>
                  <a:lnTo>
                    <a:pt x="506791" y="713106"/>
                  </a:lnTo>
                  <a:lnTo>
                    <a:pt x="503158" y="718094"/>
                  </a:lnTo>
                  <a:lnTo>
                    <a:pt x="499752" y="723536"/>
                  </a:lnTo>
                  <a:lnTo>
                    <a:pt x="498617" y="726257"/>
                  </a:lnTo>
                  <a:lnTo>
                    <a:pt x="497027" y="728978"/>
                  </a:lnTo>
                  <a:lnTo>
                    <a:pt x="496119" y="731925"/>
                  </a:lnTo>
                  <a:lnTo>
                    <a:pt x="495211" y="734873"/>
                  </a:lnTo>
                  <a:lnTo>
                    <a:pt x="494076" y="737820"/>
                  </a:lnTo>
                  <a:lnTo>
                    <a:pt x="493622" y="740768"/>
                  </a:lnTo>
                  <a:lnTo>
                    <a:pt x="492940" y="744169"/>
                  </a:lnTo>
                  <a:lnTo>
                    <a:pt x="492713" y="747116"/>
                  </a:lnTo>
                  <a:lnTo>
                    <a:pt x="492259" y="750291"/>
                  </a:lnTo>
                  <a:lnTo>
                    <a:pt x="492032" y="753918"/>
                  </a:lnTo>
                  <a:lnTo>
                    <a:pt x="492259" y="757093"/>
                  </a:lnTo>
                  <a:lnTo>
                    <a:pt x="492713" y="760267"/>
                  </a:lnTo>
                  <a:lnTo>
                    <a:pt x="492940" y="763215"/>
                  </a:lnTo>
                  <a:lnTo>
                    <a:pt x="493622" y="766616"/>
                  </a:lnTo>
                  <a:lnTo>
                    <a:pt x="494076" y="769563"/>
                  </a:lnTo>
                  <a:lnTo>
                    <a:pt x="495211" y="772511"/>
                  </a:lnTo>
                  <a:lnTo>
                    <a:pt x="496119" y="775458"/>
                  </a:lnTo>
                  <a:lnTo>
                    <a:pt x="497027" y="778406"/>
                  </a:lnTo>
                  <a:lnTo>
                    <a:pt x="498617" y="781353"/>
                  </a:lnTo>
                  <a:lnTo>
                    <a:pt x="499752" y="784074"/>
                  </a:lnTo>
                  <a:lnTo>
                    <a:pt x="503158" y="789289"/>
                  </a:lnTo>
                  <a:lnTo>
                    <a:pt x="506791" y="794277"/>
                  </a:lnTo>
                  <a:lnTo>
                    <a:pt x="510878" y="798585"/>
                  </a:lnTo>
                  <a:lnTo>
                    <a:pt x="515419" y="802667"/>
                  </a:lnTo>
                  <a:lnTo>
                    <a:pt x="520414" y="806521"/>
                  </a:lnTo>
                  <a:lnTo>
                    <a:pt x="525637" y="809695"/>
                  </a:lnTo>
                  <a:lnTo>
                    <a:pt x="528361" y="810829"/>
                  </a:lnTo>
                  <a:lnTo>
                    <a:pt x="531086" y="812416"/>
                  </a:lnTo>
                  <a:lnTo>
                    <a:pt x="534038" y="813323"/>
                  </a:lnTo>
                  <a:lnTo>
                    <a:pt x="536989" y="814457"/>
                  </a:lnTo>
                  <a:lnTo>
                    <a:pt x="539941" y="815364"/>
                  </a:lnTo>
                  <a:lnTo>
                    <a:pt x="543120" y="816044"/>
                  </a:lnTo>
                  <a:lnTo>
                    <a:pt x="546299" y="816724"/>
                  </a:lnTo>
                  <a:lnTo>
                    <a:pt x="549250" y="816951"/>
                  </a:lnTo>
                  <a:lnTo>
                    <a:pt x="552429" y="817178"/>
                  </a:lnTo>
                  <a:lnTo>
                    <a:pt x="556062" y="817404"/>
                  </a:lnTo>
                  <a:lnTo>
                    <a:pt x="559241" y="817178"/>
                  </a:lnTo>
                  <a:lnTo>
                    <a:pt x="562420" y="816951"/>
                  </a:lnTo>
                  <a:lnTo>
                    <a:pt x="565371" y="816724"/>
                  </a:lnTo>
                  <a:lnTo>
                    <a:pt x="568777" y="816044"/>
                  </a:lnTo>
                  <a:lnTo>
                    <a:pt x="571729" y="815364"/>
                  </a:lnTo>
                  <a:lnTo>
                    <a:pt x="574681" y="814457"/>
                  </a:lnTo>
                  <a:lnTo>
                    <a:pt x="577633" y="813323"/>
                  </a:lnTo>
                  <a:lnTo>
                    <a:pt x="580811" y="812416"/>
                  </a:lnTo>
                  <a:lnTo>
                    <a:pt x="583536" y="811056"/>
                  </a:lnTo>
                  <a:lnTo>
                    <a:pt x="586261" y="809695"/>
                  </a:lnTo>
                  <a:lnTo>
                    <a:pt x="591483" y="806521"/>
                  </a:lnTo>
                  <a:lnTo>
                    <a:pt x="596478" y="802667"/>
                  </a:lnTo>
                  <a:lnTo>
                    <a:pt x="601019" y="798585"/>
                  </a:lnTo>
                  <a:lnTo>
                    <a:pt x="604879" y="794277"/>
                  </a:lnTo>
                  <a:lnTo>
                    <a:pt x="608739" y="789289"/>
                  </a:lnTo>
                  <a:lnTo>
                    <a:pt x="611918" y="784074"/>
                  </a:lnTo>
                  <a:lnTo>
                    <a:pt x="613280" y="781353"/>
                  </a:lnTo>
                  <a:lnTo>
                    <a:pt x="614643" y="778406"/>
                  </a:lnTo>
                  <a:lnTo>
                    <a:pt x="615551" y="775458"/>
                  </a:lnTo>
                  <a:lnTo>
                    <a:pt x="616686" y="772511"/>
                  </a:lnTo>
                  <a:lnTo>
                    <a:pt x="617595" y="769563"/>
                  </a:lnTo>
                  <a:lnTo>
                    <a:pt x="618276" y="766616"/>
                  </a:lnTo>
                  <a:lnTo>
                    <a:pt x="618957" y="763215"/>
                  </a:lnTo>
                  <a:lnTo>
                    <a:pt x="619184" y="760267"/>
                  </a:lnTo>
                  <a:lnTo>
                    <a:pt x="619411" y="757093"/>
                  </a:lnTo>
                  <a:lnTo>
                    <a:pt x="619638" y="753918"/>
                  </a:lnTo>
                  <a:lnTo>
                    <a:pt x="619411" y="750291"/>
                  </a:lnTo>
                  <a:lnTo>
                    <a:pt x="619184" y="747116"/>
                  </a:lnTo>
                  <a:lnTo>
                    <a:pt x="618957" y="744169"/>
                  </a:lnTo>
                  <a:lnTo>
                    <a:pt x="618276" y="740768"/>
                  </a:lnTo>
                  <a:lnTo>
                    <a:pt x="617595" y="737820"/>
                  </a:lnTo>
                  <a:lnTo>
                    <a:pt x="616686" y="734873"/>
                  </a:lnTo>
                  <a:lnTo>
                    <a:pt x="615551" y="731925"/>
                  </a:lnTo>
                  <a:lnTo>
                    <a:pt x="614643" y="728978"/>
                  </a:lnTo>
                  <a:lnTo>
                    <a:pt x="613280" y="726257"/>
                  </a:lnTo>
                  <a:lnTo>
                    <a:pt x="611918" y="723536"/>
                  </a:lnTo>
                  <a:lnTo>
                    <a:pt x="608739" y="718094"/>
                  </a:lnTo>
                  <a:lnTo>
                    <a:pt x="604879" y="713106"/>
                  </a:lnTo>
                  <a:lnTo>
                    <a:pt x="601019" y="708798"/>
                  </a:lnTo>
                  <a:lnTo>
                    <a:pt x="596478" y="704717"/>
                  </a:lnTo>
                  <a:lnTo>
                    <a:pt x="591483" y="701089"/>
                  </a:lnTo>
                  <a:lnTo>
                    <a:pt x="586261" y="697688"/>
                  </a:lnTo>
                  <a:lnTo>
                    <a:pt x="583536" y="696328"/>
                  </a:lnTo>
                  <a:lnTo>
                    <a:pt x="580811" y="694967"/>
                  </a:lnTo>
                  <a:lnTo>
                    <a:pt x="577633" y="694060"/>
                  </a:lnTo>
                  <a:lnTo>
                    <a:pt x="574681" y="692927"/>
                  </a:lnTo>
                  <a:lnTo>
                    <a:pt x="571729" y="692020"/>
                  </a:lnTo>
                  <a:lnTo>
                    <a:pt x="568777" y="691339"/>
                  </a:lnTo>
                  <a:lnTo>
                    <a:pt x="565371" y="690886"/>
                  </a:lnTo>
                  <a:lnTo>
                    <a:pt x="562420" y="690432"/>
                  </a:lnTo>
                  <a:lnTo>
                    <a:pt x="559241" y="690206"/>
                  </a:lnTo>
                  <a:lnTo>
                    <a:pt x="556062" y="689979"/>
                  </a:lnTo>
                  <a:close/>
                  <a:moveTo>
                    <a:pt x="199810" y="689979"/>
                  </a:moveTo>
                  <a:lnTo>
                    <a:pt x="196631" y="690206"/>
                  </a:lnTo>
                  <a:lnTo>
                    <a:pt x="193453" y="690886"/>
                  </a:lnTo>
                  <a:lnTo>
                    <a:pt x="190047" y="691339"/>
                  </a:lnTo>
                  <a:lnTo>
                    <a:pt x="187095" y="692020"/>
                  </a:lnTo>
                  <a:lnTo>
                    <a:pt x="184143" y="692927"/>
                  </a:lnTo>
                  <a:lnTo>
                    <a:pt x="181192" y="694060"/>
                  </a:lnTo>
                  <a:lnTo>
                    <a:pt x="178240" y="694967"/>
                  </a:lnTo>
                  <a:lnTo>
                    <a:pt x="175515" y="696328"/>
                  </a:lnTo>
                  <a:lnTo>
                    <a:pt x="172563" y="697688"/>
                  </a:lnTo>
                  <a:lnTo>
                    <a:pt x="167341" y="701089"/>
                  </a:lnTo>
                  <a:lnTo>
                    <a:pt x="162573" y="704490"/>
                  </a:lnTo>
                  <a:lnTo>
                    <a:pt x="158032" y="708798"/>
                  </a:lnTo>
                  <a:lnTo>
                    <a:pt x="153945" y="713106"/>
                  </a:lnTo>
                  <a:lnTo>
                    <a:pt x="150085" y="718094"/>
                  </a:lnTo>
                  <a:lnTo>
                    <a:pt x="146906" y="723536"/>
                  </a:lnTo>
                  <a:lnTo>
                    <a:pt x="145771" y="726257"/>
                  </a:lnTo>
                  <a:lnTo>
                    <a:pt x="144408" y="728978"/>
                  </a:lnTo>
                  <a:lnTo>
                    <a:pt x="143273" y="731925"/>
                  </a:lnTo>
                  <a:lnTo>
                    <a:pt x="142138" y="734646"/>
                  </a:lnTo>
                  <a:lnTo>
                    <a:pt x="141457" y="737820"/>
                  </a:lnTo>
                  <a:lnTo>
                    <a:pt x="140775" y="740768"/>
                  </a:lnTo>
                  <a:lnTo>
                    <a:pt x="140321" y="743942"/>
                  </a:lnTo>
                  <a:lnTo>
                    <a:pt x="139640" y="747116"/>
                  </a:lnTo>
                  <a:lnTo>
                    <a:pt x="139413" y="750291"/>
                  </a:lnTo>
                  <a:lnTo>
                    <a:pt x="139413" y="753692"/>
                  </a:lnTo>
                  <a:lnTo>
                    <a:pt x="139413" y="756866"/>
                  </a:lnTo>
                  <a:lnTo>
                    <a:pt x="139640" y="760040"/>
                  </a:lnTo>
                  <a:lnTo>
                    <a:pt x="140321" y="763215"/>
                  </a:lnTo>
                  <a:lnTo>
                    <a:pt x="140775" y="766616"/>
                  </a:lnTo>
                  <a:lnTo>
                    <a:pt x="141457" y="769563"/>
                  </a:lnTo>
                  <a:lnTo>
                    <a:pt x="142138" y="772511"/>
                  </a:lnTo>
                  <a:lnTo>
                    <a:pt x="143273" y="775458"/>
                  </a:lnTo>
                  <a:lnTo>
                    <a:pt x="144408" y="778406"/>
                  </a:lnTo>
                  <a:lnTo>
                    <a:pt x="145771" y="781353"/>
                  </a:lnTo>
                  <a:lnTo>
                    <a:pt x="146906" y="784074"/>
                  </a:lnTo>
                  <a:lnTo>
                    <a:pt x="150085" y="789289"/>
                  </a:lnTo>
                  <a:lnTo>
                    <a:pt x="153945" y="794277"/>
                  </a:lnTo>
                  <a:lnTo>
                    <a:pt x="158032" y="798585"/>
                  </a:lnTo>
                  <a:lnTo>
                    <a:pt x="162573" y="802667"/>
                  </a:lnTo>
                  <a:lnTo>
                    <a:pt x="167341" y="806521"/>
                  </a:lnTo>
                  <a:lnTo>
                    <a:pt x="172563" y="809695"/>
                  </a:lnTo>
                  <a:lnTo>
                    <a:pt x="175515" y="810829"/>
                  </a:lnTo>
                  <a:lnTo>
                    <a:pt x="178240" y="812190"/>
                  </a:lnTo>
                  <a:lnTo>
                    <a:pt x="181192" y="813323"/>
                  </a:lnTo>
                  <a:lnTo>
                    <a:pt x="184143" y="814457"/>
                  </a:lnTo>
                  <a:lnTo>
                    <a:pt x="187095" y="815137"/>
                  </a:lnTo>
                  <a:lnTo>
                    <a:pt x="190047" y="815817"/>
                  </a:lnTo>
                  <a:lnTo>
                    <a:pt x="193453" y="816724"/>
                  </a:lnTo>
                  <a:lnTo>
                    <a:pt x="196631" y="816951"/>
                  </a:lnTo>
                  <a:lnTo>
                    <a:pt x="199810" y="817178"/>
                  </a:lnTo>
                  <a:lnTo>
                    <a:pt x="203216" y="817178"/>
                  </a:lnTo>
                  <a:lnTo>
                    <a:pt x="206395" y="817178"/>
                  </a:lnTo>
                  <a:lnTo>
                    <a:pt x="209574" y="816951"/>
                  </a:lnTo>
                  <a:lnTo>
                    <a:pt x="212752" y="816724"/>
                  </a:lnTo>
                  <a:lnTo>
                    <a:pt x="215931" y="815817"/>
                  </a:lnTo>
                  <a:lnTo>
                    <a:pt x="219110" y="815137"/>
                  </a:lnTo>
                  <a:lnTo>
                    <a:pt x="222062" y="814457"/>
                  </a:lnTo>
                  <a:lnTo>
                    <a:pt x="225013" y="813323"/>
                  </a:lnTo>
                  <a:lnTo>
                    <a:pt x="227738" y="812190"/>
                  </a:lnTo>
                  <a:lnTo>
                    <a:pt x="230463" y="810829"/>
                  </a:lnTo>
                  <a:lnTo>
                    <a:pt x="233415" y="809695"/>
                  </a:lnTo>
                  <a:lnTo>
                    <a:pt x="238637" y="806521"/>
                  </a:lnTo>
                  <a:lnTo>
                    <a:pt x="243632" y="802667"/>
                  </a:lnTo>
                  <a:lnTo>
                    <a:pt x="247946" y="798585"/>
                  </a:lnTo>
                  <a:lnTo>
                    <a:pt x="252260" y="794277"/>
                  </a:lnTo>
                  <a:lnTo>
                    <a:pt x="255666" y="789289"/>
                  </a:lnTo>
                  <a:lnTo>
                    <a:pt x="259072" y="784074"/>
                  </a:lnTo>
                  <a:lnTo>
                    <a:pt x="260434" y="781353"/>
                  </a:lnTo>
                  <a:lnTo>
                    <a:pt x="261797" y="778406"/>
                  </a:lnTo>
                  <a:lnTo>
                    <a:pt x="262932" y="775458"/>
                  </a:lnTo>
                  <a:lnTo>
                    <a:pt x="264067" y="772511"/>
                  </a:lnTo>
                  <a:lnTo>
                    <a:pt x="264748" y="769563"/>
                  </a:lnTo>
                  <a:lnTo>
                    <a:pt x="265430" y="766616"/>
                  </a:lnTo>
                  <a:lnTo>
                    <a:pt x="265884" y="763215"/>
                  </a:lnTo>
                  <a:lnTo>
                    <a:pt x="266565" y="760040"/>
                  </a:lnTo>
                  <a:lnTo>
                    <a:pt x="266792" y="756866"/>
                  </a:lnTo>
                  <a:lnTo>
                    <a:pt x="266792" y="753692"/>
                  </a:lnTo>
                  <a:lnTo>
                    <a:pt x="266792" y="750291"/>
                  </a:lnTo>
                  <a:lnTo>
                    <a:pt x="266565" y="747116"/>
                  </a:lnTo>
                  <a:lnTo>
                    <a:pt x="265884" y="743942"/>
                  </a:lnTo>
                  <a:lnTo>
                    <a:pt x="265430" y="740768"/>
                  </a:lnTo>
                  <a:lnTo>
                    <a:pt x="264748" y="737820"/>
                  </a:lnTo>
                  <a:lnTo>
                    <a:pt x="264067" y="734646"/>
                  </a:lnTo>
                  <a:lnTo>
                    <a:pt x="262932" y="731925"/>
                  </a:lnTo>
                  <a:lnTo>
                    <a:pt x="261797" y="728978"/>
                  </a:lnTo>
                  <a:lnTo>
                    <a:pt x="260434" y="726257"/>
                  </a:lnTo>
                  <a:lnTo>
                    <a:pt x="259072" y="723536"/>
                  </a:lnTo>
                  <a:lnTo>
                    <a:pt x="255666" y="718094"/>
                  </a:lnTo>
                  <a:lnTo>
                    <a:pt x="252260" y="713106"/>
                  </a:lnTo>
                  <a:lnTo>
                    <a:pt x="247946" y="708798"/>
                  </a:lnTo>
                  <a:lnTo>
                    <a:pt x="243632" y="704490"/>
                  </a:lnTo>
                  <a:lnTo>
                    <a:pt x="238637" y="701089"/>
                  </a:lnTo>
                  <a:lnTo>
                    <a:pt x="233415" y="697688"/>
                  </a:lnTo>
                  <a:lnTo>
                    <a:pt x="230463" y="696328"/>
                  </a:lnTo>
                  <a:lnTo>
                    <a:pt x="227738" y="694967"/>
                  </a:lnTo>
                  <a:lnTo>
                    <a:pt x="225013" y="694060"/>
                  </a:lnTo>
                  <a:lnTo>
                    <a:pt x="222062" y="692927"/>
                  </a:lnTo>
                  <a:lnTo>
                    <a:pt x="219110" y="692020"/>
                  </a:lnTo>
                  <a:lnTo>
                    <a:pt x="215931" y="691339"/>
                  </a:lnTo>
                  <a:lnTo>
                    <a:pt x="212752" y="690886"/>
                  </a:lnTo>
                  <a:lnTo>
                    <a:pt x="209574" y="690206"/>
                  </a:lnTo>
                  <a:lnTo>
                    <a:pt x="206395" y="689979"/>
                  </a:lnTo>
                  <a:lnTo>
                    <a:pt x="203216" y="689979"/>
                  </a:lnTo>
                  <a:lnTo>
                    <a:pt x="199810" y="689979"/>
                  </a:lnTo>
                  <a:close/>
                  <a:moveTo>
                    <a:pt x="201627" y="243083"/>
                  </a:moveTo>
                  <a:lnTo>
                    <a:pt x="197313" y="243310"/>
                  </a:lnTo>
                  <a:lnTo>
                    <a:pt x="193453" y="243763"/>
                  </a:lnTo>
                  <a:lnTo>
                    <a:pt x="189366" y="244443"/>
                  </a:lnTo>
                  <a:lnTo>
                    <a:pt x="185733" y="245123"/>
                  </a:lnTo>
                  <a:lnTo>
                    <a:pt x="181873" y="246257"/>
                  </a:lnTo>
                  <a:lnTo>
                    <a:pt x="178467" y="247391"/>
                  </a:lnTo>
                  <a:lnTo>
                    <a:pt x="174834" y="248978"/>
                  </a:lnTo>
                  <a:lnTo>
                    <a:pt x="171428" y="250112"/>
                  </a:lnTo>
                  <a:lnTo>
                    <a:pt x="168476" y="251926"/>
                  </a:lnTo>
                  <a:lnTo>
                    <a:pt x="165525" y="253739"/>
                  </a:lnTo>
                  <a:lnTo>
                    <a:pt x="162346" y="255780"/>
                  </a:lnTo>
                  <a:lnTo>
                    <a:pt x="159621" y="257594"/>
                  </a:lnTo>
                  <a:lnTo>
                    <a:pt x="156896" y="259861"/>
                  </a:lnTo>
                  <a:lnTo>
                    <a:pt x="154399" y="262129"/>
                  </a:lnTo>
                  <a:lnTo>
                    <a:pt x="152128" y="264623"/>
                  </a:lnTo>
                  <a:lnTo>
                    <a:pt x="149858" y="267117"/>
                  </a:lnTo>
                  <a:lnTo>
                    <a:pt x="148041" y="269838"/>
                  </a:lnTo>
                  <a:lnTo>
                    <a:pt x="145998" y="272558"/>
                  </a:lnTo>
                  <a:lnTo>
                    <a:pt x="144181" y="275506"/>
                  </a:lnTo>
                  <a:lnTo>
                    <a:pt x="142365" y="278454"/>
                  </a:lnTo>
                  <a:lnTo>
                    <a:pt x="141002" y="281628"/>
                  </a:lnTo>
                  <a:lnTo>
                    <a:pt x="139640" y="284575"/>
                  </a:lnTo>
                  <a:lnTo>
                    <a:pt x="138505" y="287750"/>
                  </a:lnTo>
                  <a:lnTo>
                    <a:pt x="137143" y="291151"/>
                  </a:lnTo>
                  <a:lnTo>
                    <a:pt x="136461" y="294325"/>
                  </a:lnTo>
                  <a:lnTo>
                    <a:pt x="135553" y="297726"/>
                  </a:lnTo>
                  <a:lnTo>
                    <a:pt x="134872" y="301354"/>
                  </a:lnTo>
                  <a:lnTo>
                    <a:pt x="134418" y="304755"/>
                  </a:lnTo>
                  <a:lnTo>
                    <a:pt x="133964" y="308156"/>
                  </a:lnTo>
                  <a:lnTo>
                    <a:pt x="133737" y="315412"/>
                  </a:lnTo>
                  <a:lnTo>
                    <a:pt x="133737" y="408600"/>
                  </a:lnTo>
                  <a:lnTo>
                    <a:pt x="133737" y="412908"/>
                  </a:lnTo>
                  <a:lnTo>
                    <a:pt x="133964" y="416989"/>
                  </a:lnTo>
                  <a:lnTo>
                    <a:pt x="134418" y="420844"/>
                  </a:lnTo>
                  <a:lnTo>
                    <a:pt x="134872" y="424698"/>
                  </a:lnTo>
                  <a:lnTo>
                    <a:pt x="136007" y="428326"/>
                  </a:lnTo>
                  <a:lnTo>
                    <a:pt x="136688" y="432180"/>
                  </a:lnTo>
                  <a:lnTo>
                    <a:pt x="138051" y="435581"/>
                  </a:lnTo>
                  <a:lnTo>
                    <a:pt x="139186" y="438756"/>
                  </a:lnTo>
                  <a:lnTo>
                    <a:pt x="140775" y="442157"/>
                  </a:lnTo>
                  <a:lnTo>
                    <a:pt x="142138" y="445331"/>
                  </a:lnTo>
                  <a:lnTo>
                    <a:pt x="143954" y="448279"/>
                  </a:lnTo>
                  <a:lnTo>
                    <a:pt x="145998" y="451226"/>
                  </a:lnTo>
                  <a:lnTo>
                    <a:pt x="148041" y="453947"/>
                  </a:lnTo>
                  <a:lnTo>
                    <a:pt x="150085" y="456895"/>
                  </a:lnTo>
                  <a:lnTo>
                    <a:pt x="152355" y="459389"/>
                  </a:lnTo>
                  <a:lnTo>
                    <a:pt x="154626" y="461429"/>
                  </a:lnTo>
                  <a:lnTo>
                    <a:pt x="157124" y="463697"/>
                  </a:lnTo>
                  <a:lnTo>
                    <a:pt x="159848" y="465964"/>
                  </a:lnTo>
                  <a:lnTo>
                    <a:pt x="162573" y="468005"/>
                  </a:lnTo>
                  <a:lnTo>
                    <a:pt x="165525" y="470045"/>
                  </a:lnTo>
                  <a:lnTo>
                    <a:pt x="168476" y="471406"/>
                  </a:lnTo>
                  <a:lnTo>
                    <a:pt x="171428" y="473220"/>
                  </a:lnTo>
                  <a:lnTo>
                    <a:pt x="174607" y="474807"/>
                  </a:lnTo>
                  <a:lnTo>
                    <a:pt x="178013" y="475940"/>
                  </a:lnTo>
                  <a:lnTo>
                    <a:pt x="181192" y="477074"/>
                  </a:lnTo>
                  <a:lnTo>
                    <a:pt x="184597" y="477981"/>
                  </a:lnTo>
                  <a:lnTo>
                    <a:pt x="187776" y="478888"/>
                  </a:lnTo>
                  <a:lnTo>
                    <a:pt x="191409" y="479795"/>
                  </a:lnTo>
                  <a:lnTo>
                    <a:pt x="195042" y="480248"/>
                  </a:lnTo>
                  <a:lnTo>
                    <a:pt x="198675" y="480702"/>
                  </a:lnTo>
                  <a:lnTo>
                    <a:pt x="202308" y="480702"/>
                  </a:lnTo>
                  <a:lnTo>
                    <a:pt x="206168" y="480929"/>
                  </a:lnTo>
                  <a:lnTo>
                    <a:pt x="554246" y="480929"/>
                  </a:lnTo>
                  <a:lnTo>
                    <a:pt x="557879" y="480702"/>
                  </a:lnTo>
                  <a:lnTo>
                    <a:pt x="561739" y="480702"/>
                  </a:lnTo>
                  <a:lnTo>
                    <a:pt x="565144" y="480248"/>
                  </a:lnTo>
                  <a:lnTo>
                    <a:pt x="569004" y="479795"/>
                  </a:lnTo>
                  <a:lnTo>
                    <a:pt x="572410" y="478888"/>
                  </a:lnTo>
                  <a:lnTo>
                    <a:pt x="576043" y="477981"/>
                  </a:lnTo>
                  <a:lnTo>
                    <a:pt x="579222" y="477074"/>
                  </a:lnTo>
                  <a:lnTo>
                    <a:pt x="582401" y="475940"/>
                  </a:lnTo>
                  <a:lnTo>
                    <a:pt x="585580" y="474807"/>
                  </a:lnTo>
                  <a:lnTo>
                    <a:pt x="588985" y="473220"/>
                  </a:lnTo>
                  <a:lnTo>
                    <a:pt x="591937" y="471406"/>
                  </a:lnTo>
                  <a:lnTo>
                    <a:pt x="594889" y="470045"/>
                  </a:lnTo>
                  <a:lnTo>
                    <a:pt x="597614" y="468005"/>
                  </a:lnTo>
                  <a:lnTo>
                    <a:pt x="600338" y="465964"/>
                  </a:lnTo>
                  <a:lnTo>
                    <a:pt x="603063" y="463697"/>
                  </a:lnTo>
                  <a:lnTo>
                    <a:pt x="605561" y="461429"/>
                  </a:lnTo>
                  <a:lnTo>
                    <a:pt x="607831" y="459389"/>
                  </a:lnTo>
                  <a:lnTo>
                    <a:pt x="610329" y="456895"/>
                  </a:lnTo>
                  <a:lnTo>
                    <a:pt x="612372" y="453947"/>
                  </a:lnTo>
                  <a:lnTo>
                    <a:pt x="614416" y="451226"/>
                  </a:lnTo>
                  <a:lnTo>
                    <a:pt x="616459" y="448279"/>
                  </a:lnTo>
                  <a:lnTo>
                    <a:pt x="618049" y="445331"/>
                  </a:lnTo>
                  <a:lnTo>
                    <a:pt x="619638" y="442157"/>
                  </a:lnTo>
                  <a:lnTo>
                    <a:pt x="621227" y="438756"/>
                  </a:lnTo>
                  <a:lnTo>
                    <a:pt x="622363" y="435581"/>
                  </a:lnTo>
                  <a:lnTo>
                    <a:pt x="623725" y="432180"/>
                  </a:lnTo>
                  <a:lnTo>
                    <a:pt x="624633" y="428326"/>
                  </a:lnTo>
                  <a:lnTo>
                    <a:pt x="625314" y="424698"/>
                  </a:lnTo>
                  <a:lnTo>
                    <a:pt x="625769" y="420844"/>
                  </a:lnTo>
                  <a:lnTo>
                    <a:pt x="626450" y="416989"/>
                  </a:lnTo>
                  <a:lnTo>
                    <a:pt x="626677" y="412908"/>
                  </a:lnTo>
                  <a:lnTo>
                    <a:pt x="626677" y="408600"/>
                  </a:lnTo>
                  <a:lnTo>
                    <a:pt x="626677" y="315412"/>
                  </a:lnTo>
                  <a:lnTo>
                    <a:pt x="626450" y="308156"/>
                  </a:lnTo>
                  <a:lnTo>
                    <a:pt x="626223" y="304755"/>
                  </a:lnTo>
                  <a:lnTo>
                    <a:pt x="625314" y="301354"/>
                  </a:lnTo>
                  <a:lnTo>
                    <a:pt x="624860" y="297726"/>
                  </a:lnTo>
                  <a:lnTo>
                    <a:pt x="624179" y="294325"/>
                  </a:lnTo>
                  <a:lnTo>
                    <a:pt x="623044" y="291151"/>
                  </a:lnTo>
                  <a:lnTo>
                    <a:pt x="621909" y="287750"/>
                  </a:lnTo>
                  <a:lnTo>
                    <a:pt x="620773" y="284575"/>
                  </a:lnTo>
                  <a:lnTo>
                    <a:pt x="619411" y="281628"/>
                  </a:lnTo>
                  <a:lnTo>
                    <a:pt x="617822" y="278454"/>
                  </a:lnTo>
                  <a:lnTo>
                    <a:pt x="616232" y="275506"/>
                  </a:lnTo>
                  <a:lnTo>
                    <a:pt x="614416" y="272558"/>
                  </a:lnTo>
                  <a:lnTo>
                    <a:pt x="612372" y="269838"/>
                  </a:lnTo>
                  <a:lnTo>
                    <a:pt x="610329" y="267117"/>
                  </a:lnTo>
                  <a:lnTo>
                    <a:pt x="608058" y="264623"/>
                  </a:lnTo>
                  <a:lnTo>
                    <a:pt x="606015" y="262129"/>
                  </a:lnTo>
                  <a:lnTo>
                    <a:pt x="603517" y="259861"/>
                  </a:lnTo>
                  <a:lnTo>
                    <a:pt x="600565" y="257594"/>
                  </a:lnTo>
                  <a:lnTo>
                    <a:pt x="597841" y="255780"/>
                  </a:lnTo>
                  <a:lnTo>
                    <a:pt x="595116" y="253739"/>
                  </a:lnTo>
                  <a:lnTo>
                    <a:pt x="591937" y="251926"/>
                  </a:lnTo>
                  <a:lnTo>
                    <a:pt x="588985" y="250112"/>
                  </a:lnTo>
                  <a:lnTo>
                    <a:pt x="585352" y="248978"/>
                  </a:lnTo>
                  <a:lnTo>
                    <a:pt x="582174" y="247391"/>
                  </a:lnTo>
                  <a:lnTo>
                    <a:pt x="578541" y="246257"/>
                  </a:lnTo>
                  <a:lnTo>
                    <a:pt x="574681" y="245123"/>
                  </a:lnTo>
                  <a:lnTo>
                    <a:pt x="571048" y="244443"/>
                  </a:lnTo>
                  <a:lnTo>
                    <a:pt x="566961" y="243763"/>
                  </a:lnTo>
                  <a:lnTo>
                    <a:pt x="562874" y="243310"/>
                  </a:lnTo>
                  <a:lnTo>
                    <a:pt x="558787" y="243083"/>
                  </a:lnTo>
                  <a:lnTo>
                    <a:pt x="554246" y="243083"/>
                  </a:lnTo>
                  <a:lnTo>
                    <a:pt x="206168" y="243083"/>
                  </a:lnTo>
                  <a:lnTo>
                    <a:pt x="201627" y="243083"/>
                  </a:lnTo>
                  <a:close/>
                  <a:moveTo>
                    <a:pt x="297217" y="126767"/>
                  </a:moveTo>
                  <a:lnTo>
                    <a:pt x="294493" y="126994"/>
                  </a:lnTo>
                  <a:lnTo>
                    <a:pt x="291768" y="127448"/>
                  </a:lnTo>
                  <a:lnTo>
                    <a:pt x="289043" y="127901"/>
                  </a:lnTo>
                  <a:lnTo>
                    <a:pt x="286546" y="128355"/>
                  </a:lnTo>
                  <a:lnTo>
                    <a:pt x="284048" y="129035"/>
                  </a:lnTo>
                  <a:lnTo>
                    <a:pt x="281778" y="130168"/>
                  </a:lnTo>
                  <a:lnTo>
                    <a:pt x="279507" y="131075"/>
                  </a:lnTo>
                  <a:lnTo>
                    <a:pt x="277464" y="132436"/>
                  </a:lnTo>
                  <a:lnTo>
                    <a:pt x="275647" y="133796"/>
                  </a:lnTo>
                  <a:lnTo>
                    <a:pt x="274058" y="135157"/>
                  </a:lnTo>
                  <a:lnTo>
                    <a:pt x="272468" y="136517"/>
                  </a:lnTo>
                  <a:lnTo>
                    <a:pt x="271333" y="138331"/>
                  </a:lnTo>
                  <a:lnTo>
                    <a:pt x="270198" y="140145"/>
                  </a:lnTo>
                  <a:lnTo>
                    <a:pt x="269744" y="141732"/>
                  </a:lnTo>
                  <a:lnTo>
                    <a:pt x="269290" y="143546"/>
                  </a:lnTo>
                  <a:lnTo>
                    <a:pt x="269062" y="145586"/>
                  </a:lnTo>
                  <a:lnTo>
                    <a:pt x="269062" y="178236"/>
                  </a:lnTo>
                  <a:lnTo>
                    <a:pt x="269290" y="179824"/>
                  </a:lnTo>
                  <a:lnTo>
                    <a:pt x="269517" y="181864"/>
                  </a:lnTo>
                  <a:lnTo>
                    <a:pt x="270198" y="183678"/>
                  </a:lnTo>
                  <a:lnTo>
                    <a:pt x="271333" y="185492"/>
                  </a:lnTo>
                  <a:lnTo>
                    <a:pt x="272468" y="186852"/>
                  </a:lnTo>
                  <a:lnTo>
                    <a:pt x="273831" y="188439"/>
                  </a:lnTo>
                  <a:lnTo>
                    <a:pt x="275420" y="189800"/>
                  </a:lnTo>
                  <a:lnTo>
                    <a:pt x="277237" y="191387"/>
                  </a:lnTo>
                  <a:lnTo>
                    <a:pt x="279280" y="192294"/>
                  </a:lnTo>
                  <a:lnTo>
                    <a:pt x="281324" y="193654"/>
                  </a:lnTo>
                  <a:lnTo>
                    <a:pt x="283821" y="194561"/>
                  </a:lnTo>
                  <a:lnTo>
                    <a:pt x="286319" y="195468"/>
                  </a:lnTo>
                  <a:lnTo>
                    <a:pt x="288816" y="196149"/>
                  </a:lnTo>
                  <a:lnTo>
                    <a:pt x="291541" y="196375"/>
                  </a:lnTo>
                  <a:lnTo>
                    <a:pt x="294266" y="196829"/>
                  </a:lnTo>
                  <a:lnTo>
                    <a:pt x="297217" y="196829"/>
                  </a:lnTo>
                  <a:lnTo>
                    <a:pt x="463423" y="196829"/>
                  </a:lnTo>
                  <a:lnTo>
                    <a:pt x="466148" y="196829"/>
                  </a:lnTo>
                  <a:lnTo>
                    <a:pt x="468872" y="196375"/>
                  </a:lnTo>
                  <a:lnTo>
                    <a:pt x="471597" y="196149"/>
                  </a:lnTo>
                  <a:lnTo>
                    <a:pt x="474322" y="195468"/>
                  </a:lnTo>
                  <a:lnTo>
                    <a:pt x="476592" y="194561"/>
                  </a:lnTo>
                  <a:lnTo>
                    <a:pt x="479090" y="193654"/>
                  </a:lnTo>
                  <a:lnTo>
                    <a:pt x="481133" y="192294"/>
                  </a:lnTo>
                  <a:lnTo>
                    <a:pt x="483177" y="191387"/>
                  </a:lnTo>
                  <a:lnTo>
                    <a:pt x="485220" y="189800"/>
                  </a:lnTo>
                  <a:lnTo>
                    <a:pt x="486583" y="188439"/>
                  </a:lnTo>
                  <a:lnTo>
                    <a:pt x="488172" y="186852"/>
                  </a:lnTo>
                  <a:lnTo>
                    <a:pt x="489080" y="185492"/>
                  </a:lnTo>
                  <a:lnTo>
                    <a:pt x="490216" y="183678"/>
                  </a:lnTo>
                  <a:lnTo>
                    <a:pt x="490897" y="181864"/>
                  </a:lnTo>
                  <a:lnTo>
                    <a:pt x="491124" y="179824"/>
                  </a:lnTo>
                  <a:lnTo>
                    <a:pt x="491351" y="178236"/>
                  </a:lnTo>
                  <a:lnTo>
                    <a:pt x="491351" y="145586"/>
                  </a:lnTo>
                  <a:lnTo>
                    <a:pt x="491124" y="143546"/>
                  </a:lnTo>
                  <a:lnTo>
                    <a:pt x="490897" y="141732"/>
                  </a:lnTo>
                  <a:lnTo>
                    <a:pt x="490216" y="140145"/>
                  </a:lnTo>
                  <a:lnTo>
                    <a:pt x="489080" y="138331"/>
                  </a:lnTo>
                  <a:lnTo>
                    <a:pt x="487945" y="136517"/>
                  </a:lnTo>
                  <a:lnTo>
                    <a:pt x="486356" y="135157"/>
                  </a:lnTo>
                  <a:lnTo>
                    <a:pt x="484766" y="133796"/>
                  </a:lnTo>
                  <a:lnTo>
                    <a:pt x="482950" y="132436"/>
                  </a:lnTo>
                  <a:lnTo>
                    <a:pt x="480906" y="131075"/>
                  </a:lnTo>
                  <a:lnTo>
                    <a:pt x="478636" y="130168"/>
                  </a:lnTo>
                  <a:lnTo>
                    <a:pt x="476365" y="129035"/>
                  </a:lnTo>
                  <a:lnTo>
                    <a:pt x="473868" y="128355"/>
                  </a:lnTo>
                  <a:lnTo>
                    <a:pt x="471370" y="127901"/>
                  </a:lnTo>
                  <a:lnTo>
                    <a:pt x="468872" y="127448"/>
                  </a:lnTo>
                  <a:lnTo>
                    <a:pt x="466148" y="126994"/>
                  </a:lnTo>
                  <a:lnTo>
                    <a:pt x="463423" y="126767"/>
                  </a:lnTo>
                  <a:lnTo>
                    <a:pt x="297217" y="126767"/>
                  </a:lnTo>
                  <a:close/>
                  <a:moveTo>
                    <a:pt x="201400" y="96838"/>
                  </a:moveTo>
                  <a:lnTo>
                    <a:pt x="380774" y="96838"/>
                  </a:lnTo>
                  <a:lnTo>
                    <a:pt x="559241" y="96838"/>
                  </a:lnTo>
                  <a:lnTo>
                    <a:pt x="566961" y="97292"/>
                  </a:lnTo>
                  <a:lnTo>
                    <a:pt x="574454" y="97745"/>
                  </a:lnTo>
                  <a:lnTo>
                    <a:pt x="581947" y="98652"/>
                  </a:lnTo>
                  <a:lnTo>
                    <a:pt x="589439" y="100013"/>
                  </a:lnTo>
                  <a:lnTo>
                    <a:pt x="596705" y="101600"/>
                  </a:lnTo>
                  <a:lnTo>
                    <a:pt x="603744" y="103640"/>
                  </a:lnTo>
                  <a:lnTo>
                    <a:pt x="610329" y="105908"/>
                  </a:lnTo>
                  <a:lnTo>
                    <a:pt x="617140" y="108629"/>
                  </a:lnTo>
                  <a:lnTo>
                    <a:pt x="623725" y="111349"/>
                  </a:lnTo>
                  <a:lnTo>
                    <a:pt x="629856" y="114524"/>
                  </a:lnTo>
                  <a:lnTo>
                    <a:pt x="636213" y="118378"/>
                  </a:lnTo>
                  <a:lnTo>
                    <a:pt x="641890" y="122006"/>
                  </a:lnTo>
                  <a:lnTo>
                    <a:pt x="647566" y="126087"/>
                  </a:lnTo>
                  <a:lnTo>
                    <a:pt x="653015" y="130395"/>
                  </a:lnTo>
                  <a:lnTo>
                    <a:pt x="658011" y="134930"/>
                  </a:lnTo>
                  <a:lnTo>
                    <a:pt x="663006" y="139465"/>
                  </a:lnTo>
                  <a:lnTo>
                    <a:pt x="667774" y="144453"/>
                  </a:lnTo>
                  <a:lnTo>
                    <a:pt x="672315" y="149668"/>
                  </a:lnTo>
                  <a:lnTo>
                    <a:pt x="676629" y="155336"/>
                  </a:lnTo>
                  <a:lnTo>
                    <a:pt x="680489" y="160778"/>
                  </a:lnTo>
                  <a:lnTo>
                    <a:pt x="684349" y="166446"/>
                  </a:lnTo>
                  <a:lnTo>
                    <a:pt x="687528" y="172115"/>
                  </a:lnTo>
                  <a:lnTo>
                    <a:pt x="690707" y="178236"/>
                  </a:lnTo>
                  <a:lnTo>
                    <a:pt x="693431" y="184358"/>
                  </a:lnTo>
                  <a:lnTo>
                    <a:pt x="695929" y="190707"/>
                  </a:lnTo>
                  <a:lnTo>
                    <a:pt x="698200" y="197055"/>
                  </a:lnTo>
                  <a:lnTo>
                    <a:pt x="700016" y="203631"/>
                  </a:lnTo>
                  <a:lnTo>
                    <a:pt x="701378" y="209979"/>
                  </a:lnTo>
                  <a:lnTo>
                    <a:pt x="702741" y="216781"/>
                  </a:lnTo>
                  <a:lnTo>
                    <a:pt x="703649" y="223584"/>
                  </a:lnTo>
                  <a:lnTo>
                    <a:pt x="704330" y="230159"/>
                  </a:lnTo>
                  <a:lnTo>
                    <a:pt x="704557" y="237188"/>
                  </a:lnTo>
                  <a:lnTo>
                    <a:pt x="704557" y="754825"/>
                  </a:lnTo>
                  <a:lnTo>
                    <a:pt x="704330" y="761627"/>
                  </a:lnTo>
                  <a:lnTo>
                    <a:pt x="703649" y="767976"/>
                  </a:lnTo>
                  <a:lnTo>
                    <a:pt x="702968" y="774551"/>
                  </a:lnTo>
                  <a:lnTo>
                    <a:pt x="702060" y="780673"/>
                  </a:lnTo>
                  <a:lnTo>
                    <a:pt x="700470" y="787022"/>
                  </a:lnTo>
                  <a:lnTo>
                    <a:pt x="698881" y="793144"/>
                  </a:lnTo>
                  <a:lnTo>
                    <a:pt x="697064" y="799266"/>
                  </a:lnTo>
                  <a:lnTo>
                    <a:pt x="694794" y="805161"/>
                  </a:lnTo>
                  <a:lnTo>
                    <a:pt x="692523" y="810829"/>
                  </a:lnTo>
                  <a:lnTo>
                    <a:pt x="689799" y="816271"/>
                  </a:lnTo>
                  <a:lnTo>
                    <a:pt x="687074" y="821939"/>
                  </a:lnTo>
                  <a:lnTo>
                    <a:pt x="683668" y="827381"/>
                  </a:lnTo>
                  <a:lnTo>
                    <a:pt x="680489" y="832596"/>
                  </a:lnTo>
                  <a:lnTo>
                    <a:pt x="677083" y="837584"/>
                  </a:lnTo>
                  <a:lnTo>
                    <a:pt x="673450" y="842345"/>
                  </a:lnTo>
                  <a:lnTo>
                    <a:pt x="669591" y="847107"/>
                  </a:lnTo>
                  <a:lnTo>
                    <a:pt x="665504" y="851415"/>
                  </a:lnTo>
                  <a:lnTo>
                    <a:pt x="661644" y="855723"/>
                  </a:lnTo>
                  <a:lnTo>
                    <a:pt x="657329" y="860031"/>
                  </a:lnTo>
                  <a:lnTo>
                    <a:pt x="652788" y="863885"/>
                  </a:lnTo>
                  <a:lnTo>
                    <a:pt x="648247" y="867740"/>
                  </a:lnTo>
                  <a:lnTo>
                    <a:pt x="643479" y="871141"/>
                  </a:lnTo>
                  <a:lnTo>
                    <a:pt x="638938" y="874542"/>
                  </a:lnTo>
                  <a:lnTo>
                    <a:pt x="633943" y="877489"/>
                  </a:lnTo>
                  <a:lnTo>
                    <a:pt x="629174" y="880210"/>
                  </a:lnTo>
                  <a:lnTo>
                    <a:pt x="624179" y="882931"/>
                  </a:lnTo>
                  <a:lnTo>
                    <a:pt x="618957" y="885198"/>
                  </a:lnTo>
                  <a:lnTo>
                    <a:pt x="613962" y="887239"/>
                  </a:lnTo>
                  <a:lnTo>
                    <a:pt x="608739" y="888826"/>
                  </a:lnTo>
                  <a:lnTo>
                    <a:pt x="603517" y="890640"/>
                  </a:lnTo>
                  <a:lnTo>
                    <a:pt x="598068" y="892001"/>
                  </a:lnTo>
                  <a:lnTo>
                    <a:pt x="592845" y="892907"/>
                  </a:lnTo>
                  <a:lnTo>
                    <a:pt x="760413" y="1123951"/>
                  </a:lnTo>
                  <a:lnTo>
                    <a:pt x="663914" y="1123951"/>
                  </a:lnTo>
                  <a:lnTo>
                    <a:pt x="544028" y="968184"/>
                  </a:lnTo>
                  <a:lnTo>
                    <a:pt x="216385" y="968184"/>
                  </a:lnTo>
                  <a:lnTo>
                    <a:pt x="96499" y="1123951"/>
                  </a:lnTo>
                  <a:lnTo>
                    <a:pt x="0" y="1123951"/>
                  </a:lnTo>
                  <a:lnTo>
                    <a:pt x="167341" y="892681"/>
                  </a:lnTo>
                  <a:lnTo>
                    <a:pt x="162119" y="892001"/>
                  </a:lnTo>
                  <a:lnTo>
                    <a:pt x="156896" y="890413"/>
                  </a:lnTo>
                  <a:lnTo>
                    <a:pt x="151674" y="888826"/>
                  </a:lnTo>
                  <a:lnTo>
                    <a:pt x="146452" y="887239"/>
                  </a:lnTo>
                  <a:lnTo>
                    <a:pt x="141457" y="885198"/>
                  </a:lnTo>
                  <a:lnTo>
                    <a:pt x="136234" y="882704"/>
                  </a:lnTo>
                  <a:lnTo>
                    <a:pt x="131239" y="880210"/>
                  </a:lnTo>
                  <a:lnTo>
                    <a:pt x="126471" y="877489"/>
                  </a:lnTo>
                  <a:lnTo>
                    <a:pt x="121476" y="874542"/>
                  </a:lnTo>
                  <a:lnTo>
                    <a:pt x="116707" y="870914"/>
                  </a:lnTo>
                  <a:lnTo>
                    <a:pt x="111939" y="867513"/>
                  </a:lnTo>
                  <a:lnTo>
                    <a:pt x="107625" y="863885"/>
                  </a:lnTo>
                  <a:lnTo>
                    <a:pt x="103311" y="860031"/>
                  </a:lnTo>
                  <a:lnTo>
                    <a:pt x="98770" y="855723"/>
                  </a:lnTo>
                  <a:lnTo>
                    <a:pt x="94683" y="851415"/>
                  </a:lnTo>
                  <a:lnTo>
                    <a:pt x="90823" y="847107"/>
                  </a:lnTo>
                  <a:lnTo>
                    <a:pt x="86736" y="842345"/>
                  </a:lnTo>
                  <a:lnTo>
                    <a:pt x="83330" y="837584"/>
                  </a:lnTo>
                  <a:lnTo>
                    <a:pt x="79924" y="832369"/>
                  </a:lnTo>
                  <a:lnTo>
                    <a:pt x="76518" y="827381"/>
                  </a:lnTo>
                  <a:lnTo>
                    <a:pt x="73339" y="821939"/>
                  </a:lnTo>
                  <a:lnTo>
                    <a:pt x="70615" y="816271"/>
                  </a:lnTo>
                  <a:lnTo>
                    <a:pt x="67890" y="810829"/>
                  </a:lnTo>
                  <a:lnTo>
                    <a:pt x="65620" y="804934"/>
                  </a:lnTo>
                  <a:lnTo>
                    <a:pt x="63349" y="799266"/>
                  </a:lnTo>
                  <a:lnTo>
                    <a:pt x="61533" y="793144"/>
                  </a:lnTo>
                  <a:lnTo>
                    <a:pt x="59943" y="787022"/>
                  </a:lnTo>
                  <a:lnTo>
                    <a:pt x="58581" y="780673"/>
                  </a:lnTo>
                  <a:lnTo>
                    <a:pt x="57445" y="774551"/>
                  </a:lnTo>
                  <a:lnTo>
                    <a:pt x="56537" y="767976"/>
                  </a:lnTo>
                  <a:lnTo>
                    <a:pt x="56083" y="761627"/>
                  </a:lnTo>
                  <a:lnTo>
                    <a:pt x="56083" y="754825"/>
                  </a:lnTo>
                  <a:lnTo>
                    <a:pt x="56083" y="237188"/>
                  </a:lnTo>
                  <a:lnTo>
                    <a:pt x="56083" y="230159"/>
                  </a:lnTo>
                  <a:lnTo>
                    <a:pt x="56537" y="223584"/>
                  </a:lnTo>
                  <a:lnTo>
                    <a:pt x="57673" y="216781"/>
                  </a:lnTo>
                  <a:lnTo>
                    <a:pt x="58808" y="209979"/>
                  </a:lnTo>
                  <a:lnTo>
                    <a:pt x="60397" y="203631"/>
                  </a:lnTo>
                  <a:lnTo>
                    <a:pt x="62441" y="197055"/>
                  </a:lnTo>
                  <a:lnTo>
                    <a:pt x="64257" y="190707"/>
                  </a:lnTo>
                  <a:lnTo>
                    <a:pt x="66755" y="184358"/>
                  </a:lnTo>
                  <a:lnTo>
                    <a:pt x="69934" y="178236"/>
                  </a:lnTo>
                  <a:lnTo>
                    <a:pt x="72885" y="172115"/>
                  </a:lnTo>
                  <a:lnTo>
                    <a:pt x="76291" y="166446"/>
                  </a:lnTo>
                  <a:lnTo>
                    <a:pt x="79924" y="160778"/>
                  </a:lnTo>
                  <a:lnTo>
                    <a:pt x="83784" y="155336"/>
                  </a:lnTo>
                  <a:lnTo>
                    <a:pt x="88098" y="149668"/>
                  </a:lnTo>
                  <a:lnTo>
                    <a:pt x="92639" y="144453"/>
                  </a:lnTo>
                  <a:lnTo>
                    <a:pt x="97181" y="139465"/>
                  </a:lnTo>
                  <a:lnTo>
                    <a:pt x="102176" y="134930"/>
                  </a:lnTo>
                  <a:lnTo>
                    <a:pt x="107625" y="130395"/>
                  </a:lnTo>
                  <a:lnTo>
                    <a:pt x="112847" y="126087"/>
                  </a:lnTo>
                  <a:lnTo>
                    <a:pt x="118524" y="122006"/>
                  </a:lnTo>
                  <a:lnTo>
                    <a:pt x="124427" y="118378"/>
                  </a:lnTo>
                  <a:lnTo>
                    <a:pt x="130558" y="114524"/>
                  </a:lnTo>
                  <a:lnTo>
                    <a:pt x="136688" y="111349"/>
                  </a:lnTo>
                  <a:lnTo>
                    <a:pt x="143273" y="108629"/>
                  </a:lnTo>
                  <a:lnTo>
                    <a:pt x="149858" y="105908"/>
                  </a:lnTo>
                  <a:lnTo>
                    <a:pt x="156669" y="103640"/>
                  </a:lnTo>
                  <a:lnTo>
                    <a:pt x="163708" y="101600"/>
                  </a:lnTo>
                  <a:lnTo>
                    <a:pt x="170974" y="100013"/>
                  </a:lnTo>
                  <a:lnTo>
                    <a:pt x="178467" y="98652"/>
                  </a:lnTo>
                  <a:lnTo>
                    <a:pt x="185960" y="97745"/>
                  </a:lnTo>
                  <a:lnTo>
                    <a:pt x="193453" y="97292"/>
                  </a:lnTo>
                  <a:lnTo>
                    <a:pt x="201400" y="96838"/>
                  </a:lnTo>
                  <a:close/>
                  <a:moveTo>
                    <a:pt x="435148" y="0"/>
                  </a:moveTo>
                  <a:lnTo>
                    <a:pt x="439850" y="0"/>
                  </a:lnTo>
                  <a:lnTo>
                    <a:pt x="444105" y="0"/>
                  </a:lnTo>
                  <a:lnTo>
                    <a:pt x="448583" y="673"/>
                  </a:lnTo>
                  <a:lnTo>
                    <a:pt x="452838" y="1796"/>
                  </a:lnTo>
                  <a:lnTo>
                    <a:pt x="457093" y="3367"/>
                  </a:lnTo>
                  <a:lnTo>
                    <a:pt x="460900" y="5163"/>
                  </a:lnTo>
                  <a:lnTo>
                    <a:pt x="464482" y="7408"/>
                  </a:lnTo>
                  <a:lnTo>
                    <a:pt x="467841" y="10102"/>
                  </a:lnTo>
                  <a:lnTo>
                    <a:pt x="470976" y="12796"/>
                  </a:lnTo>
                  <a:lnTo>
                    <a:pt x="473887" y="15939"/>
                  </a:lnTo>
                  <a:lnTo>
                    <a:pt x="476351" y="19306"/>
                  </a:lnTo>
                  <a:lnTo>
                    <a:pt x="478590" y="23123"/>
                  </a:lnTo>
                  <a:lnTo>
                    <a:pt x="480605" y="27164"/>
                  </a:lnTo>
                  <a:lnTo>
                    <a:pt x="482173" y="30980"/>
                  </a:lnTo>
                  <a:lnTo>
                    <a:pt x="483069" y="35470"/>
                  </a:lnTo>
                  <a:lnTo>
                    <a:pt x="483740" y="39960"/>
                  </a:lnTo>
                  <a:lnTo>
                    <a:pt x="484188" y="44225"/>
                  </a:lnTo>
                  <a:lnTo>
                    <a:pt x="483740" y="48715"/>
                  </a:lnTo>
                  <a:lnTo>
                    <a:pt x="483069" y="53205"/>
                  </a:lnTo>
                  <a:lnTo>
                    <a:pt x="482173" y="57695"/>
                  </a:lnTo>
                  <a:lnTo>
                    <a:pt x="480605" y="61511"/>
                  </a:lnTo>
                  <a:lnTo>
                    <a:pt x="478590" y="65552"/>
                  </a:lnTo>
                  <a:lnTo>
                    <a:pt x="476351" y="69144"/>
                  </a:lnTo>
                  <a:lnTo>
                    <a:pt x="473887" y="72736"/>
                  </a:lnTo>
                  <a:lnTo>
                    <a:pt x="470976" y="75879"/>
                  </a:lnTo>
                  <a:lnTo>
                    <a:pt x="467841" y="78573"/>
                  </a:lnTo>
                  <a:lnTo>
                    <a:pt x="464482" y="81267"/>
                  </a:lnTo>
                  <a:lnTo>
                    <a:pt x="460900" y="83512"/>
                  </a:lnTo>
                  <a:lnTo>
                    <a:pt x="457093" y="85308"/>
                  </a:lnTo>
                  <a:lnTo>
                    <a:pt x="452838" y="86655"/>
                  </a:lnTo>
                  <a:lnTo>
                    <a:pt x="448583" y="88002"/>
                  </a:lnTo>
                  <a:lnTo>
                    <a:pt x="444105" y="88675"/>
                  </a:lnTo>
                  <a:lnTo>
                    <a:pt x="439850" y="88900"/>
                  </a:lnTo>
                  <a:lnTo>
                    <a:pt x="435148" y="88675"/>
                  </a:lnTo>
                  <a:lnTo>
                    <a:pt x="430669" y="88002"/>
                  </a:lnTo>
                  <a:lnTo>
                    <a:pt x="426414" y="86655"/>
                  </a:lnTo>
                  <a:lnTo>
                    <a:pt x="422384" y="85308"/>
                  </a:lnTo>
                  <a:lnTo>
                    <a:pt x="418353" y="83512"/>
                  </a:lnTo>
                  <a:lnTo>
                    <a:pt x="414994" y="81267"/>
                  </a:lnTo>
                  <a:lnTo>
                    <a:pt x="411411" y="78573"/>
                  </a:lnTo>
                  <a:lnTo>
                    <a:pt x="408276" y="75879"/>
                  </a:lnTo>
                  <a:lnTo>
                    <a:pt x="405365" y="72736"/>
                  </a:lnTo>
                  <a:lnTo>
                    <a:pt x="402902" y="69144"/>
                  </a:lnTo>
                  <a:lnTo>
                    <a:pt x="400663" y="65552"/>
                  </a:lnTo>
                  <a:lnTo>
                    <a:pt x="398647" y="61511"/>
                  </a:lnTo>
                  <a:lnTo>
                    <a:pt x="397304" y="57695"/>
                  </a:lnTo>
                  <a:lnTo>
                    <a:pt x="396184" y="53205"/>
                  </a:lnTo>
                  <a:lnTo>
                    <a:pt x="395512" y="48715"/>
                  </a:lnTo>
                  <a:lnTo>
                    <a:pt x="395288" y="44225"/>
                  </a:lnTo>
                  <a:lnTo>
                    <a:pt x="395512" y="39960"/>
                  </a:lnTo>
                  <a:lnTo>
                    <a:pt x="396184" y="35470"/>
                  </a:lnTo>
                  <a:lnTo>
                    <a:pt x="397304" y="30980"/>
                  </a:lnTo>
                  <a:lnTo>
                    <a:pt x="398647" y="27164"/>
                  </a:lnTo>
                  <a:lnTo>
                    <a:pt x="400663" y="23123"/>
                  </a:lnTo>
                  <a:lnTo>
                    <a:pt x="402902" y="19306"/>
                  </a:lnTo>
                  <a:lnTo>
                    <a:pt x="405365" y="15939"/>
                  </a:lnTo>
                  <a:lnTo>
                    <a:pt x="408276" y="12796"/>
                  </a:lnTo>
                  <a:lnTo>
                    <a:pt x="411411" y="10102"/>
                  </a:lnTo>
                  <a:lnTo>
                    <a:pt x="414994" y="7408"/>
                  </a:lnTo>
                  <a:lnTo>
                    <a:pt x="418353" y="5163"/>
                  </a:lnTo>
                  <a:lnTo>
                    <a:pt x="422384" y="3367"/>
                  </a:lnTo>
                  <a:lnTo>
                    <a:pt x="426414" y="1796"/>
                  </a:lnTo>
                  <a:lnTo>
                    <a:pt x="430669" y="673"/>
                  </a:lnTo>
                  <a:lnTo>
                    <a:pt x="435148" y="0"/>
                  </a:lnTo>
                  <a:close/>
                  <a:moveTo>
                    <a:pt x="315210" y="0"/>
                  </a:moveTo>
                  <a:lnTo>
                    <a:pt x="319996" y="0"/>
                  </a:lnTo>
                  <a:lnTo>
                    <a:pt x="324555" y="0"/>
                  </a:lnTo>
                  <a:lnTo>
                    <a:pt x="329113" y="673"/>
                  </a:lnTo>
                  <a:lnTo>
                    <a:pt x="333216" y="1796"/>
                  </a:lnTo>
                  <a:lnTo>
                    <a:pt x="337547" y="3367"/>
                  </a:lnTo>
                  <a:lnTo>
                    <a:pt x="341650" y="5163"/>
                  </a:lnTo>
                  <a:lnTo>
                    <a:pt x="345296" y="7408"/>
                  </a:lnTo>
                  <a:lnTo>
                    <a:pt x="348943" y="10102"/>
                  </a:lnTo>
                  <a:lnTo>
                    <a:pt x="351906" y="12796"/>
                  </a:lnTo>
                  <a:lnTo>
                    <a:pt x="354869" y="15939"/>
                  </a:lnTo>
                  <a:lnTo>
                    <a:pt x="357377" y="19306"/>
                  </a:lnTo>
                  <a:lnTo>
                    <a:pt x="359656" y="23123"/>
                  </a:lnTo>
                  <a:lnTo>
                    <a:pt x="361707" y="27164"/>
                  </a:lnTo>
                  <a:lnTo>
                    <a:pt x="363075" y="30980"/>
                  </a:lnTo>
                  <a:lnTo>
                    <a:pt x="364442" y="35470"/>
                  </a:lnTo>
                  <a:lnTo>
                    <a:pt x="364898" y="39960"/>
                  </a:lnTo>
                  <a:lnTo>
                    <a:pt x="365126" y="44225"/>
                  </a:lnTo>
                  <a:lnTo>
                    <a:pt x="364898" y="48715"/>
                  </a:lnTo>
                  <a:lnTo>
                    <a:pt x="364442" y="53205"/>
                  </a:lnTo>
                  <a:lnTo>
                    <a:pt x="363075" y="57695"/>
                  </a:lnTo>
                  <a:lnTo>
                    <a:pt x="361707" y="61511"/>
                  </a:lnTo>
                  <a:lnTo>
                    <a:pt x="359656" y="65552"/>
                  </a:lnTo>
                  <a:lnTo>
                    <a:pt x="357377" y="69144"/>
                  </a:lnTo>
                  <a:lnTo>
                    <a:pt x="354869" y="72736"/>
                  </a:lnTo>
                  <a:lnTo>
                    <a:pt x="351906" y="75879"/>
                  </a:lnTo>
                  <a:lnTo>
                    <a:pt x="348943" y="78573"/>
                  </a:lnTo>
                  <a:lnTo>
                    <a:pt x="345296" y="81267"/>
                  </a:lnTo>
                  <a:lnTo>
                    <a:pt x="341650" y="83512"/>
                  </a:lnTo>
                  <a:lnTo>
                    <a:pt x="337547" y="85308"/>
                  </a:lnTo>
                  <a:lnTo>
                    <a:pt x="333216" y="86655"/>
                  </a:lnTo>
                  <a:lnTo>
                    <a:pt x="329113" y="88002"/>
                  </a:lnTo>
                  <a:lnTo>
                    <a:pt x="324555" y="88675"/>
                  </a:lnTo>
                  <a:lnTo>
                    <a:pt x="319996" y="88900"/>
                  </a:lnTo>
                  <a:lnTo>
                    <a:pt x="315210" y="88675"/>
                  </a:lnTo>
                  <a:lnTo>
                    <a:pt x="310651" y="88002"/>
                  </a:lnTo>
                  <a:lnTo>
                    <a:pt x="306548" y="86655"/>
                  </a:lnTo>
                  <a:lnTo>
                    <a:pt x="302446" y="85308"/>
                  </a:lnTo>
                  <a:lnTo>
                    <a:pt x="298571" y="83512"/>
                  </a:lnTo>
                  <a:lnTo>
                    <a:pt x="294696" y="81267"/>
                  </a:lnTo>
                  <a:lnTo>
                    <a:pt x="291277" y="78573"/>
                  </a:lnTo>
                  <a:lnTo>
                    <a:pt x="287858" y="75879"/>
                  </a:lnTo>
                  <a:lnTo>
                    <a:pt x="284895" y="72736"/>
                  </a:lnTo>
                  <a:lnTo>
                    <a:pt x="282388" y="69144"/>
                  </a:lnTo>
                  <a:lnTo>
                    <a:pt x="280109" y="65552"/>
                  </a:lnTo>
                  <a:lnTo>
                    <a:pt x="278285" y="61511"/>
                  </a:lnTo>
                  <a:lnTo>
                    <a:pt x="276690" y="57695"/>
                  </a:lnTo>
                  <a:lnTo>
                    <a:pt x="275778" y="53205"/>
                  </a:lnTo>
                  <a:lnTo>
                    <a:pt x="274866" y="48715"/>
                  </a:lnTo>
                  <a:lnTo>
                    <a:pt x="274638" y="44225"/>
                  </a:lnTo>
                  <a:lnTo>
                    <a:pt x="274866" y="39960"/>
                  </a:lnTo>
                  <a:lnTo>
                    <a:pt x="275778" y="35470"/>
                  </a:lnTo>
                  <a:lnTo>
                    <a:pt x="276690" y="30980"/>
                  </a:lnTo>
                  <a:lnTo>
                    <a:pt x="278285" y="27164"/>
                  </a:lnTo>
                  <a:lnTo>
                    <a:pt x="280109" y="23123"/>
                  </a:lnTo>
                  <a:lnTo>
                    <a:pt x="282388" y="19306"/>
                  </a:lnTo>
                  <a:lnTo>
                    <a:pt x="284895" y="15939"/>
                  </a:lnTo>
                  <a:lnTo>
                    <a:pt x="287858" y="12796"/>
                  </a:lnTo>
                  <a:lnTo>
                    <a:pt x="291277" y="10102"/>
                  </a:lnTo>
                  <a:lnTo>
                    <a:pt x="294696" y="7408"/>
                  </a:lnTo>
                  <a:lnTo>
                    <a:pt x="298571" y="5163"/>
                  </a:lnTo>
                  <a:lnTo>
                    <a:pt x="302446" y="3367"/>
                  </a:lnTo>
                  <a:lnTo>
                    <a:pt x="306548" y="1796"/>
                  </a:lnTo>
                  <a:lnTo>
                    <a:pt x="310651" y="673"/>
                  </a:lnTo>
                  <a:lnTo>
                    <a:pt x="31521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sz="12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16076" y="2280175"/>
            <a:ext cx="2260900" cy="2632226"/>
            <a:chOff x="6303376" y="3007703"/>
            <a:chExt cx="2260900" cy="2632226"/>
          </a:xfrm>
        </p:grpSpPr>
        <p:sp>
          <p:nvSpPr>
            <p:cNvPr id="11" name="椭圆 10"/>
            <p:cNvSpPr/>
            <p:nvPr/>
          </p:nvSpPr>
          <p:spPr>
            <a:xfrm>
              <a:off x="6765975" y="3007703"/>
              <a:ext cx="1335702" cy="1335702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03376" y="4472237"/>
              <a:ext cx="2260900" cy="11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KSO_Shape"/>
            <p:cNvSpPr/>
            <p:nvPr/>
          </p:nvSpPr>
          <p:spPr>
            <a:xfrm>
              <a:off x="7065831" y="3395987"/>
              <a:ext cx="731880" cy="615999"/>
            </a:xfrm>
            <a:custGeom>
              <a:avLst/>
              <a:gdLst>
                <a:gd name="connsiteX0" fmla="*/ 2733675 w 5559425"/>
                <a:gd name="connsiteY0" fmla="*/ 1498599 h 4676774"/>
                <a:gd name="connsiteX1" fmla="*/ 2708275 w 5559425"/>
                <a:gd name="connsiteY1" fmla="*/ 1501774 h 4676774"/>
                <a:gd name="connsiteX2" fmla="*/ 2689225 w 5559425"/>
                <a:gd name="connsiteY2" fmla="*/ 1511299 h 4676774"/>
                <a:gd name="connsiteX3" fmla="*/ 2673350 w 5559425"/>
                <a:gd name="connsiteY3" fmla="*/ 1520824 h 4676774"/>
                <a:gd name="connsiteX4" fmla="*/ 2663825 w 5559425"/>
                <a:gd name="connsiteY4" fmla="*/ 1536699 h 4676774"/>
                <a:gd name="connsiteX5" fmla="*/ 2657475 w 5559425"/>
                <a:gd name="connsiteY5" fmla="*/ 1555749 h 4676774"/>
                <a:gd name="connsiteX6" fmla="*/ 2654300 w 5559425"/>
                <a:gd name="connsiteY6" fmla="*/ 1577974 h 4676774"/>
                <a:gd name="connsiteX7" fmla="*/ 2654300 w 5559425"/>
                <a:gd name="connsiteY7" fmla="*/ 1603374 h 4676774"/>
                <a:gd name="connsiteX8" fmla="*/ 2654300 w 5559425"/>
                <a:gd name="connsiteY8" fmla="*/ 1758949 h 4676774"/>
                <a:gd name="connsiteX9" fmla="*/ 2593975 w 5559425"/>
                <a:gd name="connsiteY9" fmla="*/ 1771649 h 4676774"/>
                <a:gd name="connsiteX10" fmla="*/ 2540000 w 5559425"/>
                <a:gd name="connsiteY10" fmla="*/ 1787524 h 4676774"/>
                <a:gd name="connsiteX11" fmla="*/ 2492375 w 5559425"/>
                <a:gd name="connsiteY11" fmla="*/ 1806574 h 4676774"/>
                <a:gd name="connsiteX12" fmla="*/ 2444750 w 5559425"/>
                <a:gd name="connsiteY12" fmla="*/ 1828799 h 4676774"/>
                <a:gd name="connsiteX13" fmla="*/ 2400300 w 5559425"/>
                <a:gd name="connsiteY13" fmla="*/ 1854199 h 4676774"/>
                <a:gd name="connsiteX14" fmla="*/ 2362200 w 5559425"/>
                <a:gd name="connsiteY14" fmla="*/ 1879599 h 4676774"/>
                <a:gd name="connsiteX15" fmla="*/ 2327275 w 5559425"/>
                <a:gd name="connsiteY15" fmla="*/ 1911349 h 4676774"/>
                <a:gd name="connsiteX16" fmla="*/ 2292350 w 5559425"/>
                <a:gd name="connsiteY16" fmla="*/ 1943099 h 4676774"/>
                <a:gd name="connsiteX17" fmla="*/ 2266950 w 5559425"/>
                <a:gd name="connsiteY17" fmla="*/ 1978024 h 4676774"/>
                <a:gd name="connsiteX18" fmla="*/ 2241550 w 5559425"/>
                <a:gd name="connsiteY18" fmla="*/ 2016124 h 4676774"/>
                <a:gd name="connsiteX19" fmla="*/ 2219325 w 5559425"/>
                <a:gd name="connsiteY19" fmla="*/ 2054224 h 4676774"/>
                <a:gd name="connsiteX20" fmla="*/ 2203450 w 5559425"/>
                <a:gd name="connsiteY20" fmla="*/ 2092324 h 4676774"/>
                <a:gd name="connsiteX21" fmla="*/ 2190750 w 5559425"/>
                <a:gd name="connsiteY21" fmla="*/ 2130424 h 4676774"/>
                <a:gd name="connsiteX22" fmla="*/ 2181225 w 5559425"/>
                <a:gd name="connsiteY22" fmla="*/ 2168524 h 4676774"/>
                <a:gd name="connsiteX23" fmla="*/ 2174875 w 5559425"/>
                <a:gd name="connsiteY23" fmla="*/ 2209799 h 4676774"/>
                <a:gd name="connsiteX24" fmla="*/ 2171700 w 5559425"/>
                <a:gd name="connsiteY24" fmla="*/ 2251074 h 4676774"/>
                <a:gd name="connsiteX25" fmla="*/ 2174875 w 5559425"/>
                <a:gd name="connsiteY25" fmla="*/ 2314574 h 4676774"/>
                <a:gd name="connsiteX26" fmla="*/ 2184400 w 5559425"/>
                <a:gd name="connsiteY26" fmla="*/ 2371724 h 4676774"/>
                <a:gd name="connsiteX27" fmla="*/ 2197100 w 5559425"/>
                <a:gd name="connsiteY27" fmla="*/ 2425699 h 4676774"/>
                <a:gd name="connsiteX28" fmla="*/ 2216150 w 5559425"/>
                <a:gd name="connsiteY28" fmla="*/ 2476499 h 4676774"/>
                <a:gd name="connsiteX29" fmla="*/ 2238375 w 5559425"/>
                <a:gd name="connsiteY29" fmla="*/ 2520949 h 4676774"/>
                <a:gd name="connsiteX30" fmla="*/ 2266950 w 5559425"/>
                <a:gd name="connsiteY30" fmla="*/ 2562224 h 4676774"/>
                <a:gd name="connsiteX31" fmla="*/ 2298700 w 5559425"/>
                <a:gd name="connsiteY31" fmla="*/ 2603499 h 4676774"/>
                <a:gd name="connsiteX32" fmla="*/ 2333625 w 5559425"/>
                <a:gd name="connsiteY32" fmla="*/ 2638424 h 4676774"/>
                <a:gd name="connsiteX33" fmla="*/ 2371725 w 5559425"/>
                <a:gd name="connsiteY33" fmla="*/ 2670174 h 4676774"/>
                <a:gd name="connsiteX34" fmla="*/ 2413000 w 5559425"/>
                <a:gd name="connsiteY34" fmla="*/ 2701924 h 4676774"/>
                <a:gd name="connsiteX35" fmla="*/ 2457450 w 5559425"/>
                <a:gd name="connsiteY35" fmla="*/ 2730499 h 4676774"/>
                <a:gd name="connsiteX36" fmla="*/ 2501900 w 5559425"/>
                <a:gd name="connsiteY36" fmla="*/ 2755899 h 4676774"/>
                <a:gd name="connsiteX37" fmla="*/ 2600325 w 5559425"/>
                <a:gd name="connsiteY37" fmla="*/ 2803524 h 4676774"/>
                <a:gd name="connsiteX38" fmla="*/ 2701925 w 5559425"/>
                <a:gd name="connsiteY38" fmla="*/ 2844799 h 4676774"/>
                <a:gd name="connsiteX39" fmla="*/ 2790825 w 5559425"/>
                <a:gd name="connsiteY39" fmla="*/ 2882899 h 4676774"/>
                <a:gd name="connsiteX40" fmla="*/ 2863850 w 5559425"/>
                <a:gd name="connsiteY40" fmla="*/ 2920999 h 4676774"/>
                <a:gd name="connsiteX41" fmla="*/ 2924175 w 5559425"/>
                <a:gd name="connsiteY41" fmla="*/ 2955924 h 4676774"/>
                <a:gd name="connsiteX42" fmla="*/ 2946400 w 5559425"/>
                <a:gd name="connsiteY42" fmla="*/ 2974974 h 4676774"/>
                <a:gd name="connsiteX43" fmla="*/ 2968625 w 5559425"/>
                <a:gd name="connsiteY43" fmla="*/ 2994024 h 4676774"/>
                <a:gd name="connsiteX44" fmla="*/ 2984500 w 5559425"/>
                <a:gd name="connsiteY44" fmla="*/ 3009899 h 4676774"/>
                <a:gd name="connsiteX45" fmla="*/ 3000375 w 5559425"/>
                <a:gd name="connsiteY45" fmla="*/ 3032124 h 4676774"/>
                <a:gd name="connsiteX46" fmla="*/ 3013075 w 5559425"/>
                <a:gd name="connsiteY46" fmla="*/ 3051174 h 4676774"/>
                <a:gd name="connsiteX47" fmla="*/ 3022600 w 5559425"/>
                <a:gd name="connsiteY47" fmla="*/ 3073399 h 4676774"/>
                <a:gd name="connsiteX48" fmla="*/ 3028950 w 5559425"/>
                <a:gd name="connsiteY48" fmla="*/ 3095624 h 4676774"/>
                <a:gd name="connsiteX49" fmla="*/ 3035300 w 5559425"/>
                <a:gd name="connsiteY49" fmla="*/ 3121024 h 4676774"/>
                <a:gd name="connsiteX50" fmla="*/ 3038475 w 5559425"/>
                <a:gd name="connsiteY50" fmla="*/ 3146424 h 4676774"/>
                <a:gd name="connsiteX51" fmla="*/ 3041650 w 5559425"/>
                <a:gd name="connsiteY51" fmla="*/ 3171824 h 4676774"/>
                <a:gd name="connsiteX52" fmla="*/ 3038475 w 5559425"/>
                <a:gd name="connsiteY52" fmla="*/ 3203574 h 4676774"/>
                <a:gd name="connsiteX53" fmla="*/ 3032125 w 5559425"/>
                <a:gd name="connsiteY53" fmla="*/ 3232149 h 4676774"/>
                <a:gd name="connsiteX54" fmla="*/ 3025775 w 5559425"/>
                <a:gd name="connsiteY54" fmla="*/ 3257549 h 4676774"/>
                <a:gd name="connsiteX55" fmla="*/ 3013075 w 5559425"/>
                <a:gd name="connsiteY55" fmla="*/ 3279774 h 4676774"/>
                <a:gd name="connsiteX56" fmla="*/ 2997200 w 5559425"/>
                <a:gd name="connsiteY56" fmla="*/ 3301999 h 4676774"/>
                <a:gd name="connsiteX57" fmla="*/ 2978150 w 5559425"/>
                <a:gd name="connsiteY57" fmla="*/ 3317874 h 4676774"/>
                <a:gd name="connsiteX58" fmla="*/ 2955925 w 5559425"/>
                <a:gd name="connsiteY58" fmla="*/ 3333749 h 4676774"/>
                <a:gd name="connsiteX59" fmla="*/ 2927350 w 5559425"/>
                <a:gd name="connsiteY59" fmla="*/ 3349624 h 4676774"/>
                <a:gd name="connsiteX60" fmla="*/ 2898775 w 5559425"/>
                <a:gd name="connsiteY60" fmla="*/ 3359149 h 4676774"/>
                <a:gd name="connsiteX61" fmla="*/ 2870200 w 5559425"/>
                <a:gd name="connsiteY61" fmla="*/ 3371849 h 4676774"/>
                <a:gd name="connsiteX62" fmla="*/ 2803525 w 5559425"/>
                <a:gd name="connsiteY62" fmla="*/ 3384549 h 4676774"/>
                <a:gd name="connsiteX63" fmla="*/ 2733675 w 5559425"/>
                <a:gd name="connsiteY63" fmla="*/ 3394074 h 4676774"/>
                <a:gd name="connsiteX64" fmla="*/ 2657475 w 5559425"/>
                <a:gd name="connsiteY64" fmla="*/ 3397249 h 4676774"/>
                <a:gd name="connsiteX65" fmla="*/ 2581275 w 5559425"/>
                <a:gd name="connsiteY65" fmla="*/ 3397249 h 4676774"/>
                <a:gd name="connsiteX66" fmla="*/ 2517775 w 5559425"/>
                <a:gd name="connsiteY66" fmla="*/ 3390899 h 4676774"/>
                <a:gd name="connsiteX67" fmla="*/ 2457450 w 5559425"/>
                <a:gd name="connsiteY67" fmla="*/ 3384549 h 4676774"/>
                <a:gd name="connsiteX68" fmla="*/ 2406650 w 5559425"/>
                <a:gd name="connsiteY68" fmla="*/ 3375024 h 4676774"/>
                <a:gd name="connsiteX69" fmla="*/ 2324100 w 5559425"/>
                <a:gd name="connsiteY69" fmla="*/ 3349624 h 4676774"/>
                <a:gd name="connsiteX70" fmla="*/ 2257425 w 5559425"/>
                <a:gd name="connsiteY70" fmla="*/ 3324224 h 4676774"/>
                <a:gd name="connsiteX71" fmla="*/ 2232025 w 5559425"/>
                <a:gd name="connsiteY71" fmla="*/ 3314699 h 4676774"/>
                <a:gd name="connsiteX72" fmla="*/ 2212975 w 5559425"/>
                <a:gd name="connsiteY72" fmla="*/ 3308349 h 4676774"/>
                <a:gd name="connsiteX73" fmla="*/ 2203450 w 5559425"/>
                <a:gd name="connsiteY73" fmla="*/ 3311524 h 4676774"/>
                <a:gd name="connsiteX74" fmla="*/ 2193925 w 5559425"/>
                <a:gd name="connsiteY74" fmla="*/ 3317874 h 4676774"/>
                <a:gd name="connsiteX75" fmla="*/ 2184400 w 5559425"/>
                <a:gd name="connsiteY75" fmla="*/ 3330574 h 4676774"/>
                <a:gd name="connsiteX76" fmla="*/ 2174875 w 5559425"/>
                <a:gd name="connsiteY76" fmla="*/ 3346449 h 4676774"/>
                <a:gd name="connsiteX77" fmla="*/ 2159000 w 5559425"/>
                <a:gd name="connsiteY77" fmla="*/ 3390899 h 4676774"/>
                <a:gd name="connsiteX78" fmla="*/ 2146300 w 5559425"/>
                <a:gd name="connsiteY78" fmla="*/ 3441699 h 4676774"/>
                <a:gd name="connsiteX79" fmla="*/ 2133600 w 5559425"/>
                <a:gd name="connsiteY79" fmla="*/ 3495674 h 4676774"/>
                <a:gd name="connsiteX80" fmla="*/ 2130425 w 5559425"/>
                <a:gd name="connsiteY80" fmla="*/ 3546474 h 4676774"/>
                <a:gd name="connsiteX81" fmla="*/ 2130425 w 5559425"/>
                <a:gd name="connsiteY81" fmla="*/ 3568699 h 4676774"/>
                <a:gd name="connsiteX82" fmla="*/ 2130425 w 5559425"/>
                <a:gd name="connsiteY82" fmla="*/ 3587749 h 4676774"/>
                <a:gd name="connsiteX83" fmla="*/ 2133600 w 5559425"/>
                <a:gd name="connsiteY83" fmla="*/ 3600449 h 4676774"/>
                <a:gd name="connsiteX84" fmla="*/ 2139950 w 5559425"/>
                <a:gd name="connsiteY84" fmla="*/ 3606799 h 4676774"/>
                <a:gd name="connsiteX85" fmla="*/ 2168525 w 5559425"/>
                <a:gd name="connsiteY85" fmla="*/ 3622674 h 4676774"/>
                <a:gd name="connsiteX86" fmla="*/ 2203450 w 5559425"/>
                <a:gd name="connsiteY86" fmla="*/ 3641724 h 4676774"/>
                <a:gd name="connsiteX87" fmla="*/ 2247900 w 5559425"/>
                <a:gd name="connsiteY87" fmla="*/ 3657599 h 4676774"/>
                <a:gd name="connsiteX88" fmla="*/ 2301875 w 5559425"/>
                <a:gd name="connsiteY88" fmla="*/ 3673474 h 4676774"/>
                <a:gd name="connsiteX89" fmla="*/ 2362200 w 5559425"/>
                <a:gd name="connsiteY89" fmla="*/ 3689349 h 4676774"/>
                <a:gd name="connsiteX90" fmla="*/ 2432050 w 5559425"/>
                <a:gd name="connsiteY90" fmla="*/ 3702049 h 4676774"/>
                <a:gd name="connsiteX91" fmla="*/ 2511425 w 5559425"/>
                <a:gd name="connsiteY91" fmla="*/ 3711574 h 4676774"/>
                <a:gd name="connsiteX92" fmla="*/ 2597150 w 5559425"/>
                <a:gd name="connsiteY92" fmla="*/ 3717924 h 4676774"/>
                <a:gd name="connsiteX93" fmla="*/ 2597150 w 5559425"/>
                <a:gd name="connsiteY93" fmla="*/ 3829049 h 4676774"/>
                <a:gd name="connsiteX94" fmla="*/ 2597150 w 5559425"/>
                <a:gd name="connsiteY94" fmla="*/ 3860799 h 4676774"/>
                <a:gd name="connsiteX95" fmla="*/ 2603500 w 5559425"/>
                <a:gd name="connsiteY95" fmla="*/ 3886199 h 4676774"/>
                <a:gd name="connsiteX96" fmla="*/ 2609850 w 5559425"/>
                <a:gd name="connsiteY96" fmla="*/ 3905249 h 4676774"/>
                <a:gd name="connsiteX97" fmla="*/ 2619375 w 5559425"/>
                <a:gd name="connsiteY97" fmla="*/ 3921124 h 4676774"/>
                <a:gd name="connsiteX98" fmla="*/ 2632075 w 5559425"/>
                <a:gd name="connsiteY98" fmla="*/ 3930649 h 4676774"/>
                <a:gd name="connsiteX99" fmla="*/ 2647950 w 5559425"/>
                <a:gd name="connsiteY99" fmla="*/ 3936999 h 4676774"/>
                <a:gd name="connsiteX100" fmla="*/ 2670175 w 5559425"/>
                <a:gd name="connsiteY100" fmla="*/ 3940174 h 4676774"/>
                <a:gd name="connsiteX101" fmla="*/ 2695575 w 5559425"/>
                <a:gd name="connsiteY101" fmla="*/ 3940174 h 4676774"/>
                <a:gd name="connsiteX102" fmla="*/ 2879725 w 5559425"/>
                <a:gd name="connsiteY102" fmla="*/ 3940174 h 4676774"/>
                <a:gd name="connsiteX103" fmla="*/ 2905125 w 5559425"/>
                <a:gd name="connsiteY103" fmla="*/ 3940174 h 4676774"/>
                <a:gd name="connsiteX104" fmla="*/ 2924175 w 5559425"/>
                <a:gd name="connsiteY104" fmla="*/ 3936999 h 4676774"/>
                <a:gd name="connsiteX105" fmla="*/ 2940050 w 5559425"/>
                <a:gd name="connsiteY105" fmla="*/ 3930649 h 4676774"/>
                <a:gd name="connsiteX106" fmla="*/ 2946400 w 5559425"/>
                <a:gd name="connsiteY106" fmla="*/ 3924299 h 4676774"/>
                <a:gd name="connsiteX107" fmla="*/ 2952750 w 5559425"/>
                <a:gd name="connsiteY107" fmla="*/ 3911599 h 4676774"/>
                <a:gd name="connsiteX108" fmla="*/ 2959100 w 5559425"/>
                <a:gd name="connsiteY108" fmla="*/ 3892549 h 4676774"/>
                <a:gd name="connsiteX109" fmla="*/ 2959100 w 5559425"/>
                <a:gd name="connsiteY109" fmla="*/ 3870324 h 4676774"/>
                <a:gd name="connsiteX110" fmla="*/ 2962275 w 5559425"/>
                <a:gd name="connsiteY110" fmla="*/ 3841749 h 4676774"/>
                <a:gd name="connsiteX111" fmla="*/ 2962275 w 5559425"/>
                <a:gd name="connsiteY111" fmla="*/ 3689349 h 4676774"/>
                <a:gd name="connsiteX112" fmla="*/ 3009900 w 5559425"/>
                <a:gd name="connsiteY112" fmla="*/ 3679824 h 4676774"/>
                <a:gd name="connsiteX113" fmla="*/ 3057525 w 5559425"/>
                <a:gd name="connsiteY113" fmla="*/ 3663949 h 4676774"/>
                <a:gd name="connsiteX114" fmla="*/ 3101975 w 5559425"/>
                <a:gd name="connsiteY114" fmla="*/ 3648074 h 4676774"/>
                <a:gd name="connsiteX115" fmla="*/ 3146425 w 5559425"/>
                <a:gd name="connsiteY115" fmla="*/ 3629024 h 4676774"/>
                <a:gd name="connsiteX116" fmla="*/ 3187700 w 5559425"/>
                <a:gd name="connsiteY116" fmla="*/ 3609974 h 4676774"/>
                <a:gd name="connsiteX117" fmla="*/ 3225800 w 5559425"/>
                <a:gd name="connsiteY117" fmla="*/ 3584574 h 4676774"/>
                <a:gd name="connsiteX118" fmla="*/ 3260725 w 5559425"/>
                <a:gd name="connsiteY118" fmla="*/ 3555999 h 4676774"/>
                <a:gd name="connsiteX119" fmla="*/ 3295650 w 5559425"/>
                <a:gd name="connsiteY119" fmla="*/ 3527424 h 4676774"/>
                <a:gd name="connsiteX120" fmla="*/ 3324225 w 5559425"/>
                <a:gd name="connsiteY120" fmla="*/ 3492499 h 4676774"/>
                <a:gd name="connsiteX121" fmla="*/ 3349625 w 5559425"/>
                <a:gd name="connsiteY121" fmla="*/ 3454399 h 4676774"/>
                <a:gd name="connsiteX122" fmla="*/ 3371850 w 5559425"/>
                <a:gd name="connsiteY122" fmla="*/ 3413124 h 4676774"/>
                <a:gd name="connsiteX123" fmla="*/ 3390900 w 5559425"/>
                <a:gd name="connsiteY123" fmla="*/ 3371849 h 4676774"/>
                <a:gd name="connsiteX124" fmla="*/ 3406775 w 5559425"/>
                <a:gd name="connsiteY124" fmla="*/ 3324224 h 4676774"/>
                <a:gd name="connsiteX125" fmla="*/ 3419475 w 5559425"/>
                <a:gd name="connsiteY125" fmla="*/ 3270249 h 4676774"/>
                <a:gd name="connsiteX126" fmla="*/ 3425825 w 5559425"/>
                <a:gd name="connsiteY126" fmla="*/ 3216274 h 4676774"/>
                <a:gd name="connsiteX127" fmla="*/ 3429000 w 5559425"/>
                <a:gd name="connsiteY127" fmla="*/ 3155949 h 4676774"/>
                <a:gd name="connsiteX128" fmla="*/ 3425825 w 5559425"/>
                <a:gd name="connsiteY128" fmla="*/ 3101974 h 4676774"/>
                <a:gd name="connsiteX129" fmla="*/ 3419475 w 5559425"/>
                <a:gd name="connsiteY129" fmla="*/ 3051174 h 4676774"/>
                <a:gd name="connsiteX130" fmla="*/ 3406775 w 5559425"/>
                <a:gd name="connsiteY130" fmla="*/ 3003549 h 4676774"/>
                <a:gd name="connsiteX131" fmla="*/ 3394075 w 5559425"/>
                <a:gd name="connsiteY131" fmla="*/ 2955924 h 4676774"/>
                <a:gd name="connsiteX132" fmla="*/ 3371850 w 5559425"/>
                <a:gd name="connsiteY132" fmla="*/ 2911474 h 4676774"/>
                <a:gd name="connsiteX133" fmla="*/ 3349625 w 5559425"/>
                <a:gd name="connsiteY133" fmla="*/ 2870199 h 4676774"/>
                <a:gd name="connsiteX134" fmla="*/ 3317875 w 5559425"/>
                <a:gd name="connsiteY134" fmla="*/ 2828924 h 4676774"/>
                <a:gd name="connsiteX135" fmla="*/ 3286125 w 5559425"/>
                <a:gd name="connsiteY135" fmla="*/ 2790824 h 4676774"/>
                <a:gd name="connsiteX136" fmla="*/ 3248025 w 5559425"/>
                <a:gd name="connsiteY136" fmla="*/ 2755899 h 4676774"/>
                <a:gd name="connsiteX137" fmla="*/ 3206750 w 5559425"/>
                <a:gd name="connsiteY137" fmla="*/ 2720974 h 4676774"/>
                <a:gd name="connsiteX138" fmla="*/ 3162300 w 5559425"/>
                <a:gd name="connsiteY138" fmla="*/ 2689224 h 4676774"/>
                <a:gd name="connsiteX139" fmla="*/ 3114675 w 5559425"/>
                <a:gd name="connsiteY139" fmla="*/ 2657474 h 4676774"/>
                <a:gd name="connsiteX140" fmla="*/ 3063875 w 5559425"/>
                <a:gd name="connsiteY140" fmla="*/ 2625724 h 4676774"/>
                <a:gd name="connsiteX141" fmla="*/ 3006725 w 5559425"/>
                <a:gd name="connsiteY141" fmla="*/ 2597149 h 4676774"/>
                <a:gd name="connsiteX142" fmla="*/ 2946400 w 5559425"/>
                <a:gd name="connsiteY142" fmla="*/ 2568574 h 4676774"/>
                <a:gd name="connsiteX143" fmla="*/ 2886075 w 5559425"/>
                <a:gd name="connsiteY143" fmla="*/ 2539999 h 4676774"/>
                <a:gd name="connsiteX144" fmla="*/ 2806700 w 5559425"/>
                <a:gd name="connsiteY144" fmla="*/ 2508249 h 4676774"/>
                <a:gd name="connsiteX145" fmla="*/ 2740025 w 5559425"/>
                <a:gd name="connsiteY145" fmla="*/ 2476499 h 4676774"/>
                <a:gd name="connsiteX146" fmla="*/ 2682875 w 5559425"/>
                <a:gd name="connsiteY146" fmla="*/ 2441574 h 4676774"/>
                <a:gd name="connsiteX147" fmla="*/ 2635250 w 5559425"/>
                <a:gd name="connsiteY147" fmla="*/ 2409824 h 4676774"/>
                <a:gd name="connsiteX148" fmla="*/ 2616200 w 5559425"/>
                <a:gd name="connsiteY148" fmla="*/ 2393949 h 4676774"/>
                <a:gd name="connsiteX149" fmla="*/ 2600325 w 5559425"/>
                <a:gd name="connsiteY149" fmla="*/ 2378074 h 4676774"/>
                <a:gd name="connsiteX150" fmla="*/ 2587625 w 5559425"/>
                <a:gd name="connsiteY150" fmla="*/ 2359024 h 4676774"/>
                <a:gd name="connsiteX151" fmla="*/ 2574925 w 5559425"/>
                <a:gd name="connsiteY151" fmla="*/ 2339974 h 4676774"/>
                <a:gd name="connsiteX152" fmla="*/ 2565400 w 5559425"/>
                <a:gd name="connsiteY152" fmla="*/ 2320924 h 4676774"/>
                <a:gd name="connsiteX153" fmla="*/ 2559050 w 5559425"/>
                <a:gd name="connsiteY153" fmla="*/ 2298699 h 4676774"/>
                <a:gd name="connsiteX154" fmla="*/ 2555875 w 5559425"/>
                <a:gd name="connsiteY154" fmla="*/ 2276474 h 4676774"/>
                <a:gd name="connsiteX155" fmla="*/ 2552700 w 5559425"/>
                <a:gd name="connsiteY155" fmla="*/ 2251074 h 4676774"/>
                <a:gd name="connsiteX156" fmla="*/ 2555875 w 5559425"/>
                <a:gd name="connsiteY156" fmla="*/ 2228849 h 4676774"/>
                <a:gd name="connsiteX157" fmla="*/ 2559050 w 5559425"/>
                <a:gd name="connsiteY157" fmla="*/ 2206624 h 4676774"/>
                <a:gd name="connsiteX158" fmla="*/ 2562225 w 5559425"/>
                <a:gd name="connsiteY158" fmla="*/ 2184399 h 4676774"/>
                <a:gd name="connsiteX159" fmla="*/ 2571750 w 5559425"/>
                <a:gd name="connsiteY159" fmla="*/ 2162174 h 4676774"/>
                <a:gd name="connsiteX160" fmla="*/ 2581275 w 5559425"/>
                <a:gd name="connsiteY160" fmla="*/ 2143124 h 4676774"/>
                <a:gd name="connsiteX161" fmla="*/ 2593975 w 5559425"/>
                <a:gd name="connsiteY161" fmla="*/ 2124074 h 4676774"/>
                <a:gd name="connsiteX162" fmla="*/ 2609850 w 5559425"/>
                <a:gd name="connsiteY162" fmla="*/ 2108199 h 4676774"/>
                <a:gd name="connsiteX163" fmla="*/ 2625725 w 5559425"/>
                <a:gd name="connsiteY163" fmla="*/ 2092324 h 4676774"/>
                <a:gd name="connsiteX164" fmla="*/ 2644775 w 5559425"/>
                <a:gd name="connsiteY164" fmla="*/ 2079624 h 4676774"/>
                <a:gd name="connsiteX165" fmla="*/ 2667000 w 5559425"/>
                <a:gd name="connsiteY165" fmla="*/ 2066924 h 4676774"/>
                <a:gd name="connsiteX166" fmla="*/ 2695575 w 5559425"/>
                <a:gd name="connsiteY166" fmla="*/ 2057399 h 4676774"/>
                <a:gd name="connsiteX167" fmla="*/ 2724150 w 5559425"/>
                <a:gd name="connsiteY167" fmla="*/ 2047874 h 4676774"/>
                <a:gd name="connsiteX168" fmla="*/ 2759075 w 5559425"/>
                <a:gd name="connsiteY168" fmla="*/ 2041524 h 4676774"/>
                <a:gd name="connsiteX169" fmla="*/ 2797175 w 5559425"/>
                <a:gd name="connsiteY169" fmla="*/ 2038349 h 4676774"/>
                <a:gd name="connsiteX170" fmla="*/ 2838450 w 5559425"/>
                <a:gd name="connsiteY170" fmla="*/ 2035174 h 4676774"/>
                <a:gd name="connsiteX171" fmla="*/ 2886075 w 5559425"/>
                <a:gd name="connsiteY171" fmla="*/ 2035174 h 4676774"/>
                <a:gd name="connsiteX172" fmla="*/ 2933700 w 5559425"/>
                <a:gd name="connsiteY172" fmla="*/ 2035174 h 4676774"/>
                <a:gd name="connsiteX173" fmla="*/ 2981325 w 5559425"/>
                <a:gd name="connsiteY173" fmla="*/ 2038349 h 4676774"/>
                <a:gd name="connsiteX174" fmla="*/ 3032125 w 5559425"/>
                <a:gd name="connsiteY174" fmla="*/ 2044699 h 4676774"/>
                <a:gd name="connsiteX175" fmla="*/ 3079750 w 5559425"/>
                <a:gd name="connsiteY175" fmla="*/ 2054224 h 4676774"/>
                <a:gd name="connsiteX176" fmla="*/ 3165475 w 5559425"/>
                <a:gd name="connsiteY176" fmla="*/ 2073274 h 4676774"/>
                <a:gd name="connsiteX177" fmla="*/ 3225800 w 5559425"/>
                <a:gd name="connsiteY177" fmla="*/ 2089149 h 4676774"/>
                <a:gd name="connsiteX178" fmla="*/ 3238500 w 5559425"/>
                <a:gd name="connsiteY178" fmla="*/ 2089149 h 4676774"/>
                <a:gd name="connsiteX179" fmla="*/ 3251200 w 5559425"/>
                <a:gd name="connsiteY179" fmla="*/ 2082799 h 4676774"/>
                <a:gd name="connsiteX180" fmla="*/ 3260725 w 5559425"/>
                <a:gd name="connsiteY180" fmla="*/ 2073274 h 4676774"/>
                <a:gd name="connsiteX181" fmla="*/ 3273425 w 5559425"/>
                <a:gd name="connsiteY181" fmla="*/ 2054224 h 4676774"/>
                <a:gd name="connsiteX182" fmla="*/ 3295650 w 5559425"/>
                <a:gd name="connsiteY182" fmla="*/ 2006599 h 4676774"/>
                <a:gd name="connsiteX183" fmla="*/ 3311525 w 5559425"/>
                <a:gd name="connsiteY183" fmla="*/ 1958974 h 4676774"/>
                <a:gd name="connsiteX184" fmla="*/ 3321050 w 5559425"/>
                <a:gd name="connsiteY184" fmla="*/ 1904999 h 4676774"/>
                <a:gd name="connsiteX185" fmla="*/ 3324225 w 5559425"/>
                <a:gd name="connsiteY185" fmla="*/ 1857374 h 4676774"/>
                <a:gd name="connsiteX186" fmla="*/ 3324225 w 5559425"/>
                <a:gd name="connsiteY186" fmla="*/ 1835149 h 4676774"/>
                <a:gd name="connsiteX187" fmla="*/ 3317875 w 5559425"/>
                <a:gd name="connsiteY187" fmla="*/ 1819274 h 4676774"/>
                <a:gd name="connsiteX188" fmla="*/ 3311525 w 5559425"/>
                <a:gd name="connsiteY188" fmla="*/ 1806574 h 4676774"/>
                <a:gd name="connsiteX189" fmla="*/ 3298825 w 5559425"/>
                <a:gd name="connsiteY189" fmla="*/ 1797049 h 4676774"/>
                <a:gd name="connsiteX190" fmla="*/ 3254375 w 5559425"/>
                <a:gd name="connsiteY190" fmla="*/ 1784349 h 4676774"/>
                <a:gd name="connsiteX191" fmla="*/ 3197225 w 5559425"/>
                <a:gd name="connsiteY191" fmla="*/ 1768474 h 4676774"/>
                <a:gd name="connsiteX192" fmla="*/ 3159125 w 5559425"/>
                <a:gd name="connsiteY192" fmla="*/ 1762124 h 4676774"/>
                <a:gd name="connsiteX193" fmla="*/ 3117850 w 5559425"/>
                <a:gd name="connsiteY193" fmla="*/ 1755774 h 4676774"/>
                <a:gd name="connsiteX194" fmla="*/ 3019425 w 5559425"/>
                <a:gd name="connsiteY194" fmla="*/ 1746249 h 4676774"/>
                <a:gd name="connsiteX195" fmla="*/ 3019425 w 5559425"/>
                <a:gd name="connsiteY195" fmla="*/ 1609724 h 4676774"/>
                <a:gd name="connsiteX196" fmla="*/ 3019425 w 5559425"/>
                <a:gd name="connsiteY196" fmla="*/ 1555749 h 4676774"/>
                <a:gd name="connsiteX197" fmla="*/ 3016250 w 5559425"/>
                <a:gd name="connsiteY197" fmla="*/ 1533524 h 4676774"/>
                <a:gd name="connsiteX198" fmla="*/ 3009900 w 5559425"/>
                <a:gd name="connsiteY198" fmla="*/ 1520824 h 4676774"/>
                <a:gd name="connsiteX199" fmla="*/ 3003550 w 5559425"/>
                <a:gd name="connsiteY199" fmla="*/ 1511299 h 4676774"/>
                <a:gd name="connsiteX200" fmla="*/ 2990850 w 5559425"/>
                <a:gd name="connsiteY200" fmla="*/ 1501774 h 4676774"/>
                <a:gd name="connsiteX201" fmla="*/ 2968625 w 5559425"/>
                <a:gd name="connsiteY201" fmla="*/ 1498599 h 4676774"/>
                <a:gd name="connsiteX202" fmla="*/ 2943225 w 5559425"/>
                <a:gd name="connsiteY202" fmla="*/ 1498599 h 4676774"/>
                <a:gd name="connsiteX203" fmla="*/ 2762250 w 5559425"/>
                <a:gd name="connsiteY203" fmla="*/ 1498599 h 4676774"/>
                <a:gd name="connsiteX204" fmla="*/ 2077933 w 5559425"/>
                <a:gd name="connsiteY204" fmla="*/ 438148 h 4676774"/>
                <a:gd name="connsiteX205" fmla="*/ 2048669 w 5559425"/>
                <a:gd name="connsiteY205" fmla="*/ 467412 h 4676774"/>
                <a:gd name="connsiteX206" fmla="*/ 2048669 w 5559425"/>
                <a:gd name="connsiteY206" fmla="*/ 769928 h 4676774"/>
                <a:gd name="connsiteX207" fmla="*/ 2075397 w 5559425"/>
                <a:gd name="connsiteY207" fmla="*/ 778225 h 4676774"/>
                <a:gd name="connsiteX208" fmla="*/ 2174524 w 5559425"/>
                <a:gd name="connsiteY208" fmla="*/ 877352 h 4676774"/>
                <a:gd name="connsiteX209" fmla="*/ 2184888 w 5559425"/>
                <a:gd name="connsiteY209" fmla="*/ 928686 h 4676774"/>
                <a:gd name="connsiteX210" fmla="*/ 3371361 w 5559425"/>
                <a:gd name="connsiteY210" fmla="*/ 928686 h 4676774"/>
                <a:gd name="connsiteX211" fmla="*/ 3381725 w 5559425"/>
                <a:gd name="connsiteY211" fmla="*/ 877352 h 4676774"/>
                <a:gd name="connsiteX212" fmla="*/ 3480853 w 5559425"/>
                <a:gd name="connsiteY212" fmla="*/ 778224 h 4676774"/>
                <a:gd name="connsiteX213" fmla="*/ 3507582 w 5559425"/>
                <a:gd name="connsiteY213" fmla="*/ 769927 h 4676774"/>
                <a:gd name="connsiteX214" fmla="*/ 3507582 w 5559425"/>
                <a:gd name="connsiteY214" fmla="*/ 467412 h 4676774"/>
                <a:gd name="connsiteX215" fmla="*/ 3478318 w 5559425"/>
                <a:gd name="connsiteY215" fmla="*/ 438148 h 4676774"/>
                <a:gd name="connsiteX216" fmla="*/ 2060754 w 5559425"/>
                <a:gd name="connsiteY216" fmla="*/ 0 h 4676774"/>
                <a:gd name="connsiteX217" fmla="*/ 3495494 w 5559425"/>
                <a:gd name="connsiteY217" fmla="*/ 0 h 4676774"/>
                <a:gd name="connsiteX218" fmla="*/ 3949699 w 5559425"/>
                <a:gd name="connsiteY218" fmla="*/ 454204 h 4676774"/>
                <a:gd name="connsiteX219" fmla="*/ 3949699 w 5559425"/>
                <a:gd name="connsiteY219" fmla="*/ 772638 h 4676774"/>
                <a:gd name="connsiteX220" fmla="*/ 3967697 w 5559425"/>
                <a:gd name="connsiteY220" fmla="*/ 778224 h 4676774"/>
                <a:gd name="connsiteX221" fmla="*/ 4066824 w 5559425"/>
                <a:gd name="connsiteY221" fmla="*/ 877352 h 4676774"/>
                <a:gd name="connsiteX222" fmla="*/ 4077188 w 5559425"/>
                <a:gd name="connsiteY222" fmla="*/ 928686 h 4676774"/>
                <a:gd name="connsiteX223" fmla="*/ 5316011 w 5559425"/>
                <a:gd name="connsiteY223" fmla="*/ 928686 h 4676774"/>
                <a:gd name="connsiteX224" fmla="*/ 5559425 w 5559425"/>
                <a:gd name="connsiteY224" fmla="*/ 1172100 h 4676774"/>
                <a:gd name="connsiteX225" fmla="*/ 5559425 w 5559425"/>
                <a:gd name="connsiteY225" fmla="*/ 4355572 h 4676774"/>
                <a:gd name="connsiteX226" fmla="*/ 5316011 w 5559425"/>
                <a:gd name="connsiteY226" fmla="*/ 4598986 h 4676774"/>
                <a:gd name="connsiteX227" fmla="*/ 4950129 w 5559425"/>
                <a:gd name="connsiteY227" fmla="*/ 4598986 h 4676774"/>
                <a:gd name="connsiteX228" fmla="*/ 4924434 w 5559425"/>
                <a:gd name="connsiteY228" fmla="*/ 4637096 h 4676774"/>
                <a:gd name="connsiteX229" fmla="*/ 4828643 w 5559425"/>
                <a:gd name="connsiteY229" fmla="*/ 4676774 h 4676774"/>
                <a:gd name="connsiteX230" fmla="*/ 4572531 w 5559425"/>
                <a:gd name="connsiteY230" fmla="*/ 4676774 h 4676774"/>
                <a:gd name="connsiteX231" fmla="*/ 4476740 w 5559425"/>
                <a:gd name="connsiteY231" fmla="*/ 4637096 h 4676774"/>
                <a:gd name="connsiteX232" fmla="*/ 4451046 w 5559425"/>
                <a:gd name="connsiteY232" fmla="*/ 4598986 h 4676774"/>
                <a:gd name="connsiteX233" fmla="*/ 1063928 w 5559425"/>
                <a:gd name="connsiteY233" fmla="*/ 4598986 h 4676774"/>
                <a:gd name="connsiteX234" fmla="*/ 1038234 w 5559425"/>
                <a:gd name="connsiteY234" fmla="*/ 4637096 h 4676774"/>
                <a:gd name="connsiteX235" fmla="*/ 942443 w 5559425"/>
                <a:gd name="connsiteY235" fmla="*/ 4676774 h 4676774"/>
                <a:gd name="connsiteX236" fmla="*/ 686331 w 5559425"/>
                <a:gd name="connsiteY236" fmla="*/ 4676774 h 4676774"/>
                <a:gd name="connsiteX237" fmla="*/ 590540 w 5559425"/>
                <a:gd name="connsiteY237" fmla="*/ 4637096 h 4676774"/>
                <a:gd name="connsiteX238" fmla="*/ 564846 w 5559425"/>
                <a:gd name="connsiteY238" fmla="*/ 4598986 h 4676774"/>
                <a:gd name="connsiteX239" fmla="*/ 243414 w 5559425"/>
                <a:gd name="connsiteY239" fmla="*/ 4598986 h 4676774"/>
                <a:gd name="connsiteX240" fmla="*/ 0 w 5559425"/>
                <a:gd name="connsiteY240" fmla="*/ 4355572 h 4676774"/>
                <a:gd name="connsiteX241" fmla="*/ 0 w 5559425"/>
                <a:gd name="connsiteY241" fmla="*/ 1172100 h 4676774"/>
                <a:gd name="connsiteX242" fmla="*/ 243414 w 5559425"/>
                <a:gd name="connsiteY242" fmla="*/ 928686 h 4676774"/>
                <a:gd name="connsiteX243" fmla="*/ 1479061 w 5559425"/>
                <a:gd name="connsiteY243" fmla="*/ 928686 h 4676774"/>
                <a:gd name="connsiteX244" fmla="*/ 1489425 w 5559425"/>
                <a:gd name="connsiteY244" fmla="*/ 877352 h 4676774"/>
                <a:gd name="connsiteX245" fmla="*/ 1588552 w 5559425"/>
                <a:gd name="connsiteY245" fmla="*/ 778225 h 4676774"/>
                <a:gd name="connsiteX246" fmla="*/ 1606549 w 5559425"/>
                <a:gd name="connsiteY246" fmla="*/ 772638 h 4676774"/>
                <a:gd name="connsiteX247" fmla="*/ 1606549 w 5559425"/>
                <a:gd name="connsiteY247" fmla="*/ 454204 h 4676774"/>
                <a:gd name="connsiteX248" fmla="*/ 2060754 w 5559425"/>
                <a:gd name="connsiteY248" fmla="*/ 0 h 46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5559425" h="4676774">
                  <a:moveTo>
                    <a:pt x="2733675" y="1498599"/>
                  </a:moveTo>
                  <a:lnTo>
                    <a:pt x="2708275" y="1501774"/>
                  </a:lnTo>
                  <a:lnTo>
                    <a:pt x="2689225" y="1511299"/>
                  </a:lnTo>
                  <a:lnTo>
                    <a:pt x="2673350" y="1520824"/>
                  </a:lnTo>
                  <a:lnTo>
                    <a:pt x="2663825" y="1536699"/>
                  </a:lnTo>
                  <a:lnTo>
                    <a:pt x="2657475" y="1555749"/>
                  </a:lnTo>
                  <a:lnTo>
                    <a:pt x="2654300" y="1577974"/>
                  </a:lnTo>
                  <a:lnTo>
                    <a:pt x="2654300" y="1603374"/>
                  </a:lnTo>
                  <a:lnTo>
                    <a:pt x="2654300" y="1758949"/>
                  </a:lnTo>
                  <a:lnTo>
                    <a:pt x="2593975" y="1771649"/>
                  </a:lnTo>
                  <a:lnTo>
                    <a:pt x="2540000" y="1787524"/>
                  </a:lnTo>
                  <a:lnTo>
                    <a:pt x="2492375" y="1806574"/>
                  </a:lnTo>
                  <a:lnTo>
                    <a:pt x="2444750" y="1828799"/>
                  </a:lnTo>
                  <a:lnTo>
                    <a:pt x="2400300" y="1854199"/>
                  </a:lnTo>
                  <a:lnTo>
                    <a:pt x="2362200" y="1879599"/>
                  </a:lnTo>
                  <a:lnTo>
                    <a:pt x="2327275" y="1911349"/>
                  </a:lnTo>
                  <a:lnTo>
                    <a:pt x="2292350" y="1943099"/>
                  </a:lnTo>
                  <a:lnTo>
                    <a:pt x="2266950" y="1978024"/>
                  </a:lnTo>
                  <a:lnTo>
                    <a:pt x="2241550" y="2016124"/>
                  </a:lnTo>
                  <a:lnTo>
                    <a:pt x="2219325" y="2054224"/>
                  </a:lnTo>
                  <a:lnTo>
                    <a:pt x="2203450" y="2092324"/>
                  </a:lnTo>
                  <a:lnTo>
                    <a:pt x="2190750" y="2130424"/>
                  </a:lnTo>
                  <a:lnTo>
                    <a:pt x="2181225" y="2168524"/>
                  </a:lnTo>
                  <a:lnTo>
                    <a:pt x="2174875" y="2209799"/>
                  </a:lnTo>
                  <a:lnTo>
                    <a:pt x="2171700" y="2251074"/>
                  </a:lnTo>
                  <a:lnTo>
                    <a:pt x="2174875" y="2314574"/>
                  </a:lnTo>
                  <a:lnTo>
                    <a:pt x="2184400" y="2371724"/>
                  </a:lnTo>
                  <a:lnTo>
                    <a:pt x="2197100" y="2425699"/>
                  </a:lnTo>
                  <a:lnTo>
                    <a:pt x="2216150" y="2476499"/>
                  </a:lnTo>
                  <a:lnTo>
                    <a:pt x="2238375" y="2520949"/>
                  </a:lnTo>
                  <a:lnTo>
                    <a:pt x="2266950" y="2562224"/>
                  </a:lnTo>
                  <a:lnTo>
                    <a:pt x="2298700" y="2603499"/>
                  </a:lnTo>
                  <a:lnTo>
                    <a:pt x="2333625" y="2638424"/>
                  </a:lnTo>
                  <a:lnTo>
                    <a:pt x="2371725" y="2670174"/>
                  </a:lnTo>
                  <a:lnTo>
                    <a:pt x="2413000" y="2701924"/>
                  </a:lnTo>
                  <a:lnTo>
                    <a:pt x="2457450" y="2730499"/>
                  </a:lnTo>
                  <a:lnTo>
                    <a:pt x="2501900" y="2755899"/>
                  </a:lnTo>
                  <a:lnTo>
                    <a:pt x="2600325" y="2803524"/>
                  </a:lnTo>
                  <a:lnTo>
                    <a:pt x="2701925" y="2844799"/>
                  </a:lnTo>
                  <a:lnTo>
                    <a:pt x="2790825" y="2882899"/>
                  </a:lnTo>
                  <a:lnTo>
                    <a:pt x="2863850" y="2920999"/>
                  </a:lnTo>
                  <a:lnTo>
                    <a:pt x="2924175" y="2955924"/>
                  </a:lnTo>
                  <a:lnTo>
                    <a:pt x="2946400" y="2974974"/>
                  </a:lnTo>
                  <a:lnTo>
                    <a:pt x="2968625" y="2994024"/>
                  </a:lnTo>
                  <a:lnTo>
                    <a:pt x="2984500" y="3009899"/>
                  </a:lnTo>
                  <a:lnTo>
                    <a:pt x="3000375" y="3032124"/>
                  </a:lnTo>
                  <a:lnTo>
                    <a:pt x="3013075" y="3051174"/>
                  </a:lnTo>
                  <a:lnTo>
                    <a:pt x="3022600" y="3073399"/>
                  </a:lnTo>
                  <a:lnTo>
                    <a:pt x="3028950" y="3095624"/>
                  </a:lnTo>
                  <a:lnTo>
                    <a:pt x="3035300" y="3121024"/>
                  </a:lnTo>
                  <a:lnTo>
                    <a:pt x="3038475" y="3146424"/>
                  </a:lnTo>
                  <a:lnTo>
                    <a:pt x="3041650" y="3171824"/>
                  </a:lnTo>
                  <a:lnTo>
                    <a:pt x="3038475" y="3203574"/>
                  </a:lnTo>
                  <a:lnTo>
                    <a:pt x="3032125" y="3232149"/>
                  </a:lnTo>
                  <a:lnTo>
                    <a:pt x="3025775" y="3257549"/>
                  </a:lnTo>
                  <a:lnTo>
                    <a:pt x="3013075" y="3279774"/>
                  </a:lnTo>
                  <a:lnTo>
                    <a:pt x="2997200" y="3301999"/>
                  </a:lnTo>
                  <a:lnTo>
                    <a:pt x="2978150" y="3317874"/>
                  </a:lnTo>
                  <a:lnTo>
                    <a:pt x="2955925" y="3333749"/>
                  </a:lnTo>
                  <a:lnTo>
                    <a:pt x="2927350" y="3349624"/>
                  </a:lnTo>
                  <a:lnTo>
                    <a:pt x="2898775" y="3359149"/>
                  </a:lnTo>
                  <a:lnTo>
                    <a:pt x="2870200" y="3371849"/>
                  </a:lnTo>
                  <a:lnTo>
                    <a:pt x="2803525" y="3384549"/>
                  </a:lnTo>
                  <a:lnTo>
                    <a:pt x="2733675" y="3394074"/>
                  </a:lnTo>
                  <a:lnTo>
                    <a:pt x="2657475" y="3397249"/>
                  </a:lnTo>
                  <a:lnTo>
                    <a:pt x="2581275" y="3397249"/>
                  </a:lnTo>
                  <a:lnTo>
                    <a:pt x="2517775" y="3390899"/>
                  </a:lnTo>
                  <a:lnTo>
                    <a:pt x="2457450" y="3384549"/>
                  </a:lnTo>
                  <a:lnTo>
                    <a:pt x="2406650" y="3375024"/>
                  </a:lnTo>
                  <a:lnTo>
                    <a:pt x="2324100" y="3349624"/>
                  </a:lnTo>
                  <a:lnTo>
                    <a:pt x="2257425" y="3324224"/>
                  </a:lnTo>
                  <a:lnTo>
                    <a:pt x="2232025" y="3314699"/>
                  </a:lnTo>
                  <a:lnTo>
                    <a:pt x="2212975" y="3308349"/>
                  </a:lnTo>
                  <a:lnTo>
                    <a:pt x="2203450" y="3311524"/>
                  </a:lnTo>
                  <a:lnTo>
                    <a:pt x="2193925" y="3317874"/>
                  </a:lnTo>
                  <a:lnTo>
                    <a:pt x="2184400" y="3330574"/>
                  </a:lnTo>
                  <a:lnTo>
                    <a:pt x="2174875" y="3346449"/>
                  </a:lnTo>
                  <a:lnTo>
                    <a:pt x="2159000" y="3390899"/>
                  </a:lnTo>
                  <a:lnTo>
                    <a:pt x="2146300" y="3441699"/>
                  </a:lnTo>
                  <a:lnTo>
                    <a:pt x="2133600" y="3495674"/>
                  </a:lnTo>
                  <a:lnTo>
                    <a:pt x="2130425" y="3546474"/>
                  </a:lnTo>
                  <a:lnTo>
                    <a:pt x="2130425" y="3568699"/>
                  </a:lnTo>
                  <a:lnTo>
                    <a:pt x="2130425" y="3587749"/>
                  </a:lnTo>
                  <a:lnTo>
                    <a:pt x="2133600" y="3600449"/>
                  </a:lnTo>
                  <a:lnTo>
                    <a:pt x="2139950" y="3606799"/>
                  </a:lnTo>
                  <a:lnTo>
                    <a:pt x="2168525" y="3622674"/>
                  </a:lnTo>
                  <a:lnTo>
                    <a:pt x="2203450" y="3641724"/>
                  </a:lnTo>
                  <a:lnTo>
                    <a:pt x="2247900" y="3657599"/>
                  </a:lnTo>
                  <a:lnTo>
                    <a:pt x="2301875" y="3673474"/>
                  </a:lnTo>
                  <a:lnTo>
                    <a:pt x="2362200" y="3689349"/>
                  </a:lnTo>
                  <a:lnTo>
                    <a:pt x="2432050" y="3702049"/>
                  </a:lnTo>
                  <a:lnTo>
                    <a:pt x="2511425" y="3711574"/>
                  </a:lnTo>
                  <a:lnTo>
                    <a:pt x="2597150" y="3717924"/>
                  </a:lnTo>
                  <a:lnTo>
                    <a:pt x="2597150" y="3829049"/>
                  </a:lnTo>
                  <a:lnTo>
                    <a:pt x="2597150" y="3860799"/>
                  </a:lnTo>
                  <a:lnTo>
                    <a:pt x="2603500" y="3886199"/>
                  </a:lnTo>
                  <a:lnTo>
                    <a:pt x="2609850" y="3905249"/>
                  </a:lnTo>
                  <a:lnTo>
                    <a:pt x="2619375" y="3921124"/>
                  </a:lnTo>
                  <a:lnTo>
                    <a:pt x="2632075" y="3930649"/>
                  </a:lnTo>
                  <a:lnTo>
                    <a:pt x="2647950" y="3936999"/>
                  </a:lnTo>
                  <a:lnTo>
                    <a:pt x="2670175" y="3940174"/>
                  </a:lnTo>
                  <a:lnTo>
                    <a:pt x="2695575" y="3940174"/>
                  </a:lnTo>
                  <a:lnTo>
                    <a:pt x="2879725" y="3940174"/>
                  </a:lnTo>
                  <a:lnTo>
                    <a:pt x="2905125" y="3940174"/>
                  </a:lnTo>
                  <a:lnTo>
                    <a:pt x="2924175" y="3936999"/>
                  </a:lnTo>
                  <a:lnTo>
                    <a:pt x="2940050" y="3930649"/>
                  </a:lnTo>
                  <a:lnTo>
                    <a:pt x="2946400" y="3924299"/>
                  </a:lnTo>
                  <a:lnTo>
                    <a:pt x="2952750" y="3911599"/>
                  </a:lnTo>
                  <a:lnTo>
                    <a:pt x="2959100" y="3892549"/>
                  </a:lnTo>
                  <a:lnTo>
                    <a:pt x="2959100" y="3870324"/>
                  </a:lnTo>
                  <a:lnTo>
                    <a:pt x="2962275" y="3841749"/>
                  </a:lnTo>
                  <a:lnTo>
                    <a:pt x="2962275" y="3689349"/>
                  </a:lnTo>
                  <a:lnTo>
                    <a:pt x="3009900" y="3679824"/>
                  </a:lnTo>
                  <a:lnTo>
                    <a:pt x="3057525" y="3663949"/>
                  </a:lnTo>
                  <a:lnTo>
                    <a:pt x="3101975" y="3648074"/>
                  </a:lnTo>
                  <a:lnTo>
                    <a:pt x="3146425" y="3629024"/>
                  </a:lnTo>
                  <a:lnTo>
                    <a:pt x="3187700" y="3609974"/>
                  </a:lnTo>
                  <a:lnTo>
                    <a:pt x="3225800" y="3584574"/>
                  </a:lnTo>
                  <a:lnTo>
                    <a:pt x="3260725" y="3555999"/>
                  </a:lnTo>
                  <a:lnTo>
                    <a:pt x="3295650" y="3527424"/>
                  </a:lnTo>
                  <a:lnTo>
                    <a:pt x="3324225" y="3492499"/>
                  </a:lnTo>
                  <a:lnTo>
                    <a:pt x="3349625" y="3454399"/>
                  </a:lnTo>
                  <a:lnTo>
                    <a:pt x="3371850" y="3413124"/>
                  </a:lnTo>
                  <a:lnTo>
                    <a:pt x="3390900" y="3371849"/>
                  </a:lnTo>
                  <a:lnTo>
                    <a:pt x="3406775" y="3324224"/>
                  </a:lnTo>
                  <a:lnTo>
                    <a:pt x="3419475" y="3270249"/>
                  </a:lnTo>
                  <a:lnTo>
                    <a:pt x="3425825" y="3216274"/>
                  </a:lnTo>
                  <a:lnTo>
                    <a:pt x="3429000" y="3155949"/>
                  </a:lnTo>
                  <a:lnTo>
                    <a:pt x="3425825" y="3101974"/>
                  </a:lnTo>
                  <a:lnTo>
                    <a:pt x="3419475" y="3051174"/>
                  </a:lnTo>
                  <a:lnTo>
                    <a:pt x="3406775" y="3003549"/>
                  </a:lnTo>
                  <a:lnTo>
                    <a:pt x="3394075" y="2955924"/>
                  </a:lnTo>
                  <a:lnTo>
                    <a:pt x="3371850" y="2911474"/>
                  </a:lnTo>
                  <a:lnTo>
                    <a:pt x="3349625" y="2870199"/>
                  </a:lnTo>
                  <a:lnTo>
                    <a:pt x="3317875" y="2828924"/>
                  </a:lnTo>
                  <a:lnTo>
                    <a:pt x="3286125" y="2790824"/>
                  </a:lnTo>
                  <a:lnTo>
                    <a:pt x="3248025" y="2755899"/>
                  </a:lnTo>
                  <a:lnTo>
                    <a:pt x="3206750" y="2720974"/>
                  </a:lnTo>
                  <a:lnTo>
                    <a:pt x="3162300" y="2689224"/>
                  </a:lnTo>
                  <a:lnTo>
                    <a:pt x="3114675" y="2657474"/>
                  </a:lnTo>
                  <a:lnTo>
                    <a:pt x="3063875" y="2625724"/>
                  </a:lnTo>
                  <a:lnTo>
                    <a:pt x="3006725" y="2597149"/>
                  </a:lnTo>
                  <a:lnTo>
                    <a:pt x="2946400" y="2568574"/>
                  </a:lnTo>
                  <a:lnTo>
                    <a:pt x="2886075" y="2539999"/>
                  </a:lnTo>
                  <a:lnTo>
                    <a:pt x="2806700" y="2508249"/>
                  </a:lnTo>
                  <a:lnTo>
                    <a:pt x="2740025" y="2476499"/>
                  </a:lnTo>
                  <a:lnTo>
                    <a:pt x="2682875" y="2441574"/>
                  </a:lnTo>
                  <a:lnTo>
                    <a:pt x="2635250" y="2409824"/>
                  </a:lnTo>
                  <a:lnTo>
                    <a:pt x="2616200" y="2393949"/>
                  </a:lnTo>
                  <a:lnTo>
                    <a:pt x="2600325" y="2378074"/>
                  </a:lnTo>
                  <a:lnTo>
                    <a:pt x="2587625" y="2359024"/>
                  </a:lnTo>
                  <a:lnTo>
                    <a:pt x="2574925" y="2339974"/>
                  </a:lnTo>
                  <a:lnTo>
                    <a:pt x="2565400" y="2320924"/>
                  </a:lnTo>
                  <a:lnTo>
                    <a:pt x="2559050" y="2298699"/>
                  </a:lnTo>
                  <a:lnTo>
                    <a:pt x="2555875" y="2276474"/>
                  </a:lnTo>
                  <a:lnTo>
                    <a:pt x="2552700" y="2251074"/>
                  </a:lnTo>
                  <a:lnTo>
                    <a:pt x="2555875" y="2228849"/>
                  </a:lnTo>
                  <a:lnTo>
                    <a:pt x="2559050" y="2206624"/>
                  </a:lnTo>
                  <a:lnTo>
                    <a:pt x="2562225" y="2184399"/>
                  </a:lnTo>
                  <a:lnTo>
                    <a:pt x="2571750" y="2162174"/>
                  </a:lnTo>
                  <a:lnTo>
                    <a:pt x="2581275" y="2143124"/>
                  </a:lnTo>
                  <a:lnTo>
                    <a:pt x="2593975" y="2124074"/>
                  </a:lnTo>
                  <a:lnTo>
                    <a:pt x="2609850" y="2108199"/>
                  </a:lnTo>
                  <a:lnTo>
                    <a:pt x="2625725" y="2092324"/>
                  </a:lnTo>
                  <a:lnTo>
                    <a:pt x="2644775" y="2079624"/>
                  </a:lnTo>
                  <a:lnTo>
                    <a:pt x="2667000" y="2066924"/>
                  </a:lnTo>
                  <a:lnTo>
                    <a:pt x="2695575" y="2057399"/>
                  </a:lnTo>
                  <a:lnTo>
                    <a:pt x="2724150" y="2047874"/>
                  </a:lnTo>
                  <a:lnTo>
                    <a:pt x="2759075" y="2041524"/>
                  </a:lnTo>
                  <a:lnTo>
                    <a:pt x="2797175" y="2038349"/>
                  </a:lnTo>
                  <a:lnTo>
                    <a:pt x="2838450" y="2035174"/>
                  </a:lnTo>
                  <a:lnTo>
                    <a:pt x="2886075" y="2035174"/>
                  </a:lnTo>
                  <a:lnTo>
                    <a:pt x="2933700" y="2035174"/>
                  </a:lnTo>
                  <a:lnTo>
                    <a:pt x="2981325" y="2038349"/>
                  </a:lnTo>
                  <a:lnTo>
                    <a:pt x="3032125" y="2044699"/>
                  </a:lnTo>
                  <a:lnTo>
                    <a:pt x="3079750" y="2054224"/>
                  </a:lnTo>
                  <a:lnTo>
                    <a:pt x="3165475" y="2073274"/>
                  </a:lnTo>
                  <a:lnTo>
                    <a:pt x="3225800" y="2089149"/>
                  </a:lnTo>
                  <a:lnTo>
                    <a:pt x="3238500" y="2089149"/>
                  </a:lnTo>
                  <a:lnTo>
                    <a:pt x="3251200" y="2082799"/>
                  </a:lnTo>
                  <a:lnTo>
                    <a:pt x="3260725" y="2073274"/>
                  </a:lnTo>
                  <a:lnTo>
                    <a:pt x="3273425" y="2054224"/>
                  </a:lnTo>
                  <a:lnTo>
                    <a:pt x="3295650" y="2006599"/>
                  </a:lnTo>
                  <a:lnTo>
                    <a:pt x="3311525" y="1958974"/>
                  </a:lnTo>
                  <a:lnTo>
                    <a:pt x="3321050" y="1904999"/>
                  </a:lnTo>
                  <a:lnTo>
                    <a:pt x="3324225" y="1857374"/>
                  </a:lnTo>
                  <a:lnTo>
                    <a:pt x="3324225" y="1835149"/>
                  </a:lnTo>
                  <a:lnTo>
                    <a:pt x="3317875" y="1819274"/>
                  </a:lnTo>
                  <a:lnTo>
                    <a:pt x="3311525" y="1806574"/>
                  </a:lnTo>
                  <a:lnTo>
                    <a:pt x="3298825" y="1797049"/>
                  </a:lnTo>
                  <a:lnTo>
                    <a:pt x="3254375" y="1784349"/>
                  </a:lnTo>
                  <a:lnTo>
                    <a:pt x="3197225" y="1768474"/>
                  </a:lnTo>
                  <a:lnTo>
                    <a:pt x="3159125" y="1762124"/>
                  </a:lnTo>
                  <a:lnTo>
                    <a:pt x="3117850" y="1755774"/>
                  </a:lnTo>
                  <a:lnTo>
                    <a:pt x="3019425" y="1746249"/>
                  </a:lnTo>
                  <a:lnTo>
                    <a:pt x="3019425" y="1609724"/>
                  </a:lnTo>
                  <a:lnTo>
                    <a:pt x="3019425" y="1555749"/>
                  </a:lnTo>
                  <a:lnTo>
                    <a:pt x="3016250" y="1533524"/>
                  </a:lnTo>
                  <a:lnTo>
                    <a:pt x="3009900" y="1520824"/>
                  </a:lnTo>
                  <a:lnTo>
                    <a:pt x="3003550" y="1511299"/>
                  </a:lnTo>
                  <a:lnTo>
                    <a:pt x="2990850" y="1501774"/>
                  </a:lnTo>
                  <a:lnTo>
                    <a:pt x="2968625" y="1498599"/>
                  </a:lnTo>
                  <a:lnTo>
                    <a:pt x="2943225" y="1498599"/>
                  </a:lnTo>
                  <a:lnTo>
                    <a:pt x="2762250" y="1498599"/>
                  </a:lnTo>
                  <a:close/>
                  <a:moveTo>
                    <a:pt x="2077933" y="438148"/>
                  </a:moveTo>
                  <a:cubicBezTo>
                    <a:pt x="2061771" y="438148"/>
                    <a:pt x="2048669" y="451250"/>
                    <a:pt x="2048669" y="467412"/>
                  </a:cubicBezTo>
                  <a:lnTo>
                    <a:pt x="2048669" y="769928"/>
                  </a:lnTo>
                  <a:lnTo>
                    <a:pt x="2075397" y="778225"/>
                  </a:lnTo>
                  <a:cubicBezTo>
                    <a:pt x="2119967" y="797076"/>
                    <a:pt x="2155673" y="832782"/>
                    <a:pt x="2174524" y="877352"/>
                  </a:cubicBezTo>
                  <a:lnTo>
                    <a:pt x="2184888" y="928686"/>
                  </a:lnTo>
                  <a:lnTo>
                    <a:pt x="3371361" y="928686"/>
                  </a:lnTo>
                  <a:lnTo>
                    <a:pt x="3381725" y="877352"/>
                  </a:lnTo>
                  <a:cubicBezTo>
                    <a:pt x="3400577" y="832782"/>
                    <a:pt x="3436283" y="797076"/>
                    <a:pt x="3480853" y="778224"/>
                  </a:cubicBezTo>
                  <a:lnTo>
                    <a:pt x="3507582" y="769927"/>
                  </a:lnTo>
                  <a:lnTo>
                    <a:pt x="3507582" y="467412"/>
                  </a:lnTo>
                  <a:cubicBezTo>
                    <a:pt x="3507582" y="451250"/>
                    <a:pt x="3494480" y="438148"/>
                    <a:pt x="3478318" y="438148"/>
                  </a:cubicBezTo>
                  <a:close/>
                  <a:moveTo>
                    <a:pt x="2060754" y="0"/>
                  </a:moveTo>
                  <a:lnTo>
                    <a:pt x="3495494" y="0"/>
                  </a:lnTo>
                  <a:cubicBezTo>
                    <a:pt x="3746344" y="0"/>
                    <a:pt x="3949699" y="203354"/>
                    <a:pt x="3949699" y="454204"/>
                  </a:cubicBezTo>
                  <a:lnTo>
                    <a:pt x="3949699" y="772638"/>
                  </a:lnTo>
                  <a:lnTo>
                    <a:pt x="3967697" y="778224"/>
                  </a:lnTo>
                  <a:cubicBezTo>
                    <a:pt x="4012267" y="797076"/>
                    <a:pt x="4047973" y="832782"/>
                    <a:pt x="4066824" y="877352"/>
                  </a:cubicBezTo>
                  <a:lnTo>
                    <a:pt x="4077188" y="928686"/>
                  </a:lnTo>
                  <a:lnTo>
                    <a:pt x="5316011" y="928686"/>
                  </a:lnTo>
                  <a:cubicBezTo>
                    <a:pt x="5450445" y="928686"/>
                    <a:pt x="5559425" y="1037666"/>
                    <a:pt x="5559425" y="1172100"/>
                  </a:cubicBezTo>
                  <a:lnTo>
                    <a:pt x="5559425" y="4355572"/>
                  </a:lnTo>
                  <a:cubicBezTo>
                    <a:pt x="5559425" y="4490006"/>
                    <a:pt x="5450445" y="4598986"/>
                    <a:pt x="5316011" y="4598986"/>
                  </a:cubicBezTo>
                  <a:lnTo>
                    <a:pt x="4950129" y="4598986"/>
                  </a:lnTo>
                  <a:lnTo>
                    <a:pt x="4924434" y="4637096"/>
                  </a:lnTo>
                  <a:cubicBezTo>
                    <a:pt x="4899919" y="4661611"/>
                    <a:pt x="4866052" y="4676774"/>
                    <a:pt x="4828643" y="4676774"/>
                  </a:cubicBezTo>
                  <a:lnTo>
                    <a:pt x="4572531" y="4676774"/>
                  </a:lnTo>
                  <a:cubicBezTo>
                    <a:pt x="4535123" y="4676774"/>
                    <a:pt x="4501256" y="4661611"/>
                    <a:pt x="4476740" y="4637096"/>
                  </a:cubicBezTo>
                  <a:lnTo>
                    <a:pt x="4451046" y="4598986"/>
                  </a:lnTo>
                  <a:lnTo>
                    <a:pt x="1063928" y="4598986"/>
                  </a:lnTo>
                  <a:lnTo>
                    <a:pt x="1038234" y="4637096"/>
                  </a:lnTo>
                  <a:cubicBezTo>
                    <a:pt x="1013719" y="4661611"/>
                    <a:pt x="979851" y="4676774"/>
                    <a:pt x="942443" y="4676774"/>
                  </a:cubicBezTo>
                  <a:lnTo>
                    <a:pt x="686331" y="4676774"/>
                  </a:lnTo>
                  <a:cubicBezTo>
                    <a:pt x="648922" y="4676774"/>
                    <a:pt x="615055" y="4661611"/>
                    <a:pt x="590540" y="4637096"/>
                  </a:cubicBezTo>
                  <a:lnTo>
                    <a:pt x="564846" y="4598986"/>
                  </a:lnTo>
                  <a:lnTo>
                    <a:pt x="243414" y="4598986"/>
                  </a:lnTo>
                  <a:cubicBezTo>
                    <a:pt x="108980" y="4598986"/>
                    <a:pt x="0" y="4490006"/>
                    <a:pt x="0" y="4355572"/>
                  </a:cubicBezTo>
                  <a:lnTo>
                    <a:pt x="0" y="1172100"/>
                  </a:lnTo>
                  <a:cubicBezTo>
                    <a:pt x="0" y="1037666"/>
                    <a:pt x="108980" y="928686"/>
                    <a:pt x="243414" y="928686"/>
                  </a:cubicBezTo>
                  <a:lnTo>
                    <a:pt x="1479061" y="928686"/>
                  </a:lnTo>
                  <a:lnTo>
                    <a:pt x="1489425" y="877352"/>
                  </a:lnTo>
                  <a:cubicBezTo>
                    <a:pt x="1508276" y="832782"/>
                    <a:pt x="1543982" y="797076"/>
                    <a:pt x="1588552" y="778225"/>
                  </a:cubicBezTo>
                  <a:lnTo>
                    <a:pt x="1606549" y="772638"/>
                  </a:lnTo>
                  <a:lnTo>
                    <a:pt x="1606549" y="454204"/>
                  </a:lnTo>
                  <a:cubicBezTo>
                    <a:pt x="1606549" y="203354"/>
                    <a:pt x="1809904" y="0"/>
                    <a:pt x="2060754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sz="12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880717" y="2280175"/>
            <a:ext cx="2260900" cy="2632226"/>
            <a:chOff x="8868017" y="3007703"/>
            <a:chExt cx="2260900" cy="2632226"/>
          </a:xfrm>
        </p:grpSpPr>
        <p:sp>
          <p:nvSpPr>
            <p:cNvPr id="15" name="椭圆 14"/>
            <p:cNvSpPr/>
            <p:nvPr/>
          </p:nvSpPr>
          <p:spPr>
            <a:xfrm>
              <a:off x="9330616" y="3007703"/>
              <a:ext cx="1335702" cy="133570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00" kern="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868017" y="4472237"/>
              <a:ext cx="2260900" cy="116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9652653" y="3467955"/>
              <a:ext cx="691627" cy="472063"/>
            </a:xfrm>
            <a:custGeom>
              <a:avLst/>
              <a:gdLst>
                <a:gd name="T0" fmla="*/ 1793051 w 3431"/>
                <a:gd name="T1" fmla="*/ 289112 h 2339"/>
                <a:gd name="T2" fmla="*/ 1793051 w 3431"/>
                <a:gd name="T3" fmla="*/ 285439 h 2339"/>
                <a:gd name="T4" fmla="*/ 0 w 3431"/>
                <a:gd name="T5" fmla="*/ 285439 h 2339"/>
                <a:gd name="T6" fmla="*/ 0 w 3431"/>
                <a:gd name="T7" fmla="*/ 161084 h 2339"/>
                <a:gd name="T8" fmla="*/ 161096 w 3431"/>
                <a:gd name="T9" fmla="*/ 0 h 2339"/>
                <a:gd name="T10" fmla="*/ 1628281 w 3431"/>
                <a:gd name="T11" fmla="*/ 0 h 2339"/>
                <a:gd name="T12" fmla="*/ 1794625 w 3431"/>
                <a:gd name="T13" fmla="*/ 161084 h 2339"/>
                <a:gd name="T14" fmla="*/ 1794625 w 3431"/>
                <a:gd name="T15" fmla="*/ 289112 h 2339"/>
                <a:gd name="T16" fmla="*/ 1793051 w 3431"/>
                <a:gd name="T17" fmla="*/ 289112 h 2339"/>
                <a:gd name="T18" fmla="*/ 1800397 w 3431"/>
                <a:gd name="T19" fmla="*/ 578223 h 2339"/>
                <a:gd name="T20" fmla="*/ 1800397 w 3431"/>
                <a:gd name="T21" fmla="*/ 1073018 h 2339"/>
                <a:gd name="T22" fmla="*/ 1628281 w 3431"/>
                <a:gd name="T23" fmla="*/ 1227281 h 2339"/>
                <a:gd name="T24" fmla="*/ 161096 w 3431"/>
                <a:gd name="T25" fmla="*/ 1227281 h 2339"/>
                <a:gd name="T26" fmla="*/ 0 w 3431"/>
                <a:gd name="T27" fmla="*/ 1073018 h 2339"/>
                <a:gd name="T28" fmla="*/ 0 w 3431"/>
                <a:gd name="T29" fmla="*/ 578223 h 2339"/>
                <a:gd name="T30" fmla="*/ 1800397 w 3431"/>
                <a:gd name="T31" fmla="*/ 578223 h 2339"/>
                <a:gd name="T32" fmla="*/ 685316 w 3431"/>
                <a:gd name="T33" fmla="*/ 793876 h 2339"/>
                <a:gd name="T34" fmla="*/ 431864 w 3431"/>
                <a:gd name="T35" fmla="*/ 793876 h 2339"/>
                <a:gd name="T36" fmla="*/ 431864 w 3431"/>
                <a:gd name="T37" fmla="*/ 900391 h 2339"/>
                <a:gd name="T38" fmla="*/ 685316 w 3431"/>
                <a:gd name="T39" fmla="*/ 900391 h 2339"/>
                <a:gd name="T40" fmla="*/ 685316 w 3431"/>
                <a:gd name="T41" fmla="*/ 793876 h 2339"/>
                <a:gd name="T42" fmla="*/ 1010132 w 3431"/>
                <a:gd name="T43" fmla="*/ 793876 h 2339"/>
                <a:gd name="T44" fmla="*/ 791839 w 3431"/>
                <a:gd name="T45" fmla="*/ 793876 h 2339"/>
                <a:gd name="T46" fmla="*/ 791839 w 3431"/>
                <a:gd name="T47" fmla="*/ 900391 h 2339"/>
                <a:gd name="T48" fmla="*/ 1010132 w 3431"/>
                <a:gd name="T49" fmla="*/ 900391 h 2339"/>
                <a:gd name="T50" fmla="*/ 1010132 w 3431"/>
                <a:gd name="T51" fmla="*/ 793876 h 2339"/>
                <a:gd name="T52" fmla="*/ 1367483 w 3431"/>
                <a:gd name="T53" fmla="*/ 793876 h 2339"/>
                <a:gd name="T54" fmla="*/ 1078349 w 3431"/>
                <a:gd name="T55" fmla="*/ 793876 h 2339"/>
                <a:gd name="T56" fmla="*/ 1078349 w 3431"/>
                <a:gd name="T57" fmla="*/ 900391 h 2339"/>
                <a:gd name="T58" fmla="*/ 1367483 w 3431"/>
                <a:gd name="T59" fmla="*/ 900391 h 2339"/>
                <a:gd name="T60" fmla="*/ 1367483 w 3431"/>
                <a:gd name="T61" fmla="*/ 793876 h 2339"/>
                <a:gd name="T62" fmla="*/ 108097 w 3431"/>
                <a:gd name="T63" fmla="*/ 1077741 h 2339"/>
                <a:gd name="T64" fmla="*/ 1369057 w 3431"/>
                <a:gd name="T65" fmla="*/ 1077741 h 2339"/>
                <a:gd name="T66" fmla="*/ 1369057 w 3431"/>
                <a:gd name="T67" fmla="*/ 972275 h 2339"/>
                <a:gd name="T68" fmla="*/ 108097 w 3431"/>
                <a:gd name="T69" fmla="*/ 972275 h 2339"/>
                <a:gd name="T70" fmla="*/ 108097 w 3431"/>
                <a:gd name="T71" fmla="*/ 1077741 h 2339"/>
                <a:gd name="T72" fmla="*/ 108097 w 3431"/>
                <a:gd name="T73" fmla="*/ 900391 h 2339"/>
                <a:gd name="T74" fmla="*/ 361549 w 3431"/>
                <a:gd name="T75" fmla="*/ 900391 h 2339"/>
                <a:gd name="T76" fmla="*/ 361549 w 3431"/>
                <a:gd name="T77" fmla="*/ 793876 h 2339"/>
                <a:gd name="T78" fmla="*/ 108097 w 3431"/>
                <a:gd name="T79" fmla="*/ 793876 h 2339"/>
                <a:gd name="T80" fmla="*/ 108097 w 3431"/>
                <a:gd name="T81" fmla="*/ 900391 h 23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431" h="2339">
                  <a:moveTo>
                    <a:pt x="3417" y="551"/>
                  </a:moveTo>
                  <a:cubicBezTo>
                    <a:pt x="3417" y="544"/>
                    <a:pt x="3417" y="544"/>
                    <a:pt x="3417" y="544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138"/>
                    <a:pt x="138" y="0"/>
                    <a:pt x="307" y="0"/>
                  </a:cubicBezTo>
                  <a:cubicBezTo>
                    <a:pt x="3103" y="0"/>
                    <a:pt x="3103" y="0"/>
                    <a:pt x="3103" y="0"/>
                  </a:cubicBezTo>
                  <a:cubicBezTo>
                    <a:pt x="3273" y="0"/>
                    <a:pt x="3420" y="138"/>
                    <a:pt x="3420" y="307"/>
                  </a:cubicBezTo>
                  <a:cubicBezTo>
                    <a:pt x="3420" y="551"/>
                    <a:pt x="3420" y="551"/>
                    <a:pt x="3420" y="551"/>
                  </a:cubicBezTo>
                  <a:lnTo>
                    <a:pt x="3417" y="551"/>
                  </a:lnTo>
                  <a:close/>
                  <a:moveTo>
                    <a:pt x="3431" y="1102"/>
                  </a:moveTo>
                  <a:cubicBezTo>
                    <a:pt x="3431" y="2045"/>
                    <a:pt x="3431" y="2045"/>
                    <a:pt x="3431" y="2045"/>
                  </a:cubicBezTo>
                  <a:cubicBezTo>
                    <a:pt x="3431" y="2215"/>
                    <a:pt x="3273" y="2339"/>
                    <a:pt x="3103" y="2339"/>
                  </a:cubicBezTo>
                  <a:cubicBezTo>
                    <a:pt x="307" y="2339"/>
                    <a:pt x="307" y="2339"/>
                    <a:pt x="307" y="2339"/>
                  </a:cubicBezTo>
                  <a:cubicBezTo>
                    <a:pt x="138" y="2339"/>
                    <a:pt x="0" y="2215"/>
                    <a:pt x="0" y="2045"/>
                  </a:cubicBezTo>
                  <a:cubicBezTo>
                    <a:pt x="0" y="1102"/>
                    <a:pt x="0" y="1102"/>
                    <a:pt x="0" y="1102"/>
                  </a:cubicBezTo>
                  <a:lnTo>
                    <a:pt x="3431" y="1102"/>
                  </a:lnTo>
                  <a:close/>
                  <a:moveTo>
                    <a:pt x="1306" y="1513"/>
                  </a:moveTo>
                  <a:cubicBezTo>
                    <a:pt x="823" y="1513"/>
                    <a:pt x="823" y="1513"/>
                    <a:pt x="823" y="1513"/>
                  </a:cubicBezTo>
                  <a:cubicBezTo>
                    <a:pt x="823" y="1716"/>
                    <a:pt x="823" y="1716"/>
                    <a:pt x="823" y="1716"/>
                  </a:cubicBezTo>
                  <a:cubicBezTo>
                    <a:pt x="1306" y="1716"/>
                    <a:pt x="1306" y="1716"/>
                    <a:pt x="1306" y="1716"/>
                  </a:cubicBezTo>
                  <a:lnTo>
                    <a:pt x="1306" y="1513"/>
                  </a:lnTo>
                  <a:close/>
                  <a:moveTo>
                    <a:pt x="1925" y="1513"/>
                  </a:moveTo>
                  <a:cubicBezTo>
                    <a:pt x="1509" y="1513"/>
                    <a:pt x="1509" y="1513"/>
                    <a:pt x="1509" y="1513"/>
                  </a:cubicBezTo>
                  <a:cubicBezTo>
                    <a:pt x="1509" y="1716"/>
                    <a:pt x="1509" y="1716"/>
                    <a:pt x="1509" y="1716"/>
                  </a:cubicBezTo>
                  <a:cubicBezTo>
                    <a:pt x="1925" y="1716"/>
                    <a:pt x="1925" y="1716"/>
                    <a:pt x="1925" y="1716"/>
                  </a:cubicBezTo>
                  <a:lnTo>
                    <a:pt x="1925" y="1513"/>
                  </a:lnTo>
                  <a:close/>
                  <a:moveTo>
                    <a:pt x="2606" y="1513"/>
                  </a:moveTo>
                  <a:cubicBezTo>
                    <a:pt x="2055" y="1513"/>
                    <a:pt x="2055" y="1513"/>
                    <a:pt x="2055" y="1513"/>
                  </a:cubicBezTo>
                  <a:cubicBezTo>
                    <a:pt x="2055" y="1716"/>
                    <a:pt x="2055" y="1716"/>
                    <a:pt x="2055" y="1716"/>
                  </a:cubicBezTo>
                  <a:cubicBezTo>
                    <a:pt x="2606" y="1716"/>
                    <a:pt x="2606" y="1716"/>
                    <a:pt x="2606" y="1716"/>
                  </a:cubicBezTo>
                  <a:lnTo>
                    <a:pt x="2606" y="1513"/>
                  </a:lnTo>
                  <a:close/>
                  <a:moveTo>
                    <a:pt x="206" y="2054"/>
                  </a:moveTo>
                  <a:cubicBezTo>
                    <a:pt x="2609" y="2054"/>
                    <a:pt x="2609" y="2054"/>
                    <a:pt x="2609" y="2054"/>
                  </a:cubicBezTo>
                  <a:cubicBezTo>
                    <a:pt x="2609" y="1853"/>
                    <a:pt x="2609" y="1853"/>
                    <a:pt x="2609" y="1853"/>
                  </a:cubicBezTo>
                  <a:cubicBezTo>
                    <a:pt x="206" y="1853"/>
                    <a:pt x="206" y="1853"/>
                    <a:pt x="206" y="1853"/>
                  </a:cubicBezTo>
                  <a:lnTo>
                    <a:pt x="206" y="2054"/>
                  </a:lnTo>
                  <a:close/>
                  <a:moveTo>
                    <a:pt x="206" y="1716"/>
                  </a:moveTo>
                  <a:cubicBezTo>
                    <a:pt x="689" y="1716"/>
                    <a:pt x="689" y="1716"/>
                    <a:pt x="689" y="1716"/>
                  </a:cubicBezTo>
                  <a:cubicBezTo>
                    <a:pt x="689" y="1513"/>
                    <a:pt x="689" y="1513"/>
                    <a:pt x="689" y="1513"/>
                  </a:cubicBezTo>
                  <a:cubicBezTo>
                    <a:pt x="206" y="1513"/>
                    <a:pt x="206" y="1513"/>
                    <a:pt x="206" y="1513"/>
                  </a:cubicBezTo>
                  <a:lnTo>
                    <a:pt x="206" y="1716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sz="12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96990" y="-29520"/>
            <a:ext cx="4254502" cy="927100"/>
            <a:chOff x="-96990" y="-29520"/>
            <a:chExt cx="4254502" cy="927100"/>
          </a:xfrm>
        </p:grpSpPr>
        <p:sp>
          <p:nvSpPr>
            <p:cNvPr id="19" name="文本框 18"/>
            <p:cNvSpPr txBox="1"/>
            <p:nvPr/>
          </p:nvSpPr>
          <p:spPr>
            <a:xfrm>
              <a:off x="1007912" y="203197"/>
              <a:ext cx="314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输入您的章节标题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96990" y="-29520"/>
              <a:ext cx="1311101" cy="927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7216" y="2020786"/>
            <a:ext cx="5058292" cy="4088043"/>
            <a:chOff x="891471" y="1719625"/>
            <a:chExt cx="4614572" cy="3729434"/>
          </a:xfrm>
        </p:grpSpPr>
        <p:sp>
          <p:nvSpPr>
            <p:cNvPr id="3" name="椭圆 2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600" normalizeH="0" baseline="0" noProof="0" dirty="0">
                <a:ln>
                  <a:noFill/>
                </a:ln>
                <a:solidFill>
                  <a:srgbClr val="C2A481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25242" y="1748317"/>
              <a:ext cx="4480801" cy="370074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6742488" y="1997877"/>
            <a:ext cx="1289560" cy="3706281"/>
            <a:chOff x="6963640" y="1709678"/>
            <a:chExt cx="1289560" cy="3706281"/>
          </a:xfrm>
        </p:grpSpPr>
        <p:sp>
          <p:nvSpPr>
            <p:cNvPr id="8" name="文本框 7"/>
            <p:cNvSpPr txBox="1"/>
            <p:nvPr/>
          </p:nvSpPr>
          <p:spPr>
            <a:xfrm>
              <a:off x="7699202" y="1709678"/>
              <a:ext cx="553998" cy="311880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36号-正文宋楷" charset="-122"/>
                  <a:ea typeface="字魂36号-正文宋楷" charset="-122"/>
                  <a:cs typeface="+mn-ea"/>
                  <a:sym typeface="+mn-lt"/>
                </a:rPr>
                <a:t>请在这里输入标题</a:t>
              </a:r>
              <a:endPara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36号-正文宋楷" charset="-122"/>
                <a:ea typeface="字魂36号-正文宋楷" charset="-122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963640" y="1709678"/>
              <a:ext cx="677108" cy="37062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36号-正文宋楷" charset="-122"/>
                  <a:ea typeface="字魂36号-正文宋楷" charset="-122"/>
                  <a:cs typeface="+mn-ea"/>
                  <a:sym typeface="+mn-lt"/>
                </a:rPr>
                <a:t>标题数字等都可以通过点击和重新输入进行更改</a:t>
              </a:r>
              <a:endParaRPr kumimoji="0" lang="en-US" altLang="zh-CN" sz="1600" b="0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36号-正文宋楷" charset="-122"/>
                <a:ea typeface="字魂36号-正文宋楷" charset="-122"/>
                <a:cs typeface="+mn-ea"/>
                <a:sym typeface="+mn-lt"/>
              </a:endParaRPr>
            </a:p>
          </p:txBody>
        </p:sp>
      </p:grpSp>
      <p:sp>
        <p:nvSpPr>
          <p:cNvPr id="12" name="图文框 11"/>
          <p:cNvSpPr/>
          <p:nvPr/>
        </p:nvSpPr>
        <p:spPr>
          <a:xfrm>
            <a:off x="6446461" y="1100616"/>
            <a:ext cx="1523998" cy="752785"/>
          </a:xfrm>
          <a:prstGeom prst="frame">
            <a:avLst>
              <a:gd name="adj1" fmla="val 23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charset="-122"/>
              <a:ea typeface="字魂36号-正文宋楷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40524" y="1153842"/>
            <a:ext cx="62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AF7374"/>
                </a:solidFill>
                <a:latin typeface="字魂36号-正文宋楷" charset="-122"/>
                <a:ea typeface="字魂36号-正文宋楷" charset="-122"/>
                <a:cs typeface="+mn-ea"/>
                <a:sym typeface="+mn-lt"/>
              </a:rPr>
              <a:t>壹</a:t>
            </a:r>
            <a:endParaRPr lang="zh-CN" altLang="en-US" sz="3600">
              <a:solidFill>
                <a:srgbClr val="AF7374"/>
              </a:solidFill>
              <a:latin typeface="字魂36号-正文宋楷" charset="-122"/>
              <a:ea typeface="字魂36号-正文宋楷" charset="-122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338213" y="2005259"/>
            <a:ext cx="1333163" cy="3729203"/>
            <a:chOff x="6963640" y="1686756"/>
            <a:chExt cx="1333163" cy="3729203"/>
          </a:xfrm>
        </p:grpSpPr>
        <p:sp>
          <p:nvSpPr>
            <p:cNvPr id="15" name="文本框 14"/>
            <p:cNvSpPr txBox="1"/>
            <p:nvPr/>
          </p:nvSpPr>
          <p:spPr>
            <a:xfrm>
              <a:off x="7742805" y="1686756"/>
              <a:ext cx="553998" cy="311880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36号-正文宋楷" charset="-122"/>
                  <a:ea typeface="字魂36号-正文宋楷" charset="-122"/>
                  <a:cs typeface="+mn-ea"/>
                  <a:sym typeface="+mn-lt"/>
                </a:rPr>
                <a:t>请在这里输入标题</a:t>
              </a:r>
              <a:endPara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36号-正文宋楷" charset="-122"/>
                <a:ea typeface="字魂36号-正文宋楷" charset="-122"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963640" y="1709678"/>
              <a:ext cx="677108" cy="37062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36号-正文宋楷" charset="-122"/>
                  <a:ea typeface="字魂36号-正文宋楷" charset="-122"/>
                  <a:cs typeface="+mn-ea"/>
                  <a:sym typeface="+mn-lt"/>
                </a:rPr>
                <a:t>标题数字等都可以通过点击和重新输入进行更改</a:t>
              </a:r>
              <a:endParaRPr kumimoji="0" lang="zh-CN" altLang="en-US" sz="1600" b="0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36号-正文宋楷" charset="-122"/>
                <a:ea typeface="字魂36号-正文宋楷" charset="-122"/>
                <a:cs typeface="+mn-ea"/>
                <a:sym typeface="+mn-lt"/>
              </a:endParaRPr>
            </a:p>
          </p:txBody>
        </p:sp>
      </p:grpSp>
      <p:sp>
        <p:nvSpPr>
          <p:cNvPr id="18" name="图文框 17"/>
          <p:cNvSpPr/>
          <p:nvPr/>
        </p:nvSpPr>
        <p:spPr>
          <a:xfrm>
            <a:off x="9147378" y="1123538"/>
            <a:ext cx="1523998" cy="752785"/>
          </a:xfrm>
          <a:prstGeom prst="frame">
            <a:avLst>
              <a:gd name="adj1" fmla="val 23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charset="-122"/>
              <a:ea typeface="字魂36号-正文宋楷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41441" y="1176764"/>
            <a:ext cx="62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AF7374"/>
                </a:solidFill>
                <a:latin typeface="字魂36号-正文宋楷" charset="-122"/>
                <a:ea typeface="字魂36号-正文宋楷" charset="-122"/>
                <a:cs typeface="+mn-ea"/>
                <a:sym typeface="+mn-lt"/>
              </a:rPr>
              <a:t>贰</a:t>
            </a:r>
            <a:endParaRPr lang="zh-CN" altLang="en-US" sz="3600">
              <a:solidFill>
                <a:srgbClr val="AF7374"/>
              </a:solidFill>
              <a:latin typeface="字魂36号-正文宋楷" charset="-122"/>
              <a:ea typeface="字魂36号-正文宋楷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96990" y="-29520"/>
            <a:ext cx="4254502" cy="927100"/>
            <a:chOff x="-96990" y="-29520"/>
            <a:chExt cx="4254502" cy="927100"/>
          </a:xfrm>
        </p:grpSpPr>
        <p:sp>
          <p:nvSpPr>
            <p:cNvPr id="23" name="文本框 22"/>
            <p:cNvSpPr txBox="1"/>
            <p:nvPr/>
          </p:nvSpPr>
          <p:spPr>
            <a:xfrm>
              <a:off x="1007912" y="203197"/>
              <a:ext cx="314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输入您的章节标题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6990" y="-29520"/>
              <a:ext cx="1311101" cy="927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792413" y="1837529"/>
            <a:ext cx="672440" cy="672438"/>
            <a:chOff x="1105079" y="3477054"/>
            <a:chExt cx="831273" cy="831273"/>
          </a:xfrm>
        </p:grpSpPr>
        <p:sp>
          <p:nvSpPr>
            <p:cNvPr id="3" name="Oval 11"/>
            <p:cNvSpPr/>
            <p:nvPr/>
          </p:nvSpPr>
          <p:spPr>
            <a:xfrm>
              <a:off x="1105079" y="3477054"/>
              <a:ext cx="831273" cy="8312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1363206" y="3751100"/>
              <a:ext cx="315017" cy="283178"/>
            </a:xfrm>
            <a:custGeom>
              <a:avLst/>
              <a:gdLst>
                <a:gd name="T0" fmla="*/ 885 w 907"/>
                <a:gd name="T1" fmla="*/ 197 h 740"/>
                <a:gd name="T2" fmla="*/ 885 w 907"/>
                <a:gd name="T3" fmla="*/ 118 h 740"/>
                <a:gd name="T4" fmla="*/ 789 w 907"/>
                <a:gd name="T5" fmla="*/ 22 h 740"/>
                <a:gd name="T6" fmla="*/ 710 w 907"/>
                <a:gd name="T7" fmla="*/ 22 h 740"/>
                <a:gd name="T8" fmla="*/ 365 w 907"/>
                <a:gd name="T9" fmla="*/ 366 h 740"/>
                <a:gd name="T10" fmla="*/ 285 w 907"/>
                <a:gd name="T11" fmla="*/ 366 h 740"/>
                <a:gd name="T12" fmla="*/ 198 w 907"/>
                <a:gd name="T13" fmla="*/ 279 h 740"/>
                <a:gd name="T14" fmla="*/ 118 w 907"/>
                <a:gd name="T15" fmla="*/ 279 h 740"/>
                <a:gd name="T16" fmla="*/ 22 w 907"/>
                <a:gd name="T17" fmla="*/ 375 h 740"/>
                <a:gd name="T18" fmla="*/ 22 w 907"/>
                <a:gd name="T19" fmla="*/ 454 h 740"/>
                <a:gd name="T20" fmla="*/ 285 w 907"/>
                <a:gd name="T21" fmla="*/ 718 h 740"/>
                <a:gd name="T22" fmla="*/ 365 w 907"/>
                <a:gd name="T23" fmla="*/ 718 h 740"/>
                <a:gd name="T24" fmla="*/ 885 w 907"/>
                <a:gd name="T25" fmla="*/ 19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7" h="740">
                  <a:moveTo>
                    <a:pt x="885" y="197"/>
                  </a:moveTo>
                  <a:cubicBezTo>
                    <a:pt x="907" y="176"/>
                    <a:pt x="907" y="140"/>
                    <a:pt x="885" y="118"/>
                  </a:cubicBezTo>
                  <a:cubicBezTo>
                    <a:pt x="789" y="22"/>
                    <a:pt x="789" y="22"/>
                    <a:pt x="789" y="22"/>
                  </a:cubicBezTo>
                  <a:cubicBezTo>
                    <a:pt x="767" y="0"/>
                    <a:pt x="731" y="0"/>
                    <a:pt x="710" y="22"/>
                  </a:cubicBezTo>
                  <a:cubicBezTo>
                    <a:pt x="365" y="366"/>
                    <a:pt x="365" y="366"/>
                    <a:pt x="365" y="366"/>
                  </a:cubicBezTo>
                  <a:cubicBezTo>
                    <a:pt x="343" y="388"/>
                    <a:pt x="307" y="388"/>
                    <a:pt x="285" y="366"/>
                  </a:cubicBezTo>
                  <a:cubicBezTo>
                    <a:pt x="198" y="279"/>
                    <a:pt x="198" y="279"/>
                    <a:pt x="198" y="279"/>
                  </a:cubicBezTo>
                  <a:cubicBezTo>
                    <a:pt x="176" y="257"/>
                    <a:pt x="140" y="257"/>
                    <a:pt x="118" y="279"/>
                  </a:cubicBezTo>
                  <a:cubicBezTo>
                    <a:pt x="22" y="375"/>
                    <a:pt x="22" y="375"/>
                    <a:pt x="22" y="375"/>
                  </a:cubicBezTo>
                  <a:cubicBezTo>
                    <a:pt x="0" y="397"/>
                    <a:pt x="0" y="432"/>
                    <a:pt x="22" y="454"/>
                  </a:cubicBezTo>
                  <a:cubicBezTo>
                    <a:pt x="285" y="718"/>
                    <a:pt x="285" y="718"/>
                    <a:pt x="285" y="718"/>
                  </a:cubicBezTo>
                  <a:cubicBezTo>
                    <a:pt x="307" y="740"/>
                    <a:pt x="343" y="740"/>
                    <a:pt x="365" y="718"/>
                  </a:cubicBezTo>
                  <a:lnTo>
                    <a:pt x="885" y="19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en-GB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790303" y="4242917"/>
            <a:ext cx="672440" cy="672438"/>
            <a:chOff x="1105079" y="5105104"/>
            <a:chExt cx="831273" cy="831273"/>
          </a:xfrm>
        </p:grpSpPr>
        <p:sp>
          <p:nvSpPr>
            <p:cNvPr id="6" name="Oval 14"/>
            <p:cNvSpPr/>
            <p:nvPr/>
          </p:nvSpPr>
          <p:spPr>
            <a:xfrm>
              <a:off x="1105079" y="5105104"/>
              <a:ext cx="831273" cy="8312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1363206" y="5379150"/>
              <a:ext cx="315017" cy="283178"/>
            </a:xfrm>
            <a:custGeom>
              <a:avLst/>
              <a:gdLst>
                <a:gd name="T0" fmla="*/ 885 w 907"/>
                <a:gd name="T1" fmla="*/ 197 h 740"/>
                <a:gd name="T2" fmla="*/ 885 w 907"/>
                <a:gd name="T3" fmla="*/ 118 h 740"/>
                <a:gd name="T4" fmla="*/ 789 w 907"/>
                <a:gd name="T5" fmla="*/ 22 h 740"/>
                <a:gd name="T6" fmla="*/ 710 w 907"/>
                <a:gd name="T7" fmla="*/ 22 h 740"/>
                <a:gd name="T8" fmla="*/ 365 w 907"/>
                <a:gd name="T9" fmla="*/ 366 h 740"/>
                <a:gd name="T10" fmla="*/ 285 w 907"/>
                <a:gd name="T11" fmla="*/ 366 h 740"/>
                <a:gd name="T12" fmla="*/ 198 w 907"/>
                <a:gd name="T13" fmla="*/ 279 h 740"/>
                <a:gd name="T14" fmla="*/ 118 w 907"/>
                <a:gd name="T15" fmla="*/ 279 h 740"/>
                <a:gd name="T16" fmla="*/ 22 w 907"/>
                <a:gd name="T17" fmla="*/ 375 h 740"/>
                <a:gd name="T18" fmla="*/ 22 w 907"/>
                <a:gd name="T19" fmla="*/ 454 h 740"/>
                <a:gd name="T20" fmla="*/ 285 w 907"/>
                <a:gd name="T21" fmla="*/ 718 h 740"/>
                <a:gd name="T22" fmla="*/ 365 w 907"/>
                <a:gd name="T23" fmla="*/ 718 h 740"/>
                <a:gd name="T24" fmla="*/ 885 w 907"/>
                <a:gd name="T25" fmla="*/ 19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7" h="740">
                  <a:moveTo>
                    <a:pt x="885" y="197"/>
                  </a:moveTo>
                  <a:cubicBezTo>
                    <a:pt x="907" y="176"/>
                    <a:pt x="907" y="140"/>
                    <a:pt x="885" y="118"/>
                  </a:cubicBezTo>
                  <a:cubicBezTo>
                    <a:pt x="789" y="22"/>
                    <a:pt x="789" y="22"/>
                    <a:pt x="789" y="22"/>
                  </a:cubicBezTo>
                  <a:cubicBezTo>
                    <a:pt x="767" y="0"/>
                    <a:pt x="731" y="0"/>
                    <a:pt x="710" y="22"/>
                  </a:cubicBezTo>
                  <a:cubicBezTo>
                    <a:pt x="365" y="366"/>
                    <a:pt x="365" y="366"/>
                    <a:pt x="365" y="366"/>
                  </a:cubicBezTo>
                  <a:cubicBezTo>
                    <a:pt x="343" y="388"/>
                    <a:pt x="307" y="388"/>
                    <a:pt x="285" y="366"/>
                  </a:cubicBezTo>
                  <a:cubicBezTo>
                    <a:pt x="198" y="279"/>
                    <a:pt x="198" y="279"/>
                    <a:pt x="198" y="279"/>
                  </a:cubicBezTo>
                  <a:cubicBezTo>
                    <a:pt x="176" y="257"/>
                    <a:pt x="140" y="257"/>
                    <a:pt x="118" y="279"/>
                  </a:cubicBezTo>
                  <a:cubicBezTo>
                    <a:pt x="22" y="375"/>
                    <a:pt x="22" y="375"/>
                    <a:pt x="22" y="375"/>
                  </a:cubicBezTo>
                  <a:cubicBezTo>
                    <a:pt x="0" y="397"/>
                    <a:pt x="0" y="432"/>
                    <a:pt x="22" y="454"/>
                  </a:cubicBezTo>
                  <a:cubicBezTo>
                    <a:pt x="285" y="718"/>
                    <a:pt x="285" y="718"/>
                    <a:pt x="285" y="718"/>
                  </a:cubicBezTo>
                  <a:cubicBezTo>
                    <a:pt x="307" y="740"/>
                    <a:pt x="343" y="740"/>
                    <a:pt x="365" y="718"/>
                  </a:cubicBezTo>
                  <a:lnTo>
                    <a:pt x="885" y="19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en-GB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16"/>
          <p:cNvGrpSpPr/>
          <p:nvPr/>
        </p:nvGrpSpPr>
        <p:grpSpPr>
          <a:xfrm>
            <a:off x="1766507" y="4013464"/>
            <a:ext cx="3195042" cy="1569974"/>
            <a:chOff x="2895779" y="1879408"/>
            <a:chExt cx="3949729" cy="1940811"/>
          </a:xfrm>
        </p:grpSpPr>
        <p:sp>
          <p:nvSpPr>
            <p:cNvPr id="9" name="TextBox 21"/>
            <p:cNvSpPr txBox="1"/>
            <p:nvPr/>
          </p:nvSpPr>
          <p:spPr>
            <a:xfrm>
              <a:off x="2930221" y="1879408"/>
              <a:ext cx="1940423" cy="584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GB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18"/>
            <p:cNvSpPr/>
            <p:nvPr/>
          </p:nvSpPr>
          <p:spPr>
            <a:xfrm>
              <a:off x="2895779" y="2707488"/>
              <a:ext cx="3949729" cy="1112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19"/>
            <p:cNvSpPr/>
            <p:nvPr/>
          </p:nvSpPr>
          <p:spPr>
            <a:xfrm>
              <a:off x="2925026" y="2392135"/>
              <a:ext cx="3153187" cy="427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建议正文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8-14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号字，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1.3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倍字间距。</a:t>
              </a:r>
              <a:endParaRPr lang="en-GB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1774142" y="1686336"/>
            <a:ext cx="3195042" cy="1494194"/>
            <a:chOff x="2747708" y="1983338"/>
            <a:chExt cx="3949729" cy="1847130"/>
          </a:xfrm>
        </p:grpSpPr>
        <p:sp>
          <p:nvSpPr>
            <p:cNvPr id="13" name="TextBox 25"/>
            <p:cNvSpPr txBox="1"/>
            <p:nvPr/>
          </p:nvSpPr>
          <p:spPr>
            <a:xfrm>
              <a:off x="2762322" y="1983338"/>
              <a:ext cx="1940423" cy="584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GB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2"/>
            <p:cNvSpPr/>
            <p:nvPr/>
          </p:nvSpPr>
          <p:spPr>
            <a:xfrm>
              <a:off x="2747708" y="2717738"/>
              <a:ext cx="3949729" cy="1112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3"/>
            <p:cNvSpPr/>
            <p:nvPr/>
          </p:nvSpPr>
          <p:spPr>
            <a:xfrm>
              <a:off x="2764888" y="2447212"/>
              <a:ext cx="3153187" cy="427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建议正文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8-14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号字，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1.3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倍字间距。</a:t>
              </a:r>
              <a:endParaRPr lang="en-GB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31"/>
          <p:cNvGrpSpPr/>
          <p:nvPr/>
        </p:nvGrpSpPr>
        <p:grpSpPr>
          <a:xfrm>
            <a:off x="5483991" y="1837528"/>
            <a:ext cx="672440" cy="672438"/>
            <a:chOff x="6357956" y="3477054"/>
            <a:chExt cx="831273" cy="831273"/>
          </a:xfrm>
        </p:grpSpPr>
        <p:sp>
          <p:nvSpPr>
            <p:cNvPr id="17" name="Oval 32"/>
            <p:cNvSpPr/>
            <p:nvPr/>
          </p:nvSpPr>
          <p:spPr>
            <a:xfrm>
              <a:off x="6357956" y="3477054"/>
              <a:ext cx="831273" cy="8312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>
              <a:off x="6616083" y="3751100"/>
              <a:ext cx="315017" cy="283178"/>
            </a:xfrm>
            <a:custGeom>
              <a:avLst/>
              <a:gdLst>
                <a:gd name="T0" fmla="*/ 885 w 907"/>
                <a:gd name="T1" fmla="*/ 197 h 740"/>
                <a:gd name="T2" fmla="*/ 885 w 907"/>
                <a:gd name="T3" fmla="*/ 118 h 740"/>
                <a:gd name="T4" fmla="*/ 789 w 907"/>
                <a:gd name="T5" fmla="*/ 22 h 740"/>
                <a:gd name="T6" fmla="*/ 710 w 907"/>
                <a:gd name="T7" fmla="*/ 22 h 740"/>
                <a:gd name="T8" fmla="*/ 365 w 907"/>
                <a:gd name="T9" fmla="*/ 366 h 740"/>
                <a:gd name="T10" fmla="*/ 285 w 907"/>
                <a:gd name="T11" fmla="*/ 366 h 740"/>
                <a:gd name="T12" fmla="*/ 198 w 907"/>
                <a:gd name="T13" fmla="*/ 279 h 740"/>
                <a:gd name="T14" fmla="*/ 118 w 907"/>
                <a:gd name="T15" fmla="*/ 279 h 740"/>
                <a:gd name="T16" fmla="*/ 22 w 907"/>
                <a:gd name="T17" fmla="*/ 375 h 740"/>
                <a:gd name="T18" fmla="*/ 22 w 907"/>
                <a:gd name="T19" fmla="*/ 454 h 740"/>
                <a:gd name="T20" fmla="*/ 285 w 907"/>
                <a:gd name="T21" fmla="*/ 718 h 740"/>
                <a:gd name="T22" fmla="*/ 365 w 907"/>
                <a:gd name="T23" fmla="*/ 718 h 740"/>
                <a:gd name="T24" fmla="*/ 885 w 907"/>
                <a:gd name="T25" fmla="*/ 19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7" h="740">
                  <a:moveTo>
                    <a:pt x="885" y="197"/>
                  </a:moveTo>
                  <a:cubicBezTo>
                    <a:pt x="907" y="176"/>
                    <a:pt x="907" y="140"/>
                    <a:pt x="885" y="118"/>
                  </a:cubicBezTo>
                  <a:cubicBezTo>
                    <a:pt x="789" y="22"/>
                    <a:pt x="789" y="22"/>
                    <a:pt x="789" y="22"/>
                  </a:cubicBezTo>
                  <a:cubicBezTo>
                    <a:pt x="767" y="0"/>
                    <a:pt x="731" y="0"/>
                    <a:pt x="710" y="22"/>
                  </a:cubicBezTo>
                  <a:cubicBezTo>
                    <a:pt x="365" y="366"/>
                    <a:pt x="365" y="366"/>
                    <a:pt x="365" y="366"/>
                  </a:cubicBezTo>
                  <a:cubicBezTo>
                    <a:pt x="343" y="388"/>
                    <a:pt x="307" y="388"/>
                    <a:pt x="285" y="366"/>
                  </a:cubicBezTo>
                  <a:cubicBezTo>
                    <a:pt x="198" y="279"/>
                    <a:pt x="198" y="279"/>
                    <a:pt x="198" y="279"/>
                  </a:cubicBezTo>
                  <a:cubicBezTo>
                    <a:pt x="176" y="257"/>
                    <a:pt x="140" y="257"/>
                    <a:pt x="118" y="279"/>
                  </a:cubicBezTo>
                  <a:cubicBezTo>
                    <a:pt x="22" y="375"/>
                    <a:pt x="22" y="375"/>
                    <a:pt x="22" y="375"/>
                  </a:cubicBezTo>
                  <a:cubicBezTo>
                    <a:pt x="0" y="397"/>
                    <a:pt x="0" y="432"/>
                    <a:pt x="22" y="454"/>
                  </a:cubicBezTo>
                  <a:cubicBezTo>
                    <a:pt x="285" y="718"/>
                    <a:pt x="285" y="718"/>
                    <a:pt x="285" y="718"/>
                  </a:cubicBezTo>
                  <a:cubicBezTo>
                    <a:pt x="307" y="740"/>
                    <a:pt x="343" y="740"/>
                    <a:pt x="365" y="718"/>
                  </a:cubicBezTo>
                  <a:lnTo>
                    <a:pt x="885" y="19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en-GB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5483992" y="4242918"/>
            <a:ext cx="672440" cy="672438"/>
            <a:chOff x="6357956" y="5105104"/>
            <a:chExt cx="831273" cy="831273"/>
          </a:xfrm>
        </p:grpSpPr>
        <p:sp>
          <p:nvSpPr>
            <p:cNvPr id="20" name="Oval 35"/>
            <p:cNvSpPr/>
            <p:nvPr/>
          </p:nvSpPr>
          <p:spPr>
            <a:xfrm>
              <a:off x="6357956" y="5105104"/>
              <a:ext cx="831273" cy="8312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>
              <a:off x="6616083" y="5379150"/>
              <a:ext cx="315017" cy="283178"/>
            </a:xfrm>
            <a:custGeom>
              <a:avLst/>
              <a:gdLst>
                <a:gd name="T0" fmla="*/ 885 w 907"/>
                <a:gd name="T1" fmla="*/ 197 h 740"/>
                <a:gd name="T2" fmla="*/ 885 w 907"/>
                <a:gd name="T3" fmla="*/ 118 h 740"/>
                <a:gd name="T4" fmla="*/ 789 w 907"/>
                <a:gd name="T5" fmla="*/ 22 h 740"/>
                <a:gd name="T6" fmla="*/ 710 w 907"/>
                <a:gd name="T7" fmla="*/ 22 h 740"/>
                <a:gd name="T8" fmla="*/ 365 w 907"/>
                <a:gd name="T9" fmla="*/ 366 h 740"/>
                <a:gd name="T10" fmla="*/ 285 w 907"/>
                <a:gd name="T11" fmla="*/ 366 h 740"/>
                <a:gd name="T12" fmla="*/ 198 w 907"/>
                <a:gd name="T13" fmla="*/ 279 h 740"/>
                <a:gd name="T14" fmla="*/ 118 w 907"/>
                <a:gd name="T15" fmla="*/ 279 h 740"/>
                <a:gd name="T16" fmla="*/ 22 w 907"/>
                <a:gd name="T17" fmla="*/ 375 h 740"/>
                <a:gd name="T18" fmla="*/ 22 w 907"/>
                <a:gd name="T19" fmla="*/ 454 h 740"/>
                <a:gd name="T20" fmla="*/ 285 w 907"/>
                <a:gd name="T21" fmla="*/ 718 h 740"/>
                <a:gd name="T22" fmla="*/ 365 w 907"/>
                <a:gd name="T23" fmla="*/ 718 h 740"/>
                <a:gd name="T24" fmla="*/ 885 w 907"/>
                <a:gd name="T25" fmla="*/ 19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7" h="740">
                  <a:moveTo>
                    <a:pt x="885" y="197"/>
                  </a:moveTo>
                  <a:cubicBezTo>
                    <a:pt x="907" y="176"/>
                    <a:pt x="907" y="140"/>
                    <a:pt x="885" y="118"/>
                  </a:cubicBezTo>
                  <a:cubicBezTo>
                    <a:pt x="789" y="22"/>
                    <a:pt x="789" y="22"/>
                    <a:pt x="789" y="22"/>
                  </a:cubicBezTo>
                  <a:cubicBezTo>
                    <a:pt x="767" y="0"/>
                    <a:pt x="731" y="0"/>
                    <a:pt x="710" y="22"/>
                  </a:cubicBezTo>
                  <a:cubicBezTo>
                    <a:pt x="365" y="366"/>
                    <a:pt x="365" y="366"/>
                    <a:pt x="365" y="366"/>
                  </a:cubicBezTo>
                  <a:cubicBezTo>
                    <a:pt x="343" y="388"/>
                    <a:pt x="307" y="388"/>
                    <a:pt x="285" y="366"/>
                  </a:cubicBezTo>
                  <a:cubicBezTo>
                    <a:pt x="198" y="279"/>
                    <a:pt x="198" y="279"/>
                    <a:pt x="198" y="279"/>
                  </a:cubicBezTo>
                  <a:cubicBezTo>
                    <a:pt x="176" y="257"/>
                    <a:pt x="140" y="257"/>
                    <a:pt x="118" y="279"/>
                  </a:cubicBezTo>
                  <a:cubicBezTo>
                    <a:pt x="22" y="375"/>
                    <a:pt x="22" y="375"/>
                    <a:pt x="22" y="375"/>
                  </a:cubicBezTo>
                  <a:cubicBezTo>
                    <a:pt x="0" y="397"/>
                    <a:pt x="0" y="432"/>
                    <a:pt x="22" y="454"/>
                  </a:cubicBezTo>
                  <a:cubicBezTo>
                    <a:pt x="285" y="718"/>
                    <a:pt x="285" y="718"/>
                    <a:pt x="285" y="718"/>
                  </a:cubicBezTo>
                  <a:cubicBezTo>
                    <a:pt x="307" y="740"/>
                    <a:pt x="343" y="740"/>
                    <a:pt x="365" y="718"/>
                  </a:cubicBezTo>
                  <a:lnTo>
                    <a:pt x="885" y="19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en-GB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37"/>
          <p:cNvGrpSpPr/>
          <p:nvPr/>
        </p:nvGrpSpPr>
        <p:grpSpPr>
          <a:xfrm>
            <a:off x="6446408" y="4045870"/>
            <a:ext cx="3195042" cy="1545861"/>
            <a:chOff x="2926686" y="1919467"/>
            <a:chExt cx="3949729" cy="1911001"/>
          </a:xfrm>
        </p:grpSpPr>
        <p:sp>
          <p:nvSpPr>
            <p:cNvPr id="23" name="TextBox 42"/>
            <p:cNvSpPr txBox="1"/>
            <p:nvPr/>
          </p:nvSpPr>
          <p:spPr>
            <a:xfrm>
              <a:off x="2926686" y="1919467"/>
              <a:ext cx="1940423" cy="584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GB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39"/>
            <p:cNvSpPr/>
            <p:nvPr/>
          </p:nvSpPr>
          <p:spPr>
            <a:xfrm>
              <a:off x="2926686" y="2717738"/>
              <a:ext cx="3949729" cy="1112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40"/>
            <p:cNvSpPr/>
            <p:nvPr/>
          </p:nvSpPr>
          <p:spPr>
            <a:xfrm>
              <a:off x="2926686" y="2440740"/>
              <a:ext cx="3153187" cy="427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建议正文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8-14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号字，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1.3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倍字间距。</a:t>
              </a:r>
              <a:endParaRPr lang="en-GB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41"/>
          <p:cNvGrpSpPr/>
          <p:nvPr/>
        </p:nvGrpSpPr>
        <p:grpSpPr>
          <a:xfrm>
            <a:off x="6444282" y="1675251"/>
            <a:ext cx="3195042" cy="1490039"/>
            <a:chOff x="2766548" y="1969636"/>
            <a:chExt cx="3949729" cy="1841995"/>
          </a:xfrm>
        </p:grpSpPr>
        <p:sp>
          <p:nvSpPr>
            <p:cNvPr id="27" name="TextBox 46"/>
            <p:cNvSpPr txBox="1"/>
            <p:nvPr/>
          </p:nvSpPr>
          <p:spPr>
            <a:xfrm>
              <a:off x="2775968" y="1969636"/>
              <a:ext cx="1940423" cy="584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en-GB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43"/>
            <p:cNvSpPr/>
            <p:nvPr/>
          </p:nvSpPr>
          <p:spPr>
            <a:xfrm>
              <a:off x="2766548" y="2698900"/>
              <a:ext cx="3949729" cy="1112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44"/>
            <p:cNvSpPr/>
            <p:nvPr/>
          </p:nvSpPr>
          <p:spPr>
            <a:xfrm>
              <a:off x="2794808" y="2440740"/>
              <a:ext cx="3153187" cy="427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建议正文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8-14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号字，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1.3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倍字间距。</a:t>
              </a:r>
              <a:endParaRPr lang="en-GB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-96990" y="-29520"/>
            <a:ext cx="4254502" cy="927100"/>
            <a:chOff x="-96990" y="-29520"/>
            <a:chExt cx="4254502" cy="927100"/>
          </a:xfrm>
        </p:grpSpPr>
        <p:sp>
          <p:nvSpPr>
            <p:cNvPr id="31" name="文本框 30"/>
            <p:cNvSpPr txBox="1"/>
            <p:nvPr/>
          </p:nvSpPr>
          <p:spPr>
            <a:xfrm>
              <a:off x="1007912" y="203197"/>
              <a:ext cx="314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输入您的章节标题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96990" y="-29520"/>
              <a:ext cx="1311101" cy="927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606800" y="1146277"/>
            <a:ext cx="4978400" cy="4978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09600">
              <a:prstClr val="black">
                <a:alpha val="9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26190" y="-57150"/>
            <a:ext cx="7239000" cy="6858000"/>
          </a:xfrm>
          <a:prstGeom prst="rect">
            <a:avLst/>
          </a:prstGeom>
          <a:blipFill>
            <a:blip r:embed="rId2">
              <a:alphaModFix amt="11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-25400" y="-114300"/>
            <a:ext cx="7239000" cy="6858000"/>
          </a:xfrm>
          <a:prstGeom prst="rect">
            <a:avLst/>
          </a:prstGeom>
          <a:blipFill>
            <a:blip r:embed="rId2">
              <a:alphaModFix amt="11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66554" y="4274994"/>
            <a:ext cx="2964273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添加标题名称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506"/>
          <p:cNvSpPr txBox="1"/>
          <p:nvPr/>
        </p:nvSpPr>
        <p:spPr>
          <a:xfrm>
            <a:off x="4666554" y="4749234"/>
            <a:ext cx="3174073" cy="8329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75482" y="2781667"/>
            <a:ext cx="17235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0" dirty="0">
                <a:solidFill>
                  <a:srgbClr val="C00000"/>
                </a:solidFill>
                <a:cs typeface="+mn-ea"/>
                <a:sym typeface="+mn-lt"/>
              </a:rPr>
              <a:t>肆</a:t>
            </a:r>
            <a:endParaRPr lang="zh-CN" altLang="en-US" sz="1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021" y="76268"/>
            <a:ext cx="3543306" cy="3543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9286" y="3706169"/>
            <a:ext cx="10870817" cy="1726293"/>
            <a:chOff x="325865" y="4659299"/>
            <a:chExt cx="10870817" cy="1726293"/>
          </a:xfrm>
        </p:grpSpPr>
        <p:sp>
          <p:nvSpPr>
            <p:cNvPr id="3" name="矩形 2"/>
            <p:cNvSpPr/>
            <p:nvPr/>
          </p:nvSpPr>
          <p:spPr>
            <a:xfrm>
              <a:off x="10536544" y="4665943"/>
              <a:ext cx="619125" cy="1714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730664" y="4671092"/>
              <a:ext cx="619125" cy="1714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934060" y="4659299"/>
              <a:ext cx="619125" cy="1714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94890" y="4875493"/>
              <a:ext cx="6932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699147" y="4895103"/>
              <a:ext cx="6932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03404" y="4875493"/>
              <a:ext cx="6932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25865" y="4812630"/>
              <a:ext cx="2534042" cy="1513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1">
                <a:lnSpc>
                  <a:spcPct val="200000"/>
                </a:lnSpc>
              </a:pPr>
              <a:r>
                <a:rPr lang="zh-CN" altLang="en-US" sz="1200" noProof="1"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075754" y="4812630"/>
              <a:ext cx="2534042" cy="1513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1">
                <a:lnSpc>
                  <a:spcPct val="200000"/>
                </a:lnSpc>
              </a:pPr>
              <a:r>
                <a:rPr lang="zh-CN" altLang="en-US" sz="1200" noProof="1"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905148" y="4812629"/>
              <a:ext cx="2534042" cy="1513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1">
                <a:lnSpc>
                  <a:spcPct val="200000"/>
                </a:lnSpc>
              </a:pPr>
              <a:r>
                <a:rPr lang="zh-CN" altLang="en-US" sz="1200" noProof="1"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9175" y="1367781"/>
            <a:ext cx="3238506" cy="228999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078" y="1284709"/>
            <a:ext cx="3739082" cy="24561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58" y="1484559"/>
            <a:ext cx="3174165" cy="248739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96990" y="-29520"/>
            <a:ext cx="4254502" cy="927100"/>
            <a:chOff x="-96990" y="-29520"/>
            <a:chExt cx="4254502" cy="927100"/>
          </a:xfrm>
        </p:grpSpPr>
        <p:sp>
          <p:nvSpPr>
            <p:cNvPr id="16" name="文本框 15"/>
            <p:cNvSpPr txBox="1"/>
            <p:nvPr/>
          </p:nvSpPr>
          <p:spPr>
            <a:xfrm>
              <a:off x="1007912" y="203197"/>
              <a:ext cx="314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输入您的章节标题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6990" y="-29520"/>
              <a:ext cx="1311101" cy="927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93086" y="-109689"/>
            <a:ext cx="9796356" cy="6001644"/>
            <a:chOff x="-1099788" y="-905957"/>
            <a:chExt cx="9796356" cy="6001644"/>
          </a:xfrm>
        </p:grpSpPr>
        <p:grpSp>
          <p:nvGrpSpPr>
            <p:cNvPr id="3" name="组合 2"/>
            <p:cNvGrpSpPr/>
            <p:nvPr/>
          </p:nvGrpSpPr>
          <p:grpSpPr>
            <a:xfrm>
              <a:off x="2696850" y="1223161"/>
              <a:ext cx="5999718" cy="3340584"/>
              <a:chOff x="13609" y="2070"/>
              <a:chExt cx="1174" cy="6465"/>
            </a:xfrm>
            <a:solidFill>
              <a:srgbClr val="2F318B"/>
            </a:solidFill>
          </p:grpSpPr>
          <p:sp>
            <p:nvSpPr>
              <p:cNvPr id="5" name="矩形 4"/>
              <p:cNvSpPr/>
              <p:nvPr/>
            </p:nvSpPr>
            <p:spPr>
              <a:xfrm>
                <a:off x="13609" y="2070"/>
                <a:ext cx="1174" cy="646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3637" y="2365"/>
                <a:ext cx="1109" cy="590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-1099788" y="-905957"/>
              <a:ext cx="6001644" cy="6001644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3741197" y="2505299"/>
            <a:ext cx="4385816" cy="23688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spc="3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400" spc="3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400" spc="3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182" y="305857"/>
            <a:ext cx="3656178" cy="517055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96990" y="-29520"/>
            <a:ext cx="4254502" cy="927100"/>
            <a:chOff x="-96990" y="-29520"/>
            <a:chExt cx="4254502" cy="927100"/>
          </a:xfrm>
        </p:grpSpPr>
        <p:sp>
          <p:nvSpPr>
            <p:cNvPr id="11" name="文本框 10"/>
            <p:cNvSpPr txBox="1"/>
            <p:nvPr/>
          </p:nvSpPr>
          <p:spPr>
            <a:xfrm>
              <a:off x="1007912" y="203197"/>
              <a:ext cx="314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输入您的章节标题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6990" y="-29520"/>
              <a:ext cx="1311101" cy="927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368624" y="658202"/>
            <a:ext cx="4299275" cy="58756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64246" y="1838564"/>
            <a:ext cx="6832640" cy="33980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pc="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8-14</a:t>
            </a:r>
            <a:r>
              <a:rPr lang="zh-CN" altLang="en-US" spc="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号字，</a:t>
            </a:r>
            <a:r>
              <a:rPr lang="en-US" altLang="zh-CN" spc="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1.3</a:t>
            </a:r>
            <a:r>
              <a:rPr lang="zh-CN" altLang="en-US" spc="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pc="6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60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96886" y="2030890"/>
            <a:ext cx="1107996" cy="31303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96990" y="-29520"/>
            <a:ext cx="4254502" cy="927100"/>
            <a:chOff x="-96990" y="-29520"/>
            <a:chExt cx="4254502" cy="927100"/>
          </a:xfrm>
        </p:grpSpPr>
        <p:sp>
          <p:nvSpPr>
            <p:cNvPr id="7" name="文本框 6"/>
            <p:cNvSpPr txBox="1"/>
            <p:nvPr/>
          </p:nvSpPr>
          <p:spPr>
            <a:xfrm>
              <a:off x="1007912" y="203197"/>
              <a:ext cx="314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输入您的章节标题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6990" y="-29520"/>
              <a:ext cx="1311101" cy="927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377714" cy="6858000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3686194" y="2626197"/>
            <a:ext cx="774570" cy="3044206"/>
            <a:chOff x="3686194" y="2626197"/>
            <a:chExt cx="774570" cy="3044206"/>
          </a:xfrm>
        </p:grpSpPr>
        <p:grpSp>
          <p:nvGrpSpPr>
            <p:cNvPr id="2" name="组合 1"/>
            <p:cNvGrpSpPr/>
            <p:nvPr/>
          </p:nvGrpSpPr>
          <p:grpSpPr>
            <a:xfrm>
              <a:off x="3686194" y="2626197"/>
              <a:ext cx="774570" cy="802803"/>
              <a:chOff x="4939649" y="2807318"/>
              <a:chExt cx="774570" cy="802803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4939649" y="2807319"/>
                <a:ext cx="748923" cy="772452"/>
              </a:xfrm>
              <a:prstGeom prst="ellipse">
                <a:avLst/>
              </a:prstGeom>
              <a:solidFill>
                <a:srgbClr val="C000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字魂38号-毓秀小楷体" panose="00000500000000000000" pitchFamily="2" charset="-122"/>
                  <a:ea typeface="字魂38号-毓秀小楷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016592" y="2901157"/>
                <a:ext cx="6976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字魂38号-毓秀小楷体" panose="00000500000000000000" pitchFamily="2" charset="-122"/>
                    <a:ea typeface="字魂38号-毓秀小楷体" panose="00000500000000000000" pitchFamily="2" charset="-122"/>
                    <a:cs typeface="+mn-ea"/>
                    <a:sym typeface="+mn-lt"/>
                  </a:rPr>
                  <a:t>壹</a:t>
                </a: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38号-毓秀小楷体" panose="00000500000000000000" pitchFamily="2" charset="-122"/>
                  <a:ea typeface="字魂38号-毓秀小楷体" panose="00000500000000000000" pitchFamily="2" charset="-122"/>
                  <a:cs typeface="+mn-ea"/>
                  <a:sym typeface="+mn-lt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 flipH="1">
                <a:off x="5033963" y="3434324"/>
                <a:ext cx="175797" cy="17579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5398705" y="2807318"/>
                <a:ext cx="175797" cy="17579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文本框 34"/>
            <p:cNvSpPr txBox="1"/>
            <p:nvPr/>
          </p:nvSpPr>
          <p:spPr>
            <a:xfrm>
              <a:off x="3745666" y="3717778"/>
              <a:ext cx="553998" cy="19526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38号-毓秀小楷体" panose="00000500000000000000" pitchFamily="2" charset="-122"/>
                  <a:ea typeface="字魂38号-毓秀小楷体" panose="00000500000000000000" pitchFamily="2" charset="-122"/>
                  <a:cs typeface="+mn-ea"/>
                  <a:sym typeface="+mn-lt"/>
                </a:rPr>
                <a:t>标题文本预设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8号-毓秀小楷体" panose="00000500000000000000" pitchFamily="2" charset="-122"/>
                <a:ea typeface="字魂38号-毓秀小楷体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40399" y="2626197"/>
            <a:ext cx="777261" cy="3044207"/>
            <a:chOff x="5040399" y="2626197"/>
            <a:chExt cx="777261" cy="3044207"/>
          </a:xfrm>
        </p:grpSpPr>
        <p:grpSp>
          <p:nvGrpSpPr>
            <p:cNvPr id="20" name="组合 19"/>
            <p:cNvGrpSpPr/>
            <p:nvPr/>
          </p:nvGrpSpPr>
          <p:grpSpPr>
            <a:xfrm>
              <a:off x="5043090" y="2626197"/>
              <a:ext cx="774570" cy="802803"/>
              <a:chOff x="4939649" y="2807318"/>
              <a:chExt cx="774570" cy="802803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939649" y="2807319"/>
                <a:ext cx="748923" cy="772452"/>
              </a:xfrm>
              <a:prstGeom prst="ellipse">
                <a:avLst/>
              </a:prstGeom>
              <a:solidFill>
                <a:srgbClr val="C000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字魂38号-毓秀小楷体" panose="00000500000000000000" pitchFamily="2" charset="-122"/>
                  <a:ea typeface="字魂38号-毓秀小楷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016592" y="2901157"/>
                <a:ext cx="6976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38号-毓秀小楷体" panose="00000500000000000000" pitchFamily="2" charset="-122"/>
                    <a:ea typeface="字魂38号-毓秀小楷体" panose="00000500000000000000" pitchFamily="2" charset="-122"/>
                    <a:cs typeface="+mn-ea"/>
                    <a:sym typeface="+mn-lt"/>
                  </a:rPr>
                  <a:t>贰</a:t>
                </a: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38号-毓秀小楷体" panose="00000500000000000000" pitchFamily="2" charset="-122"/>
                  <a:ea typeface="字魂38号-毓秀小楷体" panose="00000500000000000000" pitchFamily="2" charset="-122"/>
                  <a:cs typeface="+mn-ea"/>
                  <a:sym typeface="+mn-lt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 flipH="1">
                <a:off x="5033963" y="3434324"/>
                <a:ext cx="175797" cy="17579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5398705" y="2807318"/>
                <a:ext cx="175797" cy="17579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文本框 35"/>
            <p:cNvSpPr txBox="1"/>
            <p:nvPr/>
          </p:nvSpPr>
          <p:spPr>
            <a:xfrm>
              <a:off x="5040399" y="3717779"/>
              <a:ext cx="553998" cy="19526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38号-毓秀小楷体" panose="00000500000000000000" pitchFamily="2" charset="-122"/>
                  <a:ea typeface="字魂38号-毓秀小楷体" panose="00000500000000000000" pitchFamily="2" charset="-122"/>
                  <a:cs typeface="+mn-ea"/>
                  <a:sym typeface="+mn-lt"/>
                </a:rPr>
                <a:t>标题文本预设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8号-毓秀小楷体" panose="00000500000000000000" pitchFamily="2" charset="-122"/>
                <a:ea typeface="字魂38号-毓秀小楷体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99986" y="2611021"/>
            <a:ext cx="774570" cy="3041350"/>
            <a:chOff x="6399986" y="2611021"/>
            <a:chExt cx="774570" cy="3041350"/>
          </a:xfrm>
        </p:grpSpPr>
        <p:grpSp>
          <p:nvGrpSpPr>
            <p:cNvPr id="25" name="组合 24"/>
            <p:cNvGrpSpPr/>
            <p:nvPr/>
          </p:nvGrpSpPr>
          <p:grpSpPr>
            <a:xfrm>
              <a:off x="6399986" y="2611021"/>
              <a:ext cx="774570" cy="802803"/>
              <a:chOff x="4939649" y="2807318"/>
              <a:chExt cx="774570" cy="802803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939649" y="2807319"/>
                <a:ext cx="748923" cy="772452"/>
              </a:xfrm>
              <a:prstGeom prst="ellipse">
                <a:avLst/>
              </a:prstGeom>
              <a:solidFill>
                <a:srgbClr val="C000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字魂38号-毓秀小楷体" panose="00000500000000000000" pitchFamily="2" charset="-122"/>
                  <a:ea typeface="字魂38号-毓秀小楷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016592" y="2901157"/>
                <a:ext cx="6976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字魂38号-毓秀小楷体" panose="00000500000000000000" pitchFamily="2" charset="-122"/>
                    <a:ea typeface="字魂38号-毓秀小楷体" panose="00000500000000000000" pitchFamily="2" charset="-122"/>
                    <a:cs typeface="+mn-ea"/>
                    <a:sym typeface="+mn-lt"/>
                  </a:rPr>
                  <a:t>叁</a:t>
                </a: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38号-毓秀小楷体" panose="00000500000000000000" pitchFamily="2" charset="-122"/>
                  <a:ea typeface="字魂38号-毓秀小楷体" panose="00000500000000000000" pitchFamily="2" charset="-122"/>
                  <a:cs typeface="+mn-ea"/>
                  <a:sym typeface="+mn-lt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 flipH="1">
                <a:off x="5033963" y="3434324"/>
                <a:ext cx="175797" cy="17579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5398705" y="2807318"/>
                <a:ext cx="175797" cy="17579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文本框 36"/>
            <p:cNvSpPr txBox="1"/>
            <p:nvPr/>
          </p:nvSpPr>
          <p:spPr>
            <a:xfrm>
              <a:off x="6464993" y="3699746"/>
              <a:ext cx="553998" cy="19526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38号-毓秀小楷体" panose="00000500000000000000" pitchFamily="2" charset="-122"/>
                  <a:ea typeface="字魂38号-毓秀小楷体" panose="00000500000000000000" pitchFamily="2" charset="-122"/>
                  <a:cs typeface="+mn-ea"/>
                  <a:sym typeface="+mn-lt"/>
                </a:rPr>
                <a:t>标题文本预设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8号-毓秀小楷体" panose="00000500000000000000" pitchFamily="2" charset="-122"/>
                <a:ea typeface="字魂38号-毓秀小楷体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56883" y="2595847"/>
            <a:ext cx="774570" cy="3209867"/>
            <a:chOff x="7756883" y="2595847"/>
            <a:chExt cx="774570" cy="3209867"/>
          </a:xfrm>
        </p:grpSpPr>
        <p:grpSp>
          <p:nvGrpSpPr>
            <p:cNvPr id="30" name="组合 29"/>
            <p:cNvGrpSpPr/>
            <p:nvPr/>
          </p:nvGrpSpPr>
          <p:grpSpPr>
            <a:xfrm>
              <a:off x="7756883" y="2595847"/>
              <a:ext cx="774570" cy="802803"/>
              <a:chOff x="4939649" y="2807318"/>
              <a:chExt cx="774570" cy="80280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4939649" y="2807319"/>
                <a:ext cx="748923" cy="772452"/>
              </a:xfrm>
              <a:prstGeom prst="ellipse">
                <a:avLst/>
              </a:prstGeom>
              <a:solidFill>
                <a:srgbClr val="C000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字魂38号-毓秀小楷体" panose="00000500000000000000" pitchFamily="2" charset="-122"/>
                  <a:ea typeface="字魂38号-毓秀小楷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016592" y="2901157"/>
                <a:ext cx="6976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38号-毓秀小楷体" panose="00000500000000000000" pitchFamily="2" charset="-122"/>
                    <a:ea typeface="字魂38号-毓秀小楷体" panose="00000500000000000000" pitchFamily="2" charset="-122"/>
                    <a:cs typeface="+mn-ea"/>
                    <a:sym typeface="+mn-lt"/>
                  </a:rPr>
                  <a:t>肆</a:t>
                </a: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38号-毓秀小楷体" panose="00000500000000000000" pitchFamily="2" charset="-122"/>
                  <a:ea typeface="字魂38号-毓秀小楷体" panose="00000500000000000000" pitchFamily="2" charset="-122"/>
                  <a:cs typeface="+mn-ea"/>
                  <a:sym typeface="+mn-lt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 flipH="1">
                <a:off x="5033963" y="3434324"/>
                <a:ext cx="175797" cy="17579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5398705" y="2807318"/>
                <a:ext cx="175797" cy="17579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本框 37"/>
            <p:cNvSpPr txBox="1"/>
            <p:nvPr/>
          </p:nvSpPr>
          <p:spPr>
            <a:xfrm>
              <a:off x="7764503" y="3666980"/>
              <a:ext cx="553998" cy="21387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38号-毓秀小楷体" panose="00000500000000000000" pitchFamily="2" charset="-122"/>
                  <a:ea typeface="字魂38号-毓秀小楷体" panose="00000500000000000000" pitchFamily="2" charset="-122"/>
                  <a:cs typeface="+mn-ea"/>
                  <a:sym typeface="+mn-lt"/>
                </a:rPr>
                <a:t>标题文本预设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8号-毓秀小楷体" panose="00000500000000000000" pitchFamily="2" charset="-122"/>
                <a:ea typeface="字魂38号-毓秀小楷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929465" y="560956"/>
            <a:ext cx="2677856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字魂38号-毓秀小楷体" panose="00000500000000000000" pitchFamily="2" charset="-122"/>
                <a:ea typeface="字魂38号-毓秀小楷体" panose="00000500000000000000" pitchFamily="2" charset="-122"/>
                <a:cs typeface="+mn-ea"/>
                <a:sym typeface="+mn-lt"/>
              </a:rPr>
              <a:t>目录</a:t>
            </a:r>
            <a:endParaRPr lang="zh-CN" altLang="en-US" sz="8800" dirty="0">
              <a:solidFill>
                <a:schemeClr val="tx1">
                  <a:lumMod val="95000"/>
                  <a:lumOff val="5000"/>
                </a:schemeClr>
              </a:solidFill>
              <a:latin typeface="字魂38号-毓秀小楷体" panose="00000500000000000000" pitchFamily="2" charset="-122"/>
              <a:ea typeface="字魂38号-毓秀小楷体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6245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29550" y="0"/>
            <a:ext cx="436245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24274" y="4110051"/>
            <a:ext cx="5627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字魂38号-毓秀小楷体" panose="00000500000000000000" pitchFamily="2" charset="-122"/>
                <a:ea typeface="字魂38号-毓秀小楷体" panose="00000500000000000000" pitchFamily="2" charset="-122"/>
                <a:cs typeface="+mn-ea"/>
                <a:sym typeface="+mn-lt"/>
              </a:rPr>
              <a:t>创意中国风通用商务模板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字魂38号-毓秀小楷体" panose="00000500000000000000" pitchFamily="2" charset="-122"/>
              <a:ea typeface="字魂38号-毓秀小楷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13109" y="1509339"/>
            <a:ext cx="6494085" cy="2600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300" b="0" i="0" u="none" strike="noStrike" kern="1200" cap="none" spc="-400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38号-毓秀小楷体" panose="00000500000000000000" pitchFamily="2" charset="-122"/>
                <a:ea typeface="字魂38号-毓秀小楷体" panose="00000500000000000000" pitchFamily="2" charset="-122"/>
                <a:cs typeface="+mn-ea"/>
                <a:sym typeface="+mn-lt"/>
              </a:rPr>
              <a:t>感谢观看</a:t>
            </a:r>
            <a:endParaRPr kumimoji="0" lang="zh-CN" altLang="en-US" sz="16300" b="0" i="0" u="none" strike="noStrike" kern="1200" cap="none" spc="-400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字魂38号-毓秀小楷体" panose="00000500000000000000" pitchFamily="2" charset="-122"/>
              <a:ea typeface="字魂38号-毓秀小楷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088463" y="3595063"/>
            <a:ext cx="2312123" cy="274801"/>
            <a:chOff x="3381855" y="3673886"/>
            <a:chExt cx="2312123" cy="274801"/>
          </a:xfrm>
        </p:grpSpPr>
        <p:sp>
          <p:nvSpPr>
            <p:cNvPr id="15" name="矩形 14"/>
            <p:cNvSpPr/>
            <p:nvPr/>
          </p:nvSpPr>
          <p:spPr>
            <a:xfrm>
              <a:off x="3381855" y="3673886"/>
              <a:ext cx="2256781" cy="240539"/>
            </a:xfrm>
            <a:prstGeom prst="rect">
              <a:avLst/>
            </a:prstGeom>
            <a:solidFill>
              <a:srgbClr val="C00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字魂38号-毓秀小楷体" panose="00000500000000000000" pitchFamily="2" charset="-122"/>
                <a:ea typeface="字魂38号-毓秀小楷体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567741" y="3687077"/>
              <a:ext cx="21262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字魂38号-毓秀小楷体" panose="00000500000000000000" pitchFamily="2" charset="-122"/>
                  <a:ea typeface="字魂38号-毓秀小楷体" panose="00000500000000000000" pitchFamily="2" charset="-122"/>
                  <a:cs typeface="+mn-ea"/>
                  <a:sym typeface="+mn-lt"/>
                </a:rPr>
                <a:t>POWERPOINT</a:t>
              </a:r>
              <a:endParaRPr kumimoji="0" lang="zh-CN" altLang="en-US" sz="1100" b="0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字魂38号-毓秀小楷体" panose="00000500000000000000" pitchFamily="2" charset="-122"/>
                <a:ea typeface="字魂38号-毓秀小楷体" panose="000005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686" y="3158659"/>
            <a:ext cx="711205" cy="711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28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606800" y="1146277"/>
            <a:ext cx="4978400" cy="4978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09600">
              <a:prstClr val="black">
                <a:alpha val="9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26190" y="-57150"/>
            <a:ext cx="7239000" cy="6858000"/>
          </a:xfrm>
          <a:prstGeom prst="rect">
            <a:avLst/>
          </a:prstGeom>
          <a:blipFill>
            <a:blip r:embed="rId2">
              <a:alphaModFix amt="11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-25400" y="-114300"/>
            <a:ext cx="7239000" cy="6858000"/>
          </a:xfrm>
          <a:prstGeom prst="rect">
            <a:avLst/>
          </a:prstGeom>
          <a:blipFill>
            <a:blip r:embed="rId2">
              <a:alphaModFix amt="11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66554" y="4274994"/>
            <a:ext cx="2964273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添加标题名称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506"/>
          <p:cNvSpPr txBox="1"/>
          <p:nvPr/>
        </p:nvSpPr>
        <p:spPr>
          <a:xfrm>
            <a:off x="4666554" y="4749234"/>
            <a:ext cx="3174073" cy="8329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75483" y="2781667"/>
            <a:ext cx="1723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0" dirty="0">
                <a:solidFill>
                  <a:srgbClr val="C00000"/>
                </a:solidFill>
                <a:cs typeface="+mn-ea"/>
                <a:sym typeface="+mn-lt"/>
              </a:rPr>
              <a:t>壹</a:t>
            </a:r>
            <a:endParaRPr lang="zh-CN" altLang="en-US" sz="1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021" y="76268"/>
            <a:ext cx="3543306" cy="3543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96000" y="2091398"/>
            <a:ext cx="5025699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itle 4"/>
          <p:cNvSpPr txBox="1"/>
          <p:nvPr/>
        </p:nvSpPr>
        <p:spPr>
          <a:xfrm>
            <a:off x="6096000" y="1797501"/>
            <a:ext cx="1522852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panose="00000A00000000000000" charset="0"/>
                <a:ea typeface="Playfair Display Black" panose="00000A00000000000000" charset="0"/>
                <a:cs typeface="Playfair Display Black" panose="00000A00000000000000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67400" y="1868249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3972420"/>
            <a:ext cx="5025699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itle 4"/>
          <p:cNvSpPr txBox="1"/>
          <p:nvPr/>
        </p:nvSpPr>
        <p:spPr>
          <a:xfrm>
            <a:off x="6096000" y="3678523"/>
            <a:ext cx="1522852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panose="00000A00000000000000" charset="0"/>
                <a:ea typeface="Playfair Display Black" panose="00000A00000000000000" charset="0"/>
                <a:cs typeface="Playfair Display Black" panose="00000A00000000000000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867400" y="3749271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96476" y="743538"/>
            <a:ext cx="5370924" cy="537092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96990" y="-29520"/>
            <a:ext cx="4254502" cy="927100"/>
            <a:chOff x="-96990" y="-29520"/>
            <a:chExt cx="4254502" cy="927100"/>
          </a:xfrm>
        </p:grpSpPr>
        <p:sp>
          <p:nvSpPr>
            <p:cNvPr id="16" name="文本框 15"/>
            <p:cNvSpPr txBox="1"/>
            <p:nvPr/>
          </p:nvSpPr>
          <p:spPr>
            <a:xfrm>
              <a:off x="1007912" y="203197"/>
              <a:ext cx="314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输入您的章节标题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6990" y="-29520"/>
              <a:ext cx="1311101" cy="927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96990" y="-29520"/>
            <a:ext cx="4254502" cy="927100"/>
            <a:chOff x="-96990" y="-29520"/>
            <a:chExt cx="4254502" cy="927100"/>
          </a:xfrm>
        </p:grpSpPr>
        <p:sp>
          <p:nvSpPr>
            <p:cNvPr id="10" name="文本框 9"/>
            <p:cNvSpPr txBox="1"/>
            <p:nvPr/>
          </p:nvSpPr>
          <p:spPr>
            <a:xfrm>
              <a:off x="1007912" y="203197"/>
              <a:ext cx="314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输入您的章节标题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96990" y="-29520"/>
              <a:ext cx="1311101" cy="927100"/>
            </a:xfrm>
            <a:prstGeom prst="rect">
              <a:avLst/>
            </a:prstGeom>
          </p:spPr>
        </p:pic>
      </p:grpSp>
      <p:sp>
        <p:nvSpPr>
          <p:cNvPr id="17" name="标题 1"/>
          <p:cNvSpPr txBox="1"/>
          <p:nvPr/>
        </p:nvSpPr>
        <p:spPr>
          <a:xfrm>
            <a:off x="2129495" y="2352532"/>
            <a:ext cx="683012" cy="2505218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输入标题名称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1598188" y="2352532"/>
            <a:ext cx="483180" cy="2309072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72950" y="2093228"/>
            <a:ext cx="1441558" cy="294805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4711129" y="2352532"/>
            <a:ext cx="683012" cy="2505218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输入标题名称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179822" y="2352532"/>
            <a:ext cx="483180" cy="2309072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20105" y="2093227"/>
            <a:ext cx="1441558" cy="294805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7271932" y="2352532"/>
            <a:ext cx="683012" cy="2505218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输入标题名称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标题 1"/>
          <p:cNvSpPr txBox="1"/>
          <p:nvPr/>
        </p:nvSpPr>
        <p:spPr>
          <a:xfrm>
            <a:off x="6740625" y="2352532"/>
            <a:ext cx="483180" cy="2309072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67260" y="2093226"/>
            <a:ext cx="1441558" cy="294805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标题 1"/>
          <p:cNvSpPr txBox="1"/>
          <p:nvPr/>
        </p:nvSpPr>
        <p:spPr>
          <a:xfrm>
            <a:off x="9770960" y="2352532"/>
            <a:ext cx="683012" cy="2688753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输入标题名称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9239653" y="2352532"/>
            <a:ext cx="483180" cy="2309072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114415" y="2093226"/>
            <a:ext cx="1441558" cy="294805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49469" y="3652933"/>
            <a:ext cx="1444072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2744" y="4217977"/>
            <a:ext cx="2625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67369" y="3652933"/>
            <a:ext cx="1444072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60644" y="4217977"/>
            <a:ext cx="2625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85269" y="3652933"/>
            <a:ext cx="1444072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78544" y="4217977"/>
            <a:ext cx="2625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52499" y="940607"/>
            <a:ext cx="2952751" cy="27123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619624" y="940607"/>
            <a:ext cx="2952751" cy="271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169827" y="940607"/>
            <a:ext cx="2952751" cy="271232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96990" y="-29520"/>
            <a:ext cx="4254502" cy="927100"/>
            <a:chOff x="-96990" y="-29520"/>
            <a:chExt cx="4254502" cy="927100"/>
          </a:xfrm>
        </p:grpSpPr>
        <p:sp>
          <p:nvSpPr>
            <p:cNvPr id="13" name="文本框 12"/>
            <p:cNvSpPr txBox="1"/>
            <p:nvPr/>
          </p:nvSpPr>
          <p:spPr>
            <a:xfrm>
              <a:off x="1007912" y="203197"/>
              <a:ext cx="314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输入您的章节标题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6990" y="-29520"/>
              <a:ext cx="1311101" cy="927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606800" y="1146277"/>
            <a:ext cx="4978400" cy="4978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09600">
              <a:prstClr val="black">
                <a:alpha val="9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26190" y="-57150"/>
            <a:ext cx="7239000" cy="6858000"/>
          </a:xfrm>
          <a:prstGeom prst="rect">
            <a:avLst/>
          </a:prstGeom>
          <a:blipFill>
            <a:blip r:embed="rId2">
              <a:alphaModFix amt="11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-25400" y="-114300"/>
            <a:ext cx="7239000" cy="6858000"/>
          </a:xfrm>
          <a:prstGeom prst="rect">
            <a:avLst/>
          </a:prstGeom>
          <a:blipFill>
            <a:blip r:embed="rId2">
              <a:alphaModFix amt="11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66554" y="4274994"/>
            <a:ext cx="2964273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添加标题名称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506"/>
          <p:cNvSpPr txBox="1"/>
          <p:nvPr/>
        </p:nvSpPr>
        <p:spPr>
          <a:xfrm>
            <a:off x="4666554" y="4749234"/>
            <a:ext cx="3174073" cy="8329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75482" y="2781667"/>
            <a:ext cx="17235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0" dirty="0">
                <a:solidFill>
                  <a:srgbClr val="C00000"/>
                </a:solidFill>
                <a:cs typeface="+mn-ea"/>
                <a:sym typeface="+mn-lt"/>
              </a:rPr>
              <a:t>贰</a:t>
            </a:r>
            <a:endParaRPr lang="zh-CN" altLang="en-US" sz="1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021" y="76268"/>
            <a:ext cx="3543306" cy="3543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12175" y="1747807"/>
            <a:ext cx="4767649" cy="3362386"/>
            <a:chOff x="891471" y="1719625"/>
            <a:chExt cx="4349424" cy="3067432"/>
          </a:xfrm>
        </p:grpSpPr>
        <p:sp>
          <p:nvSpPr>
            <p:cNvPr id="3" name="椭圆 2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16" y="1747807"/>
            <a:ext cx="4857119" cy="485711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3314" y="2067104"/>
            <a:ext cx="3362385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itle 4"/>
          <p:cNvSpPr txBox="1"/>
          <p:nvPr/>
        </p:nvSpPr>
        <p:spPr>
          <a:xfrm>
            <a:off x="803314" y="1773207"/>
            <a:ext cx="1522852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panose="00000A00000000000000" charset="0"/>
                <a:ea typeface="Playfair Display Black" panose="00000A00000000000000" charset="0"/>
                <a:cs typeface="Playfair Display Black" panose="00000A00000000000000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9599" y="1811306"/>
            <a:ext cx="256056" cy="255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3314" y="4402209"/>
            <a:ext cx="3362385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itle 4"/>
          <p:cNvSpPr txBox="1"/>
          <p:nvPr/>
        </p:nvSpPr>
        <p:spPr>
          <a:xfrm>
            <a:off x="803314" y="4108312"/>
            <a:ext cx="1522852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panose="00000A00000000000000" charset="0"/>
                <a:ea typeface="Playfair Display Black" panose="00000A00000000000000" charset="0"/>
                <a:cs typeface="Playfair Display Black" panose="00000A00000000000000" charset="0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9599" y="4146411"/>
            <a:ext cx="256056" cy="255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20005" y="2067104"/>
            <a:ext cx="3362385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itle 4"/>
          <p:cNvSpPr txBox="1"/>
          <p:nvPr/>
        </p:nvSpPr>
        <p:spPr>
          <a:xfrm>
            <a:off x="10029533" y="1787956"/>
            <a:ext cx="1522852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panose="00000A00000000000000" charset="0"/>
                <a:ea typeface="Playfair Display Black" panose="00000A00000000000000" charset="0"/>
                <a:cs typeface="Playfair Display Black" panose="00000A00000000000000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655490" y="1811306"/>
            <a:ext cx="256056" cy="255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84640" y="4412860"/>
            <a:ext cx="3362385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itle 4"/>
          <p:cNvSpPr txBox="1"/>
          <p:nvPr/>
        </p:nvSpPr>
        <p:spPr>
          <a:xfrm>
            <a:off x="9994168" y="4133712"/>
            <a:ext cx="1522852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panose="00000A00000000000000" charset="0"/>
                <a:ea typeface="Playfair Display Black" panose="00000A00000000000000" charset="0"/>
                <a:cs typeface="Playfair Display Black" panose="00000A00000000000000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620125" y="4157062"/>
            <a:ext cx="256056" cy="255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-96990" y="-29520"/>
            <a:ext cx="4254502" cy="927100"/>
            <a:chOff x="-96990" y="-29520"/>
            <a:chExt cx="4254502" cy="927100"/>
          </a:xfrm>
        </p:grpSpPr>
        <p:sp>
          <p:nvSpPr>
            <p:cNvPr id="20" name="文本框 19"/>
            <p:cNvSpPr txBox="1"/>
            <p:nvPr/>
          </p:nvSpPr>
          <p:spPr>
            <a:xfrm>
              <a:off x="1007912" y="203197"/>
              <a:ext cx="314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输入您的章节标题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6990" y="-29520"/>
              <a:ext cx="1311101" cy="927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656304" y="1338698"/>
            <a:ext cx="1814569" cy="1799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81686" y="1338698"/>
            <a:ext cx="1814569" cy="1799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96574" y="1338698"/>
            <a:ext cx="1814569" cy="1799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58150" y="1338698"/>
            <a:ext cx="1814569" cy="1799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68778" y="805737"/>
            <a:ext cx="9212588" cy="2559621"/>
            <a:chOff x="290880" y="295960"/>
            <a:chExt cx="9212588" cy="255962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90880" y="295960"/>
              <a:ext cx="1714434" cy="248709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3948" y="431034"/>
              <a:ext cx="1714435" cy="24245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3295" y="701758"/>
              <a:ext cx="1814568" cy="181456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2775" y="983402"/>
              <a:ext cx="1490693" cy="1490693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1105101" y="3347948"/>
            <a:ext cx="2215991" cy="2258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99664" y="3483019"/>
            <a:ext cx="2215991" cy="20681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25026" y="3387769"/>
            <a:ext cx="2277547" cy="2258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11944" y="3335064"/>
            <a:ext cx="2277547" cy="2258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96990" y="-29520"/>
            <a:ext cx="4254502" cy="927100"/>
            <a:chOff x="-96990" y="-29520"/>
            <a:chExt cx="4254502" cy="927100"/>
          </a:xfrm>
        </p:grpSpPr>
        <p:sp>
          <p:nvSpPr>
            <p:cNvPr id="24" name="文本框 23"/>
            <p:cNvSpPr txBox="1"/>
            <p:nvPr/>
          </p:nvSpPr>
          <p:spPr>
            <a:xfrm>
              <a:off x="1007912" y="203197"/>
              <a:ext cx="314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输入您的章节标题</a:t>
              </a:r>
              <a:endParaRPr lang="zh-CN" altLang="en-US" sz="24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96990" y="-29520"/>
              <a:ext cx="1311101" cy="927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A20D11"/>
      </a:accent1>
      <a:accent2>
        <a:srgbClr val="2B4D5F"/>
      </a:accent2>
      <a:accent3>
        <a:srgbClr val="284959"/>
      </a:accent3>
      <a:accent4>
        <a:srgbClr val="A10E11"/>
      </a:accent4>
      <a:accent5>
        <a:srgbClr val="224151"/>
      </a:accent5>
      <a:accent6>
        <a:srgbClr val="274756"/>
      </a:accent6>
      <a:hlink>
        <a:srgbClr val="0563C1"/>
      </a:hlink>
      <a:folHlink>
        <a:srgbClr val="954D72"/>
      </a:folHlink>
    </a:clrScheme>
    <a:fontScheme name="tpfheapv">
      <a:majorFont>
        <a:latin typeface="Arial"/>
        <a:ea typeface="字魂36号-正文宋楷"/>
        <a:cs typeface=""/>
      </a:majorFont>
      <a:minorFont>
        <a:latin typeface="Arial"/>
        <a:ea typeface="字魂36号-正文宋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A20D11"/>
      </a:accent1>
      <a:accent2>
        <a:srgbClr val="2B4D5F"/>
      </a:accent2>
      <a:accent3>
        <a:srgbClr val="284959"/>
      </a:accent3>
      <a:accent4>
        <a:srgbClr val="A10E11"/>
      </a:accent4>
      <a:accent5>
        <a:srgbClr val="224151"/>
      </a:accent5>
      <a:accent6>
        <a:srgbClr val="274756"/>
      </a:accent6>
      <a:hlink>
        <a:srgbClr val="0563C1"/>
      </a:hlink>
      <a:folHlink>
        <a:srgbClr val="954D72"/>
      </a:folHlink>
    </a:clrScheme>
    <a:fontScheme name="tpfheapv">
      <a:majorFont>
        <a:latin typeface="Arial"/>
        <a:ea typeface="字魂36号-正文宋楷"/>
        <a:cs typeface=""/>
      </a:majorFont>
      <a:minorFont>
        <a:latin typeface="Arial"/>
        <a:ea typeface="字魂36号-正文宋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A20D11"/>
    </a:accent1>
    <a:accent2>
      <a:srgbClr val="2B4D5F"/>
    </a:accent2>
    <a:accent3>
      <a:srgbClr val="284959"/>
    </a:accent3>
    <a:accent4>
      <a:srgbClr val="A10E11"/>
    </a:accent4>
    <a:accent5>
      <a:srgbClr val="224151"/>
    </a:accent5>
    <a:accent6>
      <a:srgbClr val="274756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2378</Words>
  <Application>WPS 演示</Application>
  <PresentationFormat>宽屏</PresentationFormat>
  <Paragraphs>248</Paragraphs>
  <Slides>20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字魂38号-毓秀小楷体</vt:lpstr>
      <vt:lpstr>楷体_GB2312</vt:lpstr>
      <vt:lpstr>中山行书百年纪念版</vt:lpstr>
      <vt:lpstr>微软雅黑</vt:lpstr>
      <vt:lpstr>Playfair Display Black</vt:lpstr>
      <vt:lpstr>Calibri</vt:lpstr>
      <vt:lpstr>Arial Unicode MS</vt:lpstr>
      <vt:lpstr>字魂36号-正文宋楷</vt:lpstr>
      <vt:lpstr>等线</vt:lpstr>
      <vt:lpstr>字魂36号-正文宋楷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3</cp:revision>
  <dcterms:created xsi:type="dcterms:W3CDTF">2019-04-23T07:51:00Z</dcterms:created>
  <dcterms:modified xsi:type="dcterms:W3CDTF">2021-09-06T09:14:48Z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4172BF50CC124F48A34E550D3C19B6F4</vt:lpwstr>
  </property>
</Properties>
</file>