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28"/>
  </p:handoutMasterIdLst>
  <p:sldIdLst>
    <p:sldId id="256" r:id="rId3"/>
    <p:sldId id="8573" r:id="rId4"/>
    <p:sldId id="1253" r:id="rId5"/>
    <p:sldId id="967" r:id="rId6"/>
    <p:sldId id="966" r:id="rId7"/>
    <p:sldId id="1364" r:id="rId9"/>
    <p:sldId id="980" r:id="rId10"/>
    <p:sldId id="8574" r:id="rId11"/>
    <p:sldId id="1094" r:id="rId12"/>
    <p:sldId id="1006" r:id="rId13"/>
    <p:sldId id="322" r:id="rId14"/>
    <p:sldId id="8567" r:id="rId15"/>
    <p:sldId id="8571" r:id="rId16"/>
    <p:sldId id="8575" r:id="rId17"/>
    <p:sldId id="7236" r:id="rId18"/>
    <p:sldId id="324" r:id="rId19"/>
    <p:sldId id="1026" r:id="rId20"/>
    <p:sldId id="321" r:id="rId21"/>
    <p:sldId id="958" r:id="rId22"/>
    <p:sldId id="8576" r:id="rId23"/>
    <p:sldId id="1157" r:id="rId24"/>
    <p:sldId id="3197" r:id="rId25"/>
    <p:sldId id="964" r:id="rId26"/>
    <p:sldId id="857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CB8"/>
    <a:srgbClr val="ED5675"/>
    <a:srgbClr val="FFC3C8"/>
    <a:srgbClr val="4FBCA2"/>
    <a:srgbClr val="A7CEBA"/>
    <a:srgbClr val="DFEDE6"/>
    <a:srgbClr val="E6E6E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42" d="100"/>
          <a:sy n="42" d="100"/>
        </p:scale>
        <p:origin x="1532" y="4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7FBF-F359-447E-9FB5-5A41BC7088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25AE-DA3B-48A7-B9F9-B0A273CB39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E7DC6A-F9F9-48DB-9FE7-E174AE0538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3885-BE8B-41DA-867E-71767820FE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E8488-55FB-44B9-A246-525975F88C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031077" y="967636"/>
            <a:ext cx="5160923" cy="5299770"/>
            <a:chOff x="-1899584" y="472380"/>
            <a:chExt cx="5160923" cy="52997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71"/>
            <a:stretch>
              <a:fillRect/>
            </a:stretch>
          </p:blipFill>
          <p:spPr>
            <a:xfrm>
              <a:off x="777901" y="472380"/>
              <a:ext cx="2483438" cy="529977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899584" y="914399"/>
              <a:ext cx="2715585" cy="4574109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64" y="-933450"/>
            <a:ext cx="8050905" cy="8050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0" b="42249"/>
          <a:stretch>
            <a:fillRect/>
          </a:stretch>
        </p:blipFill>
        <p:spPr>
          <a:xfrm>
            <a:off x="1572560" y="-282771"/>
            <a:ext cx="4665494" cy="4898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A2A-83C3-4B46-A41E-52A09BCE9D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ACE3-42BD-4C69-ADDB-D45B9D253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A2A-83C3-4B46-A41E-52A09BCE9D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ACE3-42BD-4C69-ADDB-D45B9D253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Pad Air White wo Shad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4078528" y="2898"/>
            <a:ext cx="3764777" cy="5561685"/>
          </a:xfrm>
          <a:prstGeom prst="rect">
            <a:avLst/>
          </a:prstGeom>
        </p:spPr>
      </p:pic>
      <p:sp>
        <p:nvSpPr>
          <p:cNvPr id="18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148745" y="1387928"/>
            <a:ext cx="3779520" cy="2828544"/>
          </a:xfrm>
        </p:spPr>
        <p:txBody>
          <a:bodyPr>
            <a:normAutofit/>
          </a:bodyPr>
          <a:lstStyle>
            <a:lvl1pPr marL="0" indent="0">
              <a:buNone/>
              <a:defRPr sz="665"/>
            </a:lvl1pPr>
          </a:lstStyle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7961" r="46197" b="43343"/>
          <a:stretch>
            <a:fillRect/>
          </a:stretch>
        </p:blipFill>
        <p:spPr>
          <a:xfrm>
            <a:off x="0" y="0"/>
            <a:ext cx="1955799" cy="1704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87" y="4858941"/>
            <a:ext cx="1186813" cy="1999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2383" y="1046340"/>
            <a:ext cx="5908184" cy="5178349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942671" y="1761068"/>
            <a:ext cx="4339463" cy="2491081"/>
          </a:xfrm>
        </p:spPr>
        <p:txBody>
          <a:bodyPr>
            <a:normAutofit/>
          </a:bodyPr>
          <a:lstStyle>
            <a:lvl1pPr marL="0" indent="0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7961" r="46197" b="43343"/>
          <a:stretch>
            <a:fillRect/>
          </a:stretch>
        </p:blipFill>
        <p:spPr>
          <a:xfrm>
            <a:off x="0" y="0"/>
            <a:ext cx="1955799" cy="1704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87" y="4858941"/>
            <a:ext cx="1186813" cy="1999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7961" r="46197" b="43343"/>
          <a:stretch>
            <a:fillRect/>
          </a:stretch>
        </p:blipFill>
        <p:spPr>
          <a:xfrm>
            <a:off x="0" y="0"/>
            <a:ext cx="1955799" cy="1704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87" y="4858941"/>
            <a:ext cx="1186813" cy="1999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7961" r="46197" b="43343"/>
          <a:stretch>
            <a:fillRect/>
          </a:stretch>
        </p:blipFill>
        <p:spPr>
          <a:xfrm>
            <a:off x="0" y="0"/>
            <a:ext cx="1955799" cy="1704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87" y="4858941"/>
            <a:ext cx="1186813" cy="1999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5790" y="1116077"/>
            <a:ext cx="2314063" cy="4925736"/>
          </a:xfrm>
          <a:prstGeom prst="rect">
            <a:avLst/>
          </a:prstGeom>
        </p:spPr>
      </p:pic>
      <p:sp>
        <p:nvSpPr>
          <p:cNvPr id="1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864323" y="1837652"/>
            <a:ext cx="1944995" cy="3490704"/>
          </a:xfrm>
        </p:spPr>
        <p:txBody>
          <a:bodyPr>
            <a:normAutofit/>
          </a:bodyPr>
          <a:lstStyle>
            <a:lvl1pPr marL="0" indent="0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7961" r="46197" b="43343"/>
          <a:stretch>
            <a:fillRect/>
          </a:stretch>
        </p:blipFill>
        <p:spPr>
          <a:xfrm>
            <a:off x="0" y="0"/>
            <a:ext cx="1955799" cy="1704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87" y="4858941"/>
            <a:ext cx="1186813" cy="1999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7" t="70908" r="31205"/>
          <a:stretch>
            <a:fillRect/>
          </a:stretch>
        </p:blipFill>
        <p:spPr>
          <a:xfrm rot="4762465">
            <a:off x="7545793" y="528419"/>
            <a:ext cx="2653867" cy="1897572"/>
          </a:xfrm>
          <a:custGeom>
            <a:avLst/>
            <a:gdLst>
              <a:gd name="connsiteX0" fmla="*/ 254000 w 1638300"/>
              <a:gd name="connsiteY0" fmla="*/ 0 h 1171420"/>
              <a:gd name="connsiteX1" fmla="*/ 1638300 w 1638300"/>
              <a:gd name="connsiteY1" fmla="*/ 0 h 1171420"/>
              <a:gd name="connsiteX2" fmla="*/ 1638300 w 1638300"/>
              <a:gd name="connsiteY2" fmla="*/ 1171420 h 1171420"/>
              <a:gd name="connsiteX3" fmla="*/ 0 w 1638300"/>
              <a:gd name="connsiteY3" fmla="*/ 1171420 h 1171420"/>
              <a:gd name="connsiteX4" fmla="*/ 0 w 1638300"/>
              <a:gd name="connsiteY4" fmla="*/ 205740 h 1171420"/>
              <a:gd name="connsiteX5" fmla="*/ 254000 w 1638300"/>
              <a:gd name="connsiteY5" fmla="*/ 205740 h 117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300" h="1171420">
                <a:moveTo>
                  <a:pt x="254000" y="0"/>
                </a:moveTo>
                <a:lnTo>
                  <a:pt x="1638300" y="0"/>
                </a:lnTo>
                <a:lnTo>
                  <a:pt x="1638300" y="1171420"/>
                </a:lnTo>
                <a:lnTo>
                  <a:pt x="0" y="1171420"/>
                </a:lnTo>
                <a:lnTo>
                  <a:pt x="0" y="205740"/>
                </a:lnTo>
                <a:lnTo>
                  <a:pt x="254000" y="20574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1" r="60133" b="14487"/>
          <a:stretch>
            <a:fillRect/>
          </a:stretch>
        </p:blipFill>
        <p:spPr>
          <a:xfrm>
            <a:off x="8052354" y="1002533"/>
            <a:ext cx="3026169" cy="2489905"/>
          </a:xfrm>
          <a:custGeom>
            <a:avLst/>
            <a:gdLst>
              <a:gd name="connsiteX0" fmla="*/ 0 w 1605268"/>
              <a:gd name="connsiteY0" fmla="*/ 0 h 1320800"/>
              <a:gd name="connsiteX1" fmla="*/ 1605268 w 1605268"/>
              <a:gd name="connsiteY1" fmla="*/ 0 h 1320800"/>
              <a:gd name="connsiteX2" fmla="*/ 1605268 w 1605268"/>
              <a:gd name="connsiteY2" fmla="*/ 686918 h 1320800"/>
              <a:gd name="connsiteX3" fmla="*/ 1510613 w 1605268"/>
              <a:gd name="connsiteY3" fmla="*/ 696830 h 1320800"/>
              <a:gd name="connsiteX4" fmla="*/ 1093247 w 1605268"/>
              <a:gd name="connsiteY4" fmla="*/ 1228744 h 1320800"/>
              <a:gd name="connsiteX5" fmla="*/ 1102181 w 1605268"/>
              <a:gd name="connsiteY5" fmla="*/ 1320800 h 1320800"/>
              <a:gd name="connsiteX6" fmla="*/ 0 w 1605268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268" h="1320800">
                <a:moveTo>
                  <a:pt x="0" y="0"/>
                </a:moveTo>
                <a:lnTo>
                  <a:pt x="1605268" y="0"/>
                </a:lnTo>
                <a:lnTo>
                  <a:pt x="1605268" y="686918"/>
                </a:lnTo>
                <a:lnTo>
                  <a:pt x="1510613" y="696830"/>
                </a:lnTo>
                <a:cubicBezTo>
                  <a:pt x="1272423" y="747457"/>
                  <a:pt x="1093247" y="966366"/>
                  <a:pt x="1093247" y="1228744"/>
                </a:cubicBezTo>
                <a:lnTo>
                  <a:pt x="1102181" y="1320800"/>
                </a:lnTo>
                <a:lnTo>
                  <a:pt x="0" y="132080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3" t="35326" r="13505" b="32263"/>
          <a:stretch>
            <a:fillRect/>
          </a:stretch>
        </p:blipFill>
        <p:spPr>
          <a:xfrm rot="1770365">
            <a:off x="9132134" y="682319"/>
            <a:ext cx="3909899" cy="2761508"/>
          </a:xfrm>
          <a:custGeom>
            <a:avLst/>
            <a:gdLst>
              <a:gd name="connsiteX0" fmla="*/ 0 w 3909899"/>
              <a:gd name="connsiteY0" fmla="*/ 0 h 2761508"/>
              <a:gd name="connsiteX1" fmla="*/ 2443139 w 3909899"/>
              <a:gd name="connsiteY1" fmla="*/ 0 h 2761508"/>
              <a:gd name="connsiteX2" fmla="*/ 3909899 w 3909899"/>
              <a:gd name="connsiteY2" fmla="*/ 2591847 h 2761508"/>
              <a:gd name="connsiteX3" fmla="*/ 3909899 w 3909899"/>
              <a:gd name="connsiteY3" fmla="*/ 2761508 h 2761508"/>
              <a:gd name="connsiteX4" fmla="*/ 0 w 3909899"/>
              <a:gd name="connsiteY4" fmla="*/ 2761508 h 2761508"/>
              <a:gd name="connsiteX5" fmla="*/ 0 w 3909899"/>
              <a:gd name="connsiteY5" fmla="*/ 1123593 h 2761508"/>
              <a:gd name="connsiteX6" fmla="*/ 518969 w 3909899"/>
              <a:gd name="connsiteY6" fmla="*/ 1123593 h 2761508"/>
              <a:gd name="connsiteX7" fmla="*/ 518969 w 3909899"/>
              <a:gd name="connsiteY7" fmla="*/ 428275 h 2761508"/>
              <a:gd name="connsiteX8" fmla="*/ 0 w 3909899"/>
              <a:gd name="connsiteY8" fmla="*/ 428274 h 276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9899" h="2761508">
                <a:moveTo>
                  <a:pt x="0" y="0"/>
                </a:moveTo>
                <a:lnTo>
                  <a:pt x="2443139" y="0"/>
                </a:lnTo>
                <a:lnTo>
                  <a:pt x="3909899" y="2591847"/>
                </a:lnTo>
                <a:lnTo>
                  <a:pt x="3909899" y="2761508"/>
                </a:lnTo>
                <a:lnTo>
                  <a:pt x="0" y="2761508"/>
                </a:lnTo>
                <a:lnTo>
                  <a:pt x="0" y="1123593"/>
                </a:lnTo>
                <a:lnTo>
                  <a:pt x="518969" y="1123593"/>
                </a:lnTo>
                <a:lnTo>
                  <a:pt x="518969" y="428275"/>
                </a:lnTo>
                <a:lnTo>
                  <a:pt x="0" y="428274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0" b="42249"/>
          <a:stretch>
            <a:fillRect/>
          </a:stretch>
        </p:blipFill>
        <p:spPr>
          <a:xfrm>
            <a:off x="7868586" y="-421910"/>
            <a:ext cx="3617634" cy="3798547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13158" y="3057711"/>
            <a:ext cx="3918671" cy="3474429"/>
            <a:chOff x="-1899584" y="472380"/>
            <a:chExt cx="5977400" cy="529977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879"/>
            <a:stretch>
              <a:fillRect/>
            </a:stretch>
          </p:blipFill>
          <p:spPr>
            <a:xfrm>
              <a:off x="777901" y="472380"/>
              <a:ext cx="3299915" cy="529977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899584" y="914399"/>
              <a:ext cx="2715585" cy="457410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64" y="-933450"/>
            <a:ext cx="8050905" cy="805090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012526" y="2226821"/>
            <a:ext cx="6185574" cy="3771900"/>
          </a:xfrm>
          <a:prstGeom prst="rect">
            <a:avLst/>
          </a:prstGeom>
          <a:solidFill>
            <a:srgbClr val="ED56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0" b="42249"/>
          <a:stretch>
            <a:fillRect/>
          </a:stretch>
        </p:blipFill>
        <p:spPr>
          <a:xfrm>
            <a:off x="1679779" y="-8107"/>
            <a:ext cx="4665494" cy="4898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A2A-83C3-4B46-A41E-52A09BCE9D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ACE3-42BD-4C69-ADDB-D45B9D253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A2A-83C3-4B46-A41E-52A09BCE9D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ACE3-42BD-4C69-ADDB-D45B9D253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A2A-83C3-4B46-A41E-52A09BCE9D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ACE3-42BD-4C69-ADDB-D45B9D253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7961" r="46197" b="43343"/>
          <a:stretch>
            <a:fillRect/>
          </a:stretch>
        </p:blipFill>
        <p:spPr>
          <a:xfrm>
            <a:off x="0" y="0"/>
            <a:ext cx="1955799" cy="1704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87" y="4858941"/>
            <a:ext cx="1186813" cy="1999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A2A-83C3-4B46-A41E-52A09BCE9D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ACE3-42BD-4C69-ADDB-D45B9D253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A2A-83C3-4B46-A41E-52A09BCE9D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ACE3-42BD-4C69-ADDB-D45B9D253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1A2A-83C3-4B46-A41E-52A09BCE9D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ACE3-42BD-4C69-ADDB-D45B9D25323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6200" y="59556"/>
            <a:ext cx="12039600" cy="6722244"/>
          </a:xfrm>
          <a:prstGeom prst="rect">
            <a:avLst/>
          </a:prstGeom>
          <a:noFill/>
          <a:ln w="152400">
            <a:solidFill>
              <a:srgbClr val="A7C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33829" y="338364"/>
            <a:ext cx="11524342" cy="6200548"/>
          </a:xfrm>
          <a:prstGeom prst="rect">
            <a:avLst/>
          </a:prstGeom>
          <a:noFill/>
          <a:ln w="50800">
            <a:solidFill>
              <a:srgbClr val="6C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152226" y="2226821"/>
            <a:ext cx="3771900" cy="3771900"/>
          </a:xfrm>
          <a:prstGeom prst="rect">
            <a:avLst/>
          </a:prstGeom>
          <a:solidFill>
            <a:srgbClr val="ED56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76076" y="2266796"/>
            <a:ext cx="37719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岗位竞聘</a:t>
            </a:r>
            <a:endParaRPr lang="zh-CN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03814" y="1837379"/>
            <a:ext cx="1702793" cy="4094812"/>
            <a:chOff x="1362224" y="1837102"/>
            <a:chExt cx="1703319" cy="4095522"/>
          </a:xfrm>
        </p:grpSpPr>
        <p:sp>
          <p:nvSpPr>
            <p:cNvPr id="8" name="Freeform 7"/>
            <p:cNvSpPr/>
            <p:nvPr/>
          </p:nvSpPr>
          <p:spPr>
            <a:xfrm>
              <a:off x="1410447" y="3177519"/>
              <a:ext cx="701664" cy="1069180"/>
            </a:xfrm>
            <a:custGeom>
              <a:avLst/>
              <a:gdLst>
                <a:gd name="connsiteX0" fmla="*/ 476250 w 688975"/>
                <a:gd name="connsiteY0" fmla="*/ 1063625 h 1066800"/>
                <a:gd name="connsiteX1" fmla="*/ 0 w 688975"/>
                <a:gd name="connsiteY1" fmla="*/ 0 h 1066800"/>
                <a:gd name="connsiteX2" fmla="*/ 431800 w 688975"/>
                <a:gd name="connsiteY2" fmla="*/ 3175 h 1066800"/>
                <a:gd name="connsiteX3" fmla="*/ 688975 w 688975"/>
                <a:gd name="connsiteY3" fmla="*/ 1066800 h 1066800"/>
                <a:gd name="connsiteX4" fmla="*/ 476250 w 688975"/>
                <a:gd name="connsiteY4" fmla="*/ 1063625 h 1066800"/>
                <a:gd name="connsiteX0-1" fmla="*/ 476250 w 688975"/>
                <a:gd name="connsiteY0-2" fmla="*/ 1063625 h 1066800"/>
                <a:gd name="connsiteX1-3" fmla="*/ 0 w 688975"/>
                <a:gd name="connsiteY1-4" fmla="*/ 0 h 1066800"/>
                <a:gd name="connsiteX2-5" fmla="*/ 436541 w 688975"/>
                <a:gd name="connsiteY2-6" fmla="*/ 5556 h 1066800"/>
                <a:gd name="connsiteX3-7" fmla="*/ 688975 w 688975"/>
                <a:gd name="connsiteY3-8" fmla="*/ 1066800 h 1066800"/>
                <a:gd name="connsiteX4-9" fmla="*/ 476250 w 688975"/>
                <a:gd name="connsiteY4-10" fmla="*/ 1063625 h 1066800"/>
                <a:gd name="connsiteX0-11" fmla="*/ 476250 w 688975"/>
                <a:gd name="connsiteY0-12" fmla="*/ 1066006 h 1069181"/>
                <a:gd name="connsiteX1-13" fmla="*/ 0 w 688975"/>
                <a:gd name="connsiteY1-14" fmla="*/ 0 h 1069181"/>
                <a:gd name="connsiteX2-15" fmla="*/ 436541 w 688975"/>
                <a:gd name="connsiteY2-16" fmla="*/ 7937 h 1069181"/>
                <a:gd name="connsiteX3-17" fmla="*/ 688975 w 688975"/>
                <a:gd name="connsiteY3-18" fmla="*/ 1069181 h 1069181"/>
                <a:gd name="connsiteX4-19" fmla="*/ 476250 w 688975"/>
                <a:gd name="connsiteY4-20" fmla="*/ 1066006 h 1069181"/>
                <a:gd name="connsiteX0-21" fmla="*/ 476250 w 691345"/>
                <a:gd name="connsiteY0-22" fmla="*/ 1066006 h 1071562"/>
                <a:gd name="connsiteX1-23" fmla="*/ 0 w 691345"/>
                <a:gd name="connsiteY1-24" fmla="*/ 0 h 1071562"/>
                <a:gd name="connsiteX2-25" fmla="*/ 436541 w 691345"/>
                <a:gd name="connsiteY2-26" fmla="*/ 7937 h 1071562"/>
                <a:gd name="connsiteX3-27" fmla="*/ 691345 w 691345"/>
                <a:gd name="connsiteY3-28" fmla="*/ 1071562 h 1071562"/>
                <a:gd name="connsiteX4-29" fmla="*/ 476250 w 691345"/>
                <a:gd name="connsiteY4-30" fmla="*/ 1066006 h 1071562"/>
                <a:gd name="connsiteX0-31" fmla="*/ 473880 w 691345"/>
                <a:gd name="connsiteY0-32" fmla="*/ 1066006 h 1071562"/>
                <a:gd name="connsiteX1-33" fmla="*/ 0 w 691345"/>
                <a:gd name="connsiteY1-34" fmla="*/ 0 h 1071562"/>
                <a:gd name="connsiteX2-35" fmla="*/ 436541 w 691345"/>
                <a:gd name="connsiteY2-36" fmla="*/ 7937 h 1071562"/>
                <a:gd name="connsiteX3-37" fmla="*/ 691345 w 691345"/>
                <a:gd name="connsiteY3-38" fmla="*/ 1071562 h 1071562"/>
                <a:gd name="connsiteX4-39" fmla="*/ 473880 w 691345"/>
                <a:gd name="connsiteY4-40" fmla="*/ 1066006 h 1071562"/>
                <a:gd name="connsiteX0-41" fmla="*/ 473880 w 691345"/>
                <a:gd name="connsiteY0-42" fmla="*/ 1066006 h 1069180"/>
                <a:gd name="connsiteX1-43" fmla="*/ 0 w 691345"/>
                <a:gd name="connsiteY1-44" fmla="*/ 0 h 1069180"/>
                <a:gd name="connsiteX2-45" fmla="*/ 436541 w 691345"/>
                <a:gd name="connsiteY2-46" fmla="*/ 7937 h 1069180"/>
                <a:gd name="connsiteX3-47" fmla="*/ 691345 w 691345"/>
                <a:gd name="connsiteY3-48" fmla="*/ 1069180 h 1069180"/>
                <a:gd name="connsiteX4-49" fmla="*/ 473880 w 691345"/>
                <a:gd name="connsiteY4-50" fmla="*/ 1066006 h 1069180"/>
                <a:gd name="connsiteX0-51" fmla="*/ 473880 w 696085"/>
                <a:gd name="connsiteY0-52" fmla="*/ 1066006 h 1069180"/>
                <a:gd name="connsiteX1-53" fmla="*/ 0 w 696085"/>
                <a:gd name="connsiteY1-54" fmla="*/ 0 h 1069180"/>
                <a:gd name="connsiteX2-55" fmla="*/ 436541 w 696085"/>
                <a:gd name="connsiteY2-56" fmla="*/ 7937 h 1069180"/>
                <a:gd name="connsiteX3-57" fmla="*/ 696085 w 696085"/>
                <a:gd name="connsiteY3-58" fmla="*/ 1069180 h 1069180"/>
                <a:gd name="connsiteX4-59" fmla="*/ 473880 w 696085"/>
                <a:gd name="connsiteY4-60" fmla="*/ 1066006 h 1069180"/>
                <a:gd name="connsiteX0-61" fmla="*/ 476250 w 696085"/>
                <a:gd name="connsiteY0-62" fmla="*/ 1068388 h 1069180"/>
                <a:gd name="connsiteX1-63" fmla="*/ 0 w 696085"/>
                <a:gd name="connsiteY1-64" fmla="*/ 0 h 1069180"/>
                <a:gd name="connsiteX2-65" fmla="*/ 436541 w 696085"/>
                <a:gd name="connsiteY2-66" fmla="*/ 7937 h 1069180"/>
                <a:gd name="connsiteX3-67" fmla="*/ 696085 w 696085"/>
                <a:gd name="connsiteY3-68" fmla="*/ 1069180 h 1069180"/>
                <a:gd name="connsiteX4-69" fmla="*/ 476250 w 696085"/>
                <a:gd name="connsiteY4-70" fmla="*/ 1068388 h 1069180"/>
                <a:gd name="connsiteX0-71" fmla="*/ 478620 w 698455"/>
                <a:gd name="connsiteY0-72" fmla="*/ 1068388 h 1069180"/>
                <a:gd name="connsiteX1-73" fmla="*/ 0 w 698455"/>
                <a:gd name="connsiteY1-74" fmla="*/ 0 h 1069180"/>
                <a:gd name="connsiteX2-75" fmla="*/ 438911 w 698455"/>
                <a:gd name="connsiteY2-76" fmla="*/ 7937 h 1069180"/>
                <a:gd name="connsiteX3-77" fmla="*/ 698455 w 698455"/>
                <a:gd name="connsiteY3-78" fmla="*/ 1069180 h 1069180"/>
                <a:gd name="connsiteX4-79" fmla="*/ 478620 w 698455"/>
                <a:gd name="connsiteY4-80" fmla="*/ 1068388 h 10691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8455" h="1069180">
                  <a:moveTo>
                    <a:pt x="478620" y="1068388"/>
                  </a:moveTo>
                  <a:lnTo>
                    <a:pt x="0" y="0"/>
                  </a:lnTo>
                  <a:lnTo>
                    <a:pt x="438911" y="7937"/>
                  </a:lnTo>
                  <a:lnTo>
                    <a:pt x="698455" y="1069180"/>
                  </a:lnTo>
                  <a:lnTo>
                    <a:pt x="478620" y="10683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998604" y="3179899"/>
              <a:ext cx="434975" cy="1085524"/>
            </a:xfrm>
            <a:custGeom>
              <a:avLst/>
              <a:gdLst>
                <a:gd name="connsiteX0" fmla="*/ 107950 w 434975"/>
                <a:gd name="connsiteY0" fmla="*/ 1057275 h 1063625"/>
                <a:gd name="connsiteX1" fmla="*/ 0 w 434975"/>
                <a:gd name="connsiteY1" fmla="*/ 0 h 1063625"/>
                <a:gd name="connsiteX2" fmla="*/ 434975 w 434975"/>
                <a:gd name="connsiteY2" fmla="*/ 3175 h 1063625"/>
                <a:gd name="connsiteX3" fmla="*/ 323850 w 434975"/>
                <a:gd name="connsiteY3" fmla="*/ 1063625 h 1063625"/>
                <a:gd name="connsiteX4" fmla="*/ 107950 w 434975"/>
                <a:gd name="connsiteY4" fmla="*/ 1057275 h 1063625"/>
                <a:gd name="connsiteX0-1" fmla="*/ 107950 w 434975"/>
                <a:gd name="connsiteY0-2" fmla="*/ 1057275 h 1068315"/>
                <a:gd name="connsiteX1-3" fmla="*/ 0 w 434975"/>
                <a:gd name="connsiteY1-4" fmla="*/ 0 h 1068315"/>
                <a:gd name="connsiteX2-5" fmla="*/ 434975 w 434975"/>
                <a:gd name="connsiteY2-6" fmla="*/ 3175 h 1068315"/>
                <a:gd name="connsiteX3-7" fmla="*/ 328613 w 434975"/>
                <a:gd name="connsiteY3-8" fmla="*/ 1068315 h 1068315"/>
                <a:gd name="connsiteX4-9" fmla="*/ 107950 w 434975"/>
                <a:gd name="connsiteY4-10" fmla="*/ 1057275 h 1068315"/>
                <a:gd name="connsiteX0-11" fmla="*/ 107950 w 434975"/>
                <a:gd name="connsiteY0-12" fmla="*/ 1057275 h 1065969"/>
                <a:gd name="connsiteX1-13" fmla="*/ 0 w 434975"/>
                <a:gd name="connsiteY1-14" fmla="*/ 0 h 1065969"/>
                <a:gd name="connsiteX2-15" fmla="*/ 434975 w 434975"/>
                <a:gd name="connsiteY2-16" fmla="*/ 3175 h 1065969"/>
                <a:gd name="connsiteX3-17" fmla="*/ 328613 w 434975"/>
                <a:gd name="connsiteY3-18" fmla="*/ 1065969 h 1065969"/>
                <a:gd name="connsiteX4-19" fmla="*/ 107950 w 434975"/>
                <a:gd name="connsiteY4-20" fmla="*/ 1057275 h 1065969"/>
                <a:gd name="connsiteX0-21" fmla="*/ 112713 w 434975"/>
                <a:gd name="connsiteY0-22" fmla="*/ 1069000 h 1069000"/>
                <a:gd name="connsiteX1-23" fmla="*/ 0 w 434975"/>
                <a:gd name="connsiteY1-24" fmla="*/ 0 h 1069000"/>
                <a:gd name="connsiteX2-25" fmla="*/ 434975 w 434975"/>
                <a:gd name="connsiteY2-26" fmla="*/ 3175 h 1069000"/>
                <a:gd name="connsiteX3-27" fmla="*/ 328613 w 434975"/>
                <a:gd name="connsiteY3-28" fmla="*/ 1065969 h 1069000"/>
                <a:gd name="connsiteX4-29" fmla="*/ 112713 w 434975"/>
                <a:gd name="connsiteY4-30" fmla="*/ 1069000 h 1069000"/>
                <a:gd name="connsiteX0-31" fmla="*/ 112713 w 434975"/>
                <a:gd name="connsiteY0-32" fmla="*/ 1069000 h 1069000"/>
                <a:gd name="connsiteX1-33" fmla="*/ 0 w 434975"/>
                <a:gd name="connsiteY1-34" fmla="*/ 0 h 1069000"/>
                <a:gd name="connsiteX2-35" fmla="*/ 434975 w 434975"/>
                <a:gd name="connsiteY2-36" fmla="*/ 3175 h 1069000"/>
                <a:gd name="connsiteX3-37" fmla="*/ 326232 w 434975"/>
                <a:gd name="connsiteY3-38" fmla="*/ 1065969 h 1069000"/>
                <a:gd name="connsiteX4-39" fmla="*/ 112713 w 434975"/>
                <a:gd name="connsiteY4-40" fmla="*/ 1069000 h 1069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34975" h="1069000">
                  <a:moveTo>
                    <a:pt x="112713" y="1069000"/>
                  </a:moveTo>
                  <a:lnTo>
                    <a:pt x="0" y="0"/>
                  </a:lnTo>
                  <a:lnTo>
                    <a:pt x="434975" y="3175"/>
                  </a:lnTo>
                  <a:lnTo>
                    <a:pt x="326232" y="1065969"/>
                  </a:lnTo>
                  <a:lnTo>
                    <a:pt x="112713" y="106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327217" y="3183076"/>
              <a:ext cx="692944" cy="1061581"/>
            </a:xfrm>
            <a:custGeom>
              <a:avLst/>
              <a:gdLst>
                <a:gd name="connsiteX0" fmla="*/ 0 w 695325"/>
                <a:gd name="connsiteY0" fmla="*/ 1057275 h 1066800"/>
                <a:gd name="connsiteX1" fmla="*/ 257175 w 695325"/>
                <a:gd name="connsiteY1" fmla="*/ 0 h 1066800"/>
                <a:gd name="connsiteX2" fmla="*/ 695325 w 695325"/>
                <a:gd name="connsiteY2" fmla="*/ 0 h 1066800"/>
                <a:gd name="connsiteX3" fmla="*/ 215900 w 695325"/>
                <a:gd name="connsiteY3" fmla="*/ 1066800 h 1066800"/>
                <a:gd name="connsiteX4" fmla="*/ 0 w 695325"/>
                <a:gd name="connsiteY4" fmla="*/ 1057275 h 1066800"/>
                <a:gd name="connsiteX0-1" fmla="*/ 0 w 692944"/>
                <a:gd name="connsiteY0-2" fmla="*/ 1057275 h 1066800"/>
                <a:gd name="connsiteX1-3" fmla="*/ 257175 w 692944"/>
                <a:gd name="connsiteY1-4" fmla="*/ 0 h 1066800"/>
                <a:gd name="connsiteX2-5" fmla="*/ 692944 w 692944"/>
                <a:gd name="connsiteY2-6" fmla="*/ 2331 h 1066800"/>
                <a:gd name="connsiteX3-7" fmla="*/ 215900 w 692944"/>
                <a:gd name="connsiteY3-8" fmla="*/ 1066800 h 1066800"/>
                <a:gd name="connsiteX4-9" fmla="*/ 0 w 692944"/>
                <a:gd name="connsiteY4-10" fmla="*/ 1057275 h 1066800"/>
                <a:gd name="connsiteX0-11" fmla="*/ 0 w 692944"/>
                <a:gd name="connsiteY0-12" fmla="*/ 1057275 h 1057275"/>
                <a:gd name="connsiteX1-13" fmla="*/ 257175 w 692944"/>
                <a:gd name="connsiteY1-14" fmla="*/ 0 h 1057275"/>
                <a:gd name="connsiteX2-15" fmla="*/ 692944 w 692944"/>
                <a:gd name="connsiteY2-16" fmla="*/ 2331 h 1057275"/>
                <a:gd name="connsiteX3-17" fmla="*/ 213518 w 692944"/>
                <a:gd name="connsiteY3-18" fmla="*/ 1038837 h 1057275"/>
                <a:gd name="connsiteX4-19" fmla="*/ 0 w 692944"/>
                <a:gd name="connsiteY4-20" fmla="*/ 1057275 h 1057275"/>
                <a:gd name="connsiteX0-21" fmla="*/ 0 w 692944"/>
                <a:gd name="connsiteY0-22" fmla="*/ 1033973 h 1038837"/>
                <a:gd name="connsiteX1-23" fmla="*/ 257175 w 692944"/>
                <a:gd name="connsiteY1-24" fmla="*/ 0 h 1038837"/>
                <a:gd name="connsiteX2-25" fmla="*/ 692944 w 692944"/>
                <a:gd name="connsiteY2-26" fmla="*/ 2331 h 1038837"/>
                <a:gd name="connsiteX3-27" fmla="*/ 213518 w 692944"/>
                <a:gd name="connsiteY3-28" fmla="*/ 1038837 h 1038837"/>
                <a:gd name="connsiteX4-29" fmla="*/ 0 w 692944"/>
                <a:gd name="connsiteY4-30" fmla="*/ 1033973 h 1038837"/>
                <a:gd name="connsiteX0-31" fmla="*/ 0 w 692944"/>
                <a:gd name="connsiteY0-32" fmla="*/ 1033973 h 1033973"/>
                <a:gd name="connsiteX1-33" fmla="*/ 257175 w 692944"/>
                <a:gd name="connsiteY1-34" fmla="*/ 0 h 1033973"/>
                <a:gd name="connsiteX2-35" fmla="*/ 692944 w 692944"/>
                <a:gd name="connsiteY2-36" fmla="*/ 2331 h 1033973"/>
                <a:gd name="connsiteX3-37" fmla="*/ 213518 w 692944"/>
                <a:gd name="connsiteY3-38" fmla="*/ 1013204 h 1033973"/>
                <a:gd name="connsiteX4-39" fmla="*/ 0 w 692944"/>
                <a:gd name="connsiteY4-40" fmla="*/ 1033973 h 1033973"/>
                <a:gd name="connsiteX0-41" fmla="*/ 0 w 692944"/>
                <a:gd name="connsiteY0-42" fmla="*/ 1033973 h 1036507"/>
                <a:gd name="connsiteX1-43" fmla="*/ 257175 w 692944"/>
                <a:gd name="connsiteY1-44" fmla="*/ 0 h 1036507"/>
                <a:gd name="connsiteX2-45" fmla="*/ 692944 w 692944"/>
                <a:gd name="connsiteY2-46" fmla="*/ 2331 h 1036507"/>
                <a:gd name="connsiteX3-47" fmla="*/ 220661 w 692944"/>
                <a:gd name="connsiteY3-48" fmla="*/ 1036507 h 1036507"/>
                <a:gd name="connsiteX4-49" fmla="*/ 0 w 692944"/>
                <a:gd name="connsiteY4-50" fmla="*/ 1033973 h 1036507"/>
                <a:gd name="connsiteX0-51" fmla="*/ 0 w 692944"/>
                <a:gd name="connsiteY0-52" fmla="*/ 1038633 h 1038633"/>
                <a:gd name="connsiteX1-53" fmla="*/ 257175 w 692944"/>
                <a:gd name="connsiteY1-54" fmla="*/ 0 h 1038633"/>
                <a:gd name="connsiteX2-55" fmla="*/ 692944 w 692944"/>
                <a:gd name="connsiteY2-56" fmla="*/ 2331 h 1038633"/>
                <a:gd name="connsiteX3-57" fmla="*/ 220661 w 692944"/>
                <a:gd name="connsiteY3-58" fmla="*/ 1036507 h 1038633"/>
                <a:gd name="connsiteX4-59" fmla="*/ 0 w 692944"/>
                <a:gd name="connsiteY4-60" fmla="*/ 1038633 h 1038633"/>
                <a:gd name="connsiteX0-61" fmla="*/ 0 w 692944"/>
                <a:gd name="connsiteY0-62" fmla="*/ 1038633 h 1038839"/>
                <a:gd name="connsiteX1-63" fmla="*/ 257175 w 692944"/>
                <a:gd name="connsiteY1-64" fmla="*/ 0 h 1038839"/>
                <a:gd name="connsiteX2-65" fmla="*/ 692944 w 692944"/>
                <a:gd name="connsiteY2-66" fmla="*/ 2331 h 1038839"/>
                <a:gd name="connsiteX3-67" fmla="*/ 213517 w 692944"/>
                <a:gd name="connsiteY3-68" fmla="*/ 1038839 h 1038839"/>
                <a:gd name="connsiteX4-69" fmla="*/ 0 w 692944"/>
                <a:gd name="connsiteY4-70" fmla="*/ 1038633 h 1038839"/>
                <a:gd name="connsiteX0-71" fmla="*/ 0 w 692944"/>
                <a:gd name="connsiteY0-72" fmla="*/ 1038633 h 1038839"/>
                <a:gd name="connsiteX1-73" fmla="*/ 257175 w 692944"/>
                <a:gd name="connsiteY1-74" fmla="*/ 0 h 1038839"/>
                <a:gd name="connsiteX2-75" fmla="*/ 692944 w 692944"/>
                <a:gd name="connsiteY2-76" fmla="*/ 2331 h 1038839"/>
                <a:gd name="connsiteX3-77" fmla="*/ 215898 w 692944"/>
                <a:gd name="connsiteY3-78" fmla="*/ 1038839 h 1038839"/>
                <a:gd name="connsiteX4-79" fmla="*/ 0 w 692944"/>
                <a:gd name="connsiteY4-80" fmla="*/ 1038633 h 1038839"/>
                <a:gd name="connsiteX0-81" fmla="*/ 0 w 692944"/>
                <a:gd name="connsiteY0-82" fmla="*/ 1038633 h 1038839"/>
                <a:gd name="connsiteX1-83" fmla="*/ 257175 w 692944"/>
                <a:gd name="connsiteY1-84" fmla="*/ 0 h 1038839"/>
                <a:gd name="connsiteX2-85" fmla="*/ 692944 w 692944"/>
                <a:gd name="connsiteY2-86" fmla="*/ 2331 h 1038839"/>
                <a:gd name="connsiteX3-87" fmla="*/ 220661 w 692944"/>
                <a:gd name="connsiteY3-88" fmla="*/ 1038839 h 1038839"/>
                <a:gd name="connsiteX4-89" fmla="*/ 0 w 692944"/>
                <a:gd name="connsiteY4-90" fmla="*/ 1038633 h 10388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2944" h="1038839">
                  <a:moveTo>
                    <a:pt x="0" y="1038633"/>
                  </a:moveTo>
                  <a:lnTo>
                    <a:pt x="257175" y="0"/>
                  </a:lnTo>
                  <a:lnTo>
                    <a:pt x="692944" y="2331"/>
                  </a:lnTo>
                  <a:lnTo>
                    <a:pt x="220661" y="1038839"/>
                  </a:lnTo>
                  <a:lnTo>
                    <a:pt x="0" y="10386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1889202" y="5078275"/>
              <a:ext cx="658368" cy="854349"/>
            </a:xfrm>
            <a:prstGeom prst="triangle">
              <a:avLst/>
            </a:prstGeom>
            <a:solidFill>
              <a:srgbClr val="D3A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flipV="1">
              <a:off x="2089565" y="5588128"/>
              <a:ext cx="265471" cy="34449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9201" y="4242050"/>
              <a:ext cx="219456" cy="822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08657" y="4242052"/>
              <a:ext cx="219456" cy="822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28113" y="4242051"/>
              <a:ext cx="219456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12827" y="2224936"/>
              <a:ext cx="439260" cy="9621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7695" y="2224936"/>
              <a:ext cx="439260" cy="9621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82563" y="2224936"/>
              <a:ext cx="439260" cy="96218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885746" y="4947164"/>
              <a:ext cx="220736" cy="2229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08717" y="4947164"/>
              <a:ext cx="220291" cy="2229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329008" y="4947164"/>
              <a:ext cx="222017" cy="2229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38842" y="1837102"/>
              <a:ext cx="526701" cy="526701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A</a:t>
              </a:r>
              <a:endParaRPr lang="en-US" sz="24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61729" y="1837102"/>
              <a:ext cx="526701" cy="526701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240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B</a:t>
              </a:r>
              <a:endParaRPr lang="en-US" altLang="zh-CN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62224" y="1837102"/>
              <a:ext cx="526701" cy="526701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240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C</a:t>
              </a:r>
              <a:endParaRPr lang="en-US" altLang="zh-CN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5376964" y="2415001"/>
            <a:ext cx="526537" cy="526609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lvl="0" algn="ctr"/>
            <a:r>
              <a:rPr lang="en-US" altLang="zh-CN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</a:t>
            </a:r>
            <a:endParaRPr lang="en-US" altLang="zh-CN" sz="2400">
              <a:solidFill>
                <a:prstClr val="white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76961" y="3602986"/>
            <a:ext cx="526537" cy="526609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B</a:t>
            </a:r>
            <a:endParaRPr lang="en-US" altLang="zh-CN" sz="2400" dirty="0">
              <a:solidFill>
                <a:prstClr val="white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76962" y="4790970"/>
            <a:ext cx="526537" cy="526609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lvl="0" algn="ctr"/>
            <a:r>
              <a:rPr lang="en-US" altLang="zh-CN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C</a:t>
            </a:r>
            <a:endParaRPr lang="en-US" altLang="zh-CN" sz="2400">
              <a:solidFill>
                <a:prstClr val="white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6282" y="2470538"/>
            <a:ext cx="2806721" cy="46163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rPr>
              <a:t>您的内容打在这里，或通过复制文本后在此选择粘贴，并选择只保留文字。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rPr>
              <a:t>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70968" y="3666271"/>
            <a:ext cx="2806721" cy="46163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rPr>
              <a:t>您的内容打在这里，或通过复制文本后在此选择粘贴，并选择只保留文字。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rPr>
              <a:t>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3878" y="4820046"/>
            <a:ext cx="2806721" cy="46163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rPr>
              <a:t>您的内容打在这里，或通过复制文本后在此选择粘贴，并选择只保留文字。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rPr>
              <a:t>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574370" y="5506427"/>
            <a:ext cx="306714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865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sz="1865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2028" y="5860734"/>
            <a:ext cx="2532640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此处添加详细文本描述，建议与标题相关并符合整体语言风格，语言描述尽量简洁生动。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667702" y="4677209"/>
            <a:ext cx="860831" cy="850519"/>
            <a:chOff x="3251653" y="3889619"/>
            <a:chExt cx="645623" cy="637889"/>
          </a:xfrm>
        </p:grpSpPr>
        <p:sp>
          <p:nvSpPr>
            <p:cNvPr id="35" name="Oval 34"/>
            <p:cNvSpPr/>
            <p:nvPr/>
          </p:nvSpPr>
          <p:spPr>
            <a:xfrm>
              <a:off x="3270700" y="3930546"/>
              <a:ext cx="596962" cy="5969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51653" y="3889619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682614" y="2219012"/>
            <a:ext cx="306714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865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sz="1865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26269" y="2600582"/>
            <a:ext cx="2562555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此处添加详细文本描述，建议与标题相关并符合整体语言风格，语言描述尽量简洁生动。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786919" y="1320624"/>
            <a:ext cx="860831" cy="850517"/>
            <a:chOff x="7340189" y="990469"/>
            <a:chExt cx="645623" cy="637888"/>
          </a:xfrm>
        </p:grpSpPr>
        <p:sp>
          <p:nvSpPr>
            <p:cNvPr id="40" name="Oval 39"/>
            <p:cNvSpPr/>
            <p:nvPr/>
          </p:nvSpPr>
          <p:spPr>
            <a:xfrm>
              <a:off x="7359235" y="1031395"/>
              <a:ext cx="596962" cy="5969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40189" y="990469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682614" y="4432963"/>
            <a:ext cx="306714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865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sz="1865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26269" y="4814533"/>
            <a:ext cx="2562555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此处添加详细文本描述，建议与标题相关并符合整体语言风格，语言描述尽量简洁生动。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786919" y="3534575"/>
            <a:ext cx="860831" cy="850517"/>
            <a:chOff x="7340189" y="2650932"/>
            <a:chExt cx="645623" cy="637888"/>
          </a:xfrm>
        </p:grpSpPr>
        <p:sp>
          <p:nvSpPr>
            <p:cNvPr id="45" name="Oval 44"/>
            <p:cNvSpPr/>
            <p:nvPr/>
          </p:nvSpPr>
          <p:spPr>
            <a:xfrm>
              <a:off x="7359235" y="2691858"/>
              <a:ext cx="596962" cy="596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40189" y="2650932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4326" y="2219012"/>
            <a:ext cx="306714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865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sz="1865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7981" y="2600582"/>
            <a:ext cx="2562555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此处添加详细文本描述，建议与标题相关并符合整体语言风格，语言描述尽量简洁生动。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558631" y="1320624"/>
            <a:ext cx="860831" cy="850517"/>
            <a:chOff x="1168973" y="990469"/>
            <a:chExt cx="645623" cy="637888"/>
          </a:xfrm>
        </p:grpSpPr>
        <p:sp>
          <p:nvSpPr>
            <p:cNvPr id="50" name="Oval 49"/>
            <p:cNvSpPr/>
            <p:nvPr/>
          </p:nvSpPr>
          <p:spPr>
            <a:xfrm>
              <a:off x="1188019" y="1031395"/>
              <a:ext cx="596962" cy="5969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68973" y="990469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4326" y="4432963"/>
            <a:ext cx="306714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865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sz="1865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7981" y="4814533"/>
            <a:ext cx="2562555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此处添加详细文本描述，建议与标题相关并符合整体语言风格，语言描述尽量简洁生动。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544638" y="3548571"/>
            <a:ext cx="860831" cy="836521"/>
            <a:chOff x="1158478" y="2661429"/>
            <a:chExt cx="645623" cy="627391"/>
          </a:xfrm>
        </p:grpSpPr>
        <p:sp>
          <p:nvSpPr>
            <p:cNvPr id="55" name="Oval 54"/>
            <p:cNvSpPr/>
            <p:nvPr/>
          </p:nvSpPr>
          <p:spPr>
            <a:xfrm>
              <a:off x="1188019" y="2691858"/>
              <a:ext cx="596962" cy="596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58478" y="2661429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31" name="Freeform 87"/>
          <p:cNvSpPr/>
          <p:nvPr/>
        </p:nvSpPr>
        <p:spPr bwMode="auto">
          <a:xfrm>
            <a:off x="9979936" y="3766891"/>
            <a:ext cx="482848" cy="432551"/>
          </a:xfrm>
          <a:custGeom>
            <a:avLst/>
            <a:gdLst>
              <a:gd name="T0" fmla="*/ 444 w 576"/>
              <a:gd name="T1" fmla="*/ 260 h 516"/>
              <a:gd name="T2" fmla="*/ 576 w 576"/>
              <a:gd name="T3" fmla="*/ 260 h 516"/>
              <a:gd name="T4" fmla="*/ 516 w 576"/>
              <a:gd name="T5" fmla="*/ 258 h 516"/>
              <a:gd name="T6" fmla="*/ 510 w 576"/>
              <a:gd name="T7" fmla="*/ 206 h 516"/>
              <a:gd name="T8" fmla="*/ 484 w 576"/>
              <a:gd name="T9" fmla="*/ 136 h 516"/>
              <a:gd name="T10" fmla="*/ 440 w 576"/>
              <a:gd name="T11" fmla="*/ 76 h 516"/>
              <a:gd name="T12" fmla="*/ 380 w 576"/>
              <a:gd name="T13" fmla="*/ 32 h 516"/>
              <a:gd name="T14" fmla="*/ 310 w 576"/>
              <a:gd name="T15" fmla="*/ 6 h 516"/>
              <a:gd name="T16" fmla="*/ 258 w 576"/>
              <a:gd name="T17" fmla="*/ 0 h 516"/>
              <a:gd name="T18" fmla="*/ 180 w 576"/>
              <a:gd name="T19" fmla="*/ 12 h 516"/>
              <a:gd name="T20" fmla="*/ 114 w 576"/>
              <a:gd name="T21" fmla="*/ 44 h 516"/>
              <a:gd name="T22" fmla="*/ 58 w 576"/>
              <a:gd name="T23" fmla="*/ 94 h 516"/>
              <a:gd name="T24" fmla="*/ 20 w 576"/>
              <a:gd name="T25" fmla="*/ 158 h 516"/>
              <a:gd name="T26" fmla="*/ 2 w 576"/>
              <a:gd name="T27" fmla="*/ 232 h 516"/>
              <a:gd name="T28" fmla="*/ 2 w 576"/>
              <a:gd name="T29" fmla="*/ 284 h 516"/>
              <a:gd name="T30" fmla="*/ 20 w 576"/>
              <a:gd name="T31" fmla="*/ 358 h 516"/>
              <a:gd name="T32" fmla="*/ 58 w 576"/>
              <a:gd name="T33" fmla="*/ 422 h 516"/>
              <a:gd name="T34" fmla="*/ 114 w 576"/>
              <a:gd name="T35" fmla="*/ 472 h 516"/>
              <a:gd name="T36" fmla="*/ 180 w 576"/>
              <a:gd name="T37" fmla="*/ 504 h 516"/>
              <a:gd name="T38" fmla="*/ 258 w 576"/>
              <a:gd name="T39" fmla="*/ 516 h 516"/>
              <a:gd name="T40" fmla="*/ 318 w 576"/>
              <a:gd name="T41" fmla="*/ 508 h 516"/>
              <a:gd name="T42" fmla="*/ 396 w 576"/>
              <a:gd name="T43" fmla="*/ 474 h 516"/>
              <a:gd name="T44" fmla="*/ 460 w 576"/>
              <a:gd name="T45" fmla="*/ 418 h 516"/>
              <a:gd name="T46" fmla="*/ 408 w 576"/>
              <a:gd name="T47" fmla="*/ 366 h 516"/>
              <a:gd name="T48" fmla="*/ 362 w 576"/>
              <a:gd name="T49" fmla="*/ 412 h 516"/>
              <a:gd name="T50" fmla="*/ 302 w 576"/>
              <a:gd name="T51" fmla="*/ 438 h 516"/>
              <a:gd name="T52" fmla="*/ 258 w 576"/>
              <a:gd name="T53" fmla="*/ 444 h 516"/>
              <a:gd name="T54" fmla="*/ 202 w 576"/>
              <a:gd name="T55" fmla="*/ 436 h 516"/>
              <a:gd name="T56" fmla="*/ 154 w 576"/>
              <a:gd name="T57" fmla="*/ 412 h 516"/>
              <a:gd name="T58" fmla="*/ 114 w 576"/>
              <a:gd name="T59" fmla="*/ 376 h 516"/>
              <a:gd name="T60" fmla="*/ 86 w 576"/>
              <a:gd name="T61" fmla="*/ 330 h 516"/>
              <a:gd name="T62" fmla="*/ 72 w 576"/>
              <a:gd name="T63" fmla="*/ 278 h 516"/>
              <a:gd name="T64" fmla="*/ 72 w 576"/>
              <a:gd name="T65" fmla="*/ 240 h 516"/>
              <a:gd name="T66" fmla="*/ 86 w 576"/>
              <a:gd name="T67" fmla="*/ 186 h 516"/>
              <a:gd name="T68" fmla="*/ 114 w 576"/>
              <a:gd name="T69" fmla="*/ 140 h 516"/>
              <a:gd name="T70" fmla="*/ 154 w 576"/>
              <a:gd name="T71" fmla="*/ 104 h 516"/>
              <a:gd name="T72" fmla="*/ 202 w 576"/>
              <a:gd name="T73" fmla="*/ 80 h 516"/>
              <a:gd name="T74" fmla="*/ 258 w 576"/>
              <a:gd name="T75" fmla="*/ 72 h 516"/>
              <a:gd name="T76" fmla="*/ 294 w 576"/>
              <a:gd name="T77" fmla="*/ 76 h 516"/>
              <a:gd name="T78" fmla="*/ 346 w 576"/>
              <a:gd name="T79" fmla="*/ 94 h 516"/>
              <a:gd name="T80" fmla="*/ 388 w 576"/>
              <a:gd name="T81" fmla="*/ 126 h 516"/>
              <a:gd name="T82" fmla="*/ 422 w 576"/>
              <a:gd name="T83" fmla="*/ 170 h 516"/>
              <a:gd name="T84" fmla="*/ 440 w 576"/>
              <a:gd name="T85" fmla="*/ 220 h 516"/>
              <a:gd name="T86" fmla="*/ 444 w 576"/>
              <a:gd name="T87" fmla="*/ 258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6" h="516">
                <a:moveTo>
                  <a:pt x="444" y="260"/>
                </a:moveTo>
                <a:lnTo>
                  <a:pt x="444" y="260"/>
                </a:lnTo>
                <a:lnTo>
                  <a:pt x="444" y="260"/>
                </a:lnTo>
                <a:lnTo>
                  <a:pt x="382" y="260"/>
                </a:lnTo>
                <a:lnTo>
                  <a:pt x="480" y="356"/>
                </a:lnTo>
                <a:lnTo>
                  <a:pt x="576" y="260"/>
                </a:lnTo>
                <a:lnTo>
                  <a:pt x="516" y="260"/>
                </a:lnTo>
                <a:lnTo>
                  <a:pt x="516" y="260"/>
                </a:lnTo>
                <a:lnTo>
                  <a:pt x="516" y="258"/>
                </a:lnTo>
                <a:lnTo>
                  <a:pt x="516" y="258"/>
                </a:lnTo>
                <a:lnTo>
                  <a:pt x="514" y="232"/>
                </a:lnTo>
                <a:lnTo>
                  <a:pt x="510" y="206"/>
                </a:lnTo>
                <a:lnTo>
                  <a:pt x="504" y="182"/>
                </a:lnTo>
                <a:lnTo>
                  <a:pt x="494" y="158"/>
                </a:lnTo>
                <a:lnTo>
                  <a:pt x="484" y="136"/>
                </a:lnTo>
                <a:lnTo>
                  <a:pt x="472" y="114"/>
                </a:lnTo>
                <a:lnTo>
                  <a:pt x="456" y="94"/>
                </a:lnTo>
                <a:lnTo>
                  <a:pt x="440" y="76"/>
                </a:lnTo>
                <a:lnTo>
                  <a:pt x="422" y="60"/>
                </a:lnTo>
                <a:lnTo>
                  <a:pt x="402" y="44"/>
                </a:lnTo>
                <a:lnTo>
                  <a:pt x="380" y="32"/>
                </a:lnTo>
                <a:lnTo>
                  <a:pt x="358" y="20"/>
                </a:lnTo>
                <a:lnTo>
                  <a:pt x="334" y="12"/>
                </a:lnTo>
                <a:lnTo>
                  <a:pt x="310" y="6"/>
                </a:lnTo>
                <a:lnTo>
                  <a:pt x="284" y="2"/>
                </a:lnTo>
                <a:lnTo>
                  <a:pt x="258" y="0"/>
                </a:lnTo>
                <a:lnTo>
                  <a:pt x="258" y="0"/>
                </a:lnTo>
                <a:lnTo>
                  <a:pt x="232" y="2"/>
                </a:lnTo>
                <a:lnTo>
                  <a:pt x="206" y="6"/>
                </a:lnTo>
                <a:lnTo>
                  <a:pt x="180" y="12"/>
                </a:lnTo>
                <a:lnTo>
                  <a:pt x="158" y="20"/>
                </a:lnTo>
                <a:lnTo>
                  <a:pt x="134" y="32"/>
                </a:lnTo>
                <a:lnTo>
                  <a:pt x="114" y="44"/>
                </a:lnTo>
                <a:lnTo>
                  <a:pt x="94" y="60"/>
                </a:lnTo>
                <a:lnTo>
                  <a:pt x="76" y="76"/>
                </a:lnTo>
                <a:lnTo>
                  <a:pt x="58" y="94"/>
                </a:lnTo>
                <a:lnTo>
                  <a:pt x="44" y="114"/>
                </a:lnTo>
                <a:lnTo>
                  <a:pt x="30" y="136"/>
                </a:lnTo>
                <a:lnTo>
                  <a:pt x="20" y="158"/>
                </a:lnTo>
                <a:lnTo>
                  <a:pt x="12" y="182"/>
                </a:lnTo>
                <a:lnTo>
                  <a:pt x="4" y="206"/>
                </a:lnTo>
                <a:lnTo>
                  <a:pt x="2" y="232"/>
                </a:lnTo>
                <a:lnTo>
                  <a:pt x="0" y="258"/>
                </a:lnTo>
                <a:lnTo>
                  <a:pt x="0" y="258"/>
                </a:lnTo>
                <a:lnTo>
                  <a:pt x="2" y="284"/>
                </a:lnTo>
                <a:lnTo>
                  <a:pt x="4" y="310"/>
                </a:lnTo>
                <a:lnTo>
                  <a:pt x="12" y="334"/>
                </a:lnTo>
                <a:lnTo>
                  <a:pt x="20" y="358"/>
                </a:lnTo>
                <a:lnTo>
                  <a:pt x="30" y="380"/>
                </a:lnTo>
                <a:lnTo>
                  <a:pt x="44" y="402"/>
                </a:lnTo>
                <a:lnTo>
                  <a:pt x="58" y="422"/>
                </a:lnTo>
                <a:lnTo>
                  <a:pt x="76" y="440"/>
                </a:lnTo>
                <a:lnTo>
                  <a:pt x="94" y="456"/>
                </a:lnTo>
                <a:lnTo>
                  <a:pt x="114" y="472"/>
                </a:lnTo>
                <a:lnTo>
                  <a:pt x="134" y="484"/>
                </a:lnTo>
                <a:lnTo>
                  <a:pt x="158" y="496"/>
                </a:lnTo>
                <a:lnTo>
                  <a:pt x="180" y="504"/>
                </a:lnTo>
                <a:lnTo>
                  <a:pt x="206" y="510"/>
                </a:lnTo>
                <a:lnTo>
                  <a:pt x="232" y="514"/>
                </a:lnTo>
                <a:lnTo>
                  <a:pt x="258" y="516"/>
                </a:lnTo>
                <a:lnTo>
                  <a:pt x="258" y="516"/>
                </a:lnTo>
                <a:lnTo>
                  <a:pt x="288" y="514"/>
                </a:lnTo>
                <a:lnTo>
                  <a:pt x="318" y="508"/>
                </a:lnTo>
                <a:lnTo>
                  <a:pt x="346" y="500"/>
                </a:lnTo>
                <a:lnTo>
                  <a:pt x="372" y="488"/>
                </a:lnTo>
                <a:lnTo>
                  <a:pt x="396" y="474"/>
                </a:lnTo>
                <a:lnTo>
                  <a:pt x="420" y="458"/>
                </a:lnTo>
                <a:lnTo>
                  <a:pt x="442" y="438"/>
                </a:lnTo>
                <a:lnTo>
                  <a:pt x="460" y="418"/>
                </a:lnTo>
                <a:lnTo>
                  <a:pt x="438" y="396"/>
                </a:lnTo>
                <a:lnTo>
                  <a:pt x="408" y="366"/>
                </a:lnTo>
                <a:lnTo>
                  <a:pt x="408" y="366"/>
                </a:lnTo>
                <a:lnTo>
                  <a:pt x="396" y="384"/>
                </a:lnTo>
                <a:lnTo>
                  <a:pt x="380" y="398"/>
                </a:lnTo>
                <a:lnTo>
                  <a:pt x="362" y="412"/>
                </a:lnTo>
                <a:lnTo>
                  <a:pt x="344" y="422"/>
                </a:lnTo>
                <a:lnTo>
                  <a:pt x="324" y="432"/>
                </a:lnTo>
                <a:lnTo>
                  <a:pt x="302" y="438"/>
                </a:lnTo>
                <a:lnTo>
                  <a:pt x="280" y="442"/>
                </a:lnTo>
                <a:lnTo>
                  <a:pt x="258" y="444"/>
                </a:lnTo>
                <a:lnTo>
                  <a:pt x="258" y="444"/>
                </a:lnTo>
                <a:lnTo>
                  <a:pt x="238" y="444"/>
                </a:lnTo>
                <a:lnTo>
                  <a:pt x="220" y="440"/>
                </a:lnTo>
                <a:lnTo>
                  <a:pt x="202" y="436"/>
                </a:lnTo>
                <a:lnTo>
                  <a:pt x="186" y="430"/>
                </a:lnTo>
                <a:lnTo>
                  <a:pt x="168" y="422"/>
                </a:lnTo>
                <a:lnTo>
                  <a:pt x="154" y="412"/>
                </a:lnTo>
                <a:lnTo>
                  <a:pt x="140" y="402"/>
                </a:lnTo>
                <a:lnTo>
                  <a:pt x="126" y="390"/>
                </a:lnTo>
                <a:lnTo>
                  <a:pt x="114" y="376"/>
                </a:lnTo>
                <a:lnTo>
                  <a:pt x="104" y="362"/>
                </a:lnTo>
                <a:lnTo>
                  <a:pt x="94" y="346"/>
                </a:lnTo>
                <a:lnTo>
                  <a:pt x="86" y="330"/>
                </a:lnTo>
                <a:lnTo>
                  <a:pt x="80" y="314"/>
                </a:lnTo>
                <a:lnTo>
                  <a:pt x="76" y="296"/>
                </a:lnTo>
                <a:lnTo>
                  <a:pt x="72" y="278"/>
                </a:lnTo>
                <a:lnTo>
                  <a:pt x="72" y="258"/>
                </a:lnTo>
                <a:lnTo>
                  <a:pt x="72" y="258"/>
                </a:lnTo>
                <a:lnTo>
                  <a:pt x="72" y="240"/>
                </a:lnTo>
                <a:lnTo>
                  <a:pt x="76" y="220"/>
                </a:lnTo>
                <a:lnTo>
                  <a:pt x="80" y="202"/>
                </a:lnTo>
                <a:lnTo>
                  <a:pt x="86" y="186"/>
                </a:lnTo>
                <a:lnTo>
                  <a:pt x="94" y="170"/>
                </a:lnTo>
                <a:lnTo>
                  <a:pt x="104" y="154"/>
                </a:lnTo>
                <a:lnTo>
                  <a:pt x="114" y="140"/>
                </a:lnTo>
                <a:lnTo>
                  <a:pt x="126" y="126"/>
                </a:lnTo>
                <a:lnTo>
                  <a:pt x="140" y="114"/>
                </a:lnTo>
                <a:lnTo>
                  <a:pt x="154" y="104"/>
                </a:lnTo>
                <a:lnTo>
                  <a:pt x="168" y="94"/>
                </a:lnTo>
                <a:lnTo>
                  <a:pt x="186" y="86"/>
                </a:lnTo>
                <a:lnTo>
                  <a:pt x="202" y="80"/>
                </a:lnTo>
                <a:lnTo>
                  <a:pt x="220" y="76"/>
                </a:lnTo>
                <a:lnTo>
                  <a:pt x="238" y="72"/>
                </a:lnTo>
                <a:lnTo>
                  <a:pt x="258" y="72"/>
                </a:lnTo>
                <a:lnTo>
                  <a:pt x="258" y="72"/>
                </a:lnTo>
                <a:lnTo>
                  <a:pt x="276" y="72"/>
                </a:lnTo>
                <a:lnTo>
                  <a:pt x="294" y="76"/>
                </a:lnTo>
                <a:lnTo>
                  <a:pt x="312" y="80"/>
                </a:lnTo>
                <a:lnTo>
                  <a:pt x="330" y="86"/>
                </a:lnTo>
                <a:lnTo>
                  <a:pt x="346" y="94"/>
                </a:lnTo>
                <a:lnTo>
                  <a:pt x="362" y="104"/>
                </a:lnTo>
                <a:lnTo>
                  <a:pt x="376" y="114"/>
                </a:lnTo>
                <a:lnTo>
                  <a:pt x="388" y="126"/>
                </a:lnTo>
                <a:lnTo>
                  <a:pt x="400" y="140"/>
                </a:lnTo>
                <a:lnTo>
                  <a:pt x="412" y="154"/>
                </a:lnTo>
                <a:lnTo>
                  <a:pt x="422" y="170"/>
                </a:lnTo>
                <a:lnTo>
                  <a:pt x="428" y="186"/>
                </a:lnTo>
                <a:lnTo>
                  <a:pt x="436" y="202"/>
                </a:lnTo>
                <a:lnTo>
                  <a:pt x="440" y="220"/>
                </a:lnTo>
                <a:lnTo>
                  <a:pt x="442" y="240"/>
                </a:lnTo>
                <a:lnTo>
                  <a:pt x="444" y="258"/>
                </a:lnTo>
                <a:lnTo>
                  <a:pt x="444" y="258"/>
                </a:lnTo>
                <a:lnTo>
                  <a:pt x="444" y="260"/>
                </a:lnTo>
                <a:lnTo>
                  <a:pt x="444" y="2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57" name="Group 89"/>
          <p:cNvGrpSpPr/>
          <p:nvPr/>
        </p:nvGrpSpPr>
        <p:grpSpPr>
          <a:xfrm>
            <a:off x="9971221" y="1602745"/>
            <a:ext cx="491564" cy="370380"/>
            <a:chOff x="6135688" y="3384550"/>
            <a:chExt cx="914400" cy="688975"/>
          </a:xfrm>
          <a:solidFill>
            <a:schemeClr val="bg1"/>
          </a:solidFill>
        </p:grpSpPr>
        <p:sp>
          <p:nvSpPr>
            <p:cNvPr id="58" name="Freeform 138"/>
            <p:cNvSpPr/>
            <p:nvPr/>
          </p:nvSpPr>
          <p:spPr bwMode="auto">
            <a:xfrm>
              <a:off x="6135688" y="3486150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9" name="Freeform 139"/>
            <p:cNvSpPr/>
            <p:nvPr/>
          </p:nvSpPr>
          <p:spPr bwMode="auto">
            <a:xfrm>
              <a:off x="6557963" y="3749675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0" name="Freeform 140"/>
            <p:cNvSpPr/>
            <p:nvPr/>
          </p:nvSpPr>
          <p:spPr bwMode="auto">
            <a:xfrm>
              <a:off x="6135688" y="3384550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61" name="Freeform 225"/>
          <p:cNvSpPr>
            <a:spLocks noEditPoints="1"/>
          </p:cNvSpPr>
          <p:nvPr/>
        </p:nvSpPr>
        <p:spPr bwMode="auto">
          <a:xfrm>
            <a:off x="5840830" y="4864426"/>
            <a:ext cx="514573" cy="515765"/>
          </a:xfrm>
          <a:custGeom>
            <a:avLst/>
            <a:gdLst>
              <a:gd name="T0" fmla="*/ 426 w 432"/>
              <a:gd name="T1" fmla="*/ 45 h 433"/>
              <a:gd name="T2" fmla="*/ 387 w 432"/>
              <a:gd name="T3" fmla="*/ 6 h 433"/>
              <a:gd name="T4" fmla="*/ 345 w 432"/>
              <a:gd name="T5" fmla="*/ 1 h 433"/>
              <a:gd name="T6" fmla="*/ 299 w 432"/>
              <a:gd name="T7" fmla="*/ 33 h 433"/>
              <a:gd name="T8" fmla="*/ 287 w 432"/>
              <a:gd name="T9" fmla="*/ 73 h 433"/>
              <a:gd name="T10" fmla="*/ 302 w 432"/>
              <a:gd name="T11" fmla="*/ 117 h 433"/>
              <a:gd name="T12" fmla="*/ 341 w 432"/>
              <a:gd name="T13" fmla="*/ 142 h 433"/>
              <a:gd name="T14" fmla="*/ 282 w 432"/>
              <a:gd name="T15" fmla="*/ 187 h 433"/>
              <a:gd name="T16" fmla="*/ 251 w 432"/>
              <a:gd name="T17" fmla="*/ 153 h 433"/>
              <a:gd name="T18" fmla="*/ 215 w 432"/>
              <a:gd name="T19" fmla="*/ 144 h 433"/>
              <a:gd name="T20" fmla="*/ 170 w 432"/>
              <a:gd name="T21" fmla="*/ 159 h 433"/>
              <a:gd name="T22" fmla="*/ 144 w 432"/>
              <a:gd name="T23" fmla="*/ 199 h 433"/>
              <a:gd name="T24" fmla="*/ 42 w 432"/>
              <a:gd name="T25" fmla="*/ 295 h 433"/>
              <a:gd name="T26" fmla="*/ 8 w 432"/>
              <a:gd name="T27" fmla="*/ 327 h 433"/>
              <a:gd name="T28" fmla="*/ 0 w 432"/>
              <a:gd name="T29" fmla="*/ 361 h 433"/>
              <a:gd name="T30" fmla="*/ 21 w 432"/>
              <a:gd name="T31" fmla="*/ 412 h 433"/>
              <a:gd name="T32" fmla="*/ 72 w 432"/>
              <a:gd name="T33" fmla="*/ 433 h 433"/>
              <a:gd name="T34" fmla="*/ 111 w 432"/>
              <a:gd name="T35" fmla="*/ 420 h 433"/>
              <a:gd name="T36" fmla="*/ 141 w 432"/>
              <a:gd name="T37" fmla="*/ 375 h 433"/>
              <a:gd name="T38" fmla="*/ 140 w 432"/>
              <a:gd name="T39" fmla="*/ 337 h 433"/>
              <a:gd name="T40" fmla="*/ 111 w 432"/>
              <a:gd name="T41" fmla="*/ 301 h 433"/>
              <a:gd name="T42" fmla="*/ 144 w 432"/>
              <a:gd name="T43" fmla="*/ 235 h 433"/>
              <a:gd name="T44" fmla="*/ 162 w 432"/>
              <a:gd name="T45" fmla="*/ 265 h 433"/>
              <a:gd name="T46" fmla="*/ 203 w 432"/>
              <a:gd name="T47" fmla="*/ 288 h 433"/>
              <a:gd name="T48" fmla="*/ 239 w 432"/>
              <a:gd name="T49" fmla="*/ 285 h 433"/>
              <a:gd name="T50" fmla="*/ 276 w 432"/>
              <a:gd name="T51" fmla="*/ 256 h 433"/>
              <a:gd name="T52" fmla="*/ 377 w 432"/>
              <a:gd name="T53" fmla="*/ 142 h 433"/>
              <a:gd name="T54" fmla="*/ 408 w 432"/>
              <a:gd name="T55" fmla="*/ 126 h 433"/>
              <a:gd name="T56" fmla="*/ 431 w 432"/>
              <a:gd name="T57" fmla="*/ 85 h 433"/>
              <a:gd name="T58" fmla="*/ 107 w 432"/>
              <a:gd name="T59" fmla="*/ 361 h 433"/>
              <a:gd name="T60" fmla="*/ 96 w 432"/>
              <a:gd name="T61" fmla="*/ 387 h 433"/>
              <a:gd name="T62" fmla="*/ 72 w 432"/>
              <a:gd name="T63" fmla="*/ 397 h 433"/>
              <a:gd name="T64" fmla="*/ 51 w 432"/>
              <a:gd name="T65" fmla="*/ 390 h 433"/>
              <a:gd name="T66" fmla="*/ 36 w 432"/>
              <a:gd name="T67" fmla="*/ 367 h 433"/>
              <a:gd name="T68" fmla="*/ 39 w 432"/>
              <a:gd name="T69" fmla="*/ 346 h 433"/>
              <a:gd name="T70" fmla="*/ 57 w 432"/>
              <a:gd name="T71" fmla="*/ 328 h 433"/>
              <a:gd name="T72" fmla="*/ 78 w 432"/>
              <a:gd name="T73" fmla="*/ 325 h 433"/>
              <a:gd name="T74" fmla="*/ 101 w 432"/>
              <a:gd name="T75" fmla="*/ 340 h 433"/>
              <a:gd name="T76" fmla="*/ 107 w 432"/>
              <a:gd name="T77" fmla="*/ 361 h 433"/>
              <a:gd name="T78" fmla="*/ 215 w 432"/>
              <a:gd name="T79" fmla="*/ 253 h 433"/>
              <a:gd name="T80" fmla="*/ 195 w 432"/>
              <a:gd name="T81" fmla="*/ 247 h 433"/>
              <a:gd name="T82" fmla="*/ 179 w 432"/>
              <a:gd name="T83" fmla="*/ 223 h 433"/>
              <a:gd name="T84" fmla="*/ 182 w 432"/>
              <a:gd name="T85" fmla="*/ 202 h 433"/>
              <a:gd name="T86" fmla="*/ 201 w 432"/>
              <a:gd name="T87" fmla="*/ 183 h 433"/>
              <a:gd name="T88" fmla="*/ 222 w 432"/>
              <a:gd name="T89" fmla="*/ 181 h 433"/>
              <a:gd name="T90" fmla="*/ 246 w 432"/>
              <a:gd name="T91" fmla="*/ 196 h 433"/>
              <a:gd name="T92" fmla="*/ 252 w 432"/>
              <a:gd name="T93" fmla="*/ 217 h 433"/>
              <a:gd name="T94" fmla="*/ 242 w 432"/>
              <a:gd name="T95" fmla="*/ 243 h 433"/>
              <a:gd name="T96" fmla="*/ 215 w 432"/>
              <a:gd name="T97" fmla="*/ 253 h 433"/>
              <a:gd name="T98" fmla="*/ 351 w 432"/>
              <a:gd name="T99" fmla="*/ 108 h 433"/>
              <a:gd name="T100" fmla="*/ 329 w 432"/>
              <a:gd name="T101" fmla="*/ 93 h 433"/>
              <a:gd name="T102" fmla="*/ 323 w 432"/>
              <a:gd name="T103" fmla="*/ 73 h 433"/>
              <a:gd name="T104" fmla="*/ 333 w 432"/>
              <a:gd name="T105" fmla="*/ 46 h 433"/>
              <a:gd name="T106" fmla="*/ 359 w 432"/>
              <a:gd name="T107" fmla="*/ 36 h 433"/>
              <a:gd name="T108" fmla="*/ 380 w 432"/>
              <a:gd name="T109" fmla="*/ 42 h 433"/>
              <a:gd name="T110" fmla="*/ 395 w 432"/>
              <a:gd name="T111" fmla="*/ 66 h 433"/>
              <a:gd name="T112" fmla="*/ 393 w 432"/>
              <a:gd name="T113" fmla="*/ 87 h 433"/>
              <a:gd name="T114" fmla="*/ 374 w 432"/>
              <a:gd name="T115" fmla="*/ 106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2" h="433">
                <a:moveTo>
                  <a:pt x="432" y="73"/>
                </a:moveTo>
                <a:lnTo>
                  <a:pt x="432" y="73"/>
                </a:lnTo>
                <a:lnTo>
                  <a:pt x="431" y="58"/>
                </a:lnTo>
                <a:lnTo>
                  <a:pt x="426" y="45"/>
                </a:lnTo>
                <a:lnTo>
                  <a:pt x="419" y="33"/>
                </a:lnTo>
                <a:lnTo>
                  <a:pt x="410" y="21"/>
                </a:lnTo>
                <a:lnTo>
                  <a:pt x="399" y="13"/>
                </a:lnTo>
                <a:lnTo>
                  <a:pt x="387" y="6"/>
                </a:lnTo>
                <a:lnTo>
                  <a:pt x="374" y="1"/>
                </a:lnTo>
                <a:lnTo>
                  <a:pt x="359" y="0"/>
                </a:lnTo>
                <a:lnTo>
                  <a:pt x="359" y="0"/>
                </a:lnTo>
                <a:lnTo>
                  <a:pt x="345" y="1"/>
                </a:lnTo>
                <a:lnTo>
                  <a:pt x="332" y="6"/>
                </a:lnTo>
                <a:lnTo>
                  <a:pt x="318" y="13"/>
                </a:lnTo>
                <a:lnTo>
                  <a:pt x="308" y="21"/>
                </a:lnTo>
                <a:lnTo>
                  <a:pt x="299" y="33"/>
                </a:lnTo>
                <a:lnTo>
                  <a:pt x="293" y="45"/>
                </a:lnTo>
                <a:lnTo>
                  <a:pt x="288" y="58"/>
                </a:lnTo>
                <a:lnTo>
                  <a:pt x="287" y="73"/>
                </a:lnTo>
                <a:lnTo>
                  <a:pt x="287" y="73"/>
                </a:lnTo>
                <a:lnTo>
                  <a:pt x="288" y="85"/>
                </a:lnTo>
                <a:lnTo>
                  <a:pt x="291" y="97"/>
                </a:lnTo>
                <a:lnTo>
                  <a:pt x="296" y="108"/>
                </a:lnTo>
                <a:lnTo>
                  <a:pt x="302" y="117"/>
                </a:lnTo>
                <a:lnTo>
                  <a:pt x="311" y="126"/>
                </a:lnTo>
                <a:lnTo>
                  <a:pt x="320" y="133"/>
                </a:lnTo>
                <a:lnTo>
                  <a:pt x="330" y="139"/>
                </a:lnTo>
                <a:lnTo>
                  <a:pt x="341" y="142"/>
                </a:lnTo>
                <a:lnTo>
                  <a:pt x="341" y="199"/>
                </a:lnTo>
                <a:lnTo>
                  <a:pt x="285" y="199"/>
                </a:lnTo>
                <a:lnTo>
                  <a:pt x="285" y="199"/>
                </a:lnTo>
                <a:lnTo>
                  <a:pt x="282" y="187"/>
                </a:lnTo>
                <a:lnTo>
                  <a:pt x="276" y="177"/>
                </a:lnTo>
                <a:lnTo>
                  <a:pt x="269" y="168"/>
                </a:lnTo>
                <a:lnTo>
                  <a:pt x="260" y="159"/>
                </a:lnTo>
                <a:lnTo>
                  <a:pt x="251" y="153"/>
                </a:lnTo>
                <a:lnTo>
                  <a:pt x="239" y="148"/>
                </a:lnTo>
                <a:lnTo>
                  <a:pt x="228" y="145"/>
                </a:lnTo>
                <a:lnTo>
                  <a:pt x="215" y="144"/>
                </a:lnTo>
                <a:lnTo>
                  <a:pt x="215" y="144"/>
                </a:lnTo>
                <a:lnTo>
                  <a:pt x="203" y="145"/>
                </a:lnTo>
                <a:lnTo>
                  <a:pt x="191" y="148"/>
                </a:lnTo>
                <a:lnTo>
                  <a:pt x="180" y="153"/>
                </a:lnTo>
                <a:lnTo>
                  <a:pt x="170" y="159"/>
                </a:lnTo>
                <a:lnTo>
                  <a:pt x="162" y="168"/>
                </a:lnTo>
                <a:lnTo>
                  <a:pt x="155" y="177"/>
                </a:lnTo>
                <a:lnTo>
                  <a:pt x="149" y="187"/>
                </a:lnTo>
                <a:lnTo>
                  <a:pt x="144" y="199"/>
                </a:lnTo>
                <a:lnTo>
                  <a:pt x="53" y="199"/>
                </a:lnTo>
                <a:lnTo>
                  <a:pt x="53" y="291"/>
                </a:lnTo>
                <a:lnTo>
                  <a:pt x="53" y="291"/>
                </a:lnTo>
                <a:lnTo>
                  <a:pt x="42" y="295"/>
                </a:lnTo>
                <a:lnTo>
                  <a:pt x="32" y="301"/>
                </a:lnTo>
                <a:lnTo>
                  <a:pt x="23" y="309"/>
                </a:lnTo>
                <a:lnTo>
                  <a:pt x="15" y="316"/>
                </a:lnTo>
                <a:lnTo>
                  <a:pt x="8" y="327"/>
                </a:lnTo>
                <a:lnTo>
                  <a:pt x="3" y="337"/>
                </a:lnTo>
                <a:lnTo>
                  <a:pt x="0" y="349"/>
                </a:lnTo>
                <a:lnTo>
                  <a:pt x="0" y="361"/>
                </a:lnTo>
                <a:lnTo>
                  <a:pt x="0" y="361"/>
                </a:lnTo>
                <a:lnTo>
                  <a:pt x="2" y="375"/>
                </a:lnTo>
                <a:lnTo>
                  <a:pt x="5" y="388"/>
                </a:lnTo>
                <a:lnTo>
                  <a:pt x="12" y="400"/>
                </a:lnTo>
                <a:lnTo>
                  <a:pt x="21" y="412"/>
                </a:lnTo>
                <a:lnTo>
                  <a:pt x="32" y="420"/>
                </a:lnTo>
                <a:lnTo>
                  <a:pt x="44" y="427"/>
                </a:lnTo>
                <a:lnTo>
                  <a:pt x="57" y="432"/>
                </a:lnTo>
                <a:lnTo>
                  <a:pt x="72" y="433"/>
                </a:lnTo>
                <a:lnTo>
                  <a:pt x="72" y="433"/>
                </a:lnTo>
                <a:lnTo>
                  <a:pt x="86" y="432"/>
                </a:lnTo>
                <a:lnTo>
                  <a:pt x="99" y="427"/>
                </a:lnTo>
                <a:lnTo>
                  <a:pt x="111" y="420"/>
                </a:lnTo>
                <a:lnTo>
                  <a:pt x="122" y="412"/>
                </a:lnTo>
                <a:lnTo>
                  <a:pt x="131" y="400"/>
                </a:lnTo>
                <a:lnTo>
                  <a:pt x="138" y="388"/>
                </a:lnTo>
                <a:lnTo>
                  <a:pt x="141" y="375"/>
                </a:lnTo>
                <a:lnTo>
                  <a:pt x="143" y="361"/>
                </a:lnTo>
                <a:lnTo>
                  <a:pt x="143" y="361"/>
                </a:lnTo>
                <a:lnTo>
                  <a:pt x="143" y="348"/>
                </a:lnTo>
                <a:lnTo>
                  <a:pt x="140" y="337"/>
                </a:lnTo>
                <a:lnTo>
                  <a:pt x="134" y="327"/>
                </a:lnTo>
                <a:lnTo>
                  <a:pt x="128" y="316"/>
                </a:lnTo>
                <a:lnTo>
                  <a:pt x="120" y="307"/>
                </a:lnTo>
                <a:lnTo>
                  <a:pt x="111" y="301"/>
                </a:lnTo>
                <a:lnTo>
                  <a:pt x="101" y="295"/>
                </a:lnTo>
                <a:lnTo>
                  <a:pt x="89" y="291"/>
                </a:lnTo>
                <a:lnTo>
                  <a:pt x="89" y="235"/>
                </a:lnTo>
                <a:lnTo>
                  <a:pt x="144" y="235"/>
                </a:lnTo>
                <a:lnTo>
                  <a:pt x="144" y="235"/>
                </a:lnTo>
                <a:lnTo>
                  <a:pt x="149" y="246"/>
                </a:lnTo>
                <a:lnTo>
                  <a:pt x="155" y="256"/>
                </a:lnTo>
                <a:lnTo>
                  <a:pt x="162" y="265"/>
                </a:lnTo>
                <a:lnTo>
                  <a:pt x="170" y="274"/>
                </a:lnTo>
                <a:lnTo>
                  <a:pt x="180" y="280"/>
                </a:lnTo>
                <a:lnTo>
                  <a:pt x="191" y="285"/>
                </a:lnTo>
                <a:lnTo>
                  <a:pt x="203" y="288"/>
                </a:lnTo>
                <a:lnTo>
                  <a:pt x="215" y="289"/>
                </a:lnTo>
                <a:lnTo>
                  <a:pt x="215" y="289"/>
                </a:lnTo>
                <a:lnTo>
                  <a:pt x="228" y="288"/>
                </a:lnTo>
                <a:lnTo>
                  <a:pt x="239" y="285"/>
                </a:lnTo>
                <a:lnTo>
                  <a:pt x="251" y="280"/>
                </a:lnTo>
                <a:lnTo>
                  <a:pt x="260" y="274"/>
                </a:lnTo>
                <a:lnTo>
                  <a:pt x="269" y="265"/>
                </a:lnTo>
                <a:lnTo>
                  <a:pt x="276" y="256"/>
                </a:lnTo>
                <a:lnTo>
                  <a:pt x="282" y="246"/>
                </a:lnTo>
                <a:lnTo>
                  <a:pt x="285" y="235"/>
                </a:lnTo>
                <a:lnTo>
                  <a:pt x="377" y="235"/>
                </a:lnTo>
                <a:lnTo>
                  <a:pt x="377" y="142"/>
                </a:lnTo>
                <a:lnTo>
                  <a:pt x="377" y="142"/>
                </a:lnTo>
                <a:lnTo>
                  <a:pt x="389" y="139"/>
                </a:lnTo>
                <a:lnTo>
                  <a:pt x="399" y="133"/>
                </a:lnTo>
                <a:lnTo>
                  <a:pt x="408" y="126"/>
                </a:lnTo>
                <a:lnTo>
                  <a:pt x="416" y="117"/>
                </a:lnTo>
                <a:lnTo>
                  <a:pt x="423" y="108"/>
                </a:lnTo>
                <a:lnTo>
                  <a:pt x="428" y="97"/>
                </a:lnTo>
                <a:lnTo>
                  <a:pt x="431" y="85"/>
                </a:lnTo>
                <a:lnTo>
                  <a:pt x="432" y="73"/>
                </a:lnTo>
                <a:lnTo>
                  <a:pt x="432" y="73"/>
                </a:lnTo>
                <a:close/>
                <a:moveTo>
                  <a:pt x="107" y="361"/>
                </a:moveTo>
                <a:lnTo>
                  <a:pt x="107" y="361"/>
                </a:lnTo>
                <a:lnTo>
                  <a:pt x="107" y="367"/>
                </a:lnTo>
                <a:lnTo>
                  <a:pt x="104" y="375"/>
                </a:lnTo>
                <a:lnTo>
                  <a:pt x="101" y="381"/>
                </a:lnTo>
                <a:lnTo>
                  <a:pt x="96" y="387"/>
                </a:lnTo>
                <a:lnTo>
                  <a:pt x="92" y="390"/>
                </a:lnTo>
                <a:lnTo>
                  <a:pt x="86" y="394"/>
                </a:lnTo>
                <a:lnTo>
                  <a:pt x="78" y="396"/>
                </a:lnTo>
                <a:lnTo>
                  <a:pt x="72" y="397"/>
                </a:lnTo>
                <a:lnTo>
                  <a:pt x="72" y="397"/>
                </a:lnTo>
                <a:lnTo>
                  <a:pt x="65" y="396"/>
                </a:lnTo>
                <a:lnTo>
                  <a:pt x="57" y="394"/>
                </a:lnTo>
                <a:lnTo>
                  <a:pt x="51" y="390"/>
                </a:lnTo>
                <a:lnTo>
                  <a:pt x="47" y="387"/>
                </a:lnTo>
                <a:lnTo>
                  <a:pt x="42" y="381"/>
                </a:lnTo>
                <a:lnTo>
                  <a:pt x="39" y="375"/>
                </a:lnTo>
                <a:lnTo>
                  <a:pt x="36" y="367"/>
                </a:lnTo>
                <a:lnTo>
                  <a:pt x="36" y="361"/>
                </a:lnTo>
                <a:lnTo>
                  <a:pt x="36" y="361"/>
                </a:lnTo>
                <a:lnTo>
                  <a:pt x="36" y="354"/>
                </a:lnTo>
                <a:lnTo>
                  <a:pt x="39" y="346"/>
                </a:lnTo>
                <a:lnTo>
                  <a:pt x="42" y="340"/>
                </a:lnTo>
                <a:lnTo>
                  <a:pt x="47" y="336"/>
                </a:lnTo>
                <a:lnTo>
                  <a:pt x="51" y="331"/>
                </a:lnTo>
                <a:lnTo>
                  <a:pt x="57" y="328"/>
                </a:lnTo>
                <a:lnTo>
                  <a:pt x="65" y="325"/>
                </a:lnTo>
                <a:lnTo>
                  <a:pt x="72" y="325"/>
                </a:lnTo>
                <a:lnTo>
                  <a:pt x="72" y="325"/>
                </a:lnTo>
                <a:lnTo>
                  <a:pt x="78" y="325"/>
                </a:lnTo>
                <a:lnTo>
                  <a:pt x="86" y="328"/>
                </a:lnTo>
                <a:lnTo>
                  <a:pt x="92" y="331"/>
                </a:lnTo>
                <a:lnTo>
                  <a:pt x="96" y="336"/>
                </a:lnTo>
                <a:lnTo>
                  <a:pt x="101" y="340"/>
                </a:lnTo>
                <a:lnTo>
                  <a:pt x="104" y="346"/>
                </a:lnTo>
                <a:lnTo>
                  <a:pt x="107" y="354"/>
                </a:lnTo>
                <a:lnTo>
                  <a:pt x="107" y="361"/>
                </a:lnTo>
                <a:lnTo>
                  <a:pt x="107" y="361"/>
                </a:lnTo>
                <a:close/>
                <a:moveTo>
                  <a:pt x="89" y="309"/>
                </a:moveTo>
                <a:lnTo>
                  <a:pt x="89" y="309"/>
                </a:lnTo>
                <a:lnTo>
                  <a:pt x="89" y="309"/>
                </a:lnTo>
                <a:close/>
                <a:moveTo>
                  <a:pt x="215" y="253"/>
                </a:moveTo>
                <a:lnTo>
                  <a:pt x="215" y="253"/>
                </a:lnTo>
                <a:lnTo>
                  <a:pt x="207" y="253"/>
                </a:lnTo>
                <a:lnTo>
                  <a:pt x="201" y="250"/>
                </a:lnTo>
                <a:lnTo>
                  <a:pt x="195" y="247"/>
                </a:lnTo>
                <a:lnTo>
                  <a:pt x="189" y="243"/>
                </a:lnTo>
                <a:lnTo>
                  <a:pt x="185" y="237"/>
                </a:lnTo>
                <a:lnTo>
                  <a:pt x="182" y="231"/>
                </a:lnTo>
                <a:lnTo>
                  <a:pt x="179" y="223"/>
                </a:lnTo>
                <a:lnTo>
                  <a:pt x="179" y="217"/>
                </a:lnTo>
                <a:lnTo>
                  <a:pt x="179" y="217"/>
                </a:lnTo>
                <a:lnTo>
                  <a:pt x="179" y="210"/>
                </a:lnTo>
                <a:lnTo>
                  <a:pt x="182" y="202"/>
                </a:lnTo>
                <a:lnTo>
                  <a:pt x="185" y="196"/>
                </a:lnTo>
                <a:lnTo>
                  <a:pt x="189" y="190"/>
                </a:lnTo>
                <a:lnTo>
                  <a:pt x="195" y="186"/>
                </a:lnTo>
                <a:lnTo>
                  <a:pt x="201" y="183"/>
                </a:lnTo>
                <a:lnTo>
                  <a:pt x="207" y="181"/>
                </a:lnTo>
                <a:lnTo>
                  <a:pt x="215" y="180"/>
                </a:lnTo>
                <a:lnTo>
                  <a:pt x="215" y="180"/>
                </a:lnTo>
                <a:lnTo>
                  <a:pt x="222" y="181"/>
                </a:lnTo>
                <a:lnTo>
                  <a:pt x="230" y="183"/>
                </a:lnTo>
                <a:lnTo>
                  <a:pt x="236" y="186"/>
                </a:lnTo>
                <a:lnTo>
                  <a:pt x="242" y="190"/>
                </a:lnTo>
                <a:lnTo>
                  <a:pt x="246" y="196"/>
                </a:lnTo>
                <a:lnTo>
                  <a:pt x="249" y="202"/>
                </a:lnTo>
                <a:lnTo>
                  <a:pt x="251" y="210"/>
                </a:lnTo>
                <a:lnTo>
                  <a:pt x="252" y="217"/>
                </a:lnTo>
                <a:lnTo>
                  <a:pt x="252" y="217"/>
                </a:lnTo>
                <a:lnTo>
                  <a:pt x="251" y="223"/>
                </a:lnTo>
                <a:lnTo>
                  <a:pt x="249" y="231"/>
                </a:lnTo>
                <a:lnTo>
                  <a:pt x="246" y="237"/>
                </a:lnTo>
                <a:lnTo>
                  <a:pt x="242" y="243"/>
                </a:lnTo>
                <a:lnTo>
                  <a:pt x="236" y="247"/>
                </a:lnTo>
                <a:lnTo>
                  <a:pt x="230" y="250"/>
                </a:lnTo>
                <a:lnTo>
                  <a:pt x="222" y="253"/>
                </a:lnTo>
                <a:lnTo>
                  <a:pt x="215" y="253"/>
                </a:lnTo>
                <a:lnTo>
                  <a:pt x="215" y="253"/>
                </a:lnTo>
                <a:close/>
                <a:moveTo>
                  <a:pt x="359" y="109"/>
                </a:moveTo>
                <a:lnTo>
                  <a:pt x="359" y="109"/>
                </a:lnTo>
                <a:lnTo>
                  <a:pt x="351" y="108"/>
                </a:lnTo>
                <a:lnTo>
                  <a:pt x="345" y="106"/>
                </a:lnTo>
                <a:lnTo>
                  <a:pt x="339" y="103"/>
                </a:lnTo>
                <a:lnTo>
                  <a:pt x="333" y="99"/>
                </a:lnTo>
                <a:lnTo>
                  <a:pt x="329" y="93"/>
                </a:lnTo>
                <a:lnTo>
                  <a:pt x="326" y="87"/>
                </a:lnTo>
                <a:lnTo>
                  <a:pt x="324" y="79"/>
                </a:lnTo>
                <a:lnTo>
                  <a:pt x="323" y="73"/>
                </a:lnTo>
                <a:lnTo>
                  <a:pt x="323" y="73"/>
                </a:lnTo>
                <a:lnTo>
                  <a:pt x="324" y="66"/>
                </a:lnTo>
                <a:lnTo>
                  <a:pt x="326" y="58"/>
                </a:lnTo>
                <a:lnTo>
                  <a:pt x="329" y="52"/>
                </a:lnTo>
                <a:lnTo>
                  <a:pt x="333" y="46"/>
                </a:lnTo>
                <a:lnTo>
                  <a:pt x="339" y="42"/>
                </a:lnTo>
                <a:lnTo>
                  <a:pt x="345" y="39"/>
                </a:lnTo>
                <a:lnTo>
                  <a:pt x="351" y="37"/>
                </a:lnTo>
                <a:lnTo>
                  <a:pt x="359" y="36"/>
                </a:lnTo>
                <a:lnTo>
                  <a:pt x="359" y="36"/>
                </a:lnTo>
                <a:lnTo>
                  <a:pt x="366" y="37"/>
                </a:lnTo>
                <a:lnTo>
                  <a:pt x="374" y="39"/>
                </a:lnTo>
                <a:lnTo>
                  <a:pt x="380" y="42"/>
                </a:lnTo>
                <a:lnTo>
                  <a:pt x="384" y="46"/>
                </a:lnTo>
                <a:lnTo>
                  <a:pt x="389" y="52"/>
                </a:lnTo>
                <a:lnTo>
                  <a:pt x="393" y="58"/>
                </a:lnTo>
                <a:lnTo>
                  <a:pt x="395" y="66"/>
                </a:lnTo>
                <a:lnTo>
                  <a:pt x="395" y="73"/>
                </a:lnTo>
                <a:lnTo>
                  <a:pt x="395" y="73"/>
                </a:lnTo>
                <a:lnTo>
                  <a:pt x="395" y="79"/>
                </a:lnTo>
                <a:lnTo>
                  <a:pt x="393" y="87"/>
                </a:lnTo>
                <a:lnTo>
                  <a:pt x="389" y="93"/>
                </a:lnTo>
                <a:lnTo>
                  <a:pt x="384" y="99"/>
                </a:lnTo>
                <a:lnTo>
                  <a:pt x="380" y="103"/>
                </a:lnTo>
                <a:lnTo>
                  <a:pt x="374" y="106"/>
                </a:lnTo>
                <a:lnTo>
                  <a:pt x="366" y="108"/>
                </a:lnTo>
                <a:lnTo>
                  <a:pt x="359" y="109"/>
                </a:lnTo>
                <a:lnTo>
                  <a:pt x="359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62" name="Group 166"/>
          <p:cNvGrpSpPr/>
          <p:nvPr/>
        </p:nvGrpSpPr>
        <p:grpSpPr>
          <a:xfrm>
            <a:off x="1781433" y="1577855"/>
            <a:ext cx="418737" cy="390627"/>
            <a:chOff x="5029200" y="1192213"/>
            <a:chExt cx="685800" cy="639762"/>
          </a:xfrm>
          <a:solidFill>
            <a:schemeClr val="bg1"/>
          </a:solidFill>
        </p:grpSpPr>
        <p:sp>
          <p:nvSpPr>
            <p:cNvPr id="63" name="Freeform 278"/>
            <p:cNvSpPr>
              <a:spLocks noEditPoints="1"/>
            </p:cNvSpPr>
            <p:nvPr/>
          </p:nvSpPr>
          <p:spPr bwMode="auto">
            <a:xfrm>
              <a:off x="5029200" y="1554163"/>
              <a:ext cx="685800" cy="277812"/>
            </a:xfrm>
            <a:custGeom>
              <a:avLst/>
              <a:gdLst>
                <a:gd name="T0" fmla="*/ 269 w 432"/>
                <a:gd name="T1" fmla="*/ 0 h 175"/>
                <a:gd name="T2" fmla="*/ 258 w 432"/>
                <a:gd name="T3" fmla="*/ 1 h 175"/>
                <a:gd name="T4" fmla="*/ 242 w 432"/>
                <a:gd name="T5" fmla="*/ 7 h 175"/>
                <a:gd name="T6" fmla="*/ 230 w 432"/>
                <a:gd name="T7" fmla="*/ 21 h 175"/>
                <a:gd name="T8" fmla="*/ 222 w 432"/>
                <a:gd name="T9" fmla="*/ 37 h 175"/>
                <a:gd name="T10" fmla="*/ 221 w 432"/>
                <a:gd name="T11" fmla="*/ 66 h 175"/>
                <a:gd name="T12" fmla="*/ 95 w 432"/>
                <a:gd name="T13" fmla="*/ 66 h 175"/>
                <a:gd name="T14" fmla="*/ 95 w 432"/>
                <a:gd name="T15" fmla="*/ 18 h 175"/>
                <a:gd name="T16" fmla="*/ 93 w 432"/>
                <a:gd name="T17" fmla="*/ 13 h 175"/>
                <a:gd name="T18" fmla="*/ 87 w 432"/>
                <a:gd name="T19" fmla="*/ 10 h 175"/>
                <a:gd name="T20" fmla="*/ 5 w 432"/>
                <a:gd name="T21" fmla="*/ 79 h 175"/>
                <a:gd name="T22" fmla="*/ 2 w 432"/>
                <a:gd name="T23" fmla="*/ 84 h 175"/>
                <a:gd name="T24" fmla="*/ 2 w 432"/>
                <a:gd name="T25" fmla="*/ 93 h 175"/>
                <a:gd name="T26" fmla="*/ 84 w 432"/>
                <a:gd name="T27" fmla="*/ 163 h 175"/>
                <a:gd name="T28" fmla="*/ 87 w 432"/>
                <a:gd name="T29" fmla="*/ 165 h 175"/>
                <a:gd name="T30" fmla="*/ 93 w 432"/>
                <a:gd name="T31" fmla="*/ 163 h 175"/>
                <a:gd name="T32" fmla="*/ 95 w 432"/>
                <a:gd name="T33" fmla="*/ 123 h 175"/>
                <a:gd name="T34" fmla="*/ 95 w 432"/>
                <a:gd name="T35" fmla="*/ 109 h 175"/>
                <a:gd name="T36" fmla="*/ 221 w 432"/>
                <a:gd name="T37" fmla="*/ 129 h 175"/>
                <a:gd name="T38" fmla="*/ 222 w 432"/>
                <a:gd name="T39" fmla="*/ 138 h 175"/>
                <a:gd name="T40" fmla="*/ 230 w 432"/>
                <a:gd name="T41" fmla="*/ 156 h 175"/>
                <a:gd name="T42" fmla="*/ 242 w 432"/>
                <a:gd name="T43" fmla="*/ 168 h 175"/>
                <a:gd name="T44" fmla="*/ 258 w 432"/>
                <a:gd name="T45" fmla="*/ 175 h 175"/>
                <a:gd name="T46" fmla="*/ 386 w 432"/>
                <a:gd name="T47" fmla="*/ 175 h 175"/>
                <a:gd name="T48" fmla="*/ 395 w 432"/>
                <a:gd name="T49" fmla="*/ 175 h 175"/>
                <a:gd name="T50" fmla="*/ 411 w 432"/>
                <a:gd name="T51" fmla="*/ 168 h 175"/>
                <a:gd name="T52" fmla="*/ 425 w 432"/>
                <a:gd name="T53" fmla="*/ 156 h 175"/>
                <a:gd name="T54" fmla="*/ 431 w 432"/>
                <a:gd name="T55" fmla="*/ 138 h 175"/>
                <a:gd name="T56" fmla="*/ 432 w 432"/>
                <a:gd name="T57" fmla="*/ 46 h 175"/>
                <a:gd name="T58" fmla="*/ 431 w 432"/>
                <a:gd name="T59" fmla="*/ 37 h 175"/>
                <a:gd name="T60" fmla="*/ 425 w 432"/>
                <a:gd name="T61" fmla="*/ 21 h 175"/>
                <a:gd name="T62" fmla="*/ 411 w 432"/>
                <a:gd name="T63" fmla="*/ 7 h 175"/>
                <a:gd name="T64" fmla="*/ 395 w 432"/>
                <a:gd name="T65" fmla="*/ 1 h 175"/>
                <a:gd name="T66" fmla="*/ 386 w 432"/>
                <a:gd name="T67" fmla="*/ 0 h 175"/>
                <a:gd name="T68" fmla="*/ 390 w 432"/>
                <a:gd name="T69" fmla="*/ 123 h 175"/>
                <a:gd name="T70" fmla="*/ 387 w 432"/>
                <a:gd name="T71" fmla="*/ 132 h 175"/>
                <a:gd name="T72" fmla="*/ 380 w 432"/>
                <a:gd name="T73" fmla="*/ 135 h 175"/>
                <a:gd name="T74" fmla="*/ 275 w 432"/>
                <a:gd name="T75" fmla="*/ 135 h 175"/>
                <a:gd name="T76" fmla="*/ 266 w 432"/>
                <a:gd name="T77" fmla="*/ 132 h 175"/>
                <a:gd name="T78" fmla="*/ 263 w 432"/>
                <a:gd name="T79" fmla="*/ 123 h 175"/>
                <a:gd name="T80" fmla="*/ 263 w 432"/>
                <a:gd name="T81" fmla="*/ 52 h 175"/>
                <a:gd name="T82" fmla="*/ 266 w 432"/>
                <a:gd name="T83" fmla="*/ 45 h 175"/>
                <a:gd name="T84" fmla="*/ 275 w 432"/>
                <a:gd name="T85" fmla="*/ 40 h 175"/>
                <a:gd name="T86" fmla="*/ 380 w 432"/>
                <a:gd name="T87" fmla="*/ 40 h 175"/>
                <a:gd name="T88" fmla="*/ 387 w 432"/>
                <a:gd name="T89" fmla="*/ 45 h 175"/>
                <a:gd name="T90" fmla="*/ 390 w 432"/>
                <a:gd name="T91" fmla="*/ 5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2" h="175">
                  <a:moveTo>
                    <a:pt x="386" y="0"/>
                  </a:moveTo>
                  <a:lnTo>
                    <a:pt x="269" y="0"/>
                  </a:lnTo>
                  <a:lnTo>
                    <a:pt x="269" y="0"/>
                  </a:lnTo>
                  <a:lnTo>
                    <a:pt x="258" y="1"/>
                  </a:lnTo>
                  <a:lnTo>
                    <a:pt x="249" y="3"/>
                  </a:lnTo>
                  <a:lnTo>
                    <a:pt x="242" y="7"/>
                  </a:lnTo>
                  <a:lnTo>
                    <a:pt x="234" y="13"/>
                  </a:lnTo>
                  <a:lnTo>
                    <a:pt x="230" y="21"/>
                  </a:lnTo>
                  <a:lnTo>
                    <a:pt x="225" y="28"/>
                  </a:lnTo>
                  <a:lnTo>
                    <a:pt x="222" y="37"/>
                  </a:lnTo>
                  <a:lnTo>
                    <a:pt x="221" y="46"/>
                  </a:lnTo>
                  <a:lnTo>
                    <a:pt x="221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52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7" y="10"/>
                  </a:lnTo>
                  <a:lnTo>
                    <a:pt x="84" y="13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2" y="84"/>
                  </a:lnTo>
                  <a:lnTo>
                    <a:pt x="0" y="88"/>
                  </a:lnTo>
                  <a:lnTo>
                    <a:pt x="2" y="93"/>
                  </a:lnTo>
                  <a:lnTo>
                    <a:pt x="5" y="97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7" y="165"/>
                  </a:lnTo>
                  <a:lnTo>
                    <a:pt x="92" y="165"/>
                  </a:lnTo>
                  <a:lnTo>
                    <a:pt x="93" y="163"/>
                  </a:lnTo>
                  <a:lnTo>
                    <a:pt x="95" y="157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5" y="109"/>
                  </a:lnTo>
                  <a:lnTo>
                    <a:pt x="221" y="10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2" y="138"/>
                  </a:lnTo>
                  <a:lnTo>
                    <a:pt x="225" y="147"/>
                  </a:lnTo>
                  <a:lnTo>
                    <a:pt x="230" y="156"/>
                  </a:lnTo>
                  <a:lnTo>
                    <a:pt x="234" y="162"/>
                  </a:lnTo>
                  <a:lnTo>
                    <a:pt x="242" y="168"/>
                  </a:lnTo>
                  <a:lnTo>
                    <a:pt x="249" y="172"/>
                  </a:lnTo>
                  <a:lnTo>
                    <a:pt x="258" y="175"/>
                  </a:lnTo>
                  <a:lnTo>
                    <a:pt x="267" y="175"/>
                  </a:lnTo>
                  <a:lnTo>
                    <a:pt x="386" y="175"/>
                  </a:lnTo>
                  <a:lnTo>
                    <a:pt x="386" y="175"/>
                  </a:lnTo>
                  <a:lnTo>
                    <a:pt x="395" y="175"/>
                  </a:lnTo>
                  <a:lnTo>
                    <a:pt x="404" y="172"/>
                  </a:lnTo>
                  <a:lnTo>
                    <a:pt x="411" y="168"/>
                  </a:lnTo>
                  <a:lnTo>
                    <a:pt x="419" y="162"/>
                  </a:lnTo>
                  <a:lnTo>
                    <a:pt x="425" y="156"/>
                  </a:lnTo>
                  <a:lnTo>
                    <a:pt x="429" y="147"/>
                  </a:lnTo>
                  <a:lnTo>
                    <a:pt x="431" y="138"/>
                  </a:lnTo>
                  <a:lnTo>
                    <a:pt x="432" y="129"/>
                  </a:lnTo>
                  <a:lnTo>
                    <a:pt x="432" y="46"/>
                  </a:lnTo>
                  <a:lnTo>
                    <a:pt x="432" y="46"/>
                  </a:lnTo>
                  <a:lnTo>
                    <a:pt x="431" y="37"/>
                  </a:lnTo>
                  <a:lnTo>
                    <a:pt x="429" y="28"/>
                  </a:lnTo>
                  <a:lnTo>
                    <a:pt x="425" y="21"/>
                  </a:lnTo>
                  <a:lnTo>
                    <a:pt x="419" y="13"/>
                  </a:lnTo>
                  <a:lnTo>
                    <a:pt x="411" y="7"/>
                  </a:lnTo>
                  <a:lnTo>
                    <a:pt x="404" y="3"/>
                  </a:lnTo>
                  <a:lnTo>
                    <a:pt x="395" y="1"/>
                  </a:lnTo>
                  <a:lnTo>
                    <a:pt x="386" y="0"/>
                  </a:lnTo>
                  <a:lnTo>
                    <a:pt x="386" y="0"/>
                  </a:lnTo>
                  <a:close/>
                  <a:moveTo>
                    <a:pt x="390" y="123"/>
                  </a:moveTo>
                  <a:lnTo>
                    <a:pt x="390" y="123"/>
                  </a:lnTo>
                  <a:lnTo>
                    <a:pt x="390" y="127"/>
                  </a:lnTo>
                  <a:lnTo>
                    <a:pt x="387" y="132"/>
                  </a:lnTo>
                  <a:lnTo>
                    <a:pt x="384" y="133"/>
                  </a:lnTo>
                  <a:lnTo>
                    <a:pt x="380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0" y="133"/>
                  </a:lnTo>
                  <a:lnTo>
                    <a:pt x="266" y="132"/>
                  </a:lnTo>
                  <a:lnTo>
                    <a:pt x="263" y="127"/>
                  </a:lnTo>
                  <a:lnTo>
                    <a:pt x="263" y="123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3" y="48"/>
                  </a:lnTo>
                  <a:lnTo>
                    <a:pt x="266" y="45"/>
                  </a:lnTo>
                  <a:lnTo>
                    <a:pt x="270" y="42"/>
                  </a:lnTo>
                  <a:lnTo>
                    <a:pt x="275" y="40"/>
                  </a:lnTo>
                  <a:lnTo>
                    <a:pt x="380" y="40"/>
                  </a:lnTo>
                  <a:lnTo>
                    <a:pt x="380" y="40"/>
                  </a:lnTo>
                  <a:lnTo>
                    <a:pt x="384" y="42"/>
                  </a:lnTo>
                  <a:lnTo>
                    <a:pt x="387" y="45"/>
                  </a:lnTo>
                  <a:lnTo>
                    <a:pt x="390" y="48"/>
                  </a:lnTo>
                  <a:lnTo>
                    <a:pt x="390" y="52"/>
                  </a:lnTo>
                  <a:lnTo>
                    <a:pt x="39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4" name="Freeform 279"/>
            <p:cNvSpPr>
              <a:spLocks noEditPoints="1"/>
            </p:cNvSpPr>
            <p:nvPr/>
          </p:nvSpPr>
          <p:spPr bwMode="auto">
            <a:xfrm>
              <a:off x="5029200" y="1192213"/>
              <a:ext cx="685800" cy="280987"/>
            </a:xfrm>
            <a:custGeom>
              <a:avLst/>
              <a:gdLst>
                <a:gd name="T0" fmla="*/ 165 w 432"/>
                <a:gd name="T1" fmla="*/ 177 h 177"/>
                <a:gd name="T2" fmla="*/ 174 w 432"/>
                <a:gd name="T3" fmla="*/ 175 h 177"/>
                <a:gd name="T4" fmla="*/ 191 w 432"/>
                <a:gd name="T5" fmla="*/ 169 h 177"/>
                <a:gd name="T6" fmla="*/ 204 w 432"/>
                <a:gd name="T7" fmla="*/ 156 h 177"/>
                <a:gd name="T8" fmla="*/ 210 w 432"/>
                <a:gd name="T9" fmla="*/ 139 h 177"/>
                <a:gd name="T10" fmla="*/ 212 w 432"/>
                <a:gd name="T11" fmla="*/ 111 h 177"/>
                <a:gd name="T12" fmla="*/ 338 w 432"/>
                <a:gd name="T13" fmla="*/ 111 h 177"/>
                <a:gd name="T14" fmla="*/ 338 w 432"/>
                <a:gd name="T15" fmla="*/ 159 h 177"/>
                <a:gd name="T16" fmla="*/ 339 w 432"/>
                <a:gd name="T17" fmla="*/ 163 h 177"/>
                <a:gd name="T18" fmla="*/ 345 w 432"/>
                <a:gd name="T19" fmla="*/ 166 h 177"/>
                <a:gd name="T20" fmla="*/ 428 w 432"/>
                <a:gd name="T21" fmla="*/ 97 h 177"/>
                <a:gd name="T22" fmla="*/ 431 w 432"/>
                <a:gd name="T23" fmla="*/ 93 h 177"/>
                <a:gd name="T24" fmla="*/ 431 w 432"/>
                <a:gd name="T25" fmla="*/ 84 h 177"/>
                <a:gd name="T26" fmla="*/ 348 w 432"/>
                <a:gd name="T27" fmla="*/ 13 h 177"/>
                <a:gd name="T28" fmla="*/ 345 w 432"/>
                <a:gd name="T29" fmla="*/ 12 h 177"/>
                <a:gd name="T30" fmla="*/ 339 w 432"/>
                <a:gd name="T31" fmla="*/ 13 h 177"/>
                <a:gd name="T32" fmla="*/ 338 w 432"/>
                <a:gd name="T33" fmla="*/ 54 h 177"/>
                <a:gd name="T34" fmla="*/ 338 w 432"/>
                <a:gd name="T35" fmla="*/ 67 h 177"/>
                <a:gd name="T36" fmla="*/ 212 w 432"/>
                <a:gd name="T37" fmla="*/ 48 h 177"/>
                <a:gd name="T38" fmla="*/ 210 w 432"/>
                <a:gd name="T39" fmla="*/ 37 h 177"/>
                <a:gd name="T40" fmla="*/ 204 w 432"/>
                <a:gd name="T41" fmla="*/ 21 h 177"/>
                <a:gd name="T42" fmla="*/ 191 w 432"/>
                <a:gd name="T43" fmla="*/ 9 h 177"/>
                <a:gd name="T44" fmla="*/ 174 w 432"/>
                <a:gd name="T45" fmla="*/ 1 h 177"/>
                <a:gd name="T46" fmla="*/ 47 w 432"/>
                <a:gd name="T47" fmla="*/ 0 h 177"/>
                <a:gd name="T48" fmla="*/ 38 w 432"/>
                <a:gd name="T49" fmla="*/ 1 h 177"/>
                <a:gd name="T50" fmla="*/ 21 w 432"/>
                <a:gd name="T51" fmla="*/ 9 h 177"/>
                <a:gd name="T52" fmla="*/ 8 w 432"/>
                <a:gd name="T53" fmla="*/ 21 h 177"/>
                <a:gd name="T54" fmla="*/ 2 w 432"/>
                <a:gd name="T55" fmla="*/ 37 h 177"/>
                <a:gd name="T56" fmla="*/ 0 w 432"/>
                <a:gd name="T57" fmla="*/ 130 h 177"/>
                <a:gd name="T58" fmla="*/ 2 w 432"/>
                <a:gd name="T59" fmla="*/ 139 h 177"/>
                <a:gd name="T60" fmla="*/ 8 w 432"/>
                <a:gd name="T61" fmla="*/ 156 h 177"/>
                <a:gd name="T62" fmla="*/ 21 w 432"/>
                <a:gd name="T63" fmla="*/ 169 h 177"/>
                <a:gd name="T64" fmla="*/ 38 w 432"/>
                <a:gd name="T65" fmla="*/ 175 h 177"/>
                <a:gd name="T66" fmla="*/ 47 w 432"/>
                <a:gd name="T67" fmla="*/ 177 h 177"/>
                <a:gd name="T68" fmla="*/ 42 w 432"/>
                <a:gd name="T69" fmla="*/ 54 h 177"/>
                <a:gd name="T70" fmla="*/ 45 w 432"/>
                <a:gd name="T71" fmla="*/ 45 h 177"/>
                <a:gd name="T72" fmla="*/ 53 w 432"/>
                <a:gd name="T73" fmla="*/ 42 h 177"/>
                <a:gd name="T74" fmla="*/ 159 w 432"/>
                <a:gd name="T75" fmla="*/ 42 h 177"/>
                <a:gd name="T76" fmla="*/ 167 w 432"/>
                <a:gd name="T77" fmla="*/ 45 h 177"/>
                <a:gd name="T78" fmla="*/ 170 w 432"/>
                <a:gd name="T79" fmla="*/ 54 h 177"/>
                <a:gd name="T80" fmla="*/ 170 w 432"/>
                <a:gd name="T81" fmla="*/ 124 h 177"/>
                <a:gd name="T82" fmla="*/ 167 w 432"/>
                <a:gd name="T83" fmla="*/ 132 h 177"/>
                <a:gd name="T84" fmla="*/ 159 w 432"/>
                <a:gd name="T85" fmla="*/ 135 h 177"/>
                <a:gd name="T86" fmla="*/ 53 w 432"/>
                <a:gd name="T87" fmla="*/ 135 h 177"/>
                <a:gd name="T88" fmla="*/ 45 w 432"/>
                <a:gd name="T89" fmla="*/ 132 h 177"/>
                <a:gd name="T90" fmla="*/ 42 w 432"/>
                <a:gd name="T91" fmla="*/ 12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2" h="177">
                  <a:moveTo>
                    <a:pt x="47" y="177"/>
                  </a:moveTo>
                  <a:lnTo>
                    <a:pt x="165" y="177"/>
                  </a:lnTo>
                  <a:lnTo>
                    <a:pt x="165" y="177"/>
                  </a:lnTo>
                  <a:lnTo>
                    <a:pt x="174" y="175"/>
                  </a:lnTo>
                  <a:lnTo>
                    <a:pt x="183" y="172"/>
                  </a:lnTo>
                  <a:lnTo>
                    <a:pt x="191" y="169"/>
                  </a:lnTo>
                  <a:lnTo>
                    <a:pt x="198" y="163"/>
                  </a:lnTo>
                  <a:lnTo>
                    <a:pt x="204" y="156"/>
                  </a:lnTo>
                  <a:lnTo>
                    <a:pt x="207" y="148"/>
                  </a:lnTo>
                  <a:lnTo>
                    <a:pt x="210" y="139"/>
                  </a:lnTo>
                  <a:lnTo>
                    <a:pt x="212" y="130"/>
                  </a:lnTo>
                  <a:lnTo>
                    <a:pt x="212" y="111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8" y="124"/>
                  </a:lnTo>
                  <a:lnTo>
                    <a:pt x="338" y="159"/>
                  </a:lnTo>
                  <a:lnTo>
                    <a:pt x="338" y="159"/>
                  </a:lnTo>
                  <a:lnTo>
                    <a:pt x="339" y="163"/>
                  </a:lnTo>
                  <a:lnTo>
                    <a:pt x="341" y="166"/>
                  </a:lnTo>
                  <a:lnTo>
                    <a:pt x="345" y="166"/>
                  </a:lnTo>
                  <a:lnTo>
                    <a:pt x="348" y="163"/>
                  </a:lnTo>
                  <a:lnTo>
                    <a:pt x="428" y="97"/>
                  </a:lnTo>
                  <a:lnTo>
                    <a:pt x="428" y="97"/>
                  </a:lnTo>
                  <a:lnTo>
                    <a:pt x="431" y="93"/>
                  </a:lnTo>
                  <a:lnTo>
                    <a:pt x="432" y="88"/>
                  </a:lnTo>
                  <a:lnTo>
                    <a:pt x="431" y="84"/>
                  </a:lnTo>
                  <a:lnTo>
                    <a:pt x="428" y="79"/>
                  </a:lnTo>
                  <a:lnTo>
                    <a:pt x="348" y="13"/>
                  </a:lnTo>
                  <a:lnTo>
                    <a:pt x="348" y="13"/>
                  </a:lnTo>
                  <a:lnTo>
                    <a:pt x="345" y="12"/>
                  </a:lnTo>
                  <a:lnTo>
                    <a:pt x="341" y="12"/>
                  </a:lnTo>
                  <a:lnTo>
                    <a:pt x="339" y="13"/>
                  </a:lnTo>
                  <a:lnTo>
                    <a:pt x="338" y="18"/>
                  </a:lnTo>
                  <a:lnTo>
                    <a:pt x="338" y="54"/>
                  </a:lnTo>
                  <a:lnTo>
                    <a:pt x="338" y="54"/>
                  </a:lnTo>
                  <a:lnTo>
                    <a:pt x="338" y="67"/>
                  </a:lnTo>
                  <a:lnTo>
                    <a:pt x="212" y="67"/>
                  </a:lnTo>
                  <a:lnTo>
                    <a:pt x="212" y="48"/>
                  </a:lnTo>
                  <a:lnTo>
                    <a:pt x="212" y="48"/>
                  </a:lnTo>
                  <a:lnTo>
                    <a:pt x="210" y="37"/>
                  </a:lnTo>
                  <a:lnTo>
                    <a:pt x="207" y="28"/>
                  </a:lnTo>
                  <a:lnTo>
                    <a:pt x="204" y="21"/>
                  </a:lnTo>
                  <a:lnTo>
                    <a:pt x="198" y="15"/>
                  </a:lnTo>
                  <a:lnTo>
                    <a:pt x="191" y="9"/>
                  </a:lnTo>
                  <a:lnTo>
                    <a:pt x="183" y="4"/>
                  </a:lnTo>
                  <a:lnTo>
                    <a:pt x="174" y="1"/>
                  </a:lnTo>
                  <a:lnTo>
                    <a:pt x="16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5" y="28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39"/>
                  </a:lnTo>
                  <a:lnTo>
                    <a:pt x="5" y="148"/>
                  </a:lnTo>
                  <a:lnTo>
                    <a:pt x="8" y="156"/>
                  </a:lnTo>
                  <a:lnTo>
                    <a:pt x="14" y="163"/>
                  </a:lnTo>
                  <a:lnTo>
                    <a:pt x="21" y="169"/>
                  </a:lnTo>
                  <a:lnTo>
                    <a:pt x="29" y="172"/>
                  </a:lnTo>
                  <a:lnTo>
                    <a:pt x="38" y="175"/>
                  </a:lnTo>
                  <a:lnTo>
                    <a:pt x="47" y="177"/>
                  </a:lnTo>
                  <a:lnTo>
                    <a:pt x="47" y="177"/>
                  </a:lnTo>
                  <a:close/>
                  <a:moveTo>
                    <a:pt x="42" y="54"/>
                  </a:moveTo>
                  <a:lnTo>
                    <a:pt x="42" y="54"/>
                  </a:lnTo>
                  <a:lnTo>
                    <a:pt x="42" y="49"/>
                  </a:lnTo>
                  <a:lnTo>
                    <a:pt x="45" y="45"/>
                  </a:lnTo>
                  <a:lnTo>
                    <a:pt x="48" y="43"/>
                  </a:lnTo>
                  <a:lnTo>
                    <a:pt x="53" y="42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64" y="43"/>
                  </a:lnTo>
                  <a:lnTo>
                    <a:pt x="167" y="45"/>
                  </a:lnTo>
                  <a:lnTo>
                    <a:pt x="170" y="49"/>
                  </a:lnTo>
                  <a:lnTo>
                    <a:pt x="170" y="5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9"/>
                  </a:lnTo>
                  <a:lnTo>
                    <a:pt x="167" y="132"/>
                  </a:lnTo>
                  <a:lnTo>
                    <a:pt x="164" y="135"/>
                  </a:lnTo>
                  <a:lnTo>
                    <a:pt x="159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48" y="135"/>
                  </a:lnTo>
                  <a:lnTo>
                    <a:pt x="45" y="132"/>
                  </a:lnTo>
                  <a:lnTo>
                    <a:pt x="42" y="129"/>
                  </a:lnTo>
                  <a:lnTo>
                    <a:pt x="42" y="124"/>
                  </a:lnTo>
                  <a:lnTo>
                    <a:pt x="4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65" name="Group 179"/>
          <p:cNvGrpSpPr/>
          <p:nvPr/>
        </p:nvGrpSpPr>
        <p:grpSpPr>
          <a:xfrm>
            <a:off x="1771850" y="3772060"/>
            <a:ext cx="401332" cy="434093"/>
            <a:chOff x="7150100" y="1187450"/>
            <a:chExt cx="622300" cy="673100"/>
          </a:xfrm>
          <a:solidFill>
            <a:schemeClr val="bg1"/>
          </a:solidFill>
        </p:grpSpPr>
        <p:sp>
          <p:nvSpPr>
            <p:cNvPr id="66" name="Freeform 297"/>
            <p:cNvSpPr>
              <a:spLocks noEditPoints="1"/>
            </p:cNvSpPr>
            <p:nvPr/>
          </p:nvSpPr>
          <p:spPr bwMode="auto">
            <a:xfrm>
              <a:off x="7150100" y="1187450"/>
              <a:ext cx="622300" cy="673100"/>
            </a:xfrm>
            <a:custGeom>
              <a:avLst/>
              <a:gdLst>
                <a:gd name="T0" fmla="*/ 326 w 392"/>
                <a:gd name="T1" fmla="*/ 35 h 424"/>
                <a:gd name="T2" fmla="*/ 326 w 392"/>
                <a:gd name="T3" fmla="*/ 21 h 424"/>
                <a:gd name="T4" fmla="*/ 320 w 392"/>
                <a:gd name="T5" fmla="*/ 6 h 424"/>
                <a:gd name="T6" fmla="*/ 305 w 392"/>
                <a:gd name="T7" fmla="*/ 0 h 424"/>
                <a:gd name="T8" fmla="*/ 296 w 392"/>
                <a:gd name="T9" fmla="*/ 1 h 424"/>
                <a:gd name="T10" fmla="*/ 286 w 392"/>
                <a:gd name="T11" fmla="*/ 13 h 424"/>
                <a:gd name="T12" fmla="*/ 284 w 392"/>
                <a:gd name="T13" fmla="*/ 35 h 424"/>
                <a:gd name="T14" fmla="*/ 215 w 392"/>
                <a:gd name="T15" fmla="*/ 21 h 424"/>
                <a:gd name="T16" fmla="*/ 214 w 392"/>
                <a:gd name="T17" fmla="*/ 13 h 424"/>
                <a:gd name="T18" fmla="*/ 203 w 392"/>
                <a:gd name="T19" fmla="*/ 1 h 424"/>
                <a:gd name="T20" fmla="*/ 196 w 392"/>
                <a:gd name="T21" fmla="*/ 0 h 424"/>
                <a:gd name="T22" fmla="*/ 181 w 392"/>
                <a:gd name="T23" fmla="*/ 6 h 424"/>
                <a:gd name="T24" fmla="*/ 175 w 392"/>
                <a:gd name="T25" fmla="*/ 21 h 424"/>
                <a:gd name="T26" fmla="*/ 108 w 392"/>
                <a:gd name="T27" fmla="*/ 35 h 424"/>
                <a:gd name="T28" fmla="*/ 108 w 392"/>
                <a:gd name="T29" fmla="*/ 21 h 424"/>
                <a:gd name="T30" fmla="*/ 102 w 392"/>
                <a:gd name="T31" fmla="*/ 6 h 424"/>
                <a:gd name="T32" fmla="*/ 87 w 392"/>
                <a:gd name="T33" fmla="*/ 0 h 424"/>
                <a:gd name="T34" fmla="*/ 78 w 392"/>
                <a:gd name="T35" fmla="*/ 1 h 424"/>
                <a:gd name="T36" fmla="*/ 68 w 392"/>
                <a:gd name="T37" fmla="*/ 13 h 424"/>
                <a:gd name="T38" fmla="*/ 66 w 392"/>
                <a:gd name="T39" fmla="*/ 35 h 424"/>
                <a:gd name="T40" fmla="*/ 43 w 392"/>
                <a:gd name="T41" fmla="*/ 35 h 424"/>
                <a:gd name="T42" fmla="*/ 27 w 392"/>
                <a:gd name="T43" fmla="*/ 40 h 424"/>
                <a:gd name="T44" fmla="*/ 13 w 392"/>
                <a:gd name="T45" fmla="*/ 49 h 424"/>
                <a:gd name="T46" fmla="*/ 3 w 392"/>
                <a:gd name="T47" fmla="*/ 62 h 424"/>
                <a:gd name="T48" fmla="*/ 0 w 392"/>
                <a:gd name="T49" fmla="*/ 78 h 424"/>
                <a:gd name="T50" fmla="*/ 0 w 392"/>
                <a:gd name="T51" fmla="*/ 381 h 424"/>
                <a:gd name="T52" fmla="*/ 3 w 392"/>
                <a:gd name="T53" fmla="*/ 398 h 424"/>
                <a:gd name="T54" fmla="*/ 13 w 392"/>
                <a:gd name="T55" fmla="*/ 412 h 424"/>
                <a:gd name="T56" fmla="*/ 27 w 392"/>
                <a:gd name="T57" fmla="*/ 421 h 424"/>
                <a:gd name="T58" fmla="*/ 43 w 392"/>
                <a:gd name="T59" fmla="*/ 424 h 424"/>
                <a:gd name="T60" fmla="*/ 349 w 392"/>
                <a:gd name="T61" fmla="*/ 424 h 424"/>
                <a:gd name="T62" fmla="*/ 365 w 392"/>
                <a:gd name="T63" fmla="*/ 421 h 424"/>
                <a:gd name="T64" fmla="*/ 379 w 392"/>
                <a:gd name="T65" fmla="*/ 412 h 424"/>
                <a:gd name="T66" fmla="*/ 388 w 392"/>
                <a:gd name="T67" fmla="*/ 398 h 424"/>
                <a:gd name="T68" fmla="*/ 392 w 392"/>
                <a:gd name="T69" fmla="*/ 381 h 424"/>
                <a:gd name="T70" fmla="*/ 392 w 392"/>
                <a:gd name="T71" fmla="*/ 78 h 424"/>
                <a:gd name="T72" fmla="*/ 388 w 392"/>
                <a:gd name="T73" fmla="*/ 62 h 424"/>
                <a:gd name="T74" fmla="*/ 379 w 392"/>
                <a:gd name="T75" fmla="*/ 49 h 424"/>
                <a:gd name="T76" fmla="*/ 365 w 392"/>
                <a:gd name="T77" fmla="*/ 40 h 424"/>
                <a:gd name="T78" fmla="*/ 349 w 392"/>
                <a:gd name="T79" fmla="*/ 35 h 424"/>
                <a:gd name="T80" fmla="*/ 349 w 392"/>
                <a:gd name="T81" fmla="*/ 378 h 424"/>
                <a:gd name="T82" fmla="*/ 43 w 392"/>
                <a:gd name="T83" fmla="*/ 81 h 424"/>
                <a:gd name="T84" fmla="*/ 66 w 392"/>
                <a:gd name="T85" fmla="*/ 96 h 424"/>
                <a:gd name="T86" fmla="*/ 68 w 392"/>
                <a:gd name="T87" fmla="*/ 103 h 424"/>
                <a:gd name="T88" fmla="*/ 78 w 392"/>
                <a:gd name="T89" fmla="*/ 115 h 424"/>
                <a:gd name="T90" fmla="*/ 87 w 392"/>
                <a:gd name="T91" fmla="*/ 116 h 424"/>
                <a:gd name="T92" fmla="*/ 102 w 392"/>
                <a:gd name="T93" fmla="*/ 110 h 424"/>
                <a:gd name="T94" fmla="*/ 108 w 392"/>
                <a:gd name="T95" fmla="*/ 96 h 424"/>
                <a:gd name="T96" fmla="*/ 175 w 392"/>
                <a:gd name="T97" fmla="*/ 81 h 424"/>
                <a:gd name="T98" fmla="*/ 175 w 392"/>
                <a:gd name="T99" fmla="*/ 96 h 424"/>
                <a:gd name="T100" fmla="*/ 181 w 392"/>
                <a:gd name="T101" fmla="*/ 110 h 424"/>
                <a:gd name="T102" fmla="*/ 196 w 392"/>
                <a:gd name="T103" fmla="*/ 116 h 424"/>
                <a:gd name="T104" fmla="*/ 203 w 392"/>
                <a:gd name="T105" fmla="*/ 115 h 424"/>
                <a:gd name="T106" fmla="*/ 214 w 392"/>
                <a:gd name="T107" fmla="*/ 103 h 424"/>
                <a:gd name="T108" fmla="*/ 215 w 392"/>
                <a:gd name="T109" fmla="*/ 81 h 424"/>
                <a:gd name="T110" fmla="*/ 284 w 392"/>
                <a:gd name="T111" fmla="*/ 96 h 424"/>
                <a:gd name="T112" fmla="*/ 286 w 392"/>
                <a:gd name="T113" fmla="*/ 103 h 424"/>
                <a:gd name="T114" fmla="*/ 296 w 392"/>
                <a:gd name="T115" fmla="*/ 115 h 424"/>
                <a:gd name="T116" fmla="*/ 305 w 392"/>
                <a:gd name="T117" fmla="*/ 116 h 424"/>
                <a:gd name="T118" fmla="*/ 320 w 392"/>
                <a:gd name="T119" fmla="*/ 110 h 424"/>
                <a:gd name="T120" fmla="*/ 326 w 392"/>
                <a:gd name="T121" fmla="*/ 96 h 424"/>
                <a:gd name="T122" fmla="*/ 349 w 392"/>
                <a:gd name="T123" fmla="*/ 8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2" h="424">
                  <a:moveTo>
                    <a:pt x="349" y="35"/>
                  </a:moveTo>
                  <a:lnTo>
                    <a:pt x="326" y="35"/>
                  </a:lnTo>
                  <a:lnTo>
                    <a:pt x="326" y="21"/>
                  </a:lnTo>
                  <a:lnTo>
                    <a:pt x="326" y="21"/>
                  </a:lnTo>
                  <a:lnTo>
                    <a:pt x="323" y="13"/>
                  </a:lnTo>
                  <a:lnTo>
                    <a:pt x="320" y="6"/>
                  </a:lnTo>
                  <a:lnTo>
                    <a:pt x="312" y="1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96" y="1"/>
                  </a:lnTo>
                  <a:lnTo>
                    <a:pt x="290" y="6"/>
                  </a:lnTo>
                  <a:lnTo>
                    <a:pt x="286" y="13"/>
                  </a:lnTo>
                  <a:lnTo>
                    <a:pt x="284" y="21"/>
                  </a:lnTo>
                  <a:lnTo>
                    <a:pt x="284" y="35"/>
                  </a:lnTo>
                  <a:lnTo>
                    <a:pt x="215" y="35"/>
                  </a:lnTo>
                  <a:lnTo>
                    <a:pt x="215" y="21"/>
                  </a:lnTo>
                  <a:lnTo>
                    <a:pt x="215" y="21"/>
                  </a:lnTo>
                  <a:lnTo>
                    <a:pt x="214" y="13"/>
                  </a:lnTo>
                  <a:lnTo>
                    <a:pt x="209" y="6"/>
                  </a:lnTo>
                  <a:lnTo>
                    <a:pt x="203" y="1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7" y="1"/>
                  </a:lnTo>
                  <a:lnTo>
                    <a:pt x="181" y="6"/>
                  </a:lnTo>
                  <a:lnTo>
                    <a:pt x="177" y="13"/>
                  </a:lnTo>
                  <a:lnTo>
                    <a:pt x="175" y="21"/>
                  </a:lnTo>
                  <a:lnTo>
                    <a:pt x="175" y="35"/>
                  </a:lnTo>
                  <a:lnTo>
                    <a:pt x="108" y="35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6" y="13"/>
                  </a:lnTo>
                  <a:lnTo>
                    <a:pt x="102" y="6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8" y="1"/>
                  </a:lnTo>
                  <a:lnTo>
                    <a:pt x="72" y="6"/>
                  </a:lnTo>
                  <a:lnTo>
                    <a:pt x="68" y="13"/>
                  </a:lnTo>
                  <a:lnTo>
                    <a:pt x="66" y="21"/>
                  </a:lnTo>
                  <a:lnTo>
                    <a:pt x="66" y="35"/>
                  </a:lnTo>
                  <a:lnTo>
                    <a:pt x="43" y="35"/>
                  </a:lnTo>
                  <a:lnTo>
                    <a:pt x="43" y="35"/>
                  </a:lnTo>
                  <a:lnTo>
                    <a:pt x="34" y="37"/>
                  </a:lnTo>
                  <a:lnTo>
                    <a:pt x="27" y="40"/>
                  </a:lnTo>
                  <a:lnTo>
                    <a:pt x="19" y="43"/>
                  </a:lnTo>
                  <a:lnTo>
                    <a:pt x="13" y="49"/>
                  </a:lnTo>
                  <a:lnTo>
                    <a:pt x="7" y="54"/>
                  </a:lnTo>
                  <a:lnTo>
                    <a:pt x="3" y="62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1" y="390"/>
                  </a:lnTo>
                  <a:lnTo>
                    <a:pt x="3" y="398"/>
                  </a:lnTo>
                  <a:lnTo>
                    <a:pt x="7" y="405"/>
                  </a:lnTo>
                  <a:lnTo>
                    <a:pt x="13" y="412"/>
                  </a:lnTo>
                  <a:lnTo>
                    <a:pt x="19" y="417"/>
                  </a:lnTo>
                  <a:lnTo>
                    <a:pt x="27" y="421"/>
                  </a:lnTo>
                  <a:lnTo>
                    <a:pt x="34" y="423"/>
                  </a:lnTo>
                  <a:lnTo>
                    <a:pt x="43" y="424"/>
                  </a:lnTo>
                  <a:lnTo>
                    <a:pt x="349" y="424"/>
                  </a:lnTo>
                  <a:lnTo>
                    <a:pt x="349" y="424"/>
                  </a:lnTo>
                  <a:lnTo>
                    <a:pt x="358" y="423"/>
                  </a:lnTo>
                  <a:lnTo>
                    <a:pt x="365" y="421"/>
                  </a:lnTo>
                  <a:lnTo>
                    <a:pt x="373" y="417"/>
                  </a:lnTo>
                  <a:lnTo>
                    <a:pt x="379" y="412"/>
                  </a:lnTo>
                  <a:lnTo>
                    <a:pt x="385" y="405"/>
                  </a:lnTo>
                  <a:lnTo>
                    <a:pt x="388" y="398"/>
                  </a:lnTo>
                  <a:lnTo>
                    <a:pt x="391" y="390"/>
                  </a:lnTo>
                  <a:lnTo>
                    <a:pt x="392" y="381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1" y="69"/>
                  </a:lnTo>
                  <a:lnTo>
                    <a:pt x="388" y="62"/>
                  </a:lnTo>
                  <a:lnTo>
                    <a:pt x="385" y="54"/>
                  </a:lnTo>
                  <a:lnTo>
                    <a:pt x="379" y="49"/>
                  </a:lnTo>
                  <a:lnTo>
                    <a:pt x="373" y="43"/>
                  </a:lnTo>
                  <a:lnTo>
                    <a:pt x="365" y="40"/>
                  </a:lnTo>
                  <a:lnTo>
                    <a:pt x="358" y="37"/>
                  </a:lnTo>
                  <a:lnTo>
                    <a:pt x="349" y="35"/>
                  </a:lnTo>
                  <a:lnTo>
                    <a:pt x="349" y="35"/>
                  </a:lnTo>
                  <a:close/>
                  <a:moveTo>
                    <a:pt x="349" y="378"/>
                  </a:moveTo>
                  <a:lnTo>
                    <a:pt x="43" y="378"/>
                  </a:lnTo>
                  <a:lnTo>
                    <a:pt x="43" y="81"/>
                  </a:lnTo>
                  <a:lnTo>
                    <a:pt x="66" y="81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8" y="103"/>
                  </a:lnTo>
                  <a:lnTo>
                    <a:pt x="72" y="110"/>
                  </a:lnTo>
                  <a:lnTo>
                    <a:pt x="78" y="115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94" y="115"/>
                  </a:lnTo>
                  <a:lnTo>
                    <a:pt x="102" y="110"/>
                  </a:lnTo>
                  <a:lnTo>
                    <a:pt x="106" y="103"/>
                  </a:lnTo>
                  <a:lnTo>
                    <a:pt x="108" y="96"/>
                  </a:lnTo>
                  <a:lnTo>
                    <a:pt x="108" y="81"/>
                  </a:lnTo>
                  <a:lnTo>
                    <a:pt x="175" y="81"/>
                  </a:lnTo>
                  <a:lnTo>
                    <a:pt x="175" y="96"/>
                  </a:lnTo>
                  <a:lnTo>
                    <a:pt x="175" y="96"/>
                  </a:lnTo>
                  <a:lnTo>
                    <a:pt x="177" y="103"/>
                  </a:lnTo>
                  <a:lnTo>
                    <a:pt x="181" y="110"/>
                  </a:lnTo>
                  <a:lnTo>
                    <a:pt x="187" y="115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203" y="115"/>
                  </a:lnTo>
                  <a:lnTo>
                    <a:pt x="209" y="110"/>
                  </a:lnTo>
                  <a:lnTo>
                    <a:pt x="214" y="103"/>
                  </a:lnTo>
                  <a:lnTo>
                    <a:pt x="215" y="96"/>
                  </a:lnTo>
                  <a:lnTo>
                    <a:pt x="215" y="81"/>
                  </a:lnTo>
                  <a:lnTo>
                    <a:pt x="284" y="81"/>
                  </a:lnTo>
                  <a:lnTo>
                    <a:pt x="284" y="96"/>
                  </a:lnTo>
                  <a:lnTo>
                    <a:pt x="284" y="96"/>
                  </a:lnTo>
                  <a:lnTo>
                    <a:pt x="286" y="103"/>
                  </a:lnTo>
                  <a:lnTo>
                    <a:pt x="290" y="110"/>
                  </a:lnTo>
                  <a:lnTo>
                    <a:pt x="296" y="115"/>
                  </a:lnTo>
                  <a:lnTo>
                    <a:pt x="305" y="116"/>
                  </a:lnTo>
                  <a:lnTo>
                    <a:pt x="305" y="116"/>
                  </a:lnTo>
                  <a:lnTo>
                    <a:pt x="312" y="115"/>
                  </a:lnTo>
                  <a:lnTo>
                    <a:pt x="320" y="110"/>
                  </a:lnTo>
                  <a:lnTo>
                    <a:pt x="323" y="103"/>
                  </a:lnTo>
                  <a:lnTo>
                    <a:pt x="326" y="96"/>
                  </a:lnTo>
                  <a:lnTo>
                    <a:pt x="326" y="81"/>
                  </a:lnTo>
                  <a:lnTo>
                    <a:pt x="349" y="81"/>
                  </a:lnTo>
                  <a:lnTo>
                    <a:pt x="349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7" name="Freeform 298"/>
            <p:cNvSpPr/>
            <p:nvPr/>
          </p:nvSpPr>
          <p:spPr bwMode="auto">
            <a:xfrm>
              <a:off x="7285038" y="1444625"/>
              <a:ext cx="349250" cy="257175"/>
            </a:xfrm>
            <a:custGeom>
              <a:avLst/>
              <a:gdLst>
                <a:gd name="T0" fmla="*/ 196 w 220"/>
                <a:gd name="T1" fmla="*/ 3 h 162"/>
                <a:gd name="T2" fmla="*/ 196 w 220"/>
                <a:gd name="T3" fmla="*/ 3 h 162"/>
                <a:gd name="T4" fmla="*/ 194 w 220"/>
                <a:gd name="T5" fmla="*/ 0 h 162"/>
                <a:gd name="T6" fmla="*/ 191 w 220"/>
                <a:gd name="T7" fmla="*/ 0 h 162"/>
                <a:gd name="T8" fmla="*/ 186 w 220"/>
                <a:gd name="T9" fmla="*/ 0 h 162"/>
                <a:gd name="T10" fmla="*/ 183 w 220"/>
                <a:gd name="T11" fmla="*/ 3 h 162"/>
                <a:gd name="T12" fmla="*/ 86 w 220"/>
                <a:gd name="T13" fmla="*/ 100 h 162"/>
                <a:gd name="T14" fmla="*/ 86 w 220"/>
                <a:gd name="T15" fmla="*/ 100 h 162"/>
                <a:gd name="T16" fmla="*/ 83 w 220"/>
                <a:gd name="T17" fmla="*/ 102 h 162"/>
                <a:gd name="T18" fmla="*/ 80 w 220"/>
                <a:gd name="T19" fmla="*/ 103 h 162"/>
                <a:gd name="T20" fmla="*/ 77 w 220"/>
                <a:gd name="T21" fmla="*/ 102 h 162"/>
                <a:gd name="T22" fmla="*/ 74 w 220"/>
                <a:gd name="T23" fmla="*/ 100 h 162"/>
                <a:gd name="T24" fmla="*/ 37 w 220"/>
                <a:gd name="T25" fmla="*/ 65 h 162"/>
                <a:gd name="T26" fmla="*/ 37 w 220"/>
                <a:gd name="T27" fmla="*/ 65 h 162"/>
                <a:gd name="T28" fmla="*/ 34 w 220"/>
                <a:gd name="T29" fmla="*/ 63 h 162"/>
                <a:gd name="T30" fmla="*/ 31 w 220"/>
                <a:gd name="T31" fmla="*/ 62 h 162"/>
                <a:gd name="T32" fmla="*/ 28 w 220"/>
                <a:gd name="T33" fmla="*/ 63 h 162"/>
                <a:gd name="T34" fmla="*/ 26 w 220"/>
                <a:gd name="T35" fmla="*/ 65 h 162"/>
                <a:gd name="T36" fmla="*/ 3 w 220"/>
                <a:gd name="T37" fmla="*/ 87 h 162"/>
                <a:gd name="T38" fmla="*/ 3 w 220"/>
                <a:gd name="T39" fmla="*/ 87 h 162"/>
                <a:gd name="T40" fmla="*/ 2 w 220"/>
                <a:gd name="T41" fmla="*/ 90 h 162"/>
                <a:gd name="T42" fmla="*/ 0 w 220"/>
                <a:gd name="T43" fmla="*/ 93 h 162"/>
                <a:gd name="T44" fmla="*/ 2 w 220"/>
                <a:gd name="T45" fmla="*/ 96 h 162"/>
                <a:gd name="T46" fmla="*/ 3 w 220"/>
                <a:gd name="T47" fmla="*/ 99 h 162"/>
                <a:gd name="T48" fmla="*/ 59 w 220"/>
                <a:gd name="T49" fmla="*/ 155 h 162"/>
                <a:gd name="T50" fmla="*/ 59 w 220"/>
                <a:gd name="T51" fmla="*/ 155 h 162"/>
                <a:gd name="T52" fmla="*/ 67 w 220"/>
                <a:gd name="T53" fmla="*/ 159 h 162"/>
                <a:gd name="T54" fmla="*/ 74 w 220"/>
                <a:gd name="T55" fmla="*/ 162 h 162"/>
                <a:gd name="T56" fmla="*/ 84 w 220"/>
                <a:gd name="T57" fmla="*/ 162 h 162"/>
                <a:gd name="T58" fmla="*/ 84 w 220"/>
                <a:gd name="T59" fmla="*/ 162 h 162"/>
                <a:gd name="T60" fmla="*/ 92 w 220"/>
                <a:gd name="T61" fmla="*/ 159 h 162"/>
                <a:gd name="T62" fmla="*/ 99 w 220"/>
                <a:gd name="T63" fmla="*/ 155 h 162"/>
                <a:gd name="T64" fmla="*/ 219 w 220"/>
                <a:gd name="T65" fmla="*/ 37 h 162"/>
                <a:gd name="T66" fmla="*/ 219 w 220"/>
                <a:gd name="T67" fmla="*/ 37 h 162"/>
                <a:gd name="T68" fmla="*/ 220 w 220"/>
                <a:gd name="T69" fmla="*/ 34 h 162"/>
                <a:gd name="T70" fmla="*/ 220 w 220"/>
                <a:gd name="T71" fmla="*/ 29 h 162"/>
                <a:gd name="T72" fmla="*/ 220 w 220"/>
                <a:gd name="T73" fmla="*/ 26 h 162"/>
                <a:gd name="T74" fmla="*/ 219 w 220"/>
                <a:gd name="T75" fmla="*/ 24 h 162"/>
                <a:gd name="T76" fmla="*/ 196 w 220"/>
                <a:gd name="T77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0" h="162">
                  <a:moveTo>
                    <a:pt x="196" y="3"/>
                  </a:moveTo>
                  <a:lnTo>
                    <a:pt x="196" y="3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3" y="3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3" y="102"/>
                  </a:lnTo>
                  <a:lnTo>
                    <a:pt x="80" y="103"/>
                  </a:lnTo>
                  <a:lnTo>
                    <a:pt x="77" y="102"/>
                  </a:lnTo>
                  <a:lnTo>
                    <a:pt x="74" y="100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4" y="63"/>
                  </a:lnTo>
                  <a:lnTo>
                    <a:pt x="31" y="62"/>
                  </a:lnTo>
                  <a:lnTo>
                    <a:pt x="28" y="63"/>
                  </a:lnTo>
                  <a:lnTo>
                    <a:pt x="26" y="65"/>
                  </a:lnTo>
                  <a:lnTo>
                    <a:pt x="3" y="87"/>
                  </a:lnTo>
                  <a:lnTo>
                    <a:pt x="3" y="87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2" y="96"/>
                  </a:lnTo>
                  <a:lnTo>
                    <a:pt x="3" y="99"/>
                  </a:lnTo>
                  <a:lnTo>
                    <a:pt x="59" y="155"/>
                  </a:lnTo>
                  <a:lnTo>
                    <a:pt x="59" y="155"/>
                  </a:lnTo>
                  <a:lnTo>
                    <a:pt x="67" y="159"/>
                  </a:lnTo>
                  <a:lnTo>
                    <a:pt x="74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92" y="159"/>
                  </a:lnTo>
                  <a:lnTo>
                    <a:pt x="99" y="155"/>
                  </a:lnTo>
                  <a:lnTo>
                    <a:pt x="219" y="37"/>
                  </a:lnTo>
                  <a:lnTo>
                    <a:pt x="219" y="37"/>
                  </a:lnTo>
                  <a:lnTo>
                    <a:pt x="220" y="34"/>
                  </a:lnTo>
                  <a:lnTo>
                    <a:pt x="220" y="29"/>
                  </a:lnTo>
                  <a:lnTo>
                    <a:pt x="220" y="26"/>
                  </a:lnTo>
                  <a:lnTo>
                    <a:pt x="219" y="24"/>
                  </a:lnTo>
                  <a:lnTo>
                    <a:pt x="19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solidFill>
            <a:schemeClr val="accent2"/>
          </a:solidFill>
        </p:spPr>
      </p:sp>
      <p:sp>
        <p:nvSpPr>
          <p:cNvPr id="71" name="文本框 70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72" name="直接连接符 71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  <p:bldP spid="38" grpId="0"/>
      <p:bldP spid="42" grpId="0"/>
      <p:bldP spid="43" grpId="0"/>
      <p:bldP spid="47" grpId="0"/>
      <p:bldP spid="48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767155" y="1138561"/>
            <a:ext cx="1977901" cy="2711263"/>
            <a:chOff x="1325366" y="853920"/>
            <a:chExt cx="1483426" cy="2033447"/>
          </a:xfrm>
        </p:grpSpPr>
        <p:sp>
          <p:nvSpPr>
            <p:cNvPr id="4" name="Freeform: Shape 23"/>
            <p:cNvSpPr/>
            <p:nvPr/>
          </p:nvSpPr>
          <p:spPr>
            <a:xfrm>
              <a:off x="1760821" y="853920"/>
              <a:ext cx="1007430" cy="1318938"/>
            </a:xfrm>
            <a:custGeom>
              <a:avLst/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1325366" y="2347894"/>
              <a:ext cx="1483426" cy="539473"/>
              <a:chOff x="609599" y="3139323"/>
              <a:chExt cx="2407615" cy="835777"/>
            </a:xfrm>
          </p:grpSpPr>
          <p:sp>
            <p:nvSpPr>
              <p:cNvPr id="19" name="TextBox 15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96000" tIns="0" rIns="96000" bIns="0" anchor="ctr" anchorCtr="0">
                <a:normAutofit fontScale="85000" lnSpcReduction="20000"/>
              </a:bodyPr>
              <a:lstStyle/>
              <a:p>
                <a:pPr algn="r" defTabSz="1218565">
                  <a:lnSpc>
                    <a:spcPct val="120000"/>
                  </a:lnSpc>
                  <a:defRPr/>
                </a:pPr>
                <a:r>
                  <a:rPr lang="zh-CN" altLang="en-US" sz="133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33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0" name="Rectangle 16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96000" tIns="0" rIns="96000" bIns="0">
                <a:normAutofit fontScale="77500" lnSpcReduction="20000"/>
              </a:bodyPr>
              <a:lstStyle/>
              <a:p>
                <a:pPr algn="r" defTabSz="1218565">
                  <a:defRPr/>
                </a:pPr>
                <a:r>
                  <a:rPr lang="zh-CN" altLang="en-US" sz="2135" b="1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2135" b="1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5" name="Freeform: Shape 18"/>
            <p:cNvSpPr/>
            <p:nvPr/>
          </p:nvSpPr>
          <p:spPr bwMode="auto">
            <a:xfrm>
              <a:off x="2460532" y="1832006"/>
              <a:ext cx="235144" cy="19326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3751" y="1907167"/>
            <a:ext cx="1977901" cy="2711263"/>
            <a:chOff x="2995313" y="1430375"/>
            <a:chExt cx="1483426" cy="2033447"/>
          </a:xfrm>
        </p:grpSpPr>
        <p:sp>
          <p:nvSpPr>
            <p:cNvPr id="6" name="Freeform: Shape 17"/>
            <p:cNvSpPr/>
            <p:nvPr/>
          </p:nvSpPr>
          <p:spPr>
            <a:xfrm>
              <a:off x="3430768" y="1430375"/>
              <a:ext cx="1007430" cy="1318938"/>
            </a:xfrm>
            <a:custGeom>
              <a:avLst/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2995313" y="3083278"/>
              <a:ext cx="1483426" cy="380544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 lnSpcReduction="20000"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Rectangle 20"/>
            <p:cNvSpPr/>
            <p:nvPr/>
          </p:nvSpPr>
          <p:spPr>
            <a:xfrm>
              <a:off x="2995313" y="2924349"/>
              <a:ext cx="1483426" cy="158930"/>
            </a:xfrm>
            <a:prstGeom prst="rect">
              <a:avLst/>
            </a:prstGeom>
          </p:spPr>
          <p:txBody>
            <a:bodyPr wrap="none" lIns="96000" tIns="0" rIns="96000" bIns="0">
              <a:normAutofit fontScale="77500" lnSpcReduction="20000"/>
            </a:bodyPr>
            <a:lstStyle/>
            <a:p>
              <a:pPr algn="r" defTabSz="1218565">
                <a:defRPr/>
              </a:pPr>
              <a:r>
                <a:rPr lang="zh-CN" altLang="en-US" sz="213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: Shape 22"/>
            <p:cNvSpPr/>
            <p:nvPr/>
          </p:nvSpPr>
          <p:spPr bwMode="auto">
            <a:xfrm>
              <a:off x="4160910" y="2422703"/>
              <a:ext cx="128845" cy="231921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0347" y="2675772"/>
            <a:ext cx="1977901" cy="2711264"/>
            <a:chOff x="4665260" y="2006829"/>
            <a:chExt cx="1483426" cy="2033448"/>
          </a:xfrm>
        </p:grpSpPr>
        <p:sp>
          <p:nvSpPr>
            <p:cNvPr id="9" name="Freeform: Shape 26"/>
            <p:cNvSpPr/>
            <p:nvPr/>
          </p:nvSpPr>
          <p:spPr>
            <a:xfrm>
              <a:off x="5100715" y="2006829"/>
              <a:ext cx="1007430" cy="1318938"/>
            </a:xfrm>
            <a:custGeom>
              <a:avLst/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TextBox 32"/>
            <p:cNvSpPr txBox="1"/>
            <p:nvPr/>
          </p:nvSpPr>
          <p:spPr>
            <a:xfrm>
              <a:off x="4665260" y="3659733"/>
              <a:ext cx="1483426" cy="380544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 lnSpcReduction="20000"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Rectangle 33"/>
            <p:cNvSpPr/>
            <p:nvPr/>
          </p:nvSpPr>
          <p:spPr>
            <a:xfrm>
              <a:off x="4665260" y="3500803"/>
              <a:ext cx="1483426" cy="158930"/>
            </a:xfrm>
            <a:prstGeom prst="rect">
              <a:avLst/>
            </a:prstGeom>
          </p:spPr>
          <p:txBody>
            <a:bodyPr wrap="none" lIns="96000" tIns="0" rIns="96000" bIns="0">
              <a:normAutofit fontScale="77500" lnSpcReduction="20000"/>
            </a:bodyPr>
            <a:lstStyle/>
            <a:p>
              <a:pPr algn="r" defTabSz="1218565">
                <a:defRPr/>
              </a:pPr>
              <a:r>
                <a:rPr lang="zh-CN" altLang="en-US" sz="213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Freeform: Shape 24"/>
            <p:cNvSpPr/>
            <p:nvPr/>
          </p:nvSpPr>
          <p:spPr bwMode="auto">
            <a:xfrm>
              <a:off x="5774725" y="2980937"/>
              <a:ext cx="250687" cy="241570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446944" y="3444381"/>
            <a:ext cx="1977901" cy="2711263"/>
            <a:chOff x="6335208" y="2583285"/>
            <a:chExt cx="1483426" cy="2033447"/>
          </a:xfrm>
        </p:grpSpPr>
        <p:sp>
          <p:nvSpPr>
            <p:cNvPr id="12" name="Freeform: Shape 38"/>
            <p:cNvSpPr/>
            <p:nvPr/>
          </p:nvSpPr>
          <p:spPr>
            <a:xfrm>
              <a:off x="6770662" y="2583285"/>
              <a:ext cx="1007430" cy="1318938"/>
            </a:xfrm>
            <a:custGeom>
              <a:avLst/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TextBox 40"/>
            <p:cNvSpPr txBox="1"/>
            <p:nvPr/>
          </p:nvSpPr>
          <p:spPr>
            <a:xfrm>
              <a:off x="6335208" y="4236188"/>
              <a:ext cx="1483426" cy="380544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 lnSpcReduction="20000"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Rectangle 41"/>
            <p:cNvSpPr/>
            <p:nvPr/>
          </p:nvSpPr>
          <p:spPr>
            <a:xfrm>
              <a:off x="6335208" y="4077259"/>
              <a:ext cx="1483426" cy="158930"/>
            </a:xfrm>
            <a:prstGeom prst="rect">
              <a:avLst/>
            </a:prstGeom>
          </p:spPr>
          <p:txBody>
            <a:bodyPr wrap="none" lIns="96000" tIns="0" rIns="96000" bIns="0">
              <a:normAutofit fontScale="77500" lnSpcReduction="20000"/>
            </a:bodyPr>
            <a:lstStyle/>
            <a:p>
              <a:pPr algn="r" defTabSz="1218565">
                <a:defRPr/>
              </a:pPr>
              <a:r>
                <a:rPr lang="zh-CN" altLang="en-US" sz="213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Freeform: Shape 25"/>
            <p:cNvSpPr/>
            <p:nvPr/>
          </p:nvSpPr>
          <p:spPr bwMode="auto">
            <a:xfrm>
              <a:off x="7448853" y="3554194"/>
              <a:ext cx="211470" cy="21107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768522" y="1853045"/>
            <a:ext cx="1282401" cy="346763"/>
          </a:xfrm>
          <a:prstGeom prst="rect">
            <a:avLst/>
          </a:prstGeom>
          <a:ln w="12700">
            <a:miter lim="400000"/>
          </a:ln>
        </p:spPr>
        <p:txBody>
          <a:bodyPr wrap="none" lIns="33867" tIns="33867" rIns="33867" bIns="33867" anchor="ctr">
            <a:normAutofit lnSpcReduction="10000"/>
          </a:bodyPr>
          <a:lstStyle/>
          <a:p>
            <a:r>
              <a:rPr lang="zh-CN" altLang="en-US"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8768521" y="2276198"/>
            <a:ext cx="27670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7" tIns="33867" rIns="33867" bIns="33867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8343849" y="3712541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7" tIns="33867" rIns="33867" bIns="33867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8355497" y="3306532"/>
            <a:ext cx="1282401" cy="346763"/>
          </a:xfrm>
          <a:prstGeom prst="rect">
            <a:avLst/>
          </a:prstGeom>
          <a:ln w="12700">
            <a:miter lim="400000"/>
          </a:ln>
        </p:spPr>
        <p:txBody>
          <a:bodyPr wrap="none" lIns="33867" tIns="33867" rIns="33867" bIns="33867" anchor="ctr">
            <a:normAutofit lnSpcReduction="10000"/>
          </a:bodyPr>
          <a:lstStyle/>
          <a:p>
            <a:r>
              <a:rPr lang="zh-CN" altLang="en-US"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7116394" y="5002716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7" tIns="33867" rIns="33867" bIns="33867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7128042" y="4596707"/>
            <a:ext cx="1282401" cy="346763"/>
          </a:xfrm>
          <a:prstGeom prst="rect">
            <a:avLst/>
          </a:prstGeom>
          <a:ln w="12700">
            <a:miter lim="400000"/>
          </a:ln>
        </p:spPr>
        <p:txBody>
          <a:bodyPr wrap="none" lIns="33867" tIns="33867" rIns="33867" bIns="33867" anchor="ctr">
            <a:normAutofit lnSpcReduction="10000"/>
          </a:bodyPr>
          <a:lstStyle/>
          <a:p>
            <a:r>
              <a:rPr lang="zh-CN" altLang="en-US"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449006" y="4988637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7" tIns="33867" rIns="33867" bIns="33867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951088" y="4607250"/>
            <a:ext cx="1282401" cy="297517"/>
          </a:xfrm>
          <a:prstGeom prst="rect">
            <a:avLst/>
          </a:prstGeom>
          <a:ln w="12700">
            <a:miter lim="400000"/>
          </a:ln>
        </p:spPr>
        <p:txBody>
          <a:bodyPr wrap="none" lIns="33867" tIns="33867" rIns="33867" bIns="33867" anchor="ctr">
            <a:normAutofit lnSpcReduction="10000"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1032291" y="3712541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7" tIns="33867" rIns="33867" bIns="33867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2534372" y="3331734"/>
            <a:ext cx="1282401" cy="297517"/>
          </a:xfrm>
          <a:prstGeom prst="rect">
            <a:avLst/>
          </a:prstGeom>
          <a:ln w="12700">
            <a:miter lim="400000"/>
          </a:ln>
        </p:spPr>
        <p:txBody>
          <a:bodyPr wrap="none" lIns="33867" tIns="33867" rIns="33867" bIns="33867" anchor="ctr">
            <a:normAutofit lnSpcReduction="10000"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567698" y="2242610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7" tIns="33867" rIns="33867" bIns="33867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2069780" y="1864836"/>
            <a:ext cx="1282401" cy="297517"/>
          </a:xfrm>
          <a:prstGeom prst="rect">
            <a:avLst/>
          </a:prstGeom>
          <a:ln w="12700">
            <a:miter lim="400000"/>
          </a:ln>
        </p:spPr>
        <p:txBody>
          <a:bodyPr wrap="none" lIns="33867" tIns="33867" rIns="33867" bIns="33867" anchor="ctr">
            <a:normAutofit lnSpcReduction="10000"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16" name="Group 31"/>
          <p:cNvGrpSpPr/>
          <p:nvPr/>
        </p:nvGrpSpPr>
        <p:grpSpPr>
          <a:xfrm>
            <a:off x="4325300" y="1800487"/>
            <a:ext cx="3541400" cy="2444620"/>
            <a:chOff x="4433632" y="1877083"/>
            <a:chExt cx="3541400" cy="2444620"/>
          </a:xfrm>
        </p:grpSpPr>
        <p:grpSp>
          <p:nvGrpSpPr>
            <p:cNvPr id="17" name="Group 13"/>
            <p:cNvGrpSpPr/>
            <p:nvPr/>
          </p:nvGrpSpPr>
          <p:grpSpPr>
            <a:xfrm>
              <a:off x="6224312" y="2484553"/>
              <a:ext cx="1750720" cy="740365"/>
              <a:chOff x="73397" y="311387"/>
              <a:chExt cx="3501439" cy="1480728"/>
            </a:xfrm>
            <a:solidFill>
              <a:schemeClr val="accent4"/>
            </a:solidFill>
          </p:grpSpPr>
          <p:sp>
            <p:nvSpPr>
              <p:cNvPr id="33" name="Freeform: Shape 14"/>
              <p:cNvSpPr/>
              <p:nvPr/>
            </p:nvSpPr>
            <p:spPr>
              <a:xfrm rot="1044877">
                <a:off x="1397301" y="942744"/>
                <a:ext cx="2177535" cy="849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5" extrusionOk="0">
                    <a:moveTo>
                      <a:pt x="16670" y="7868"/>
                    </a:moveTo>
                    <a:cubicBezTo>
                      <a:pt x="13000" y="7210"/>
                      <a:pt x="9745" y="4282"/>
                      <a:pt x="7354" y="0"/>
                    </a:cubicBezTo>
                    <a:lnTo>
                      <a:pt x="0" y="10544"/>
                    </a:lnTo>
                    <a:cubicBezTo>
                      <a:pt x="8373" y="21600"/>
                      <a:pt x="21600" y="7336"/>
                      <a:pt x="21600" y="7336"/>
                    </a:cubicBezTo>
                    <a:cubicBezTo>
                      <a:pt x="20026" y="7970"/>
                      <a:pt x="18366" y="8172"/>
                      <a:pt x="16670" y="786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4" name="Freeform: Shape 15"/>
              <p:cNvSpPr/>
              <p:nvPr/>
            </p:nvSpPr>
            <p:spPr>
              <a:xfrm rot="1044877">
                <a:off x="73397" y="311387"/>
                <a:ext cx="2207788" cy="8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14304" y="14731"/>
                    </a:moveTo>
                    <a:lnTo>
                      <a:pt x="21600" y="3940"/>
                    </a:lnTo>
                    <a:cubicBezTo>
                      <a:pt x="9358" y="-6869"/>
                      <a:pt x="0" y="7992"/>
                      <a:pt x="0" y="7992"/>
                    </a:cubicBezTo>
                    <a:cubicBezTo>
                      <a:pt x="1720" y="7150"/>
                      <a:pt x="3550" y="6846"/>
                      <a:pt x="5419" y="7195"/>
                    </a:cubicBezTo>
                    <a:cubicBezTo>
                      <a:pt x="8900" y="7844"/>
                      <a:pt x="11976" y="10619"/>
                      <a:pt x="14304" y="147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4433632" y="1877083"/>
              <a:ext cx="1744655" cy="733229"/>
              <a:chOff x="120356" y="385515"/>
              <a:chExt cx="3489309" cy="1466454"/>
            </a:xfrm>
            <a:solidFill>
              <a:schemeClr val="accent1"/>
            </a:solidFill>
          </p:grpSpPr>
          <p:sp>
            <p:nvSpPr>
              <p:cNvPr id="31" name="Freeform: Shape 17"/>
              <p:cNvSpPr/>
              <p:nvPr/>
            </p:nvSpPr>
            <p:spPr>
              <a:xfrm rot="1044877">
                <a:off x="120356" y="385515"/>
                <a:ext cx="2177535" cy="849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4" extrusionOk="0">
                    <a:moveTo>
                      <a:pt x="4930" y="6876"/>
                    </a:moveTo>
                    <a:cubicBezTo>
                      <a:pt x="8600" y="7534"/>
                      <a:pt x="11855" y="10462"/>
                      <a:pt x="14246" y="14744"/>
                    </a:cubicBezTo>
                    <a:lnTo>
                      <a:pt x="21600" y="4201"/>
                    </a:lnTo>
                    <a:cubicBezTo>
                      <a:pt x="13227" y="-6856"/>
                      <a:pt x="0" y="7408"/>
                      <a:pt x="0" y="7408"/>
                    </a:cubicBezTo>
                    <a:cubicBezTo>
                      <a:pt x="1574" y="6775"/>
                      <a:pt x="3234" y="6571"/>
                      <a:pt x="4930" y="6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2" name="Freeform: Shape 18"/>
              <p:cNvSpPr/>
              <p:nvPr/>
            </p:nvSpPr>
            <p:spPr>
              <a:xfrm rot="1044877">
                <a:off x="1401877" y="1023321"/>
                <a:ext cx="2207788" cy="828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7296" y="0"/>
                    </a:moveTo>
                    <a:lnTo>
                      <a:pt x="0" y="10791"/>
                    </a:lnTo>
                    <a:cubicBezTo>
                      <a:pt x="12242" y="21600"/>
                      <a:pt x="21600" y="6738"/>
                      <a:pt x="21600" y="6738"/>
                    </a:cubicBezTo>
                    <a:cubicBezTo>
                      <a:pt x="19880" y="7581"/>
                      <a:pt x="18050" y="7884"/>
                      <a:pt x="16181" y="7536"/>
                    </a:cubicBezTo>
                    <a:cubicBezTo>
                      <a:pt x="12700" y="6887"/>
                      <a:pt x="9624" y="4113"/>
                      <a:pt x="729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627935" y="2463096"/>
              <a:ext cx="1430019" cy="1010888"/>
              <a:chOff x="293860" y="170023"/>
              <a:chExt cx="2860035" cy="2021775"/>
            </a:xfrm>
            <a:solidFill>
              <a:schemeClr val="accent2"/>
            </a:solidFill>
          </p:grpSpPr>
          <p:sp>
            <p:nvSpPr>
              <p:cNvPr id="29" name="Freeform: Shape 20"/>
              <p:cNvSpPr/>
              <p:nvPr/>
            </p:nvSpPr>
            <p:spPr>
              <a:xfrm rot="1044877">
                <a:off x="293860" y="521457"/>
                <a:ext cx="1409055" cy="167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55" y="16775"/>
                    </a:moveTo>
                    <a:cubicBezTo>
                      <a:pt x="9476" y="13739"/>
                      <a:pt x="14862" y="12281"/>
                      <a:pt x="20148" y="12332"/>
                    </a:cubicBezTo>
                    <a:lnTo>
                      <a:pt x="21600" y="0"/>
                    </a:lnTo>
                    <a:cubicBezTo>
                      <a:pt x="5546" y="1894"/>
                      <a:pt x="0" y="21600"/>
                      <a:pt x="0" y="21600"/>
                    </a:cubicBezTo>
                    <a:cubicBezTo>
                      <a:pt x="1325" y="19815"/>
                      <a:pt x="3010" y="18179"/>
                      <a:pt x="5055" y="1677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0" name="Freeform: Shape 21"/>
              <p:cNvSpPr/>
              <p:nvPr/>
            </p:nvSpPr>
            <p:spPr>
              <a:xfrm rot="1044877">
                <a:off x="1753912" y="170023"/>
                <a:ext cx="1399983" cy="172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4" y="9604"/>
                    </a:moveTo>
                    <a:lnTo>
                      <a:pt x="0" y="21600"/>
                    </a:lnTo>
                    <a:cubicBezTo>
                      <a:pt x="20284" y="15896"/>
                      <a:pt x="21600" y="0"/>
                      <a:pt x="21600" y="0"/>
                    </a:cubicBezTo>
                    <a:cubicBezTo>
                      <a:pt x="20199" y="1978"/>
                      <a:pt x="18344" y="3789"/>
                      <a:pt x="16046" y="5310"/>
                    </a:cubicBezTo>
                    <a:cubicBezTo>
                      <a:pt x="11766" y="8141"/>
                      <a:pt x="6634" y="9545"/>
                      <a:pt x="1514" y="96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5516247" y="2575425"/>
              <a:ext cx="738408" cy="1746278"/>
              <a:chOff x="369872" y="73405"/>
              <a:chExt cx="1476813" cy="3492556"/>
            </a:xfrm>
            <a:solidFill>
              <a:schemeClr val="accent2"/>
            </a:solidFill>
          </p:grpSpPr>
          <p:sp>
            <p:nvSpPr>
              <p:cNvPr id="27" name="Freeform: Shape 23"/>
              <p:cNvSpPr/>
              <p:nvPr/>
            </p:nvSpPr>
            <p:spPr>
              <a:xfrm rot="1044877">
                <a:off x="369872" y="1388505"/>
                <a:ext cx="849388" cy="217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45" h="21600" extrusionOk="0">
                    <a:moveTo>
                      <a:pt x="6877" y="16670"/>
                    </a:moveTo>
                    <a:cubicBezTo>
                      <a:pt x="7535" y="13000"/>
                      <a:pt x="10463" y="9744"/>
                      <a:pt x="14745" y="7353"/>
                    </a:cubicBezTo>
                    <a:lnTo>
                      <a:pt x="4202" y="0"/>
                    </a:lnTo>
                    <a:cubicBezTo>
                      <a:pt x="-6855" y="8373"/>
                      <a:pt x="7409" y="21600"/>
                      <a:pt x="7409" y="21600"/>
                    </a:cubicBezTo>
                    <a:cubicBezTo>
                      <a:pt x="6775" y="20026"/>
                      <a:pt x="6572" y="18367"/>
                      <a:pt x="6877" y="166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8" name="Freeform: Shape 24"/>
              <p:cNvSpPr/>
              <p:nvPr/>
            </p:nvSpPr>
            <p:spPr>
              <a:xfrm rot="1044877">
                <a:off x="1018024" y="73405"/>
                <a:ext cx="828661" cy="2207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31" h="21600" extrusionOk="0">
                    <a:moveTo>
                      <a:pt x="0" y="14304"/>
                    </a:moveTo>
                    <a:lnTo>
                      <a:pt x="10792" y="21600"/>
                    </a:lnTo>
                    <a:cubicBezTo>
                      <a:pt x="21600" y="9359"/>
                      <a:pt x="6739" y="0"/>
                      <a:pt x="6739" y="0"/>
                    </a:cubicBezTo>
                    <a:cubicBezTo>
                      <a:pt x="7581" y="1720"/>
                      <a:pt x="7884" y="3550"/>
                      <a:pt x="7536" y="5419"/>
                    </a:cubicBezTo>
                    <a:cubicBezTo>
                      <a:pt x="6887" y="8900"/>
                      <a:pt x="4112" y="11976"/>
                      <a:pt x="0" y="143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1" name="Group 25"/>
            <p:cNvGrpSpPr/>
            <p:nvPr/>
          </p:nvGrpSpPr>
          <p:grpSpPr>
            <a:xfrm>
              <a:off x="6104757" y="2704319"/>
              <a:ext cx="1006203" cy="1432654"/>
              <a:chOff x="169999" y="225652"/>
              <a:chExt cx="2012405" cy="2865307"/>
            </a:xfrm>
            <a:solidFill>
              <a:schemeClr val="accent3"/>
            </a:solidFill>
          </p:grpSpPr>
          <p:sp>
            <p:nvSpPr>
              <p:cNvPr id="25" name="Freeform: Shape 26"/>
              <p:cNvSpPr/>
              <p:nvPr/>
            </p:nvSpPr>
            <p:spPr>
              <a:xfrm rot="1044877">
                <a:off x="512049" y="1681917"/>
                <a:ext cx="1670355" cy="1409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75" y="16546"/>
                    </a:moveTo>
                    <a:cubicBezTo>
                      <a:pt x="13739" y="12124"/>
                      <a:pt x="12280" y="6739"/>
                      <a:pt x="12332" y="1452"/>
                    </a:cubicBezTo>
                    <a:lnTo>
                      <a:pt x="0" y="0"/>
                    </a:lnTo>
                    <a:cubicBezTo>
                      <a:pt x="1894" y="16053"/>
                      <a:pt x="21600" y="21600"/>
                      <a:pt x="21600" y="21600"/>
                    </a:cubicBezTo>
                    <a:cubicBezTo>
                      <a:pt x="19815" y="20276"/>
                      <a:pt x="18178" y="18590"/>
                      <a:pt x="16775" y="165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6" name="Freeform: Shape 27"/>
              <p:cNvSpPr/>
              <p:nvPr/>
            </p:nvSpPr>
            <p:spPr>
              <a:xfrm rot="1044877">
                <a:off x="169999" y="225652"/>
                <a:ext cx="1722338" cy="1399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4" y="20087"/>
                    </a:moveTo>
                    <a:lnTo>
                      <a:pt x="21600" y="21600"/>
                    </a:lnTo>
                    <a:cubicBezTo>
                      <a:pt x="15896" y="1314"/>
                      <a:pt x="0" y="0"/>
                      <a:pt x="0" y="0"/>
                    </a:cubicBezTo>
                    <a:cubicBezTo>
                      <a:pt x="1978" y="1400"/>
                      <a:pt x="3789" y="3256"/>
                      <a:pt x="5310" y="5553"/>
                    </a:cubicBezTo>
                    <a:cubicBezTo>
                      <a:pt x="8141" y="9833"/>
                      <a:pt x="9545" y="14967"/>
                      <a:pt x="9604" y="200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5595060" y="1925554"/>
              <a:ext cx="1197100" cy="1197100"/>
              <a:chOff x="293384" y="293384"/>
              <a:chExt cx="2394198" cy="2394198"/>
            </a:xfrm>
          </p:grpSpPr>
          <p:sp>
            <p:nvSpPr>
              <p:cNvPr id="23" name="Oval 29"/>
              <p:cNvSpPr/>
              <p:nvPr/>
            </p:nvSpPr>
            <p:spPr>
              <a:xfrm>
                <a:off x="293384" y="293384"/>
                <a:ext cx="2394198" cy="239419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4" name="Freeform: Shape 30"/>
              <p:cNvSpPr/>
              <p:nvPr/>
            </p:nvSpPr>
            <p:spPr>
              <a:xfrm>
                <a:off x="896658" y="904974"/>
                <a:ext cx="1189233" cy="1189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5" y="15576"/>
                    </a:moveTo>
                    <a:cubicBezTo>
                      <a:pt x="12143" y="16865"/>
                      <a:pt x="9843" y="18851"/>
                      <a:pt x="8177" y="21277"/>
                    </a:cubicBezTo>
                    <a:cubicBezTo>
                      <a:pt x="9016" y="21487"/>
                      <a:pt x="9894" y="21600"/>
                      <a:pt x="10799" y="21600"/>
                    </a:cubicBezTo>
                    <a:cubicBezTo>
                      <a:pt x="12428" y="21600"/>
                      <a:pt x="13971" y="21237"/>
                      <a:pt x="15356" y="20591"/>
                    </a:cubicBezTo>
                    <a:cubicBezTo>
                      <a:pt x="15579" y="19502"/>
                      <a:pt x="15697" y="18376"/>
                      <a:pt x="15697" y="17223"/>
                    </a:cubicBezTo>
                    <a:cubicBezTo>
                      <a:pt x="15697" y="16807"/>
                      <a:pt x="15678" y="16393"/>
                      <a:pt x="15646" y="15985"/>
                    </a:cubicBezTo>
                    <a:cubicBezTo>
                      <a:pt x="15369" y="15896"/>
                      <a:pt x="15114" y="15759"/>
                      <a:pt x="14895" y="15576"/>
                    </a:cubicBezTo>
                    <a:close/>
                    <a:moveTo>
                      <a:pt x="18049" y="2795"/>
                    </a:moveTo>
                    <a:cubicBezTo>
                      <a:pt x="16317" y="2963"/>
                      <a:pt x="14665" y="3399"/>
                      <a:pt x="13127" y="4049"/>
                    </a:cubicBezTo>
                    <a:cubicBezTo>
                      <a:pt x="13134" y="4126"/>
                      <a:pt x="13139" y="4202"/>
                      <a:pt x="13139" y="4280"/>
                    </a:cubicBezTo>
                    <a:cubicBezTo>
                      <a:pt x="13139" y="4643"/>
                      <a:pt x="13052" y="4984"/>
                      <a:pt x="12903" y="5288"/>
                    </a:cubicBezTo>
                    <a:cubicBezTo>
                      <a:pt x="14442" y="7095"/>
                      <a:pt x="15635" y="9197"/>
                      <a:pt x="16388" y="11500"/>
                    </a:cubicBezTo>
                    <a:cubicBezTo>
                      <a:pt x="17324" y="11518"/>
                      <a:pt x="18122" y="12089"/>
                      <a:pt x="18466" y="12902"/>
                    </a:cubicBezTo>
                    <a:cubicBezTo>
                      <a:pt x="19506" y="12797"/>
                      <a:pt x="20518" y="12597"/>
                      <a:pt x="21492" y="12311"/>
                    </a:cubicBezTo>
                    <a:cubicBezTo>
                      <a:pt x="21563" y="11818"/>
                      <a:pt x="21600" y="11313"/>
                      <a:pt x="21600" y="10800"/>
                    </a:cubicBezTo>
                    <a:cubicBezTo>
                      <a:pt x="21599" y="7626"/>
                      <a:pt x="20230" y="4770"/>
                      <a:pt x="18049" y="2795"/>
                    </a:cubicBezTo>
                    <a:close/>
                    <a:moveTo>
                      <a:pt x="13739" y="14350"/>
                    </a:moveTo>
                    <a:cubicBezTo>
                      <a:pt x="11072" y="13907"/>
                      <a:pt x="8601" y="12889"/>
                      <a:pt x="6449" y="11434"/>
                    </a:cubicBezTo>
                    <a:cubicBezTo>
                      <a:pt x="6099" y="11648"/>
                      <a:pt x="5689" y="11773"/>
                      <a:pt x="5251" y="11773"/>
                    </a:cubicBezTo>
                    <a:cubicBezTo>
                      <a:pt x="5087" y="11773"/>
                      <a:pt x="4931" y="11756"/>
                      <a:pt x="4779" y="11725"/>
                    </a:cubicBezTo>
                    <a:cubicBezTo>
                      <a:pt x="3749" y="13676"/>
                      <a:pt x="3091" y="15853"/>
                      <a:pt x="2902" y="18163"/>
                    </a:cubicBezTo>
                    <a:cubicBezTo>
                      <a:pt x="3930" y="19266"/>
                      <a:pt x="5183" y="20154"/>
                      <a:pt x="6593" y="20751"/>
                    </a:cubicBezTo>
                    <a:cubicBezTo>
                      <a:pt x="8345" y="18059"/>
                      <a:pt x="10791" y="15834"/>
                      <a:pt x="13739" y="14350"/>
                    </a:cubicBezTo>
                    <a:close/>
                    <a:moveTo>
                      <a:pt x="17257" y="15907"/>
                    </a:moveTo>
                    <a:cubicBezTo>
                      <a:pt x="17287" y="16343"/>
                      <a:pt x="17305" y="16781"/>
                      <a:pt x="17305" y="17223"/>
                    </a:cubicBezTo>
                    <a:cubicBezTo>
                      <a:pt x="17305" y="18003"/>
                      <a:pt x="17255" y="18771"/>
                      <a:pt x="17162" y="19525"/>
                    </a:cubicBezTo>
                    <a:cubicBezTo>
                      <a:pt x="18993" y="18189"/>
                      <a:pt x="20388" y="16288"/>
                      <a:pt x="21091" y="14080"/>
                    </a:cubicBezTo>
                    <a:cubicBezTo>
                      <a:pt x="20257" y="14282"/>
                      <a:pt x="19403" y="14426"/>
                      <a:pt x="18530" y="14508"/>
                    </a:cubicBezTo>
                    <a:cubicBezTo>
                      <a:pt x="18327" y="15139"/>
                      <a:pt x="17859" y="15646"/>
                      <a:pt x="17257" y="15907"/>
                    </a:cubicBezTo>
                    <a:close/>
                    <a:moveTo>
                      <a:pt x="14276" y="12805"/>
                    </a:moveTo>
                    <a:cubicBezTo>
                      <a:pt x="14419" y="12507"/>
                      <a:pt x="14622" y="12243"/>
                      <a:pt x="14874" y="12035"/>
                    </a:cubicBezTo>
                    <a:cubicBezTo>
                      <a:pt x="14195" y="9949"/>
                      <a:pt x="13121" y="8039"/>
                      <a:pt x="11737" y="6396"/>
                    </a:cubicBezTo>
                    <a:cubicBezTo>
                      <a:pt x="11463" y="6514"/>
                      <a:pt x="11160" y="6577"/>
                      <a:pt x="10841" y="6577"/>
                    </a:cubicBezTo>
                    <a:cubicBezTo>
                      <a:pt x="10342" y="6577"/>
                      <a:pt x="9882" y="6417"/>
                      <a:pt x="9506" y="6149"/>
                    </a:cubicBezTo>
                    <a:cubicBezTo>
                      <a:pt x="8672" y="6781"/>
                      <a:pt x="7901" y="7491"/>
                      <a:pt x="7200" y="8265"/>
                    </a:cubicBezTo>
                    <a:cubicBezTo>
                      <a:pt x="7421" y="8616"/>
                      <a:pt x="7549" y="9031"/>
                      <a:pt x="7549" y="9475"/>
                    </a:cubicBezTo>
                    <a:cubicBezTo>
                      <a:pt x="7549" y="9714"/>
                      <a:pt x="7512" y="9945"/>
                      <a:pt x="7444" y="10163"/>
                    </a:cubicBezTo>
                    <a:cubicBezTo>
                      <a:pt x="9459" y="11509"/>
                      <a:pt x="11779" y="12434"/>
                      <a:pt x="14276" y="12805"/>
                    </a:cubicBezTo>
                    <a:close/>
                    <a:moveTo>
                      <a:pt x="10842" y="1983"/>
                    </a:moveTo>
                    <a:cubicBezTo>
                      <a:pt x="11448" y="1983"/>
                      <a:pt x="11998" y="2218"/>
                      <a:pt x="12410" y="2604"/>
                    </a:cubicBezTo>
                    <a:cubicBezTo>
                      <a:pt x="13609" y="2088"/>
                      <a:pt x="14870" y="1691"/>
                      <a:pt x="16184" y="1439"/>
                    </a:cubicBezTo>
                    <a:cubicBezTo>
                      <a:pt x="14598" y="525"/>
                      <a:pt x="12760" y="0"/>
                      <a:pt x="10799" y="0"/>
                    </a:cubicBezTo>
                    <a:cubicBezTo>
                      <a:pt x="9463" y="0"/>
                      <a:pt x="8183" y="245"/>
                      <a:pt x="7001" y="690"/>
                    </a:cubicBezTo>
                    <a:cubicBezTo>
                      <a:pt x="7938" y="1154"/>
                      <a:pt x="8833" y="1694"/>
                      <a:pt x="9673" y="2304"/>
                    </a:cubicBezTo>
                    <a:cubicBezTo>
                      <a:pt x="10017" y="2100"/>
                      <a:pt x="10415" y="1983"/>
                      <a:pt x="10842" y="1983"/>
                    </a:cubicBezTo>
                    <a:close/>
                    <a:moveTo>
                      <a:pt x="2953" y="9475"/>
                    </a:moveTo>
                    <a:cubicBezTo>
                      <a:pt x="2953" y="9153"/>
                      <a:pt x="3021" y="8845"/>
                      <a:pt x="3140" y="8568"/>
                    </a:cubicBezTo>
                    <a:cubicBezTo>
                      <a:pt x="2402" y="7756"/>
                      <a:pt x="1735" y="6882"/>
                      <a:pt x="1150" y="5952"/>
                    </a:cubicBezTo>
                    <a:cubicBezTo>
                      <a:pt x="417" y="7409"/>
                      <a:pt x="0" y="9057"/>
                      <a:pt x="0" y="10801"/>
                    </a:cubicBezTo>
                    <a:cubicBezTo>
                      <a:pt x="0" y="12819"/>
                      <a:pt x="556" y="14708"/>
                      <a:pt x="1520" y="16324"/>
                    </a:cubicBezTo>
                    <a:cubicBezTo>
                      <a:pt x="1865" y="14382"/>
                      <a:pt x="2519" y="12546"/>
                      <a:pt x="3421" y="10863"/>
                    </a:cubicBezTo>
                    <a:cubicBezTo>
                      <a:pt x="3128" y="10478"/>
                      <a:pt x="2953" y="9996"/>
                      <a:pt x="2953" y="9475"/>
                    </a:cubicBezTo>
                    <a:close/>
                    <a:moveTo>
                      <a:pt x="5252" y="7178"/>
                    </a:moveTo>
                    <a:cubicBezTo>
                      <a:pt x="5486" y="7178"/>
                      <a:pt x="5714" y="7212"/>
                      <a:pt x="5928" y="7279"/>
                    </a:cubicBezTo>
                    <a:cubicBezTo>
                      <a:pt x="6738" y="6372"/>
                      <a:pt x="7636" y="5546"/>
                      <a:pt x="8608" y="4814"/>
                    </a:cubicBezTo>
                    <a:cubicBezTo>
                      <a:pt x="8567" y="4643"/>
                      <a:pt x="8545" y="4463"/>
                      <a:pt x="8545" y="4280"/>
                    </a:cubicBezTo>
                    <a:cubicBezTo>
                      <a:pt x="8545" y="4025"/>
                      <a:pt x="8587" y="3780"/>
                      <a:pt x="8664" y="3551"/>
                    </a:cubicBezTo>
                    <a:cubicBezTo>
                      <a:pt x="7574" y="2771"/>
                      <a:pt x="6390" y="2115"/>
                      <a:pt x="5130" y="1609"/>
                    </a:cubicBezTo>
                    <a:cubicBezTo>
                      <a:pt x="3950" y="2339"/>
                      <a:pt x="2920" y="3289"/>
                      <a:pt x="2099" y="4404"/>
                    </a:cubicBezTo>
                    <a:cubicBezTo>
                      <a:pt x="2708" y="5484"/>
                      <a:pt x="3432" y="6490"/>
                      <a:pt x="4256" y="7406"/>
                    </a:cubicBezTo>
                    <a:cubicBezTo>
                      <a:pt x="4557" y="7261"/>
                      <a:pt x="4893" y="7178"/>
                      <a:pt x="5252" y="7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3314" y="2767280"/>
            <a:ext cx="1938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80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03</a:t>
            </a:r>
            <a:endParaRPr lang="en-US" altLang="zh-CN" sz="80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2614" y="4237438"/>
            <a:ext cx="2870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荣誉奖励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5800" y="4765895"/>
            <a:ext cx="543723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For our ever-lasting friendship, send sincere blessings and warm greetings to my friends whom I miss so much.</a:t>
            </a:r>
            <a:endParaRPr lang="zh-CN" altLang="en-US" sz="16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34582" y="1701043"/>
            <a:ext cx="1211437" cy="2697842"/>
            <a:chOff x="1450514" y="1275606"/>
            <a:chExt cx="908700" cy="2023655"/>
          </a:xfrm>
        </p:grpSpPr>
        <p:sp>
          <p:nvSpPr>
            <p:cNvPr id="4" name="Block Arc 1"/>
            <p:cNvSpPr/>
            <p:nvPr/>
          </p:nvSpPr>
          <p:spPr>
            <a:xfrm flipV="1">
              <a:off x="1450514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1834048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1649924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Rectangle: Rounded Corners 5"/>
            <p:cNvSpPr/>
            <p:nvPr/>
          </p:nvSpPr>
          <p:spPr>
            <a:xfrm>
              <a:off x="1618078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Rectangle: Rounded Corners 23"/>
            <p:cNvSpPr/>
            <p:nvPr/>
          </p:nvSpPr>
          <p:spPr>
            <a:xfrm>
              <a:off x="1618078" y="2123252"/>
              <a:ext cx="573571" cy="6523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3" name="Rectangle 38"/>
            <p:cNvSpPr/>
            <p:nvPr/>
          </p:nvSpPr>
          <p:spPr>
            <a:xfrm>
              <a:off x="1649924" y="1275606"/>
              <a:ext cx="678311" cy="392415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735" b="1">
                  <a:solidFill>
                    <a:prstClr val="white">
                      <a:lumMod val="50000"/>
                    </a:prst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40%</a:t>
              </a:r>
              <a:endParaRPr lang="en-US" altLang="zh-CN" sz="3735" b="1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Freeform: Shape 42"/>
            <p:cNvSpPr/>
            <p:nvPr/>
          </p:nvSpPr>
          <p:spPr bwMode="auto">
            <a:xfrm>
              <a:off x="1756045" y="2298251"/>
              <a:ext cx="303606" cy="333495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" name="组合 40"/>
          <p:cNvGrpSpPr/>
          <p:nvPr/>
        </p:nvGrpSpPr>
        <p:grpSpPr>
          <a:xfrm>
            <a:off x="4227134" y="1701043"/>
            <a:ext cx="1211436" cy="2697842"/>
            <a:chOff x="3170162" y="1275606"/>
            <a:chExt cx="908700" cy="2023655"/>
          </a:xfrm>
        </p:grpSpPr>
        <p:sp>
          <p:nvSpPr>
            <p:cNvPr id="8" name="Block Arc 8"/>
            <p:cNvSpPr/>
            <p:nvPr/>
          </p:nvSpPr>
          <p:spPr>
            <a:xfrm flipV="1">
              <a:off x="3170162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3553696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3369573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Rectangle: Rounded Corners 11"/>
            <p:cNvSpPr/>
            <p:nvPr/>
          </p:nvSpPr>
          <p:spPr>
            <a:xfrm>
              <a:off x="3337727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Rectangle: Rounded Corners 24"/>
            <p:cNvSpPr/>
            <p:nvPr/>
          </p:nvSpPr>
          <p:spPr>
            <a:xfrm>
              <a:off x="3337727" y="1891945"/>
              <a:ext cx="573571" cy="8836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Freeform: Shape 43"/>
            <p:cNvSpPr/>
            <p:nvPr/>
          </p:nvSpPr>
          <p:spPr bwMode="auto">
            <a:xfrm>
              <a:off x="3462925" y="2298251"/>
              <a:ext cx="303606" cy="333494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Rectangle 39"/>
            <p:cNvSpPr/>
            <p:nvPr/>
          </p:nvSpPr>
          <p:spPr>
            <a:xfrm>
              <a:off x="3333282" y="1275606"/>
              <a:ext cx="678311" cy="392415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735" b="1">
                  <a:solidFill>
                    <a:prstClr val="white">
                      <a:lumMod val="50000"/>
                    </a:prst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75%</a:t>
              </a:r>
              <a:endParaRPr lang="en-US" altLang="zh-CN" sz="3735" b="1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1" name="组合 41"/>
          <p:cNvGrpSpPr/>
          <p:nvPr/>
        </p:nvGrpSpPr>
        <p:grpSpPr>
          <a:xfrm>
            <a:off x="6519689" y="1701043"/>
            <a:ext cx="1211436" cy="2697842"/>
            <a:chOff x="4889811" y="1275606"/>
            <a:chExt cx="908700" cy="2023655"/>
          </a:xfrm>
        </p:grpSpPr>
        <p:sp>
          <p:nvSpPr>
            <p:cNvPr id="12" name="Block Arc 13"/>
            <p:cNvSpPr/>
            <p:nvPr/>
          </p:nvSpPr>
          <p:spPr>
            <a:xfrm flipV="1">
              <a:off x="4889811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5273344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Rectangle 15"/>
            <p:cNvSpPr/>
            <p:nvPr/>
          </p:nvSpPr>
          <p:spPr>
            <a:xfrm>
              <a:off x="5089221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Rectangle: Rounded Corners 16"/>
            <p:cNvSpPr/>
            <p:nvPr/>
          </p:nvSpPr>
          <p:spPr>
            <a:xfrm>
              <a:off x="5057375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Rectangle: Rounded Corners 25"/>
            <p:cNvSpPr/>
            <p:nvPr/>
          </p:nvSpPr>
          <p:spPr>
            <a:xfrm>
              <a:off x="5057375" y="1977993"/>
              <a:ext cx="573572" cy="7976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6" name="Freeform: Shape 44"/>
            <p:cNvSpPr/>
            <p:nvPr/>
          </p:nvSpPr>
          <p:spPr bwMode="auto">
            <a:xfrm>
              <a:off x="5213966" y="2321986"/>
              <a:ext cx="260389" cy="286024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Rectangle 40"/>
            <p:cNvSpPr/>
            <p:nvPr/>
          </p:nvSpPr>
          <p:spPr>
            <a:xfrm>
              <a:off x="5045339" y="1275606"/>
              <a:ext cx="678311" cy="392415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735" b="1">
                  <a:solidFill>
                    <a:prstClr val="white">
                      <a:lumMod val="50000"/>
                    </a:prst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65%</a:t>
              </a:r>
              <a:endParaRPr lang="en-US" altLang="zh-CN" sz="3735" b="1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2" name="组合 42"/>
          <p:cNvGrpSpPr/>
          <p:nvPr/>
        </p:nvGrpSpPr>
        <p:grpSpPr>
          <a:xfrm>
            <a:off x="8812241" y="1701043"/>
            <a:ext cx="1211436" cy="2697842"/>
            <a:chOff x="6609458" y="1275606"/>
            <a:chExt cx="908700" cy="2023655"/>
          </a:xfrm>
        </p:grpSpPr>
        <p:sp>
          <p:nvSpPr>
            <p:cNvPr id="16" name="Block Arc 18"/>
            <p:cNvSpPr/>
            <p:nvPr/>
          </p:nvSpPr>
          <p:spPr>
            <a:xfrm flipV="1">
              <a:off x="6609458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Rectangle 19"/>
            <p:cNvSpPr/>
            <p:nvPr/>
          </p:nvSpPr>
          <p:spPr>
            <a:xfrm>
              <a:off x="6992992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Rectangle 20"/>
            <p:cNvSpPr/>
            <p:nvPr/>
          </p:nvSpPr>
          <p:spPr>
            <a:xfrm>
              <a:off x="6808869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Rectangle: Rounded Corners 21"/>
            <p:cNvSpPr/>
            <p:nvPr/>
          </p:nvSpPr>
          <p:spPr>
            <a:xfrm>
              <a:off x="6777023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Rectangle: Rounded Corners 26"/>
            <p:cNvSpPr/>
            <p:nvPr/>
          </p:nvSpPr>
          <p:spPr>
            <a:xfrm>
              <a:off x="6777023" y="1786918"/>
              <a:ext cx="573571" cy="98871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Freeform: Shape 45"/>
            <p:cNvSpPr/>
            <p:nvPr/>
          </p:nvSpPr>
          <p:spPr bwMode="auto">
            <a:xfrm>
              <a:off x="6922058" y="2309293"/>
              <a:ext cx="283501" cy="311411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2400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Rectangle 41"/>
            <p:cNvSpPr/>
            <p:nvPr/>
          </p:nvSpPr>
          <p:spPr>
            <a:xfrm>
              <a:off x="6764986" y="1275606"/>
              <a:ext cx="678311" cy="392415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735" b="1">
                  <a:solidFill>
                    <a:prstClr val="white">
                      <a:lumMod val="50000"/>
                    </a:prst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90%</a:t>
              </a:r>
              <a:endParaRPr lang="en-US" altLang="zh-CN" sz="3735" b="1">
                <a:solidFill>
                  <a:prstClr val="white">
                    <a:lumMod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219729" y="5155283"/>
            <a:ext cx="2580233" cy="49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iragino Sans GB W3" charset="-122"/>
                <a:sym typeface="FZHei-B01S" panose="02010601030101010101" pitchFamily="2" charset="-122"/>
              </a:rPr>
              <a:t>点击添加文本信息点击添加文本信息点击添加文本信息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Hiragino Sans GB W3" charset="-122"/>
              <a:sym typeface="FZHei-B01S" panose="02010601030101010101" pitchFamily="2" charset="-122"/>
            </a:endParaRP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1561147" y="4769881"/>
            <a:ext cx="1647928" cy="2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637144" y="5180674"/>
            <a:ext cx="2580233" cy="49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iragino Sans GB W3" charset="-122"/>
                <a:sym typeface="FZHei-B01S" panose="02010601030101010101" pitchFamily="2" charset="-122"/>
              </a:rPr>
              <a:t>点击添加文本信息点击添加文本信息点击添加文本信息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Hiragino Sans GB W3" charset="-122"/>
              <a:sym typeface="FZHei-B01S" panose="02010601030101010101" pitchFamily="2" charset="-122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3978562" y="4795272"/>
            <a:ext cx="1647928" cy="2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024138" y="5168050"/>
            <a:ext cx="2580233" cy="49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iragino Sans GB W3" charset="-122"/>
                <a:sym typeface="FZHei-B01S" panose="02010601030101010101" pitchFamily="2" charset="-122"/>
              </a:rPr>
              <a:t>点击添加文本信息点击添加文本信息点击添加文本信息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Hiragino Sans GB W3" charset="-122"/>
              <a:sym typeface="FZHei-B01S" panose="02010601030101010101" pitchFamily="2" charset="-122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6365556" y="4782648"/>
            <a:ext cx="1647928" cy="2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441553" y="5193441"/>
            <a:ext cx="2580233" cy="80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iragino Sans GB W3" charset="-122"/>
                <a:sym typeface="FZHei-B01S" panose="02010601030101010101" pitchFamily="2" charset="-122"/>
              </a:rPr>
              <a:t>点击添加文本信息点击添加文本信息点击添加文本信息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Hiragino Sans GB W3" charset="-122"/>
              <a:sym typeface="FZHei-B01S" panose="02010601030101010101" pitchFamily="2" charset="-122"/>
            </a:endParaRPr>
          </a:p>
          <a:p>
            <a:pPr algn="ctr">
              <a:spcBef>
                <a:spcPts val="790"/>
              </a:spcBef>
            </a:pP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Hiragino Sans GB W3" charset="-122"/>
              <a:sym typeface="FZHei-B01S" panose="02010601030101010101" pitchFamily="2" charset="-122"/>
            </a:endParaRP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8782971" y="4808039"/>
            <a:ext cx="1647928" cy="2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55" name="直接连接符 54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41124" y="1727249"/>
            <a:ext cx="230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050" y="2067131"/>
            <a:ext cx="2309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1124" y="2910223"/>
            <a:ext cx="230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4050" y="3250104"/>
            <a:ext cx="2309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1124" y="4049783"/>
            <a:ext cx="230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4050" y="4389664"/>
            <a:ext cx="2309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473" y="1716140"/>
            <a:ext cx="860831" cy="850519"/>
            <a:chOff x="5689318" y="1649965"/>
            <a:chExt cx="645623" cy="637889"/>
          </a:xfrm>
        </p:grpSpPr>
        <p:sp>
          <p:nvSpPr>
            <p:cNvPr id="13" name="Oval 12"/>
            <p:cNvSpPr/>
            <p:nvPr/>
          </p:nvSpPr>
          <p:spPr>
            <a:xfrm>
              <a:off x="5708365" y="1690892"/>
              <a:ext cx="596962" cy="596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89318" y="1649965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19" y="2932242"/>
            <a:ext cx="860831" cy="806347"/>
            <a:chOff x="5699478" y="2562042"/>
            <a:chExt cx="645623" cy="604760"/>
          </a:xfrm>
        </p:grpSpPr>
        <p:sp>
          <p:nvSpPr>
            <p:cNvPr id="11" name="Oval 10"/>
            <p:cNvSpPr/>
            <p:nvPr/>
          </p:nvSpPr>
          <p:spPr>
            <a:xfrm>
              <a:off x="5718525" y="2569840"/>
              <a:ext cx="596962" cy="596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99478" y="2562042"/>
              <a:ext cx="645623" cy="50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3735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8721" y="4064179"/>
            <a:ext cx="860831" cy="850519"/>
            <a:chOff x="5710504" y="3410994"/>
            <a:chExt cx="645623" cy="637889"/>
          </a:xfrm>
        </p:grpSpPr>
        <p:sp>
          <p:nvSpPr>
            <p:cNvPr id="9" name="Oval 8"/>
            <p:cNvSpPr/>
            <p:nvPr/>
          </p:nvSpPr>
          <p:spPr>
            <a:xfrm>
              <a:off x="5729551" y="3451921"/>
              <a:ext cx="596962" cy="5969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10504" y="3410994"/>
              <a:ext cx="645623" cy="50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3735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25541" y="1724808"/>
            <a:ext cx="2010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0682" y="2064690"/>
            <a:ext cx="201024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25541" y="2907781"/>
            <a:ext cx="2010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0682" y="3247663"/>
            <a:ext cx="201024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25541" y="4047341"/>
            <a:ext cx="2010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0682" y="4387223"/>
            <a:ext cx="201024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40871" y="1713698"/>
            <a:ext cx="860831" cy="850519"/>
            <a:chOff x="5689318" y="1649965"/>
            <a:chExt cx="645623" cy="637889"/>
          </a:xfrm>
        </p:grpSpPr>
        <p:sp>
          <p:nvSpPr>
            <p:cNvPr id="31" name="Oval 30"/>
            <p:cNvSpPr/>
            <p:nvPr/>
          </p:nvSpPr>
          <p:spPr>
            <a:xfrm>
              <a:off x="5708365" y="1690892"/>
              <a:ext cx="596962" cy="596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89318" y="1649965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40651" y="2872303"/>
            <a:ext cx="860831" cy="863844"/>
            <a:chOff x="5689153" y="2518919"/>
            <a:chExt cx="645623" cy="647883"/>
          </a:xfrm>
        </p:grpSpPr>
        <p:sp>
          <p:nvSpPr>
            <p:cNvPr id="29" name="Oval 28"/>
            <p:cNvSpPr/>
            <p:nvPr/>
          </p:nvSpPr>
          <p:spPr>
            <a:xfrm>
              <a:off x="5718525" y="2569840"/>
              <a:ext cx="596962" cy="5969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89153" y="2518919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69119" y="4061738"/>
            <a:ext cx="860831" cy="850519"/>
            <a:chOff x="5710504" y="3410994"/>
            <a:chExt cx="645623" cy="637889"/>
          </a:xfrm>
        </p:grpSpPr>
        <p:sp>
          <p:nvSpPr>
            <p:cNvPr id="27" name="Oval 26"/>
            <p:cNvSpPr/>
            <p:nvPr/>
          </p:nvSpPr>
          <p:spPr>
            <a:xfrm>
              <a:off x="5729551" y="3451921"/>
              <a:ext cx="596962" cy="596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10504" y="3410994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41" name="Freeform 19"/>
          <p:cNvSpPr>
            <a:spLocks noEditPoints="1"/>
          </p:cNvSpPr>
          <p:nvPr/>
        </p:nvSpPr>
        <p:spPr bwMode="auto">
          <a:xfrm>
            <a:off x="3774410" y="4301298"/>
            <a:ext cx="284287" cy="438831"/>
          </a:xfrm>
          <a:custGeom>
            <a:avLst/>
            <a:gdLst/>
            <a:ahLst/>
            <a:cxnLst>
              <a:cxn ang="0">
                <a:pos x="1392" y="1"/>
              </a:cxn>
              <a:cxn ang="0">
                <a:pos x="1423" y="8"/>
              </a:cxn>
              <a:cxn ang="0">
                <a:pos x="1447" y="24"/>
              </a:cxn>
              <a:cxn ang="0">
                <a:pos x="1470" y="56"/>
              </a:cxn>
              <a:cxn ang="0">
                <a:pos x="1485" y="117"/>
              </a:cxn>
              <a:cxn ang="0">
                <a:pos x="1488" y="2107"/>
              </a:cxn>
              <a:cxn ang="0">
                <a:pos x="1475" y="2205"/>
              </a:cxn>
              <a:cxn ang="0">
                <a:pos x="1452" y="2259"/>
              </a:cxn>
              <a:cxn ang="0">
                <a:pos x="1429" y="2281"/>
              </a:cxn>
              <a:cxn ang="0">
                <a:pos x="1400" y="2294"/>
              </a:cxn>
              <a:cxn ang="0">
                <a:pos x="1188" y="2297"/>
              </a:cxn>
              <a:cxn ang="0">
                <a:pos x="812" y="2297"/>
              </a:cxn>
              <a:cxn ang="0">
                <a:pos x="730" y="2297"/>
              </a:cxn>
              <a:cxn ang="0">
                <a:pos x="549" y="2297"/>
              </a:cxn>
              <a:cxn ang="0">
                <a:pos x="105" y="2297"/>
              </a:cxn>
              <a:cxn ang="0">
                <a:pos x="73" y="2289"/>
              </a:cxn>
              <a:cxn ang="0">
                <a:pos x="47" y="2270"/>
              </a:cxn>
              <a:cxn ang="0">
                <a:pos x="24" y="2238"/>
              </a:cxn>
              <a:cxn ang="0">
                <a:pos x="5" y="2167"/>
              </a:cxn>
              <a:cxn ang="0">
                <a:pos x="0" y="192"/>
              </a:cxn>
              <a:cxn ang="0">
                <a:pos x="8" y="84"/>
              </a:cxn>
              <a:cxn ang="0">
                <a:pos x="33" y="33"/>
              </a:cxn>
              <a:cxn ang="0">
                <a:pos x="52" y="15"/>
              </a:cxn>
              <a:cxn ang="0">
                <a:pos x="80" y="4"/>
              </a:cxn>
              <a:cxn ang="0">
                <a:pos x="115" y="0"/>
              </a:cxn>
              <a:cxn ang="0">
                <a:pos x="762" y="2145"/>
              </a:cxn>
              <a:cxn ang="0">
                <a:pos x="782" y="2156"/>
              </a:cxn>
              <a:cxn ang="0">
                <a:pos x="798" y="2174"/>
              </a:cxn>
              <a:cxn ang="0">
                <a:pos x="805" y="2196"/>
              </a:cxn>
              <a:cxn ang="0">
                <a:pos x="802" y="2221"/>
              </a:cxn>
              <a:cxn ang="0">
                <a:pos x="790" y="2242"/>
              </a:cxn>
              <a:cxn ang="0">
                <a:pos x="773" y="2256"/>
              </a:cxn>
              <a:cxn ang="0">
                <a:pos x="750" y="2263"/>
              </a:cxn>
              <a:cxn ang="0">
                <a:pos x="726" y="2261"/>
              </a:cxn>
              <a:cxn ang="0">
                <a:pos x="705" y="2250"/>
              </a:cxn>
              <a:cxn ang="0">
                <a:pos x="691" y="2231"/>
              </a:cxn>
              <a:cxn ang="0">
                <a:pos x="684" y="2209"/>
              </a:cxn>
              <a:cxn ang="0">
                <a:pos x="686" y="2185"/>
              </a:cxn>
              <a:cxn ang="0">
                <a:pos x="697" y="2165"/>
              </a:cxn>
              <a:cxn ang="0">
                <a:pos x="715" y="2149"/>
              </a:cxn>
              <a:cxn ang="0">
                <a:pos x="738" y="2143"/>
              </a:cxn>
              <a:cxn ang="0">
                <a:pos x="1361" y="2056"/>
              </a:cxn>
              <a:cxn ang="0">
                <a:pos x="274" y="2001"/>
              </a:cxn>
              <a:cxn ang="0">
                <a:pos x="115" y="150"/>
              </a:cxn>
              <a:cxn ang="0">
                <a:pos x="1396" y="157"/>
              </a:cxn>
              <a:cxn ang="0">
                <a:pos x="1415" y="183"/>
              </a:cxn>
              <a:cxn ang="0">
                <a:pos x="1412" y="2084"/>
              </a:cxn>
              <a:cxn ang="0">
                <a:pos x="1389" y="2106"/>
              </a:cxn>
              <a:cxn ang="0">
                <a:pos x="1045" y="2109"/>
              </a:cxn>
              <a:cxn ang="0">
                <a:pos x="779" y="2109"/>
              </a:cxn>
              <a:cxn ang="0">
                <a:pos x="709" y="2109"/>
              </a:cxn>
              <a:cxn ang="0">
                <a:pos x="443" y="2109"/>
              </a:cxn>
              <a:cxn ang="0">
                <a:pos x="98" y="2106"/>
              </a:cxn>
              <a:cxn ang="0">
                <a:pos x="76" y="2084"/>
              </a:cxn>
              <a:cxn ang="0">
                <a:pos x="74" y="183"/>
              </a:cxn>
              <a:cxn ang="0">
                <a:pos x="91" y="157"/>
              </a:cxn>
            </a:cxnLst>
            <a:rect l="0" t="0" r="r" b="b"/>
            <a:pathLst>
              <a:path w="1488" h="2297">
                <a:moveTo>
                  <a:pt x="115" y="0"/>
                </a:moveTo>
                <a:lnTo>
                  <a:pt x="1373" y="0"/>
                </a:lnTo>
                <a:lnTo>
                  <a:pt x="1383" y="0"/>
                </a:lnTo>
                <a:lnTo>
                  <a:pt x="1392" y="1"/>
                </a:lnTo>
                <a:lnTo>
                  <a:pt x="1400" y="2"/>
                </a:lnTo>
                <a:lnTo>
                  <a:pt x="1409" y="4"/>
                </a:lnTo>
                <a:lnTo>
                  <a:pt x="1416" y="6"/>
                </a:lnTo>
                <a:lnTo>
                  <a:pt x="1423" y="8"/>
                </a:lnTo>
                <a:lnTo>
                  <a:pt x="1429" y="11"/>
                </a:lnTo>
                <a:lnTo>
                  <a:pt x="1435" y="15"/>
                </a:lnTo>
                <a:lnTo>
                  <a:pt x="1441" y="18"/>
                </a:lnTo>
                <a:lnTo>
                  <a:pt x="1447" y="24"/>
                </a:lnTo>
                <a:lnTo>
                  <a:pt x="1452" y="28"/>
                </a:lnTo>
                <a:lnTo>
                  <a:pt x="1456" y="33"/>
                </a:lnTo>
                <a:lnTo>
                  <a:pt x="1464" y="44"/>
                </a:lnTo>
                <a:lnTo>
                  <a:pt x="1470" y="56"/>
                </a:lnTo>
                <a:lnTo>
                  <a:pt x="1475" y="70"/>
                </a:lnTo>
                <a:lnTo>
                  <a:pt x="1479" y="84"/>
                </a:lnTo>
                <a:lnTo>
                  <a:pt x="1483" y="101"/>
                </a:lnTo>
                <a:lnTo>
                  <a:pt x="1485" y="117"/>
                </a:lnTo>
                <a:lnTo>
                  <a:pt x="1488" y="153"/>
                </a:lnTo>
                <a:lnTo>
                  <a:pt x="1488" y="192"/>
                </a:lnTo>
                <a:lnTo>
                  <a:pt x="1488" y="2067"/>
                </a:lnTo>
                <a:lnTo>
                  <a:pt x="1488" y="2107"/>
                </a:lnTo>
                <a:lnTo>
                  <a:pt x="1485" y="2147"/>
                </a:lnTo>
                <a:lnTo>
                  <a:pt x="1483" y="2167"/>
                </a:lnTo>
                <a:lnTo>
                  <a:pt x="1479" y="2186"/>
                </a:lnTo>
                <a:lnTo>
                  <a:pt x="1475" y="2205"/>
                </a:lnTo>
                <a:lnTo>
                  <a:pt x="1470" y="2221"/>
                </a:lnTo>
                <a:lnTo>
                  <a:pt x="1464" y="2238"/>
                </a:lnTo>
                <a:lnTo>
                  <a:pt x="1456" y="2252"/>
                </a:lnTo>
                <a:lnTo>
                  <a:pt x="1452" y="2259"/>
                </a:lnTo>
                <a:lnTo>
                  <a:pt x="1447" y="2265"/>
                </a:lnTo>
                <a:lnTo>
                  <a:pt x="1441" y="2270"/>
                </a:lnTo>
                <a:lnTo>
                  <a:pt x="1435" y="2276"/>
                </a:lnTo>
                <a:lnTo>
                  <a:pt x="1429" y="2281"/>
                </a:lnTo>
                <a:lnTo>
                  <a:pt x="1423" y="2285"/>
                </a:lnTo>
                <a:lnTo>
                  <a:pt x="1416" y="2289"/>
                </a:lnTo>
                <a:lnTo>
                  <a:pt x="1409" y="2292"/>
                </a:lnTo>
                <a:lnTo>
                  <a:pt x="1400" y="2294"/>
                </a:lnTo>
                <a:lnTo>
                  <a:pt x="1392" y="2296"/>
                </a:lnTo>
                <a:lnTo>
                  <a:pt x="1383" y="2297"/>
                </a:lnTo>
                <a:lnTo>
                  <a:pt x="1373" y="2297"/>
                </a:lnTo>
                <a:lnTo>
                  <a:pt x="1188" y="2297"/>
                </a:lnTo>
                <a:lnTo>
                  <a:pt x="1045" y="2297"/>
                </a:lnTo>
                <a:lnTo>
                  <a:pt x="938" y="2297"/>
                </a:lnTo>
                <a:lnTo>
                  <a:pt x="863" y="2297"/>
                </a:lnTo>
                <a:lnTo>
                  <a:pt x="812" y="2297"/>
                </a:lnTo>
                <a:lnTo>
                  <a:pt x="779" y="2297"/>
                </a:lnTo>
                <a:lnTo>
                  <a:pt x="759" y="2297"/>
                </a:lnTo>
                <a:lnTo>
                  <a:pt x="744" y="2297"/>
                </a:lnTo>
                <a:lnTo>
                  <a:pt x="730" y="2297"/>
                </a:lnTo>
                <a:lnTo>
                  <a:pt x="709" y="2297"/>
                </a:lnTo>
                <a:lnTo>
                  <a:pt x="676" y="2297"/>
                </a:lnTo>
                <a:lnTo>
                  <a:pt x="625" y="2297"/>
                </a:lnTo>
                <a:lnTo>
                  <a:pt x="549" y="2297"/>
                </a:lnTo>
                <a:lnTo>
                  <a:pt x="443" y="2297"/>
                </a:lnTo>
                <a:lnTo>
                  <a:pt x="301" y="2297"/>
                </a:lnTo>
                <a:lnTo>
                  <a:pt x="115" y="2297"/>
                </a:lnTo>
                <a:lnTo>
                  <a:pt x="105" y="2297"/>
                </a:lnTo>
                <a:lnTo>
                  <a:pt x="96" y="2296"/>
                </a:lnTo>
                <a:lnTo>
                  <a:pt x="88" y="2294"/>
                </a:lnTo>
                <a:lnTo>
                  <a:pt x="80" y="2292"/>
                </a:lnTo>
                <a:lnTo>
                  <a:pt x="73" y="2289"/>
                </a:lnTo>
                <a:lnTo>
                  <a:pt x="65" y="2285"/>
                </a:lnTo>
                <a:lnTo>
                  <a:pt x="58" y="2281"/>
                </a:lnTo>
                <a:lnTo>
                  <a:pt x="52" y="2276"/>
                </a:lnTo>
                <a:lnTo>
                  <a:pt x="47" y="2270"/>
                </a:lnTo>
                <a:lnTo>
                  <a:pt x="42" y="2265"/>
                </a:lnTo>
                <a:lnTo>
                  <a:pt x="37" y="2259"/>
                </a:lnTo>
                <a:lnTo>
                  <a:pt x="33" y="2252"/>
                </a:lnTo>
                <a:lnTo>
                  <a:pt x="24" y="2238"/>
                </a:lnTo>
                <a:lnTo>
                  <a:pt x="18" y="2221"/>
                </a:lnTo>
                <a:lnTo>
                  <a:pt x="13" y="2205"/>
                </a:lnTo>
                <a:lnTo>
                  <a:pt x="8" y="2186"/>
                </a:lnTo>
                <a:lnTo>
                  <a:pt x="5" y="2167"/>
                </a:lnTo>
                <a:lnTo>
                  <a:pt x="3" y="2147"/>
                </a:lnTo>
                <a:lnTo>
                  <a:pt x="1" y="2107"/>
                </a:lnTo>
                <a:lnTo>
                  <a:pt x="0" y="2067"/>
                </a:lnTo>
                <a:lnTo>
                  <a:pt x="0" y="192"/>
                </a:lnTo>
                <a:lnTo>
                  <a:pt x="1" y="153"/>
                </a:lnTo>
                <a:lnTo>
                  <a:pt x="3" y="117"/>
                </a:lnTo>
                <a:lnTo>
                  <a:pt x="5" y="101"/>
                </a:lnTo>
                <a:lnTo>
                  <a:pt x="8" y="84"/>
                </a:lnTo>
                <a:lnTo>
                  <a:pt x="13" y="70"/>
                </a:lnTo>
                <a:lnTo>
                  <a:pt x="18" y="56"/>
                </a:lnTo>
                <a:lnTo>
                  <a:pt x="24" y="44"/>
                </a:lnTo>
                <a:lnTo>
                  <a:pt x="33" y="33"/>
                </a:lnTo>
                <a:lnTo>
                  <a:pt x="37" y="28"/>
                </a:lnTo>
                <a:lnTo>
                  <a:pt x="42" y="23"/>
                </a:lnTo>
                <a:lnTo>
                  <a:pt x="47" y="18"/>
                </a:lnTo>
                <a:lnTo>
                  <a:pt x="52" y="15"/>
                </a:lnTo>
                <a:lnTo>
                  <a:pt x="58" y="11"/>
                </a:lnTo>
                <a:lnTo>
                  <a:pt x="65" y="8"/>
                </a:lnTo>
                <a:lnTo>
                  <a:pt x="73" y="6"/>
                </a:lnTo>
                <a:lnTo>
                  <a:pt x="80" y="4"/>
                </a:lnTo>
                <a:lnTo>
                  <a:pt x="88" y="2"/>
                </a:lnTo>
                <a:lnTo>
                  <a:pt x="96" y="1"/>
                </a:lnTo>
                <a:lnTo>
                  <a:pt x="105" y="0"/>
                </a:lnTo>
                <a:lnTo>
                  <a:pt x="115" y="0"/>
                </a:lnTo>
                <a:close/>
                <a:moveTo>
                  <a:pt x="744" y="2142"/>
                </a:moveTo>
                <a:lnTo>
                  <a:pt x="750" y="2143"/>
                </a:lnTo>
                <a:lnTo>
                  <a:pt x="757" y="2143"/>
                </a:lnTo>
                <a:lnTo>
                  <a:pt x="762" y="2145"/>
                </a:lnTo>
                <a:lnTo>
                  <a:pt x="768" y="2147"/>
                </a:lnTo>
                <a:lnTo>
                  <a:pt x="773" y="2149"/>
                </a:lnTo>
                <a:lnTo>
                  <a:pt x="778" y="2152"/>
                </a:lnTo>
                <a:lnTo>
                  <a:pt x="782" y="2156"/>
                </a:lnTo>
                <a:lnTo>
                  <a:pt x="787" y="2161"/>
                </a:lnTo>
                <a:lnTo>
                  <a:pt x="790" y="2165"/>
                </a:lnTo>
                <a:lnTo>
                  <a:pt x="795" y="2169"/>
                </a:lnTo>
                <a:lnTo>
                  <a:pt x="798" y="2174"/>
                </a:lnTo>
                <a:lnTo>
                  <a:pt x="800" y="2179"/>
                </a:lnTo>
                <a:lnTo>
                  <a:pt x="802" y="2185"/>
                </a:lnTo>
                <a:lnTo>
                  <a:pt x="804" y="2190"/>
                </a:lnTo>
                <a:lnTo>
                  <a:pt x="805" y="2196"/>
                </a:lnTo>
                <a:lnTo>
                  <a:pt x="805" y="2203"/>
                </a:lnTo>
                <a:lnTo>
                  <a:pt x="805" y="2209"/>
                </a:lnTo>
                <a:lnTo>
                  <a:pt x="804" y="2215"/>
                </a:lnTo>
                <a:lnTo>
                  <a:pt x="802" y="2221"/>
                </a:lnTo>
                <a:lnTo>
                  <a:pt x="800" y="2226"/>
                </a:lnTo>
                <a:lnTo>
                  <a:pt x="798" y="2231"/>
                </a:lnTo>
                <a:lnTo>
                  <a:pt x="795" y="2237"/>
                </a:lnTo>
                <a:lnTo>
                  <a:pt x="790" y="2242"/>
                </a:lnTo>
                <a:lnTo>
                  <a:pt x="787" y="2246"/>
                </a:lnTo>
                <a:lnTo>
                  <a:pt x="782" y="2250"/>
                </a:lnTo>
                <a:lnTo>
                  <a:pt x="778" y="2253"/>
                </a:lnTo>
                <a:lnTo>
                  <a:pt x="773" y="2256"/>
                </a:lnTo>
                <a:lnTo>
                  <a:pt x="768" y="2259"/>
                </a:lnTo>
                <a:lnTo>
                  <a:pt x="762" y="2261"/>
                </a:lnTo>
                <a:lnTo>
                  <a:pt x="757" y="2262"/>
                </a:lnTo>
                <a:lnTo>
                  <a:pt x="750" y="2263"/>
                </a:lnTo>
                <a:lnTo>
                  <a:pt x="744" y="2263"/>
                </a:lnTo>
                <a:lnTo>
                  <a:pt x="738" y="2263"/>
                </a:lnTo>
                <a:lnTo>
                  <a:pt x="732" y="2262"/>
                </a:lnTo>
                <a:lnTo>
                  <a:pt x="726" y="2261"/>
                </a:lnTo>
                <a:lnTo>
                  <a:pt x="721" y="2259"/>
                </a:lnTo>
                <a:lnTo>
                  <a:pt x="715" y="2256"/>
                </a:lnTo>
                <a:lnTo>
                  <a:pt x="710" y="2253"/>
                </a:lnTo>
                <a:lnTo>
                  <a:pt x="705" y="2250"/>
                </a:lnTo>
                <a:lnTo>
                  <a:pt x="701" y="2246"/>
                </a:lnTo>
                <a:lnTo>
                  <a:pt x="697" y="2242"/>
                </a:lnTo>
                <a:lnTo>
                  <a:pt x="694" y="2237"/>
                </a:lnTo>
                <a:lnTo>
                  <a:pt x="691" y="2231"/>
                </a:lnTo>
                <a:lnTo>
                  <a:pt x="688" y="2226"/>
                </a:lnTo>
                <a:lnTo>
                  <a:pt x="686" y="2221"/>
                </a:lnTo>
                <a:lnTo>
                  <a:pt x="685" y="2215"/>
                </a:lnTo>
                <a:lnTo>
                  <a:pt x="684" y="2209"/>
                </a:lnTo>
                <a:lnTo>
                  <a:pt x="684" y="2203"/>
                </a:lnTo>
                <a:lnTo>
                  <a:pt x="684" y="2196"/>
                </a:lnTo>
                <a:lnTo>
                  <a:pt x="685" y="2190"/>
                </a:lnTo>
                <a:lnTo>
                  <a:pt x="686" y="2185"/>
                </a:lnTo>
                <a:lnTo>
                  <a:pt x="688" y="2179"/>
                </a:lnTo>
                <a:lnTo>
                  <a:pt x="691" y="2174"/>
                </a:lnTo>
                <a:lnTo>
                  <a:pt x="694" y="2169"/>
                </a:lnTo>
                <a:lnTo>
                  <a:pt x="697" y="2165"/>
                </a:lnTo>
                <a:lnTo>
                  <a:pt x="701" y="2161"/>
                </a:lnTo>
                <a:lnTo>
                  <a:pt x="705" y="2156"/>
                </a:lnTo>
                <a:lnTo>
                  <a:pt x="710" y="2152"/>
                </a:lnTo>
                <a:lnTo>
                  <a:pt x="715" y="2149"/>
                </a:lnTo>
                <a:lnTo>
                  <a:pt x="721" y="2147"/>
                </a:lnTo>
                <a:lnTo>
                  <a:pt x="726" y="2145"/>
                </a:lnTo>
                <a:lnTo>
                  <a:pt x="732" y="2143"/>
                </a:lnTo>
                <a:lnTo>
                  <a:pt x="738" y="2143"/>
                </a:lnTo>
                <a:lnTo>
                  <a:pt x="744" y="2142"/>
                </a:lnTo>
                <a:close/>
                <a:moveTo>
                  <a:pt x="126" y="203"/>
                </a:moveTo>
                <a:lnTo>
                  <a:pt x="1361" y="203"/>
                </a:lnTo>
                <a:lnTo>
                  <a:pt x="1361" y="2056"/>
                </a:lnTo>
                <a:lnTo>
                  <a:pt x="126" y="2056"/>
                </a:lnTo>
                <a:lnTo>
                  <a:pt x="126" y="203"/>
                </a:lnTo>
                <a:close/>
                <a:moveTo>
                  <a:pt x="1257" y="257"/>
                </a:moveTo>
                <a:lnTo>
                  <a:pt x="274" y="2001"/>
                </a:lnTo>
                <a:lnTo>
                  <a:pt x="180" y="2001"/>
                </a:lnTo>
                <a:lnTo>
                  <a:pt x="180" y="257"/>
                </a:lnTo>
                <a:lnTo>
                  <a:pt x="1257" y="257"/>
                </a:lnTo>
                <a:close/>
                <a:moveTo>
                  <a:pt x="115" y="150"/>
                </a:moveTo>
                <a:lnTo>
                  <a:pt x="1373" y="150"/>
                </a:lnTo>
                <a:lnTo>
                  <a:pt x="1382" y="150"/>
                </a:lnTo>
                <a:lnTo>
                  <a:pt x="1389" y="153"/>
                </a:lnTo>
                <a:lnTo>
                  <a:pt x="1396" y="157"/>
                </a:lnTo>
                <a:lnTo>
                  <a:pt x="1402" y="162"/>
                </a:lnTo>
                <a:lnTo>
                  <a:pt x="1408" y="168"/>
                </a:lnTo>
                <a:lnTo>
                  <a:pt x="1412" y="176"/>
                </a:lnTo>
                <a:lnTo>
                  <a:pt x="1415" y="183"/>
                </a:lnTo>
                <a:lnTo>
                  <a:pt x="1415" y="192"/>
                </a:lnTo>
                <a:lnTo>
                  <a:pt x="1415" y="2067"/>
                </a:lnTo>
                <a:lnTo>
                  <a:pt x="1415" y="2075"/>
                </a:lnTo>
                <a:lnTo>
                  <a:pt x="1412" y="2084"/>
                </a:lnTo>
                <a:lnTo>
                  <a:pt x="1408" y="2091"/>
                </a:lnTo>
                <a:lnTo>
                  <a:pt x="1402" y="2097"/>
                </a:lnTo>
                <a:lnTo>
                  <a:pt x="1396" y="2102"/>
                </a:lnTo>
                <a:lnTo>
                  <a:pt x="1389" y="2106"/>
                </a:lnTo>
                <a:lnTo>
                  <a:pt x="1382" y="2108"/>
                </a:lnTo>
                <a:lnTo>
                  <a:pt x="1373" y="2109"/>
                </a:lnTo>
                <a:lnTo>
                  <a:pt x="1188" y="2109"/>
                </a:lnTo>
                <a:lnTo>
                  <a:pt x="1045" y="2109"/>
                </a:lnTo>
                <a:lnTo>
                  <a:pt x="939" y="2109"/>
                </a:lnTo>
                <a:lnTo>
                  <a:pt x="863" y="2109"/>
                </a:lnTo>
                <a:lnTo>
                  <a:pt x="812" y="2109"/>
                </a:lnTo>
                <a:lnTo>
                  <a:pt x="779" y="2109"/>
                </a:lnTo>
                <a:lnTo>
                  <a:pt x="759" y="2109"/>
                </a:lnTo>
                <a:lnTo>
                  <a:pt x="744" y="2109"/>
                </a:lnTo>
                <a:lnTo>
                  <a:pt x="730" y="2109"/>
                </a:lnTo>
                <a:lnTo>
                  <a:pt x="709" y="2109"/>
                </a:lnTo>
                <a:lnTo>
                  <a:pt x="676" y="2109"/>
                </a:lnTo>
                <a:lnTo>
                  <a:pt x="625" y="2109"/>
                </a:lnTo>
                <a:lnTo>
                  <a:pt x="549" y="2109"/>
                </a:lnTo>
                <a:lnTo>
                  <a:pt x="443" y="2109"/>
                </a:lnTo>
                <a:lnTo>
                  <a:pt x="301" y="2109"/>
                </a:lnTo>
                <a:lnTo>
                  <a:pt x="115" y="2109"/>
                </a:lnTo>
                <a:lnTo>
                  <a:pt x="107" y="2108"/>
                </a:lnTo>
                <a:lnTo>
                  <a:pt x="98" y="2106"/>
                </a:lnTo>
                <a:lnTo>
                  <a:pt x="91" y="2102"/>
                </a:lnTo>
                <a:lnTo>
                  <a:pt x="85" y="2097"/>
                </a:lnTo>
                <a:lnTo>
                  <a:pt x="80" y="2091"/>
                </a:lnTo>
                <a:lnTo>
                  <a:pt x="76" y="2084"/>
                </a:lnTo>
                <a:lnTo>
                  <a:pt x="74" y="2075"/>
                </a:lnTo>
                <a:lnTo>
                  <a:pt x="73" y="2067"/>
                </a:lnTo>
                <a:lnTo>
                  <a:pt x="73" y="192"/>
                </a:lnTo>
                <a:lnTo>
                  <a:pt x="74" y="183"/>
                </a:lnTo>
                <a:lnTo>
                  <a:pt x="76" y="176"/>
                </a:lnTo>
                <a:lnTo>
                  <a:pt x="80" y="168"/>
                </a:lnTo>
                <a:lnTo>
                  <a:pt x="85" y="162"/>
                </a:lnTo>
                <a:lnTo>
                  <a:pt x="91" y="157"/>
                </a:lnTo>
                <a:lnTo>
                  <a:pt x="98" y="153"/>
                </a:lnTo>
                <a:lnTo>
                  <a:pt x="107" y="150"/>
                </a:lnTo>
                <a:lnTo>
                  <a:pt x="115" y="1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42" name="Group 48"/>
          <p:cNvGrpSpPr/>
          <p:nvPr/>
        </p:nvGrpSpPr>
        <p:grpSpPr>
          <a:xfrm>
            <a:off x="3683488" y="1975669"/>
            <a:ext cx="394009" cy="394011"/>
            <a:chOff x="5030788" y="2452688"/>
            <a:chExt cx="914400" cy="914400"/>
          </a:xfrm>
          <a:solidFill>
            <a:schemeClr val="bg1"/>
          </a:solidFill>
        </p:grpSpPr>
        <p:sp>
          <p:nvSpPr>
            <p:cNvPr id="43" name="Freeform 69"/>
            <p:cNvSpPr/>
            <p:nvPr/>
          </p:nvSpPr>
          <p:spPr bwMode="auto">
            <a:xfrm>
              <a:off x="5030788" y="2452688"/>
              <a:ext cx="371475" cy="374650"/>
            </a:xfrm>
            <a:custGeom>
              <a:avLst/>
              <a:gdLst>
                <a:gd name="T0" fmla="*/ 174 w 234"/>
                <a:gd name="T1" fmla="*/ 236 h 236"/>
                <a:gd name="T2" fmla="*/ 234 w 234"/>
                <a:gd name="T3" fmla="*/ 174 h 236"/>
                <a:gd name="T4" fmla="*/ 128 w 234"/>
                <a:gd name="T5" fmla="*/ 68 h 236"/>
                <a:gd name="T6" fmla="*/ 196 w 234"/>
                <a:gd name="T7" fmla="*/ 0 h 236"/>
                <a:gd name="T8" fmla="*/ 0 w 234"/>
                <a:gd name="T9" fmla="*/ 0 h 236"/>
                <a:gd name="T10" fmla="*/ 0 w 234"/>
                <a:gd name="T11" fmla="*/ 196 h 236"/>
                <a:gd name="T12" fmla="*/ 66 w 234"/>
                <a:gd name="T13" fmla="*/ 128 h 236"/>
                <a:gd name="T14" fmla="*/ 174 w 234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174" y="236"/>
                  </a:moveTo>
                  <a:lnTo>
                    <a:pt x="234" y="174"/>
                  </a:lnTo>
                  <a:lnTo>
                    <a:pt x="128" y="68"/>
                  </a:lnTo>
                  <a:lnTo>
                    <a:pt x="196" y="0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66" y="128"/>
                  </a:lnTo>
                  <a:lnTo>
                    <a:pt x="174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Freeform 70"/>
            <p:cNvSpPr/>
            <p:nvPr/>
          </p:nvSpPr>
          <p:spPr bwMode="auto">
            <a:xfrm>
              <a:off x="5573713" y="2995613"/>
              <a:ext cx="371475" cy="371475"/>
            </a:xfrm>
            <a:custGeom>
              <a:avLst/>
              <a:gdLst>
                <a:gd name="T0" fmla="*/ 168 w 234"/>
                <a:gd name="T1" fmla="*/ 106 h 234"/>
                <a:gd name="T2" fmla="*/ 60 w 234"/>
                <a:gd name="T3" fmla="*/ 0 h 234"/>
                <a:gd name="T4" fmla="*/ 0 w 234"/>
                <a:gd name="T5" fmla="*/ 60 h 234"/>
                <a:gd name="T6" fmla="*/ 106 w 234"/>
                <a:gd name="T7" fmla="*/ 168 h 234"/>
                <a:gd name="T8" fmla="*/ 38 w 234"/>
                <a:gd name="T9" fmla="*/ 234 h 234"/>
                <a:gd name="T10" fmla="*/ 234 w 234"/>
                <a:gd name="T11" fmla="*/ 234 h 234"/>
                <a:gd name="T12" fmla="*/ 234 w 234"/>
                <a:gd name="T13" fmla="*/ 40 h 234"/>
                <a:gd name="T14" fmla="*/ 168 w 234"/>
                <a:gd name="T15" fmla="*/ 10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4">
                  <a:moveTo>
                    <a:pt x="168" y="106"/>
                  </a:moveTo>
                  <a:lnTo>
                    <a:pt x="60" y="0"/>
                  </a:lnTo>
                  <a:lnTo>
                    <a:pt x="0" y="60"/>
                  </a:lnTo>
                  <a:lnTo>
                    <a:pt x="106" y="168"/>
                  </a:lnTo>
                  <a:lnTo>
                    <a:pt x="38" y="234"/>
                  </a:lnTo>
                  <a:lnTo>
                    <a:pt x="234" y="234"/>
                  </a:lnTo>
                  <a:lnTo>
                    <a:pt x="234" y="40"/>
                  </a:lnTo>
                  <a:lnTo>
                    <a:pt x="16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5" name="Freeform 71"/>
            <p:cNvSpPr/>
            <p:nvPr/>
          </p:nvSpPr>
          <p:spPr bwMode="auto">
            <a:xfrm>
              <a:off x="5573713" y="2452688"/>
              <a:ext cx="371475" cy="374650"/>
            </a:xfrm>
            <a:custGeom>
              <a:avLst/>
              <a:gdLst>
                <a:gd name="T0" fmla="*/ 60 w 234"/>
                <a:gd name="T1" fmla="*/ 236 h 236"/>
                <a:gd name="T2" fmla="*/ 168 w 234"/>
                <a:gd name="T3" fmla="*/ 128 h 236"/>
                <a:gd name="T4" fmla="*/ 234 w 234"/>
                <a:gd name="T5" fmla="*/ 196 h 236"/>
                <a:gd name="T6" fmla="*/ 234 w 234"/>
                <a:gd name="T7" fmla="*/ 0 h 236"/>
                <a:gd name="T8" fmla="*/ 40 w 234"/>
                <a:gd name="T9" fmla="*/ 0 h 236"/>
                <a:gd name="T10" fmla="*/ 106 w 234"/>
                <a:gd name="T11" fmla="*/ 66 h 236"/>
                <a:gd name="T12" fmla="*/ 0 w 234"/>
                <a:gd name="T13" fmla="*/ 174 h 236"/>
                <a:gd name="T14" fmla="*/ 60 w 234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60" y="236"/>
                  </a:moveTo>
                  <a:lnTo>
                    <a:pt x="168" y="128"/>
                  </a:lnTo>
                  <a:lnTo>
                    <a:pt x="234" y="196"/>
                  </a:lnTo>
                  <a:lnTo>
                    <a:pt x="234" y="0"/>
                  </a:lnTo>
                  <a:lnTo>
                    <a:pt x="40" y="0"/>
                  </a:lnTo>
                  <a:lnTo>
                    <a:pt x="106" y="66"/>
                  </a:lnTo>
                  <a:lnTo>
                    <a:pt x="0" y="174"/>
                  </a:lnTo>
                  <a:lnTo>
                    <a:pt x="60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6" name="Freeform 72"/>
            <p:cNvSpPr/>
            <p:nvPr/>
          </p:nvSpPr>
          <p:spPr bwMode="auto">
            <a:xfrm>
              <a:off x="5030788" y="2995613"/>
              <a:ext cx="371475" cy="371475"/>
            </a:xfrm>
            <a:custGeom>
              <a:avLst/>
              <a:gdLst>
                <a:gd name="T0" fmla="*/ 174 w 234"/>
                <a:gd name="T1" fmla="*/ 0 h 234"/>
                <a:gd name="T2" fmla="*/ 66 w 234"/>
                <a:gd name="T3" fmla="*/ 106 h 234"/>
                <a:gd name="T4" fmla="*/ 0 w 234"/>
                <a:gd name="T5" fmla="*/ 40 h 234"/>
                <a:gd name="T6" fmla="*/ 0 w 234"/>
                <a:gd name="T7" fmla="*/ 234 h 234"/>
                <a:gd name="T8" fmla="*/ 194 w 234"/>
                <a:gd name="T9" fmla="*/ 234 h 234"/>
                <a:gd name="T10" fmla="*/ 128 w 234"/>
                <a:gd name="T11" fmla="*/ 168 h 234"/>
                <a:gd name="T12" fmla="*/ 234 w 234"/>
                <a:gd name="T13" fmla="*/ 60 h 234"/>
                <a:gd name="T14" fmla="*/ 174 w 234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4">
                  <a:moveTo>
                    <a:pt x="174" y="0"/>
                  </a:moveTo>
                  <a:lnTo>
                    <a:pt x="66" y="106"/>
                  </a:lnTo>
                  <a:lnTo>
                    <a:pt x="0" y="40"/>
                  </a:lnTo>
                  <a:lnTo>
                    <a:pt x="0" y="234"/>
                  </a:lnTo>
                  <a:lnTo>
                    <a:pt x="194" y="234"/>
                  </a:lnTo>
                  <a:lnTo>
                    <a:pt x="128" y="168"/>
                  </a:lnTo>
                  <a:lnTo>
                    <a:pt x="234" y="6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7" name="Group 94"/>
          <p:cNvGrpSpPr/>
          <p:nvPr/>
        </p:nvGrpSpPr>
        <p:grpSpPr>
          <a:xfrm>
            <a:off x="3622748" y="3071381"/>
            <a:ext cx="515489" cy="515489"/>
            <a:chOff x="3987800" y="3359150"/>
            <a:chExt cx="911225" cy="911225"/>
          </a:xfrm>
          <a:solidFill>
            <a:schemeClr val="bg1"/>
          </a:solidFill>
        </p:grpSpPr>
        <p:sp>
          <p:nvSpPr>
            <p:cNvPr id="48" name="Freeform 148"/>
            <p:cNvSpPr/>
            <p:nvPr/>
          </p:nvSpPr>
          <p:spPr bwMode="auto">
            <a:xfrm>
              <a:off x="4451350" y="3359150"/>
              <a:ext cx="447675" cy="447675"/>
            </a:xfrm>
            <a:custGeom>
              <a:avLst/>
              <a:gdLst>
                <a:gd name="T0" fmla="*/ 282 w 282"/>
                <a:gd name="T1" fmla="*/ 112 h 282"/>
                <a:gd name="T2" fmla="*/ 170 w 282"/>
                <a:gd name="T3" fmla="*/ 0 h 282"/>
                <a:gd name="T4" fmla="*/ 86 w 282"/>
                <a:gd name="T5" fmla="*/ 84 h 282"/>
                <a:gd name="T6" fmla="*/ 30 w 282"/>
                <a:gd name="T7" fmla="*/ 28 h 282"/>
                <a:gd name="T8" fmla="*/ 0 w 282"/>
                <a:gd name="T9" fmla="*/ 282 h 282"/>
                <a:gd name="T10" fmla="*/ 254 w 282"/>
                <a:gd name="T11" fmla="*/ 252 h 282"/>
                <a:gd name="T12" fmla="*/ 198 w 282"/>
                <a:gd name="T13" fmla="*/ 196 h 282"/>
                <a:gd name="T14" fmla="*/ 282 w 282"/>
                <a:gd name="T15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82">
                  <a:moveTo>
                    <a:pt x="282" y="112"/>
                  </a:moveTo>
                  <a:lnTo>
                    <a:pt x="170" y="0"/>
                  </a:lnTo>
                  <a:lnTo>
                    <a:pt x="86" y="84"/>
                  </a:lnTo>
                  <a:lnTo>
                    <a:pt x="30" y="28"/>
                  </a:lnTo>
                  <a:lnTo>
                    <a:pt x="0" y="282"/>
                  </a:lnTo>
                  <a:lnTo>
                    <a:pt x="254" y="252"/>
                  </a:lnTo>
                  <a:lnTo>
                    <a:pt x="198" y="196"/>
                  </a:lnTo>
                  <a:lnTo>
                    <a:pt x="28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9" name="Freeform 149"/>
            <p:cNvSpPr/>
            <p:nvPr/>
          </p:nvSpPr>
          <p:spPr bwMode="auto">
            <a:xfrm>
              <a:off x="3987800" y="3822700"/>
              <a:ext cx="447675" cy="447675"/>
            </a:xfrm>
            <a:custGeom>
              <a:avLst/>
              <a:gdLst>
                <a:gd name="T0" fmla="*/ 84 w 282"/>
                <a:gd name="T1" fmla="*/ 86 h 282"/>
                <a:gd name="T2" fmla="*/ 0 w 282"/>
                <a:gd name="T3" fmla="*/ 170 h 282"/>
                <a:gd name="T4" fmla="*/ 112 w 282"/>
                <a:gd name="T5" fmla="*/ 282 h 282"/>
                <a:gd name="T6" fmla="*/ 196 w 282"/>
                <a:gd name="T7" fmla="*/ 198 h 282"/>
                <a:gd name="T8" fmla="*/ 252 w 282"/>
                <a:gd name="T9" fmla="*/ 254 h 282"/>
                <a:gd name="T10" fmla="*/ 282 w 282"/>
                <a:gd name="T11" fmla="*/ 0 h 282"/>
                <a:gd name="T12" fmla="*/ 28 w 282"/>
                <a:gd name="T13" fmla="*/ 30 h 282"/>
                <a:gd name="T14" fmla="*/ 84 w 282"/>
                <a:gd name="T15" fmla="*/ 8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82">
                  <a:moveTo>
                    <a:pt x="84" y="86"/>
                  </a:moveTo>
                  <a:lnTo>
                    <a:pt x="0" y="170"/>
                  </a:lnTo>
                  <a:lnTo>
                    <a:pt x="112" y="282"/>
                  </a:lnTo>
                  <a:lnTo>
                    <a:pt x="196" y="198"/>
                  </a:lnTo>
                  <a:lnTo>
                    <a:pt x="252" y="254"/>
                  </a:lnTo>
                  <a:lnTo>
                    <a:pt x="282" y="0"/>
                  </a:lnTo>
                  <a:lnTo>
                    <a:pt x="28" y="30"/>
                  </a:lnTo>
                  <a:lnTo>
                    <a:pt x="8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0" name="Group 118"/>
          <p:cNvGrpSpPr/>
          <p:nvPr/>
        </p:nvGrpSpPr>
        <p:grpSpPr>
          <a:xfrm>
            <a:off x="651070" y="4252148"/>
            <a:ext cx="527769" cy="428811"/>
            <a:chOff x="2362200" y="1190625"/>
            <a:chExt cx="914400" cy="742950"/>
          </a:xfrm>
          <a:solidFill>
            <a:schemeClr val="bg1"/>
          </a:solidFill>
        </p:grpSpPr>
        <p:sp>
          <p:nvSpPr>
            <p:cNvPr id="51" name="Freeform 198"/>
            <p:cNvSpPr/>
            <p:nvPr/>
          </p:nvSpPr>
          <p:spPr bwMode="auto">
            <a:xfrm>
              <a:off x="2362200" y="1190625"/>
              <a:ext cx="914400" cy="571500"/>
            </a:xfrm>
            <a:custGeom>
              <a:avLst/>
              <a:gdLst>
                <a:gd name="T0" fmla="*/ 288 w 576"/>
                <a:gd name="T1" fmla="*/ 0 h 360"/>
                <a:gd name="T2" fmla="*/ 230 w 576"/>
                <a:gd name="T3" fmla="*/ 6 h 360"/>
                <a:gd name="T4" fmla="*/ 176 w 576"/>
                <a:gd name="T5" fmla="*/ 22 h 360"/>
                <a:gd name="T6" fmla="*/ 128 w 576"/>
                <a:gd name="T7" fmla="*/ 50 h 360"/>
                <a:gd name="T8" fmla="*/ 86 w 576"/>
                <a:gd name="T9" fmla="*/ 84 h 360"/>
                <a:gd name="T10" fmla="*/ 50 w 576"/>
                <a:gd name="T11" fmla="*/ 126 h 360"/>
                <a:gd name="T12" fmla="*/ 24 w 576"/>
                <a:gd name="T13" fmla="*/ 174 h 360"/>
                <a:gd name="T14" fmla="*/ 6 w 576"/>
                <a:gd name="T15" fmla="*/ 228 h 360"/>
                <a:gd name="T16" fmla="*/ 0 w 576"/>
                <a:gd name="T17" fmla="*/ 286 h 360"/>
                <a:gd name="T18" fmla="*/ 0 w 576"/>
                <a:gd name="T19" fmla="*/ 360 h 360"/>
                <a:gd name="T20" fmla="*/ 58 w 576"/>
                <a:gd name="T21" fmla="*/ 360 h 360"/>
                <a:gd name="T22" fmla="*/ 58 w 576"/>
                <a:gd name="T23" fmla="*/ 286 h 360"/>
                <a:gd name="T24" fmla="*/ 64 w 576"/>
                <a:gd name="T25" fmla="*/ 240 h 360"/>
                <a:gd name="T26" fmla="*/ 78 w 576"/>
                <a:gd name="T27" fmla="*/ 196 h 360"/>
                <a:gd name="T28" fmla="*/ 98 w 576"/>
                <a:gd name="T29" fmla="*/ 158 h 360"/>
                <a:gd name="T30" fmla="*/ 126 w 576"/>
                <a:gd name="T31" fmla="*/ 124 h 360"/>
                <a:gd name="T32" fmla="*/ 160 w 576"/>
                <a:gd name="T33" fmla="*/ 96 h 360"/>
                <a:gd name="T34" fmla="*/ 200 w 576"/>
                <a:gd name="T35" fmla="*/ 76 h 360"/>
                <a:gd name="T36" fmla="*/ 242 w 576"/>
                <a:gd name="T37" fmla="*/ 62 h 360"/>
                <a:gd name="T38" fmla="*/ 288 w 576"/>
                <a:gd name="T39" fmla="*/ 58 h 360"/>
                <a:gd name="T40" fmla="*/ 312 w 576"/>
                <a:gd name="T41" fmla="*/ 60 h 360"/>
                <a:gd name="T42" fmla="*/ 356 w 576"/>
                <a:gd name="T43" fmla="*/ 68 h 360"/>
                <a:gd name="T44" fmla="*/ 398 w 576"/>
                <a:gd name="T45" fmla="*/ 86 h 360"/>
                <a:gd name="T46" fmla="*/ 434 w 576"/>
                <a:gd name="T47" fmla="*/ 110 h 360"/>
                <a:gd name="T48" fmla="*/ 464 w 576"/>
                <a:gd name="T49" fmla="*/ 140 h 360"/>
                <a:gd name="T50" fmla="*/ 490 w 576"/>
                <a:gd name="T51" fmla="*/ 176 h 360"/>
                <a:gd name="T52" fmla="*/ 508 w 576"/>
                <a:gd name="T53" fmla="*/ 218 h 360"/>
                <a:gd name="T54" fmla="*/ 516 w 576"/>
                <a:gd name="T55" fmla="*/ 262 h 360"/>
                <a:gd name="T56" fmla="*/ 518 w 576"/>
                <a:gd name="T57" fmla="*/ 286 h 360"/>
                <a:gd name="T58" fmla="*/ 576 w 576"/>
                <a:gd name="T59" fmla="*/ 360 h 360"/>
                <a:gd name="T60" fmla="*/ 576 w 576"/>
                <a:gd name="T61" fmla="*/ 286 h 360"/>
                <a:gd name="T62" fmla="*/ 574 w 576"/>
                <a:gd name="T63" fmla="*/ 256 h 360"/>
                <a:gd name="T64" fmla="*/ 562 w 576"/>
                <a:gd name="T65" fmla="*/ 200 h 360"/>
                <a:gd name="T66" fmla="*/ 540 w 576"/>
                <a:gd name="T67" fmla="*/ 150 h 360"/>
                <a:gd name="T68" fmla="*/ 510 w 576"/>
                <a:gd name="T69" fmla="*/ 104 h 360"/>
                <a:gd name="T70" fmla="*/ 470 w 576"/>
                <a:gd name="T71" fmla="*/ 66 h 360"/>
                <a:gd name="T72" fmla="*/ 424 w 576"/>
                <a:gd name="T73" fmla="*/ 34 h 360"/>
                <a:gd name="T74" fmla="*/ 374 w 576"/>
                <a:gd name="T75" fmla="*/ 14 h 360"/>
                <a:gd name="T76" fmla="*/ 318 w 576"/>
                <a:gd name="T77" fmla="*/ 2 h 360"/>
                <a:gd name="T78" fmla="*/ 288 w 576"/>
                <a:gd name="T7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360">
                  <a:moveTo>
                    <a:pt x="288" y="0"/>
                  </a:moveTo>
                  <a:lnTo>
                    <a:pt x="288" y="0"/>
                  </a:lnTo>
                  <a:lnTo>
                    <a:pt x="258" y="2"/>
                  </a:lnTo>
                  <a:lnTo>
                    <a:pt x="230" y="6"/>
                  </a:lnTo>
                  <a:lnTo>
                    <a:pt x="204" y="14"/>
                  </a:lnTo>
                  <a:lnTo>
                    <a:pt x="176" y="22"/>
                  </a:lnTo>
                  <a:lnTo>
                    <a:pt x="152" y="34"/>
                  </a:lnTo>
                  <a:lnTo>
                    <a:pt x="128" y="50"/>
                  </a:lnTo>
                  <a:lnTo>
                    <a:pt x="106" y="66"/>
                  </a:lnTo>
                  <a:lnTo>
                    <a:pt x="86" y="84"/>
                  </a:lnTo>
                  <a:lnTo>
                    <a:pt x="66" y="104"/>
                  </a:lnTo>
                  <a:lnTo>
                    <a:pt x="50" y="126"/>
                  </a:lnTo>
                  <a:lnTo>
                    <a:pt x="36" y="150"/>
                  </a:lnTo>
                  <a:lnTo>
                    <a:pt x="24" y="174"/>
                  </a:lnTo>
                  <a:lnTo>
                    <a:pt x="14" y="200"/>
                  </a:lnTo>
                  <a:lnTo>
                    <a:pt x="6" y="228"/>
                  </a:lnTo>
                  <a:lnTo>
                    <a:pt x="2" y="256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0" y="360"/>
                  </a:lnTo>
                  <a:lnTo>
                    <a:pt x="58" y="360"/>
                  </a:lnTo>
                  <a:lnTo>
                    <a:pt x="58" y="360"/>
                  </a:lnTo>
                  <a:lnTo>
                    <a:pt x="58" y="286"/>
                  </a:lnTo>
                  <a:lnTo>
                    <a:pt x="58" y="286"/>
                  </a:lnTo>
                  <a:lnTo>
                    <a:pt x="60" y="262"/>
                  </a:lnTo>
                  <a:lnTo>
                    <a:pt x="64" y="240"/>
                  </a:lnTo>
                  <a:lnTo>
                    <a:pt x="70" y="218"/>
                  </a:lnTo>
                  <a:lnTo>
                    <a:pt x="78" y="196"/>
                  </a:lnTo>
                  <a:lnTo>
                    <a:pt x="86" y="176"/>
                  </a:lnTo>
                  <a:lnTo>
                    <a:pt x="98" y="158"/>
                  </a:lnTo>
                  <a:lnTo>
                    <a:pt x="112" y="140"/>
                  </a:lnTo>
                  <a:lnTo>
                    <a:pt x="126" y="124"/>
                  </a:lnTo>
                  <a:lnTo>
                    <a:pt x="142" y="110"/>
                  </a:lnTo>
                  <a:lnTo>
                    <a:pt x="160" y="96"/>
                  </a:lnTo>
                  <a:lnTo>
                    <a:pt x="180" y="86"/>
                  </a:lnTo>
                  <a:lnTo>
                    <a:pt x="200" y="76"/>
                  </a:lnTo>
                  <a:lnTo>
                    <a:pt x="220" y="68"/>
                  </a:lnTo>
                  <a:lnTo>
                    <a:pt x="242" y="62"/>
                  </a:lnTo>
                  <a:lnTo>
                    <a:pt x="264" y="60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312" y="60"/>
                  </a:lnTo>
                  <a:lnTo>
                    <a:pt x="334" y="62"/>
                  </a:lnTo>
                  <a:lnTo>
                    <a:pt x="356" y="68"/>
                  </a:lnTo>
                  <a:lnTo>
                    <a:pt x="378" y="76"/>
                  </a:lnTo>
                  <a:lnTo>
                    <a:pt x="398" y="86"/>
                  </a:lnTo>
                  <a:lnTo>
                    <a:pt x="416" y="96"/>
                  </a:lnTo>
                  <a:lnTo>
                    <a:pt x="434" y="110"/>
                  </a:lnTo>
                  <a:lnTo>
                    <a:pt x="450" y="124"/>
                  </a:lnTo>
                  <a:lnTo>
                    <a:pt x="464" y="140"/>
                  </a:lnTo>
                  <a:lnTo>
                    <a:pt x="478" y="158"/>
                  </a:lnTo>
                  <a:lnTo>
                    <a:pt x="490" y="176"/>
                  </a:lnTo>
                  <a:lnTo>
                    <a:pt x="500" y="196"/>
                  </a:lnTo>
                  <a:lnTo>
                    <a:pt x="508" y="218"/>
                  </a:lnTo>
                  <a:lnTo>
                    <a:pt x="514" y="240"/>
                  </a:lnTo>
                  <a:lnTo>
                    <a:pt x="516" y="262"/>
                  </a:lnTo>
                  <a:lnTo>
                    <a:pt x="518" y="286"/>
                  </a:lnTo>
                  <a:lnTo>
                    <a:pt x="518" y="286"/>
                  </a:lnTo>
                  <a:lnTo>
                    <a:pt x="518" y="360"/>
                  </a:lnTo>
                  <a:lnTo>
                    <a:pt x="576" y="360"/>
                  </a:lnTo>
                  <a:lnTo>
                    <a:pt x="576" y="360"/>
                  </a:lnTo>
                  <a:lnTo>
                    <a:pt x="576" y="286"/>
                  </a:lnTo>
                  <a:lnTo>
                    <a:pt x="576" y="286"/>
                  </a:lnTo>
                  <a:lnTo>
                    <a:pt x="574" y="256"/>
                  </a:lnTo>
                  <a:lnTo>
                    <a:pt x="570" y="228"/>
                  </a:lnTo>
                  <a:lnTo>
                    <a:pt x="562" y="200"/>
                  </a:lnTo>
                  <a:lnTo>
                    <a:pt x="552" y="174"/>
                  </a:lnTo>
                  <a:lnTo>
                    <a:pt x="540" y="150"/>
                  </a:lnTo>
                  <a:lnTo>
                    <a:pt x="526" y="126"/>
                  </a:lnTo>
                  <a:lnTo>
                    <a:pt x="510" y="104"/>
                  </a:lnTo>
                  <a:lnTo>
                    <a:pt x="490" y="84"/>
                  </a:lnTo>
                  <a:lnTo>
                    <a:pt x="470" y="66"/>
                  </a:lnTo>
                  <a:lnTo>
                    <a:pt x="448" y="48"/>
                  </a:lnTo>
                  <a:lnTo>
                    <a:pt x="424" y="34"/>
                  </a:lnTo>
                  <a:lnTo>
                    <a:pt x="400" y="22"/>
                  </a:lnTo>
                  <a:lnTo>
                    <a:pt x="374" y="14"/>
                  </a:lnTo>
                  <a:lnTo>
                    <a:pt x="346" y="6"/>
                  </a:lnTo>
                  <a:lnTo>
                    <a:pt x="318" y="2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2" name="Freeform 199"/>
            <p:cNvSpPr/>
            <p:nvPr/>
          </p:nvSpPr>
          <p:spPr bwMode="auto">
            <a:xfrm>
              <a:off x="2517775" y="1590675"/>
              <a:ext cx="133350" cy="342900"/>
            </a:xfrm>
            <a:custGeom>
              <a:avLst/>
              <a:gdLst>
                <a:gd name="T0" fmla="*/ 60 w 84"/>
                <a:gd name="T1" fmla="*/ 0 h 216"/>
                <a:gd name="T2" fmla="*/ 24 w 84"/>
                <a:gd name="T3" fmla="*/ 0 h 216"/>
                <a:gd name="T4" fmla="*/ 24 w 84"/>
                <a:gd name="T5" fmla="*/ 0 h 216"/>
                <a:gd name="T6" fmla="*/ 14 w 84"/>
                <a:gd name="T7" fmla="*/ 2 h 216"/>
                <a:gd name="T8" fmla="*/ 6 w 84"/>
                <a:gd name="T9" fmla="*/ 8 h 216"/>
                <a:gd name="T10" fmla="*/ 2 w 84"/>
                <a:gd name="T11" fmla="*/ 16 h 216"/>
                <a:gd name="T12" fmla="*/ 0 w 84"/>
                <a:gd name="T13" fmla="*/ 24 h 216"/>
                <a:gd name="T14" fmla="*/ 0 w 84"/>
                <a:gd name="T15" fmla="*/ 192 h 216"/>
                <a:gd name="T16" fmla="*/ 0 w 84"/>
                <a:gd name="T17" fmla="*/ 192 h 216"/>
                <a:gd name="T18" fmla="*/ 2 w 84"/>
                <a:gd name="T19" fmla="*/ 202 h 216"/>
                <a:gd name="T20" fmla="*/ 6 w 84"/>
                <a:gd name="T21" fmla="*/ 210 h 216"/>
                <a:gd name="T22" fmla="*/ 14 w 84"/>
                <a:gd name="T23" fmla="*/ 214 h 216"/>
                <a:gd name="T24" fmla="*/ 24 w 84"/>
                <a:gd name="T25" fmla="*/ 216 h 216"/>
                <a:gd name="T26" fmla="*/ 60 w 84"/>
                <a:gd name="T27" fmla="*/ 216 h 216"/>
                <a:gd name="T28" fmla="*/ 60 w 84"/>
                <a:gd name="T29" fmla="*/ 216 h 216"/>
                <a:gd name="T30" fmla="*/ 70 w 84"/>
                <a:gd name="T31" fmla="*/ 214 h 216"/>
                <a:gd name="T32" fmla="*/ 76 w 84"/>
                <a:gd name="T33" fmla="*/ 210 h 216"/>
                <a:gd name="T34" fmla="*/ 82 w 84"/>
                <a:gd name="T35" fmla="*/ 202 h 216"/>
                <a:gd name="T36" fmla="*/ 84 w 84"/>
                <a:gd name="T37" fmla="*/ 192 h 216"/>
                <a:gd name="T38" fmla="*/ 84 w 84"/>
                <a:gd name="T39" fmla="*/ 24 h 216"/>
                <a:gd name="T40" fmla="*/ 84 w 84"/>
                <a:gd name="T41" fmla="*/ 24 h 216"/>
                <a:gd name="T42" fmla="*/ 82 w 84"/>
                <a:gd name="T43" fmla="*/ 16 h 216"/>
                <a:gd name="T44" fmla="*/ 76 w 84"/>
                <a:gd name="T45" fmla="*/ 8 h 216"/>
                <a:gd name="T46" fmla="*/ 70 w 84"/>
                <a:gd name="T47" fmla="*/ 2 h 216"/>
                <a:gd name="T48" fmla="*/ 60 w 84"/>
                <a:gd name="T49" fmla="*/ 0 h 216"/>
                <a:gd name="T50" fmla="*/ 60 w 84"/>
                <a:gd name="T5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216">
                  <a:moveTo>
                    <a:pt x="6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2"/>
                  </a:lnTo>
                  <a:lnTo>
                    <a:pt x="6" y="210"/>
                  </a:lnTo>
                  <a:lnTo>
                    <a:pt x="14" y="214"/>
                  </a:lnTo>
                  <a:lnTo>
                    <a:pt x="24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70" y="214"/>
                  </a:lnTo>
                  <a:lnTo>
                    <a:pt x="76" y="210"/>
                  </a:lnTo>
                  <a:lnTo>
                    <a:pt x="82" y="202"/>
                  </a:lnTo>
                  <a:lnTo>
                    <a:pt x="84" y="192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2" y="16"/>
                  </a:lnTo>
                  <a:lnTo>
                    <a:pt x="76" y="8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3" name="Freeform 200"/>
            <p:cNvSpPr/>
            <p:nvPr/>
          </p:nvSpPr>
          <p:spPr bwMode="auto">
            <a:xfrm>
              <a:off x="2990850" y="1590675"/>
              <a:ext cx="133350" cy="342900"/>
            </a:xfrm>
            <a:custGeom>
              <a:avLst/>
              <a:gdLst>
                <a:gd name="T0" fmla="*/ 60 w 84"/>
                <a:gd name="T1" fmla="*/ 0 h 216"/>
                <a:gd name="T2" fmla="*/ 22 w 84"/>
                <a:gd name="T3" fmla="*/ 0 h 216"/>
                <a:gd name="T4" fmla="*/ 22 w 84"/>
                <a:gd name="T5" fmla="*/ 0 h 216"/>
                <a:gd name="T6" fmla="*/ 14 w 84"/>
                <a:gd name="T7" fmla="*/ 2 h 216"/>
                <a:gd name="T8" fmla="*/ 6 w 84"/>
                <a:gd name="T9" fmla="*/ 8 h 216"/>
                <a:gd name="T10" fmla="*/ 2 w 84"/>
                <a:gd name="T11" fmla="*/ 16 h 216"/>
                <a:gd name="T12" fmla="*/ 0 w 84"/>
                <a:gd name="T13" fmla="*/ 24 h 216"/>
                <a:gd name="T14" fmla="*/ 0 w 84"/>
                <a:gd name="T15" fmla="*/ 192 h 216"/>
                <a:gd name="T16" fmla="*/ 0 w 84"/>
                <a:gd name="T17" fmla="*/ 192 h 216"/>
                <a:gd name="T18" fmla="*/ 2 w 84"/>
                <a:gd name="T19" fmla="*/ 202 h 216"/>
                <a:gd name="T20" fmla="*/ 6 w 84"/>
                <a:gd name="T21" fmla="*/ 210 h 216"/>
                <a:gd name="T22" fmla="*/ 14 w 84"/>
                <a:gd name="T23" fmla="*/ 214 h 216"/>
                <a:gd name="T24" fmla="*/ 22 w 84"/>
                <a:gd name="T25" fmla="*/ 216 h 216"/>
                <a:gd name="T26" fmla="*/ 60 w 84"/>
                <a:gd name="T27" fmla="*/ 216 h 216"/>
                <a:gd name="T28" fmla="*/ 60 w 84"/>
                <a:gd name="T29" fmla="*/ 216 h 216"/>
                <a:gd name="T30" fmla="*/ 68 w 84"/>
                <a:gd name="T31" fmla="*/ 214 h 216"/>
                <a:gd name="T32" fmla="*/ 76 w 84"/>
                <a:gd name="T33" fmla="*/ 210 h 216"/>
                <a:gd name="T34" fmla="*/ 82 w 84"/>
                <a:gd name="T35" fmla="*/ 202 h 216"/>
                <a:gd name="T36" fmla="*/ 84 w 84"/>
                <a:gd name="T37" fmla="*/ 192 h 216"/>
                <a:gd name="T38" fmla="*/ 84 w 84"/>
                <a:gd name="T39" fmla="*/ 24 h 216"/>
                <a:gd name="T40" fmla="*/ 84 w 84"/>
                <a:gd name="T41" fmla="*/ 24 h 216"/>
                <a:gd name="T42" fmla="*/ 82 w 84"/>
                <a:gd name="T43" fmla="*/ 16 h 216"/>
                <a:gd name="T44" fmla="*/ 76 w 84"/>
                <a:gd name="T45" fmla="*/ 8 h 216"/>
                <a:gd name="T46" fmla="*/ 68 w 84"/>
                <a:gd name="T47" fmla="*/ 2 h 216"/>
                <a:gd name="T48" fmla="*/ 60 w 84"/>
                <a:gd name="T49" fmla="*/ 0 h 216"/>
                <a:gd name="T50" fmla="*/ 60 w 84"/>
                <a:gd name="T5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216">
                  <a:moveTo>
                    <a:pt x="6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2"/>
                  </a:lnTo>
                  <a:lnTo>
                    <a:pt x="6" y="210"/>
                  </a:lnTo>
                  <a:lnTo>
                    <a:pt x="14" y="214"/>
                  </a:lnTo>
                  <a:lnTo>
                    <a:pt x="22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8" y="214"/>
                  </a:lnTo>
                  <a:lnTo>
                    <a:pt x="76" y="210"/>
                  </a:lnTo>
                  <a:lnTo>
                    <a:pt x="82" y="202"/>
                  </a:lnTo>
                  <a:lnTo>
                    <a:pt x="84" y="192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2" y="16"/>
                  </a:lnTo>
                  <a:lnTo>
                    <a:pt x="76" y="8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4" name="Group 130"/>
          <p:cNvGrpSpPr/>
          <p:nvPr/>
        </p:nvGrpSpPr>
        <p:grpSpPr>
          <a:xfrm>
            <a:off x="642260" y="3149076"/>
            <a:ext cx="516008" cy="357099"/>
            <a:chOff x="7162800" y="1309688"/>
            <a:chExt cx="917575" cy="635000"/>
          </a:xfrm>
          <a:solidFill>
            <a:schemeClr val="bg1"/>
          </a:solidFill>
        </p:grpSpPr>
        <p:sp>
          <p:nvSpPr>
            <p:cNvPr id="55" name="Freeform 231"/>
            <p:cNvSpPr/>
            <p:nvPr/>
          </p:nvSpPr>
          <p:spPr bwMode="auto">
            <a:xfrm>
              <a:off x="7162800" y="1477963"/>
              <a:ext cx="917575" cy="466725"/>
            </a:xfrm>
            <a:custGeom>
              <a:avLst/>
              <a:gdLst>
                <a:gd name="T0" fmla="*/ 36 w 578"/>
                <a:gd name="T1" fmla="*/ 278 h 294"/>
                <a:gd name="T2" fmla="*/ 36 w 578"/>
                <a:gd name="T3" fmla="*/ 278 h 294"/>
                <a:gd name="T4" fmla="*/ 36 w 578"/>
                <a:gd name="T5" fmla="*/ 284 h 294"/>
                <a:gd name="T6" fmla="*/ 40 w 578"/>
                <a:gd name="T7" fmla="*/ 288 h 294"/>
                <a:gd name="T8" fmla="*/ 44 w 578"/>
                <a:gd name="T9" fmla="*/ 292 h 294"/>
                <a:gd name="T10" fmla="*/ 50 w 578"/>
                <a:gd name="T11" fmla="*/ 294 h 294"/>
                <a:gd name="T12" fmla="*/ 528 w 578"/>
                <a:gd name="T13" fmla="*/ 294 h 294"/>
                <a:gd name="T14" fmla="*/ 528 w 578"/>
                <a:gd name="T15" fmla="*/ 294 h 294"/>
                <a:gd name="T16" fmla="*/ 534 w 578"/>
                <a:gd name="T17" fmla="*/ 292 h 294"/>
                <a:gd name="T18" fmla="*/ 538 w 578"/>
                <a:gd name="T19" fmla="*/ 288 h 294"/>
                <a:gd name="T20" fmla="*/ 542 w 578"/>
                <a:gd name="T21" fmla="*/ 284 h 294"/>
                <a:gd name="T22" fmla="*/ 542 w 578"/>
                <a:gd name="T23" fmla="*/ 278 h 294"/>
                <a:gd name="T24" fmla="*/ 578 w 578"/>
                <a:gd name="T25" fmla="*/ 0 h 294"/>
                <a:gd name="T26" fmla="*/ 0 w 578"/>
                <a:gd name="T27" fmla="*/ 0 h 294"/>
                <a:gd name="T28" fmla="*/ 36 w 578"/>
                <a:gd name="T29" fmla="*/ 27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294">
                  <a:moveTo>
                    <a:pt x="36" y="278"/>
                  </a:moveTo>
                  <a:lnTo>
                    <a:pt x="36" y="278"/>
                  </a:lnTo>
                  <a:lnTo>
                    <a:pt x="36" y="284"/>
                  </a:lnTo>
                  <a:lnTo>
                    <a:pt x="40" y="288"/>
                  </a:lnTo>
                  <a:lnTo>
                    <a:pt x="44" y="292"/>
                  </a:lnTo>
                  <a:lnTo>
                    <a:pt x="50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34" y="292"/>
                  </a:lnTo>
                  <a:lnTo>
                    <a:pt x="538" y="288"/>
                  </a:lnTo>
                  <a:lnTo>
                    <a:pt x="542" y="284"/>
                  </a:lnTo>
                  <a:lnTo>
                    <a:pt x="542" y="278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6" name="Freeform 232"/>
            <p:cNvSpPr/>
            <p:nvPr/>
          </p:nvSpPr>
          <p:spPr bwMode="auto">
            <a:xfrm>
              <a:off x="7219950" y="1309688"/>
              <a:ext cx="803275" cy="111125"/>
            </a:xfrm>
            <a:custGeom>
              <a:avLst/>
              <a:gdLst>
                <a:gd name="T0" fmla="*/ 506 w 506"/>
                <a:gd name="T1" fmla="*/ 64 h 70"/>
                <a:gd name="T2" fmla="*/ 506 w 506"/>
                <a:gd name="T3" fmla="*/ 64 h 70"/>
                <a:gd name="T4" fmla="*/ 506 w 506"/>
                <a:gd name="T5" fmla="*/ 58 h 70"/>
                <a:gd name="T6" fmla="*/ 502 w 506"/>
                <a:gd name="T7" fmla="*/ 54 h 70"/>
                <a:gd name="T8" fmla="*/ 498 w 506"/>
                <a:gd name="T9" fmla="*/ 50 h 70"/>
                <a:gd name="T10" fmla="*/ 492 w 506"/>
                <a:gd name="T11" fmla="*/ 50 h 70"/>
                <a:gd name="T12" fmla="*/ 212 w 506"/>
                <a:gd name="T13" fmla="*/ 50 h 70"/>
                <a:gd name="T14" fmla="*/ 196 w 506"/>
                <a:gd name="T15" fmla="*/ 14 h 70"/>
                <a:gd name="T16" fmla="*/ 196 w 506"/>
                <a:gd name="T17" fmla="*/ 14 h 70"/>
                <a:gd name="T18" fmla="*/ 192 w 506"/>
                <a:gd name="T19" fmla="*/ 8 h 70"/>
                <a:gd name="T20" fmla="*/ 186 w 506"/>
                <a:gd name="T21" fmla="*/ 4 h 70"/>
                <a:gd name="T22" fmla="*/ 180 w 506"/>
                <a:gd name="T23" fmla="*/ 2 h 70"/>
                <a:gd name="T24" fmla="*/ 174 w 506"/>
                <a:gd name="T25" fmla="*/ 0 h 70"/>
                <a:gd name="T26" fmla="*/ 78 w 506"/>
                <a:gd name="T27" fmla="*/ 0 h 70"/>
                <a:gd name="T28" fmla="*/ 78 w 506"/>
                <a:gd name="T29" fmla="*/ 0 h 70"/>
                <a:gd name="T30" fmla="*/ 70 w 506"/>
                <a:gd name="T31" fmla="*/ 2 h 70"/>
                <a:gd name="T32" fmla="*/ 64 w 506"/>
                <a:gd name="T33" fmla="*/ 4 h 70"/>
                <a:gd name="T34" fmla="*/ 58 w 506"/>
                <a:gd name="T35" fmla="*/ 8 h 70"/>
                <a:gd name="T36" fmla="*/ 56 w 506"/>
                <a:gd name="T37" fmla="*/ 14 h 70"/>
                <a:gd name="T38" fmla="*/ 38 w 506"/>
                <a:gd name="T39" fmla="*/ 50 h 70"/>
                <a:gd name="T40" fmla="*/ 14 w 506"/>
                <a:gd name="T41" fmla="*/ 50 h 70"/>
                <a:gd name="T42" fmla="*/ 14 w 506"/>
                <a:gd name="T43" fmla="*/ 50 h 70"/>
                <a:gd name="T44" fmla="*/ 8 w 506"/>
                <a:gd name="T45" fmla="*/ 50 h 70"/>
                <a:gd name="T46" fmla="*/ 4 w 506"/>
                <a:gd name="T47" fmla="*/ 54 h 70"/>
                <a:gd name="T48" fmla="*/ 0 w 506"/>
                <a:gd name="T49" fmla="*/ 58 h 70"/>
                <a:gd name="T50" fmla="*/ 0 w 506"/>
                <a:gd name="T51" fmla="*/ 64 h 70"/>
                <a:gd name="T52" fmla="*/ 0 w 506"/>
                <a:gd name="T53" fmla="*/ 70 h 70"/>
                <a:gd name="T54" fmla="*/ 506 w 506"/>
                <a:gd name="T55" fmla="*/ 70 h 70"/>
                <a:gd name="T56" fmla="*/ 506 w 506"/>
                <a:gd name="T57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6" h="70">
                  <a:moveTo>
                    <a:pt x="506" y="64"/>
                  </a:moveTo>
                  <a:lnTo>
                    <a:pt x="506" y="64"/>
                  </a:lnTo>
                  <a:lnTo>
                    <a:pt x="506" y="58"/>
                  </a:lnTo>
                  <a:lnTo>
                    <a:pt x="502" y="54"/>
                  </a:lnTo>
                  <a:lnTo>
                    <a:pt x="498" y="50"/>
                  </a:lnTo>
                  <a:lnTo>
                    <a:pt x="492" y="50"/>
                  </a:lnTo>
                  <a:lnTo>
                    <a:pt x="212" y="50"/>
                  </a:lnTo>
                  <a:lnTo>
                    <a:pt x="196" y="14"/>
                  </a:lnTo>
                  <a:lnTo>
                    <a:pt x="196" y="14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0" y="2"/>
                  </a:lnTo>
                  <a:lnTo>
                    <a:pt x="174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0" y="2"/>
                  </a:lnTo>
                  <a:lnTo>
                    <a:pt x="64" y="4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38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50"/>
                  </a:lnTo>
                  <a:lnTo>
                    <a:pt x="4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506" y="70"/>
                  </a:lnTo>
                  <a:lnTo>
                    <a:pt x="506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57" name="Freeform 312"/>
          <p:cNvSpPr/>
          <p:nvPr/>
        </p:nvSpPr>
        <p:spPr bwMode="auto">
          <a:xfrm>
            <a:off x="597065" y="1971503"/>
            <a:ext cx="561204" cy="407263"/>
          </a:xfrm>
          <a:custGeom>
            <a:avLst/>
            <a:gdLst>
              <a:gd name="T0" fmla="*/ 576 w 576"/>
              <a:gd name="T1" fmla="*/ 140 h 418"/>
              <a:gd name="T2" fmla="*/ 564 w 576"/>
              <a:gd name="T3" fmla="*/ 96 h 418"/>
              <a:gd name="T4" fmla="*/ 540 w 576"/>
              <a:gd name="T5" fmla="*/ 58 h 418"/>
              <a:gd name="T6" fmla="*/ 506 w 576"/>
              <a:gd name="T7" fmla="*/ 26 h 418"/>
              <a:gd name="T8" fmla="*/ 466 w 576"/>
              <a:gd name="T9" fmla="*/ 6 h 418"/>
              <a:gd name="T10" fmla="*/ 420 w 576"/>
              <a:gd name="T11" fmla="*/ 0 h 418"/>
              <a:gd name="T12" fmla="*/ 142 w 576"/>
              <a:gd name="T13" fmla="*/ 0 h 418"/>
              <a:gd name="T14" fmla="*/ 96 w 576"/>
              <a:gd name="T15" fmla="*/ 12 h 418"/>
              <a:gd name="T16" fmla="*/ 58 w 576"/>
              <a:gd name="T17" fmla="*/ 36 h 418"/>
              <a:gd name="T18" fmla="*/ 26 w 576"/>
              <a:gd name="T19" fmla="*/ 70 h 418"/>
              <a:gd name="T20" fmla="*/ 8 w 576"/>
              <a:gd name="T21" fmla="*/ 110 h 418"/>
              <a:gd name="T22" fmla="*/ 0 w 576"/>
              <a:gd name="T23" fmla="*/ 156 h 418"/>
              <a:gd name="T24" fmla="*/ 0 w 576"/>
              <a:gd name="T25" fmla="*/ 160 h 418"/>
              <a:gd name="T26" fmla="*/ 2 w 576"/>
              <a:gd name="T27" fmla="*/ 178 h 418"/>
              <a:gd name="T28" fmla="*/ 12 w 576"/>
              <a:gd name="T29" fmla="*/ 224 h 418"/>
              <a:gd name="T30" fmla="*/ 36 w 576"/>
              <a:gd name="T31" fmla="*/ 262 h 418"/>
              <a:gd name="T32" fmla="*/ 70 w 576"/>
              <a:gd name="T33" fmla="*/ 292 h 418"/>
              <a:gd name="T34" fmla="*/ 110 w 576"/>
              <a:gd name="T35" fmla="*/ 312 h 418"/>
              <a:gd name="T36" fmla="*/ 158 w 576"/>
              <a:gd name="T37" fmla="*/ 320 h 418"/>
              <a:gd name="T38" fmla="*/ 158 w 576"/>
              <a:gd name="T39" fmla="*/ 242 h 418"/>
              <a:gd name="T40" fmla="*/ 126 w 576"/>
              <a:gd name="T41" fmla="*/ 234 h 418"/>
              <a:gd name="T42" fmla="*/ 92 w 576"/>
              <a:gd name="T43" fmla="*/ 206 h 418"/>
              <a:gd name="T44" fmla="*/ 78 w 576"/>
              <a:gd name="T45" fmla="*/ 162 h 418"/>
              <a:gd name="T46" fmla="*/ 78 w 576"/>
              <a:gd name="T47" fmla="*/ 158 h 418"/>
              <a:gd name="T48" fmla="*/ 80 w 576"/>
              <a:gd name="T49" fmla="*/ 142 h 418"/>
              <a:gd name="T50" fmla="*/ 102 w 576"/>
              <a:gd name="T51" fmla="*/ 102 h 418"/>
              <a:gd name="T52" fmla="*/ 142 w 576"/>
              <a:gd name="T53" fmla="*/ 80 h 418"/>
              <a:gd name="T54" fmla="*/ 420 w 576"/>
              <a:gd name="T55" fmla="*/ 78 h 418"/>
              <a:gd name="T56" fmla="*/ 464 w 576"/>
              <a:gd name="T57" fmla="*/ 92 h 418"/>
              <a:gd name="T58" fmla="*/ 492 w 576"/>
              <a:gd name="T59" fmla="*/ 126 h 418"/>
              <a:gd name="T60" fmla="*/ 498 w 576"/>
              <a:gd name="T61" fmla="*/ 156 h 418"/>
              <a:gd name="T62" fmla="*/ 498 w 576"/>
              <a:gd name="T63" fmla="*/ 162 h 418"/>
              <a:gd name="T64" fmla="*/ 492 w 576"/>
              <a:gd name="T65" fmla="*/ 194 h 418"/>
              <a:gd name="T66" fmla="*/ 464 w 576"/>
              <a:gd name="T67" fmla="*/ 228 h 418"/>
              <a:gd name="T68" fmla="*/ 420 w 576"/>
              <a:gd name="T69" fmla="*/ 242 h 418"/>
              <a:gd name="T70" fmla="*/ 228 w 576"/>
              <a:gd name="T71" fmla="*/ 280 h 418"/>
              <a:gd name="T72" fmla="*/ 420 w 576"/>
              <a:gd name="T73" fmla="*/ 320 h 418"/>
              <a:gd name="T74" fmla="*/ 450 w 576"/>
              <a:gd name="T75" fmla="*/ 316 h 418"/>
              <a:gd name="T76" fmla="*/ 494 w 576"/>
              <a:gd name="T77" fmla="*/ 300 h 418"/>
              <a:gd name="T78" fmla="*/ 530 w 576"/>
              <a:gd name="T79" fmla="*/ 274 h 418"/>
              <a:gd name="T80" fmla="*/ 558 w 576"/>
              <a:gd name="T81" fmla="*/ 238 h 418"/>
              <a:gd name="T82" fmla="*/ 574 w 576"/>
              <a:gd name="T83" fmla="*/ 194 h 418"/>
              <a:gd name="T84" fmla="*/ 576 w 576"/>
              <a:gd name="T85" fmla="*/ 162 h 418"/>
              <a:gd name="T86" fmla="*/ 576 w 576"/>
              <a:gd name="T87" fmla="*/ 15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6" h="418">
                <a:moveTo>
                  <a:pt x="576" y="156"/>
                </a:moveTo>
                <a:lnTo>
                  <a:pt x="576" y="156"/>
                </a:lnTo>
                <a:lnTo>
                  <a:pt x="576" y="140"/>
                </a:lnTo>
                <a:lnTo>
                  <a:pt x="574" y="126"/>
                </a:lnTo>
                <a:lnTo>
                  <a:pt x="570" y="110"/>
                </a:lnTo>
                <a:lnTo>
                  <a:pt x="564" y="96"/>
                </a:lnTo>
                <a:lnTo>
                  <a:pt x="558" y="82"/>
                </a:lnTo>
                <a:lnTo>
                  <a:pt x="550" y="70"/>
                </a:lnTo>
                <a:lnTo>
                  <a:pt x="540" y="58"/>
                </a:lnTo>
                <a:lnTo>
                  <a:pt x="530" y="46"/>
                </a:lnTo>
                <a:lnTo>
                  <a:pt x="520" y="36"/>
                </a:lnTo>
                <a:lnTo>
                  <a:pt x="506" y="26"/>
                </a:lnTo>
                <a:lnTo>
                  <a:pt x="494" y="18"/>
                </a:lnTo>
                <a:lnTo>
                  <a:pt x="480" y="12"/>
                </a:lnTo>
                <a:lnTo>
                  <a:pt x="466" y="6"/>
                </a:lnTo>
                <a:lnTo>
                  <a:pt x="450" y="4"/>
                </a:lnTo>
                <a:lnTo>
                  <a:pt x="436" y="0"/>
                </a:lnTo>
                <a:lnTo>
                  <a:pt x="420" y="0"/>
                </a:lnTo>
                <a:lnTo>
                  <a:pt x="158" y="0"/>
                </a:lnTo>
                <a:lnTo>
                  <a:pt x="158" y="0"/>
                </a:lnTo>
                <a:lnTo>
                  <a:pt x="142" y="0"/>
                </a:lnTo>
                <a:lnTo>
                  <a:pt x="126" y="4"/>
                </a:lnTo>
                <a:lnTo>
                  <a:pt x="110" y="6"/>
                </a:lnTo>
                <a:lnTo>
                  <a:pt x="96" y="12"/>
                </a:lnTo>
                <a:lnTo>
                  <a:pt x="82" y="18"/>
                </a:lnTo>
                <a:lnTo>
                  <a:pt x="70" y="26"/>
                </a:lnTo>
                <a:lnTo>
                  <a:pt x="58" y="36"/>
                </a:lnTo>
                <a:lnTo>
                  <a:pt x="46" y="46"/>
                </a:lnTo>
                <a:lnTo>
                  <a:pt x="36" y="58"/>
                </a:lnTo>
                <a:lnTo>
                  <a:pt x="26" y="70"/>
                </a:lnTo>
                <a:lnTo>
                  <a:pt x="20" y="82"/>
                </a:lnTo>
                <a:lnTo>
                  <a:pt x="12" y="96"/>
                </a:lnTo>
                <a:lnTo>
                  <a:pt x="8" y="110"/>
                </a:lnTo>
                <a:lnTo>
                  <a:pt x="4" y="126"/>
                </a:lnTo>
                <a:lnTo>
                  <a:pt x="0" y="140"/>
                </a:lnTo>
                <a:lnTo>
                  <a:pt x="0" y="156"/>
                </a:lnTo>
                <a:lnTo>
                  <a:pt x="0" y="156"/>
                </a:lnTo>
                <a:lnTo>
                  <a:pt x="0" y="160"/>
                </a:lnTo>
                <a:lnTo>
                  <a:pt x="0" y="160"/>
                </a:lnTo>
                <a:lnTo>
                  <a:pt x="0" y="162"/>
                </a:lnTo>
                <a:lnTo>
                  <a:pt x="0" y="162"/>
                </a:lnTo>
                <a:lnTo>
                  <a:pt x="2" y="178"/>
                </a:lnTo>
                <a:lnTo>
                  <a:pt x="4" y="194"/>
                </a:lnTo>
                <a:lnTo>
                  <a:pt x="8" y="210"/>
                </a:lnTo>
                <a:lnTo>
                  <a:pt x="12" y="224"/>
                </a:lnTo>
                <a:lnTo>
                  <a:pt x="20" y="238"/>
                </a:lnTo>
                <a:lnTo>
                  <a:pt x="28" y="250"/>
                </a:lnTo>
                <a:lnTo>
                  <a:pt x="36" y="262"/>
                </a:lnTo>
                <a:lnTo>
                  <a:pt x="46" y="274"/>
                </a:lnTo>
                <a:lnTo>
                  <a:pt x="58" y="284"/>
                </a:lnTo>
                <a:lnTo>
                  <a:pt x="70" y="292"/>
                </a:lnTo>
                <a:lnTo>
                  <a:pt x="82" y="300"/>
                </a:lnTo>
                <a:lnTo>
                  <a:pt x="96" y="308"/>
                </a:lnTo>
                <a:lnTo>
                  <a:pt x="110" y="312"/>
                </a:lnTo>
                <a:lnTo>
                  <a:pt x="126" y="316"/>
                </a:lnTo>
                <a:lnTo>
                  <a:pt x="142" y="318"/>
                </a:lnTo>
                <a:lnTo>
                  <a:pt x="158" y="320"/>
                </a:lnTo>
                <a:lnTo>
                  <a:pt x="176" y="320"/>
                </a:lnTo>
                <a:lnTo>
                  <a:pt x="176" y="242"/>
                </a:lnTo>
                <a:lnTo>
                  <a:pt x="158" y="242"/>
                </a:lnTo>
                <a:lnTo>
                  <a:pt x="158" y="242"/>
                </a:lnTo>
                <a:lnTo>
                  <a:pt x="142" y="240"/>
                </a:lnTo>
                <a:lnTo>
                  <a:pt x="126" y="234"/>
                </a:lnTo>
                <a:lnTo>
                  <a:pt x="114" y="228"/>
                </a:lnTo>
                <a:lnTo>
                  <a:pt x="102" y="218"/>
                </a:lnTo>
                <a:lnTo>
                  <a:pt x="92" y="206"/>
                </a:lnTo>
                <a:lnTo>
                  <a:pt x="84" y="194"/>
                </a:lnTo>
                <a:lnTo>
                  <a:pt x="80" y="178"/>
                </a:lnTo>
                <a:lnTo>
                  <a:pt x="78" y="162"/>
                </a:lnTo>
                <a:lnTo>
                  <a:pt x="78" y="162"/>
                </a:lnTo>
                <a:lnTo>
                  <a:pt x="78" y="158"/>
                </a:lnTo>
                <a:lnTo>
                  <a:pt x="78" y="158"/>
                </a:lnTo>
                <a:lnTo>
                  <a:pt x="78" y="156"/>
                </a:lnTo>
                <a:lnTo>
                  <a:pt x="78" y="156"/>
                </a:lnTo>
                <a:lnTo>
                  <a:pt x="80" y="142"/>
                </a:lnTo>
                <a:lnTo>
                  <a:pt x="84" y="126"/>
                </a:lnTo>
                <a:lnTo>
                  <a:pt x="92" y="114"/>
                </a:lnTo>
                <a:lnTo>
                  <a:pt x="102" y="102"/>
                </a:lnTo>
                <a:lnTo>
                  <a:pt x="114" y="92"/>
                </a:lnTo>
                <a:lnTo>
                  <a:pt x="126" y="84"/>
                </a:lnTo>
                <a:lnTo>
                  <a:pt x="142" y="80"/>
                </a:lnTo>
                <a:lnTo>
                  <a:pt x="158" y="78"/>
                </a:lnTo>
                <a:lnTo>
                  <a:pt x="420" y="78"/>
                </a:lnTo>
                <a:lnTo>
                  <a:pt x="420" y="78"/>
                </a:lnTo>
                <a:lnTo>
                  <a:pt x="436" y="80"/>
                </a:lnTo>
                <a:lnTo>
                  <a:pt x="450" y="84"/>
                </a:lnTo>
                <a:lnTo>
                  <a:pt x="464" y="92"/>
                </a:lnTo>
                <a:lnTo>
                  <a:pt x="474" y="102"/>
                </a:lnTo>
                <a:lnTo>
                  <a:pt x="484" y="114"/>
                </a:lnTo>
                <a:lnTo>
                  <a:pt x="492" y="126"/>
                </a:lnTo>
                <a:lnTo>
                  <a:pt x="496" y="142"/>
                </a:lnTo>
                <a:lnTo>
                  <a:pt x="498" y="156"/>
                </a:lnTo>
                <a:lnTo>
                  <a:pt x="498" y="156"/>
                </a:lnTo>
                <a:lnTo>
                  <a:pt x="498" y="160"/>
                </a:lnTo>
                <a:lnTo>
                  <a:pt x="498" y="160"/>
                </a:lnTo>
                <a:lnTo>
                  <a:pt x="498" y="162"/>
                </a:lnTo>
                <a:lnTo>
                  <a:pt x="498" y="162"/>
                </a:lnTo>
                <a:lnTo>
                  <a:pt x="496" y="178"/>
                </a:lnTo>
                <a:lnTo>
                  <a:pt x="492" y="194"/>
                </a:lnTo>
                <a:lnTo>
                  <a:pt x="484" y="206"/>
                </a:lnTo>
                <a:lnTo>
                  <a:pt x="474" y="218"/>
                </a:lnTo>
                <a:lnTo>
                  <a:pt x="464" y="228"/>
                </a:lnTo>
                <a:lnTo>
                  <a:pt x="450" y="234"/>
                </a:lnTo>
                <a:lnTo>
                  <a:pt x="436" y="240"/>
                </a:lnTo>
                <a:lnTo>
                  <a:pt x="420" y="242"/>
                </a:lnTo>
                <a:lnTo>
                  <a:pt x="366" y="242"/>
                </a:lnTo>
                <a:lnTo>
                  <a:pt x="366" y="142"/>
                </a:lnTo>
                <a:lnTo>
                  <a:pt x="228" y="280"/>
                </a:lnTo>
                <a:lnTo>
                  <a:pt x="366" y="418"/>
                </a:lnTo>
                <a:lnTo>
                  <a:pt x="366" y="320"/>
                </a:lnTo>
                <a:lnTo>
                  <a:pt x="420" y="320"/>
                </a:lnTo>
                <a:lnTo>
                  <a:pt x="420" y="320"/>
                </a:lnTo>
                <a:lnTo>
                  <a:pt x="436" y="318"/>
                </a:lnTo>
                <a:lnTo>
                  <a:pt x="450" y="316"/>
                </a:lnTo>
                <a:lnTo>
                  <a:pt x="466" y="312"/>
                </a:lnTo>
                <a:lnTo>
                  <a:pt x="480" y="308"/>
                </a:lnTo>
                <a:lnTo>
                  <a:pt x="494" y="300"/>
                </a:lnTo>
                <a:lnTo>
                  <a:pt x="508" y="292"/>
                </a:lnTo>
                <a:lnTo>
                  <a:pt x="520" y="284"/>
                </a:lnTo>
                <a:lnTo>
                  <a:pt x="530" y="274"/>
                </a:lnTo>
                <a:lnTo>
                  <a:pt x="540" y="262"/>
                </a:lnTo>
                <a:lnTo>
                  <a:pt x="550" y="250"/>
                </a:lnTo>
                <a:lnTo>
                  <a:pt x="558" y="238"/>
                </a:lnTo>
                <a:lnTo>
                  <a:pt x="564" y="224"/>
                </a:lnTo>
                <a:lnTo>
                  <a:pt x="570" y="210"/>
                </a:lnTo>
                <a:lnTo>
                  <a:pt x="574" y="194"/>
                </a:lnTo>
                <a:lnTo>
                  <a:pt x="576" y="178"/>
                </a:lnTo>
                <a:lnTo>
                  <a:pt x="576" y="162"/>
                </a:lnTo>
                <a:lnTo>
                  <a:pt x="576" y="162"/>
                </a:lnTo>
                <a:lnTo>
                  <a:pt x="576" y="160"/>
                </a:lnTo>
                <a:lnTo>
                  <a:pt x="576" y="160"/>
                </a:lnTo>
                <a:lnTo>
                  <a:pt x="576" y="156"/>
                </a:lnTo>
                <a:lnTo>
                  <a:pt x="576" y="1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solidFill>
            <a:schemeClr val="accent3"/>
          </a:solidFill>
        </p:spPr>
      </p:sp>
      <p:sp>
        <p:nvSpPr>
          <p:cNvPr id="61" name="文本框 60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62" name="直接连接符 61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639617" y="2333163"/>
            <a:ext cx="1835047" cy="2632007"/>
            <a:chOff x="990601" y="2035059"/>
            <a:chExt cx="1376285" cy="1974005"/>
          </a:xfrm>
        </p:grpSpPr>
        <p:sp>
          <p:nvSpPr>
            <p:cNvPr id="34" name="星形: 七角 33"/>
            <p:cNvSpPr/>
            <p:nvPr/>
          </p:nvSpPr>
          <p:spPr>
            <a:xfrm>
              <a:off x="1142752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477315" y="2369622"/>
              <a:ext cx="402859" cy="40285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90601" y="3377272"/>
              <a:ext cx="1376285" cy="631792"/>
              <a:chOff x="5122025" y="889111"/>
              <a:chExt cx="2020976" cy="927741"/>
            </a:xfrm>
          </p:grpSpPr>
          <p:sp>
            <p:nvSpPr>
              <p:cNvPr id="37" name="文本框 48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 （建议使用主题字体）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>
                  <a:spcBef>
                    <a:spcPct val="0"/>
                  </a:spcBef>
                  <a:defRPr/>
                </a:pPr>
                <a:r>
                  <a:rPr lang="zh-CN" altLang="en-US" sz="2135" b="1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2135" b="1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210930" y="2312659"/>
            <a:ext cx="1835047" cy="2652511"/>
            <a:chOff x="2919086" y="2019681"/>
            <a:chExt cx="1376285" cy="1989383"/>
          </a:xfrm>
        </p:grpSpPr>
        <p:sp>
          <p:nvSpPr>
            <p:cNvPr id="40" name="星形: 七角 39"/>
            <p:cNvSpPr/>
            <p:nvPr/>
          </p:nvSpPr>
          <p:spPr>
            <a:xfrm>
              <a:off x="3056212" y="2019681"/>
              <a:ext cx="1102742" cy="1102742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任意多边形: 形状 40"/>
            <p:cNvSpPr>
              <a:spLocks noChangeAspect="1"/>
            </p:cNvSpPr>
            <p:nvPr/>
          </p:nvSpPr>
          <p:spPr bwMode="auto">
            <a:xfrm>
              <a:off x="3396531" y="2401566"/>
              <a:ext cx="421395" cy="354856"/>
            </a:xfrm>
            <a:custGeom>
              <a:avLst/>
              <a:gdLst>
                <a:gd name="connsiteX0" fmla="*/ 101864 w 331753"/>
                <a:gd name="connsiteY0" fmla="*/ 180944 h 279369"/>
                <a:gd name="connsiteX1" fmla="*/ 100574 w 331753"/>
                <a:gd name="connsiteY1" fmla="*/ 182229 h 279369"/>
                <a:gd name="connsiteX2" fmla="*/ 99284 w 331753"/>
                <a:gd name="connsiteY2" fmla="*/ 182229 h 279369"/>
                <a:gd name="connsiteX3" fmla="*/ 90255 w 331753"/>
                <a:gd name="connsiteY3" fmla="*/ 191225 h 279369"/>
                <a:gd name="connsiteX4" fmla="*/ 83806 w 331753"/>
                <a:gd name="connsiteY4" fmla="*/ 197651 h 279369"/>
                <a:gd name="connsiteX5" fmla="*/ 82516 w 331753"/>
                <a:gd name="connsiteY5" fmla="*/ 200221 h 279369"/>
                <a:gd name="connsiteX6" fmla="*/ 83806 w 331753"/>
                <a:gd name="connsiteY6" fmla="*/ 202791 h 279369"/>
                <a:gd name="connsiteX7" fmla="*/ 143139 w 331753"/>
                <a:gd name="connsiteY7" fmla="*/ 261907 h 279369"/>
                <a:gd name="connsiteX8" fmla="*/ 145718 w 331753"/>
                <a:gd name="connsiteY8" fmla="*/ 261907 h 279369"/>
                <a:gd name="connsiteX9" fmla="*/ 148298 w 331753"/>
                <a:gd name="connsiteY9" fmla="*/ 261907 h 279369"/>
                <a:gd name="connsiteX10" fmla="*/ 156037 w 331753"/>
                <a:gd name="connsiteY10" fmla="*/ 252911 h 279369"/>
                <a:gd name="connsiteX11" fmla="*/ 163776 w 331753"/>
                <a:gd name="connsiteY11" fmla="*/ 245200 h 279369"/>
                <a:gd name="connsiteX12" fmla="*/ 163776 w 331753"/>
                <a:gd name="connsiteY12" fmla="*/ 241345 h 279369"/>
                <a:gd name="connsiteX13" fmla="*/ 104443 w 331753"/>
                <a:gd name="connsiteY13" fmla="*/ 182229 h 279369"/>
                <a:gd name="connsiteX14" fmla="*/ 101864 w 331753"/>
                <a:gd name="connsiteY14" fmla="*/ 180944 h 279369"/>
                <a:gd name="connsiteX15" fmla="*/ 137384 w 331753"/>
                <a:gd name="connsiteY15" fmla="*/ 63469 h 279369"/>
                <a:gd name="connsiteX16" fmla="*/ 58703 w 331753"/>
                <a:gd name="connsiteY16" fmla="*/ 141513 h 279369"/>
                <a:gd name="connsiteX17" fmla="*/ 87080 w 331753"/>
                <a:gd name="connsiteY17" fmla="*/ 171430 h 279369"/>
                <a:gd name="connsiteX18" fmla="*/ 88369 w 331753"/>
                <a:gd name="connsiteY18" fmla="*/ 170129 h 279369"/>
                <a:gd name="connsiteX19" fmla="*/ 94819 w 331753"/>
                <a:gd name="connsiteY19" fmla="*/ 166227 h 279369"/>
                <a:gd name="connsiteX20" fmla="*/ 96108 w 331753"/>
                <a:gd name="connsiteY20" fmla="*/ 166227 h 279369"/>
                <a:gd name="connsiteX21" fmla="*/ 98688 w 331753"/>
                <a:gd name="connsiteY21" fmla="*/ 164926 h 279369"/>
                <a:gd name="connsiteX22" fmla="*/ 102558 w 331753"/>
                <a:gd name="connsiteY22" fmla="*/ 164926 h 279369"/>
                <a:gd name="connsiteX23" fmla="*/ 105137 w 331753"/>
                <a:gd name="connsiteY23" fmla="*/ 164926 h 279369"/>
                <a:gd name="connsiteX24" fmla="*/ 106427 w 331753"/>
                <a:gd name="connsiteY24" fmla="*/ 164926 h 279369"/>
                <a:gd name="connsiteX25" fmla="*/ 107717 w 331753"/>
                <a:gd name="connsiteY25" fmla="*/ 166227 h 279369"/>
                <a:gd name="connsiteX26" fmla="*/ 109007 w 331753"/>
                <a:gd name="connsiteY26" fmla="*/ 166227 h 279369"/>
                <a:gd name="connsiteX27" fmla="*/ 111587 w 331753"/>
                <a:gd name="connsiteY27" fmla="*/ 167527 h 279369"/>
                <a:gd name="connsiteX28" fmla="*/ 112876 w 331753"/>
                <a:gd name="connsiteY28" fmla="*/ 167527 h 279369"/>
                <a:gd name="connsiteX29" fmla="*/ 115456 w 331753"/>
                <a:gd name="connsiteY29" fmla="*/ 170129 h 279369"/>
                <a:gd name="connsiteX30" fmla="*/ 174789 w 331753"/>
                <a:gd name="connsiteY30" fmla="*/ 231263 h 279369"/>
                <a:gd name="connsiteX31" fmla="*/ 179949 w 331753"/>
                <a:gd name="connsiteY31" fmla="*/ 250774 h 279369"/>
                <a:gd name="connsiteX32" fmla="*/ 178659 w 331753"/>
                <a:gd name="connsiteY32" fmla="*/ 253376 h 279369"/>
                <a:gd name="connsiteX33" fmla="*/ 177369 w 331753"/>
                <a:gd name="connsiteY33" fmla="*/ 254676 h 279369"/>
                <a:gd name="connsiteX34" fmla="*/ 176079 w 331753"/>
                <a:gd name="connsiteY34" fmla="*/ 255977 h 279369"/>
                <a:gd name="connsiteX35" fmla="*/ 174789 w 331753"/>
                <a:gd name="connsiteY35" fmla="*/ 257278 h 279369"/>
                <a:gd name="connsiteX36" fmla="*/ 173499 w 331753"/>
                <a:gd name="connsiteY36" fmla="*/ 258578 h 279369"/>
                <a:gd name="connsiteX37" fmla="*/ 179949 w 331753"/>
                <a:gd name="connsiteY37" fmla="*/ 263781 h 279369"/>
                <a:gd name="connsiteX38" fmla="*/ 179949 w 331753"/>
                <a:gd name="connsiteY38" fmla="*/ 265082 h 279369"/>
                <a:gd name="connsiteX39" fmla="*/ 182528 w 331753"/>
                <a:gd name="connsiteY39" fmla="*/ 263781 h 279369"/>
                <a:gd name="connsiteX40" fmla="*/ 241861 w 331753"/>
                <a:gd name="connsiteY40" fmla="*/ 202647 h 279369"/>
                <a:gd name="connsiteX41" fmla="*/ 241861 w 331753"/>
                <a:gd name="connsiteY41" fmla="*/ 197444 h 279369"/>
                <a:gd name="connsiteX42" fmla="*/ 177369 w 331753"/>
                <a:gd name="connsiteY42" fmla="*/ 132408 h 279369"/>
                <a:gd name="connsiteX43" fmla="*/ 150282 w 331753"/>
                <a:gd name="connsiteY43" fmla="*/ 159723 h 279369"/>
                <a:gd name="connsiteX44" fmla="*/ 147702 w 331753"/>
                <a:gd name="connsiteY44" fmla="*/ 161024 h 279369"/>
                <a:gd name="connsiteX45" fmla="*/ 146412 w 331753"/>
                <a:gd name="connsiteY45" fmla="*/ 162324 h 279369"/>
                <a:gd name="connsiteX46" fmla="*/ 143833 w 331753"/>
                <a:gd name="connsiteY46" fmla="*/ 163625 h 279369"/>
                <a:gd name="connsiteX47" fmla="*/ 141253 w 331753"/>
                <a:gd name="connsiteY47" fmla="*/ 163625 h 279369"/>
                <a:gd name="connsiteX48" fmla="*/ 138673 w 331753"/>
                <a:gd name="connsiteY48" fmla="*/ 164926 h 279369"/>
                <a:gd name="connsiteX49" fmla="*/ 129644 w 331753"/>
                <a:gd name="connsiteY49" fmla="*/ 162324 h 279369"/>
                <a:gd name="connsiteX50" fmla="*/ 127065 w 331753"/>
                <a:gd name="connsiteY50" fmla="*/ 159723 h 279369"/>
                <a:gd name="connsiteX51" fmla="*/ 111587 w 331753"/>
                <a:gd name="connsiteY51" fmla="*/ 144114 h 279369"/>
                <a:gd name="connsiteX52" fmla="*/ 111587 w 331753"/>
                <a:gd name="connsiteY52" fmla="*/ 120701 h 279369"/>
                <a:gd name="connsiteX53" fmla="*/ 152862 w 331753"/>
                <a:gd name="connsiteY53" fmla="*/ 79078 h 279369"/>
                <a:gd name="connsiteX54" fmla="*/ 137384 w 331753"/>
                <a:gd name="connsiteY54" fmla="*/ 63469 h 279369"/>
                <a:gd name="connsiteX55" fmla="*/ 195676 w 331753"/>
                <a:gd name="connsiteY55" fmla="*/ 58706 h 279369"/>
                <a:gd name="connsiteX56" fmla="*/ 122203 w 331753"/>
                <a:gd name="connsiteY56" fmla="*/ 131257 h 279369"/>
                <a:gd name="connsiteX57" fmla="*/ 122203 w 331753"/>
                <a:gd name="connsiteY57" fmla="*/ 132553 h 279369"/>
                <a:gd name="connsiteX58" fmla="*/ 138960 w 331753"/>
                <a:gd name="connsiteY58" fmla="*/ 149395 h 279369"/>
                <a:gd name="connsiteX59" fmla="*/ 140249 w 331753"/>
                <a:gd name="connsiteY59" fmla="*/ 148099 h 279369"/>
                <a:gd name="connsiteX60" fmla="*/ 172474 w 331753"/>
                <a:gd name="connsiteY60" fmla="*/ 115710 h 279369"/>
                <a:gd name="connsiteX61" fmla="*/ 184075 w 331753"/>
                <a:gd name="connsiteY61" fmla="*/ 104050 h 279369"/>
                <a:gd name="connsiteX62" fmla="*/ 195676 w 331753"/>
                <a:gd name="connsiteY62" fmla="*/ 104050 h 279369"/>
                <a:gd name="connsiteX63" fmla="*/ 198254 w 331753"/>
                <a:gd name="connsiteY63" fmla="*/ 109233 h 279369"/>
                <a:gd name="connsiteX64" fmla="*/ 195676 w 331753"/>
                <a:gd name="connsiteY64" fmla="*/ 114415 h 279369"/>
                <a:gd name="connsiteX65" fmla="*/ 187942 w 331753"/>
                <a:gd name="connsiteY65" fmla="*/ 120893 h 279369"/>
                <a:gd name="connsiteX66" fmla="*/ 238213 w 331753"/>
                <a:gd name="connsiteY66" fmla="*/ 171419 h 279369"/>
                <a:gd name="connsiteX67" fmla="*/ 273016 w 331753"/>
                <a:gd name="connsiteY67" fmla="*/ 136439 h 279369"/>
                <a:gd name="connsiteX68" fmla="*/ 195676 w 331753"/>
                <a:gd name="connsiteY68" fmla="*/ 58706 h 279369"/>
                <a:gd name="connsiteX69" fmla="*/ 93282 w 331753"/>
                <a:gd name="connsiteY69" fmla="*/ 19019 h 279369"/>
                <a:gd name="connsiteX70" fmla="*/ 89395 w 331753"/>
                <a:gd name="connsiteY70" fmla="*/ 20330 h 279369"/>
                <a:gd name="connsiteX71" fmla="*/ 16844 w 331753"/>
                <a:gd name="connsiteY71" fmla="*/ 95035 h 279369"/>
                <a:gd name="connsiteX72" fmla="*/ 15548 w 331753"/>
                <a:gd name="connsiteY72" fmla="*/ 100277 h 279369"/>
                <a:gd name="connsiteX73" fmla="*/ 46642 w 331753"/>
                <a:gd name="connsiteY73" fmla="*/ 131732 h 279369"/>
                <a:gd name="connsiteX74" fmla="*/ 126966 w 331753"/>
                <a:gd name="connsiteY74" fmla="*/ 51784 h 279369"/>
                <a:gd name="connsiteX75" fmla="*/ 95873 w 331753"/>
                <a:gd name="connsiteY75" fmla="*/ 20330 h 279369"/>
                <a:gd name="connsiteX76" fmla="*/ 93282 w 331753"/>
                <a:gd name="connsiteY76" fmla="*/ 19019 h 279369"/>
                <a:gd name="connsiteX77" fmla="*/ 239847 w 331753"/>
                <a:gd name="connsiteY77" fmla="*/ 15844 h 279369"/>
                <a:gd name="connsiteX78" fmla="*/ 237270 w 331753"/>
                <a:gd name="connsiteY78" fmla="*/ 17133 h 279369"/>
                <a:gd name="connsiteX79" fmla="*/ 206341 w 331753"/>
                <a:gd name="connsiteY79" fmla="*/ 46772 h 279369"/>
                <a:gd name="connsiteX80" fmla="*/ 283662 w 331753"/>
                <a:gd name="connsiteY80" fmla="*/ 125382 h 279369"/>
                <a:gd name="connsiteX81" fmla="*/ 314590 w 331753"/>
                <a:gd name="connsiteY81" fmla="*/ 94454 h 279369"/>
                <a:gd name="connsiteX82" fmla="*/ 315879 w 331753"/>
                <a:gd name="connsiteY82" fmla="*/ 93165 h 279369"/>
                <a:gd name="connsiteX83" fmla="*/ 314590 w 331753"/>
                <a:gd name="connsiteY83" fmla="*/ 90588 h 279369"/>
                <a:gd name="connsiteX84" fmla="*/ 241136 w 331753"/>
                <a:gd name="connsiteY84" fmla="*/ 17133 h 279369"/>
                <a:gd name="connsiteX85" fmla="*/ 239847 w 331753"/>
                <a:gd name="connsiteY85" fmla="*/ 15844 h 279369"/>
                <a:gd name="connsiteX86" fmla="*/ 239005 w 331753"/>
                <a:gd name="connsiteY86" fmla="*/ 0 h 279369"/>
                <a:gd name="connsiteX87" fmla="*/ 252625 w 331753"/>
                <a:gd name="connsiteY87" fmla="*/ 4855 h 279369"/>
                <a:gd name="connsiteX88" fmla="*/ 325267 w 331753"/>
                <a:gd name="connsiteY88" fmla="*/ 78663 h 279369"/>
                <a:gd name="connsiteX89" fmla="*/ 331753 w 331753"/>
                <a:gd name="connsiteY89" fmla="*/ 91612 h 279369"/>
                <a:gd name="connsiteX90" fmla="*/ 326564 w 331753"/>
                <a:gd name="connsiteY90" fmla="*/ 105856 h 279369"/>
                <a:gd name="connsiteX91" fmla="*/ 290243 w 331753"/>
                <a:gd name="connsiteY91" fmla="*/ 142112 h 279369"/>
                <a:gd name="connsiteX92" fmla="*/ 250031 w 331753"/>
                <a:gd name="connsiteY92" fmla="*/ 182253 h 279369"/>
                <a:gd name="connsiteX93" fmla="*/ 253922 w 331753"/>
                <a:gd name="connsiteY93" fmla="*/ 186138 h 279369"/>
                <a:gd name="connsiteX94" fmla="*/ 253922 w 331753"/>
                <a:gd name="connsiteY94" fmla="*/ 213330 h 279369"/>
                <a:gd name="connsiteX95" fmla="*/ 194252 w 331753"/>
                <a:gd name="connsiteY95" fmla="*/ 272895 h 279369"/>
                <a:gd name="connsiteX96" fmla="*/ 181280 w 331753"/>
                <a:gd name="connsiteY96" fmla="*/ 279369 h 279369"/>
                <a:gd name="connsiteX97" fmla="*/ 169605 w 331753"/>
                <a:gd name="connsiteY97" fmla="*/ 274190 h 279369"/>
                <a:gd name="connsiteX98" fmla="*/ 163120 w 331753"/>
                <a:gd name="connsiteY98" fmla="*/ 269010 h 279369"/>
                <a:gd name="connsiteX99" fmla="*/ 159228 w 331753"/>
                <a:gd name="connsiteY99" fmla="*/ 271600 h 279369"/>
                <a:gd name="connsiteX100" fmla="*/ 146256 w 331753"/>
                <a:gd name="connsiteY100" fmla="*/ 276779 h 279369"/>
                <a:gd name="connsiteX101" fmla="*/ 133284 w 331753"/>
                <a:gd name="connsiteY101" fmla="*/ 271600 h 279369"/>
                <a:gd name="connsiteX102" fmla="*/ 73614 w 331753"/>
                <a:gd name="connsiteY102" fmla="*/ 212036 h 279369"/>
                <a:gd name="connsiteX103" fmla="*/ 68426 w 331753"/>
                <a:gd name="connsiteY103" fmla="*/ 199087 h 279369"/>
                <a:gd name="connsiteX104" fmla="*/ 73614 w 331753"/>
                <a:gd name="connsiteY104" fmla="*/ 186138 h 279369"/>
                <a:gd name="connsiteX105" fmla="*/ 74911 w 331753"/>
                <a:gd name="connsiteY105" fmla="*/ 183548 h 279369"/>
                <a:gd name="connsiteX106" fmla="*/ 76209 w 331753"/>
                <a:gd name="connsiteY106" fmla="*/ 182253 h 279369"/>
                <a:gd name="connsiteX107" fmla="*/ 42482 w 331753"/>
                <a:gd name="connsiteY107" fmla="*/ 148587 h 279369"/>
                <a:gd name="connsiteX108" fmla="*/ 42482 w 331753"/>
                <a:gd name="connsiteY108" fmla="*/ 147292 h 279369"/>
                <a:gd name="connsiteX109" fmla="*/ 4864 w 331753"/>
                <a:gd name="connsiteY109" fmla="*/ 111035 h 279369"/>
                <a:gd name="connsiteX110" fmla="*/ 4864 w 331753"/>
                <a:gd name="connsiteY110" fmla="*/ 83843 h 279369"/>
                <a:gd name="connsiteX111" fmla="*/ 77506 w 331753"/>
                <a:gd name="connsiteY111" fmla="*/ 10035 h 279369"/>
                <a:gd name="connsiteX112" fmla="*/ 106044 w 331753"/>
                <a:gd name="connsiteY112" fmla="*/ 10035 h 279369"/>
                <a:gd name="connsiteX113" fmla="*/ 142365 w 331753"/>
                <a:gd name="connsiteY113" fmla="*/ 46291 h 279369"/>
                <a:gd name="connsiteX114" fmla="*/ 163120 w 331753"/>
                <a:gd name="connsiteY114" fmla="*/ 67009 h 279369"/>
                <a:gd name="connsiteX115" fmla="*/ 189063 w 331753"/>
                <a:gd name="connsiteY115" fmla="*/ 41112 h 279369"/>
                <a:gd name="connsiteX116" fmla="*/ 225384 w 331753"/>
                <a:gd name="connsiteY116" fmla="*/ 4855 h 279369"/>
                <a:gd name="connsiteX117" fmla="*/ 239005 w 331753"/>
                <a:gd name="connsiteY117" fmla="*/ 0 h 27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1753" h="279369">
                  <a:moveTo>
                    <a:pt x="101864" y="180944"/>
                  </a:moveTo>
                  <a:cubicBezTo>
                    <a:pt x="101864" y="180944"/>
                    <a:pt x="100574" y="180944"/>
                    <a:pt x="100574" y="182229"/>
                  </a:cubicBezTo>
                  <a:cubicBezTo>
                    <a:pt x="100574" y="182229"/>
                    <a:pt x="100574" y="182229"/>
                    <a:pt x="99284" y="182229"/>
                  </a:cubicBezTo>
                  <a:cubicBezTo>
                    <a:pt x="99284" y="182229"/>
                    <a:pt x="99284" y="182229"/>
                    <a:pt x="90255" y="191225"/>
                  </a:cubicBezTo>
                  <a:cubicBezTo>
                    <a:pt x="90255" y="191225"/>
                    <a:pt x="90255" y="191225"/>
                    <a:pt x="83806" y="197651"/>
                  </a:cubicBezTo>
                  <a:cubicBezTo>
                    <a:pt x="82516" y="198936"/>
                    <a:pt x="82516" y="200221"/>
                    <a:pt x="82516" y="200221"/>
                  </a:cubicBezTo>
                  <a:cubicBezTo>
                    <a:pt x="82516" y="200221"/>
                    <a:pt x="82516" y="201506"/>
                    <a:pt x="83806" y="202791"/>
                  </a:cubicBezTo>
                  <a:cubicBezTo>
                    <a:pt x="83806" y="202791"/>
                    <a:pt x="83806" y="202791"/>
                    <a:pt x="143139" y="261907"/>
                  </a:cubicBezTo>
                  <a:cubicBezTo>
                    <a:pt x="144428" y="261907"/>
                    <a:pt x="145718" y="261907"/>
                    <a:pt x="145718" y="261907"/>
                  </a:cubicBezTo>
                  <a:cubicBezTo>
                    <a:pt x="145718" y="261907"/>
                    <a:pt x="147008" y="261907"/>
                    <a:pt x="148298" y="261907"/>
                  </a:cubicBezTo>
                  <a:cubicBezTo>
                    <a:pt x="148298" y="261907"/>
                    <a:pt x="148298" y="261907"/>
                    <a:pt x="156037" y="252911"/>
                  </a:cubicBezTo>
                  <a:cubicBezTo>
                    <a:pt x="156037" y="252911"/>
                    <a:pt x="156037" y="252911"/>
                    <a:pt x="163776" y="245200"/>
                  </a:cubicBezTo>
                  <a:cubicBezTo>
                    <a:pt x="165066" y="245200"/>
                    <a:pt x="165066" y="242630"/>
                    <a:pt x="163776" y="241345"/>
                  </a:cubicBezTo>
                  <a:cubicBezTo>
                    <a:pt x="163776" y="241345"/>
                    <a:pt x="163776" y="241345"/>
                    <a:pt x="104443" y="182229"/>
                  </a:cubicBezTo>
                  <a:cubicBezTo>
                    <a:pt x="103153" y="180944"/>
                    <a:pt x="101864" y="180944"/>
                    <a:pt x="101864" y="180944"/>
                  </a:cubicBezTo>
                  <a:close/>
                  <a:moveTo>
                    <a:pt x="137384" y="63469"/>
                  </a:moveTo>
                  <a:cubicBezTo>
                    <a:pt x="137384" y="63469"/>
                    <a:pt x="137384" y="63469"/>
                    <a:pt x="58703" y="141513"/>
                  </a:cubicBezTo>
                  <a:cubicBezTo>
                    <a:pt x="58703" y="141513"/>
                    <a:pt x="58703" y="141513"/>
                    <a:pt x="87080" y="171430"/>
                  </a:cubicBezTo>
                  <a:cubicBezTo>
                    <a:pt x="87080" y="171430"/>
                    <a:pt x="87080" y="171430"/>
                    <a:pt x="88369" y="170129"/>
                  </a:cubicBezTo>
                  <a:cubicBezTo>
                    <a:pt x="90949" y="167527"/>
                    <a:pt x="93529" y="166227"/>
                    <a:pt x="94819" y="166227"/>
                  </a:cubicBezTo>
                  <a:cubicBezTo>
                    <a:pt x="94819" y="166227"/>
                    <a:pt x="94819" y="166227"/>
                    <a:pt x="96108" y="166227"/>
                  </a:cubicBezTo>
                  <a:cubicBezTo>
                    <a:pt x="96108" y="164926"/>
                    <a:pt x="97398" y="164926"/>
                    <a:pt x="98688" y="164926"/>
                  </a:cubicBezTo>
                  <a:cubicBezTo>
                    <a:pt x="98688" y="164926"/>
                    <a:pt x="98688" y="164926"/>
                    <a:pt x="102558" y="164926"/>
                  </a:cubicBezTo>
                  <a:cubicBezTo>
                    <a:pt x="102558" y="164926"/>
                    <a:pt x="103848" y="164926"/>
                    <a:pt x="105137" y="164926"/>
                  </a:cubicBezTo>
                  <a:cubicBezTo>
                    <a:pt x="105137" y="164926"/>
                    <a:pt x="105137" y="164926"/>
                    <a:pt x="106427" y="164926"/>
                  </a:cubicBezTo>
                  <a:cubicBezTo>
                    <a:pt x="106427" y="164926"/>
                    <a:pt x="107717" y="164926"/>
                    <a:pt x="107717" y="166227"/>
                  </a:cubicBezTo>
                  <a:cubicBezTo>
                    <a:pt x="109007" y="166227"/>
                    <a:pt x="109007" y="166227"/>
                    <a:pt x="109007" y="166227"/>
                  </a:cubicBezTo>
                  <a:cubicBezTo>
                    <a:pt x="110297" y="166227"/>
                    <a:pt x="110297" y="167527"/>
                    <a:pt x="111587" y="167527"/>
                  </a:cubicBezTo>
                  <a:cubicBezTo>
                    <a:pt x="111587" y="167527"/>
                    <a:pt x="111587" y="167527"/>
                    <a:pt x="112876" y="167527"/>
                  </a:cubicBezTo>
                  <a:cubicBezTo>
                    <a:pt x="114166" y="168828"/>
                    <a:pt x="114166" y="170129"/>
                    <a:pt x="115456" y="170129"/>
                  </a:cubicBezTo>
                  <a:cubicBezTo>
                    <a:pt x="115456" y="170129"/>
                    <a:pt x="115456" y="170129"/>
                    <a:pt x="174789" y="231263"/>
                  </a:cubicBezTo>
                  <a:cubicBezTo>
                    <a:pt x="179949" y="236466"/>
                    <a:pt x="181238" y="244270"/>
                    <a:pt x="179949" y="250774"/>
                  </a:cubicBezTo>
                  <a:cubicBezTo>
                    <a:pt x="178659" y="252075"/>
                    <a:pt x="178659" y="252075"/>
                    <a:pt x="178659" y="253376"/>
                  </a:cubicBezTo>
                  <a:cubicBezTo>
                    <a:pt x="178659" y="253376"/>
                    <a:pt x="178659" y="254676"/>
                    <a:pt x="177369" y="254676"/>
                  </a:cubicBezTo>
                  <a:cubicBezTo>
                    <a:pt x="177369" y="254676"/>
                    <a:pt x="177369" y="254676"/>
                    <a:pt x="176079" y="255977"/>
                  </a:cubicBezTo>
                  <a:cubicBezTo>
                    <a:pt x="176079" y="257278"/>
                    <a:pt x="176079" y="257278"/>
                    <a:pt x="174789" y="257278"/>
                  </a:cubicBezTo>
                  <a:cubicBezTo>
                    <a:pt x="174789" y="257278"/>
                    <a:pt x="174789" y="257278"/>
                    <a:pt x="173499" y="258578"/>
                  </a:cubicBezTo>
                  <a:cubicBezTo>
                    <a:pt x="173499" y="258578"/>
                    <a:pt x="173499" y="258578"/>
                    <a:pt x="179949" y="263781"/>
                  </a:cubicBezTo>
                  <a:cubicBezTo>
                    <a:pt x="179949" y="265082"/>
                    <a:pt x="179949" y="265082"/>
                    <a:pt x="179949" y="265082"/>
                  </a:cubicBezTo>
                  <a:cubicBezTo>
                    <a:pt x="181238" y="265082"/>
                    <a:pt x="181238" y="265082"/>
                    <a:pt x="182528" y="263781"/>
                  </a:cubicBezTo>
                  <a:cubicBezTo>
                    <a:pt x="182528" y="263781"/>
                    <a:pt x="182528" y="263781"/>
                    <a:pt x="241861" y="202647"/>
                  </a:cubicBezTo>
                  <a:cubicBezTo>
                    <a:pt x="244441" y="200046"/>
                    <a:pt x="243151" y="198745"/>
                    <a:pt x="241861" y="197444"/>
                  </a:cubicBezTo>
                  <a:cubicBezTo>
                    <a:pt x="241861" y="197444"/>
                    <a:pt x="241861" y="197444"/>
                    <a:pt x="177369" y="132408"/>
                  </a:cubicBezTo>
                  <a:cubicBezTo>
                    <a:pt x="177369" y="132408"/>
                    <a:pt x="177369" y="132408"/>
                    <a:pt x="150282" y="159723"/>
                  </a:cubicBezTo>
                  <a:cubicBezTo>
                    <a:pt x="148992" y="159723"/>
                    <a:pt x="147702" y="161024"/>
                    <a:pt x="147702" y="161024"/>
                  </a:cubicBezTo>
                  <a:cubicBezTo>
                    <a:pt x="147702" y="162324"/>
                    <a:pt x="146412" y="162324"/>
                    <a:pt x="146412" y="162324"/>
                  </a:cubicBezTo>
                  <a:cubicBezTo>
                    <a:pt x="146412" y="162324"/>
                    <a:pt x="145123" y="162324"/>
                    <a:pt x="143833" y="163625"/>
                  </a:cubicBezTo>
                  <a:cubicBezTo>
                    <a:pt x="142543" y="163625"/>
                    <a:pt x="142543" y="163625"/>
                    <a:pt x="141253" y="163625"/>
                  </a:cubicBezTo>
                  <a:cubicBezTo>
                    <a:pt x="139963" y="164926"/>
                    <a:pt x="138673" y="164926"/>
                    <a:pt x="138673" y="164926"/>
                  </a:cubicBezTo>
                  <a:cubicBezTo>
                    <a:pt x="134804" y="164926"/>
                    <a:pt x="132224" y="163625"/>
                    <a:pt x="129644" y="162324"/>
                  </a:cubicBezTo>
                  <a:cubicBezTo>
                    <a:pt x="128355" y="161024"/>
                    <a:pt x="128355" y="161024"/>
                    <a:pt x="127065" y="159723"/>
                  </a:cubicBezTo>
                  <a:cubicBezTo>
                    <a:pt x="127065" y="159723"/>
                    <a:pt x="127065" y="159723"/>
                    <a:pt x="111587" y="144114"/>
                  </a:cubicBezTo>
                  <a:cubicBezTo>
                    <a:pt x="102558" y="136310"/>
                    <a:pt x="105137" y="125904"/>
                    <a:pt x="111587" y="120701"/>
                  </a:cubicBezTo>
                  <a:cubicBezTo>
                    <a:pt x="111587" y="120701"/>
                    <a:pt x="111587" y="120701"/>
                    <a:pt x="152862" y="79078"/>
                  </a:cubicBezTo>
                  <a:cubicBezTo>
                    <a:pt x="152862" y="79078"/>
                    <a:pt x="152862" y="79078"/>
                    <a:pt x="137384" y="63469"/>
                  </a:cubicBezTo>
                  <a:close/>
                  <a:moveTo>
                    <a:pt x="195676" y="58706"/>
                  </a:moveTo>
                  <a:cubicBezTo>
                    <a:pt x="195676" y="58706"/>
                    <a:pt x="195676" y="58706"/>
                    <a:pt x="122203" y="131257"/>
                  </a:cubicBezTo>
                  <a:cubicBezTo>
                    <a:pt x="122203" y="132553"/>
                    <a:pt x="122203" y="132553"/>
                    <a:pt x="122203" y="132553"/>
                  </a:cubicBezTo>
                  <a:cubicBezTo>
                    <a:pt x="122203" y="132553"/>
                    <a:pt x="122203" y="132553"/>
                    <a:pt x="138960" y="149395"/>
                  </a:cubicBezTo>
                  <a:cubicBezTo>
                    <a:pt x="138960" y="149395"/>
                    <a:pt x="138960" y="149395"/>
                    <a:pt x="140249" y="148099"/>
                  </a:cubicBezTo>
                  <a:cubicBezTo>
                    <a:pt x="140249" y="148099"/>
                    <a:pt x="140249" y="148099"/>
                    <a:pt x="172474" y="115710"/>
                  </a:cubicBezTo>
                  <a:cubicBezTo>
                    <a:pt x="172474" y="115710"/>
                    <a:pt x="172474" y="115710"/>
                    <a:pt x="184075" y="104050"/>
                  </a:cubicBezTo>
                  <a:cubicBezTo>
                    <a:pt x="187942" y="100164"/>
                    <a:pt x="193098" y="100164"/>
                    <a:pt x="195676" y="104050"/>
                  </a:cubicBezTo>
                  <a:cubicBezTo>
                    <a:pt x="196965" y="105346"/>
                    <a:pt x="198254" y="106641"/>
                    <a:pt x="198254" y="109233"/>
                  </a:cubicBezTo>
                  <a:cubicBezTo>
                    <a:pt x="198254" y="110528"/>
                    <a:pt x="196965" y="113119"/>
                    <a:pt x="195676" y="114415"/>
                  </a:cubicBezTo>
                  <a:cubicBezTo>
                    <a:pt x="195676" y="114415"/>
                    <a:pt x="195676" y="114415"/>
                    <a:pt x="187942" y="120893"/>
                  </a:cubicBezTo>
                  <a:cubicBezTo>
                    <a:pt x="187942" y="120893"/>
                    <a:pt x="187942" y="120893"/>
                    <a:pt x="238213" y="171419"/>
                  </a:cubicBezTo>
                  <a:lnTo>
                    <a:pt x="273016" y="136439"/>
                  </a:lnTo>
                  <a:cubicBezTo>
                    <a:pt x="273016" y="136439"/>
                    <a:pt x="273016" y="136439"/>
                    <a:pt x="195676" y="58706"/>
                  </a:cubicBezTo>
                  <a:close/>
                  <a:moveTo>
                    <a:pt x="93282" y="19019"/>
                  </a:moveTo>
                  <a:cubicBezTo>
                    <a:pt x="91986" y="19019"/>
                    <a:pt x="90690" y="20330"/>
                    <a:pt x="89395" y="20330"/>
                  </a:cubicBezTo>
                  <a:cubicBezTo>
                    <a:pt x="89395" y="20330"/>
                    <a:pt x="89395" y="20330"/>
                    <a:pt x="16844" y="95035"/>
                  </a:cubicBezTo>
                  <a:cubicBezTo>
                    <a:pt x="14253" y="96345"/>
                    <a:pt x="14253" y="98967"/>
                    <a:pt x="15548" y="100277"/>
                  </a:cubicBezTo>
                  <a:cubicBezTo>
                    <a:pt x="15548" y="100277"/>
                    <a:pt x="15548" y="100277"/>
                    <a:pt x="46642" y="131732"/>
                  </a:cubicBezTo>
                  <a:cubicBezTo>
                    <a:pt x="46642" y="131732"/>
                    <a:pt x="46642" y="131732"/>
                    <a:pt x="126966" y="51784"/>
                  </a:cubicBezTo>
                  <a:cubicBezTo>
                    <a:pt x="126966" y="51784"/>
                    <a:pt x="126966" y="51784"/>
                    <a:pt x="95873" y="20330"/>
                  </a:cubicBezTo>
                  <a:cubicBezTo>
                    <a:pt x="94577" y="20330"/>
                    <a:pt x="94577" y="19019"/>
                    <a:pt x="93282" y="19019"/>
                  </a:cubicBezTo>
                  <a:close/>
                  <a:moveTo>
                    <a:pt x="239847" y="15844"/>
                  </a:moveTo>
                  <a:cubicBezTo>
                    <a:pt x="238558" y="15844"/>
                    <a:pt x="237270" y="15844"/>
                    <a:pt x="237270" y="17133"/>
                  </a:cubicBezTo>
                  <a:cubicBezTo>
                    <a:pt x="237270" y="17133"/>
                    <a:pt x="237270" y="17133"/>
                    <a:pt x="206341" y="46772"/>
                  </a:cubicBezTo>
                  <a:cubicBezTo>
                    <a:pt x="206341" y="46772"/>
                    <a:pt x="206341" y="46772"/>
                    <a:pt x="283662" y="125382"/>
                  </a:cubicBezTo>
                  <a:cubicBezTo>
                    <a:pt x="283662" y="125382"/>
                    <a:pt x="283662" y="125382"/>
                    <a:pt x="314590" y="94454"/>
                  </a:cubicBezTo>
                  <a:cubicBezTo>
                    <a:pt x="315879" y="94454"/>
                    <a:pt x="315879" y="93165"/>
                    <a:pt x="315879" y="93165"/>
                  </a:cubicBezTo>
                  <a:cubicBezTo>
                    <a:pt x="315879" y="91876"/>
                    <a:pt x="315879" y="90588"/>
                    <a:pt x="314590" y="90588"/>
                  </a:cubicBezTo>
                  <a:cubicBezTo>
                    <a:pt x="314590" y="90588"/>
                    <a:pt x="314590" y="90588"/>
                    <a:pt x="241136" y="17133"/>
                  </a:cubicBezTo>
                  <a:cubicBezTo>
                    <a:pt x="241136" y="15844"/>
                    <a:pt x="239847" y="15844"/>
                    <a:pt x="239847" y="15844"/>
                  </a:cubicBezTo>
                  <a:close/>
                  <a:moveTo>
                    <a:pt x="239005" y="0"/>
                  </a:moveTo>
                  <a:cubicBezTo>
                    <a:pt x="243869" y="0"/>
                    <a:pt x="248734" y="1618"/>
                    <a:pt x="252625" y="4855"/>
                  </a:cubicBezTo>
                  <a:cubicBezTo>
                    <a:pt x="252625" y="4855"/>
                    <a:pt x="252625" y="4855"/>
                    <a:pt x="325267" y="78663"/>
                  </a:cubicBezTo>
                  <a:cubicBezTo>
                    <a:pt x="329159" y="82548"/>
                    <a:pt x="331753" y="87727"/>
                    <a:pt x="331753" y="91612"/>
                  </a:cubicBezTo>
                  <a:cubicBezTo>
                    <a:pt x="331753" y="96792"/>
                    <a:pt x="329159" y="101971"/>
                    <a:pt x="326564" y="105856"/>
                  </a:cubicBezTo>
                  <a:cubicBezTo>
                    <a:pt x="326564" y="105856"/>
                    <a:pt x="326564" y="105856"/>
                    <a:pt x="290243" y="142112"/>
                  </a:cubicBezTo>
                  <a:cubicBezTo>
                    <a:pt x="290243" y="142112"/>
                    <a:pt x="290243" y="142112"/>
                    <a:pt x="250031" y="182253"/>
                  </a:cubicBezTo>
                  <a:cubicBezTo>
                    <a:pt x="250031" y="182253"/>
                    <a:pt x="250031" y="182253"/>
                    <a:pt x="253922" y="186138"/>
                  </a:cubicBezTo>
                  <a:cubicBezTo>
                    <a:pt x="260408" y="192612"/>
                    <a:pt x="263003" y="202971"/>
                    <a:pt x="253922" y="213330"/>
                  </a:cubicBezTo>
                  <a:cubicBezTo>
                    <a:pt x="253922" y="213330"/>
                    <a:pt x="253922" y="213330"/>
                    <a:pt x="194252" y="272895"/>
                  </a:cubicBezTo>
                  <a:cubicBezTo>
                    <a:pt x="189063" y="278074"/>
                    <a:pt x="183874" y="279369"/>
                    <a:pt x="181280" y="279369"/>
                  </a:cubicBezTo>
                  <a:cubicBezTo>
                    <a:pt x="176091" y="279369"/>
                    <a:pt x="170903" y="276779"/>
                    <a:pt x="169605" y="274190"/>
                  </a:cubicBezTo>
                  <a:cubicBezTo>
                    <a:pt x="169605" y="274190"/>
                    <a:pt x="169605" y="274190"/>
                    <a:pt x="163120" y="269010"/>
                  </a:cubicBezTo>
                  <a:cubicBezTo>
                    <a:pt x="163120" y="269010"/>
                    <a:pt x="163120" y="269010"/>
                    <a:pt x="159228" y="271600"/>
                  </a:cubicBezTo>
                  <a:cubicBezTo>
                    <a:pt x="156634" y="275484"/>
                    <a:pt x="151445" y="276779"/>
                    <a:pt x="146256" y="276779"/>
                  </a:cubicBezTo>
                  <a:cubicBezTo>
                    <a:pt x="142365" y="276779"/>
                    <a:pt x="137176" y="275484"/>
                    <a:pt x="133284" y="271600"/>
                  </a:cubicBezTo>
                  <a:cubicBezTo>
                    <a:pt x="133284" y="271600"/>
                    <a:pt x="133284" y="271600"/>
                    <a:pt x="73614" y="212036"/>
                  </a:cubicBezTo>
                  <a:cubicBezTo>
                    <a:pt x="71020" y="208151"/>
                    <a:pt x="68426" y="204266"/>
                    <a:pt x="68426" y="199087"/>
                  </a:cubicBezTo>
                  <a:cubicBezTo>
                    <a:pt x="68426" y="193907"/>
                    <a:pt x="71020" y="188728"/>
                    <a:pt x="73614" y="186138"/>
                  </a:cubicBezTo>
                  <a:cubicBezTo>
                    <a:pt x="73614" y="184843"/>
                    <a:pt x="74911" y="184843"/>
                    <a:pt x="74911" y="183548"/>
                  </a:cubicBezTo>
                  <a:cubicBezTo>
                    <a:pt x="74911" y="183548"/>
                    <a:pt x="74911" y="183548"/>
                    <a:pt x="76209" y="182253"/>
                  </a:cubicBezTo>
                  <a:cubicBezTo>
                    <a:pt x="76209" y="182253"/>
                    <a:pt x="76209" y="182253"/>
                    <a:pt x="42482" y="148587"/>
                  </a:cubicBezTo>
                  <a:cubicBezTo>
                    <a:pt x="42482" y="148587"/>
                    <a:pt x="42482" y="148587"/>
                    <a:pt x="42482" y="147292"/>
                  </a:cubicBezTo>
                  <a:cubicBezTo>
                    <a:pt x="42482" y="147292"/>
                    <a:pt x="42482" y="147292"/>
                    <a:pt x="4864" y="111035"/>
                  </a:cubicBezTo>
                  <a:cubicBezTo>
                    <a:pt x="-1622" y="103266"/>
                    <a:pt x="-1622" y="90317"/>
                    <a:pt x="4864" y="83843"/>
                  </a:cubicBezTo>
                  <a:cubicBezTo>
                    <a:pt x="4864" y="83843"/>
                    <a:pt x="4864" y="83843"/>
                    <a:pt x="77506" y="10035"/>
                  </a:cubicBezTo>
                  <a:cubicBezTo>
                    <a:pt x="85289" y="2266"/>
                    <a:pt x="98261" y="2266"/>
                    <a:pt x="106044" y="10035"/>
                  </a:cubicBezTo>
                  <a:cubicBezTo>
                    <a:pt x="106044" y="10035"/>
                    <a:pt x="106044" y="10035"/>
                    <a:pt x="142365" y="46291"/>
                  </a:cubicBezTo>
                  <a:cubicBezTo>
                    <a:pt x="142365" y="46291"/>
                    <a:pt x="142365" y="46291"/>
                    <a:pt x="163120" y="67009"/>
                  </a:cubicBezTo>
                  <a:cubicBezTo>
                    <a:pt x="163120" y="67009"/>
                    <a:pt x="163120" y="67009"/>
                    <a:pt x="189063" y="41112"/>
                  </a:cubicBezTo>
                  <a:cubicBezTo>
                    <a:pt x="189063" y="41112"/>
                    <a:pt x="189063" y="41112"/>
                    <a:pt x="225384" y="4855"/>
                  </a:cubicBezTo>
                  <a:cubicBezTo>
                    <a:pt x="229276" y="1618"/>
                    <a:pt x="234140" y="0"/>
                    <a:pt x="239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919086" y="3377272"/>
              <a:ext cx="1376285" cy="631792"/>
              <a:chOff x="5122025" y="889111"/>
              <a:chExt cx="2020976" cy="927741"/>
            </a:xfrm>
          </p:grpSpPr>
          <p:sp>
            <p:nvSpPr>
              <p:cNvPr id="43" name="文本框 46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 （建议使用主题字体）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>
                  <a:spcBef>
                    <a:spcPct val="0"/>
                  </a:spcBef>
                  <a:defRPr/>
                </a:pPr>
                <a:r>
                  <a:rPr lang="zh-CN" altLang="en-US" sz="2135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213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791167" y="2333163"/>
            <a:ext cx="1835047" cy="2632007"/>
            <a:chOff x="4854264" y="2035059"/>
            <a:chExt cx="1376285" cy="1974005"/>
          </a:xfrm>
        </p:grpSpPr>
        <p:sp>
          <p:nvSpPr>
            <p:cNvPr id="6" name="星形: 七角 5"/>
            <p:cNvSpPr/>
            <p:nvPr/>
          </p:nvSpPr>
          <p:spPr>
            <a:xfrm>
              <a:off x="5000427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361256" y="2417966"/>
              <a:ext cx="362302" cy="30617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54264" y="3377272"/>
              <a:ext cx="1376285" cy="631792"/>
              <a:chOff x="5122025" y="889111"/>
              <a:chExt cx="2020976" cy="927741"/>
            </a:xfrm>
          </p:grpSpPr>
          <p:sp>
            <p:nvSpPr>
              <p:cNvPr id="21" name="文本框 44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 （建议使用主题字体）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defTabSz="1218565">
                  <a:spcBef>
                    <a:spcPct val="0"/>
                  </a:spcBef>
                  <a:defRPr/>
                </a:pPr>
                <a:r>
                  <a:rPr lang="zh-CN" altLang="en-US" sz="2135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213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05557" y="2112753"/>
            <a:ext cx="230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84" y="2452635"/>
            <a:ext cx="2309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5557" y="3295727"/>
            <a:ext cx="230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8484" y="3635608"/>
            <a:ext cx="2309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5557" y="4435287"/>
            <a:ext cx="230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8484" y="4775168"/>
            <a:ext cx="2309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7239" y="2101644"/>
            <a:ext cx="860831" cy="850519"/>
            <a:chOff x="5689318" y="1649965"/>
            <a:chExt cx="645623" cy="637889"/>
          </a:xfrm>
        </p:grpSpPr>
        <p:sp>
          <p:nvSpPr>
            <p:cNvPr id="13" name="Oval 12"/>
            <p:cNvSpPr/>
            <p:nvPr/>
          </p:nvSpPr>
          <p:spPr>
            <a:xfrm>
              <a:off x="5708365" y="1690892"/>
              <a:ext cx="596962" cy="596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89318" y="1649965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0786" y="3273573"/>
            <a:ext cx="860831" cy="850519"/>
            <a:chOff x="5699478" y="2528913"/>
            <a:chExt cx="645623" cy="637889"/>
          </a:xfrm>
        </p:grpSpPr>
        <p:sp>
          <p:nvSpPr>
            <p:cNvPr id="11" name="Oval 10"/>
            <p:cNvSpPr/>
            <p:nvPr/>
          </p:nvSpPr>
          <p:spPr>
            <a:xfrm>
              <a:off x="5718525" y="2569840"/>
              <a:ext cx="596962" cy="596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99478" y="2528913"/>
              <a:ext cx="645623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265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5487" y="4449683"/>
            <a:ext cx="860831" cy="850519"/>
            <a:chOff x="5710504" y="3410994"/>
            <a:chExt cx="645623" cy="637889"/>
          </a:xfrm>
        </p:grpSpPr>
        <p:sp>
          <p:nvSpPr>
            <p:cNvPr id="9" name="Oval 8"/>
            <p:cNvSpPr/>
            <p:nvPr/>
          </p:nvSpPr>
          <p:spPr>
            <a:xfrm>
              <a:off x="5729551" y="3451921"/>
              <a:ext cx="596962" cy="5969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10504" y="3410994"/>
              <a:ext cx="645623" cy="50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3735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452989" y="2110312"/>
            <a:ext cx="230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5916" y="2450194"/>
            <a:ext cx="2309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2989" y="3293285"/>
            <a:ext cx="230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5916" y="3633167"/>
            <a:ext cx="2309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52989" y="4432845"/>
            <a:ext cx="230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添加标题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5916" y="4772727"/>
            <a:ext cx="23098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330"/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alibri" panose="020F0502020204030204"/>
                <a:sym typeface="FZHei-B01S" panose="02010601030101010101" pitchFamily="2" charset="-122"/>
              </a:rPr>
              <a:t>此处添加详细文本描述，建议与标题相关并符合整体语言风格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Calibri" panose="020F0502020204030204"/>
              <a:sym typeface="FZHei-B01S" panose="02010601030101010101" pitchFamily="2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14671" y="2099202"/>
            <a:ext cx="860831" cy="850519"/>
            <a:chOff x="5689318" y="1649965"/>
            <a:chExt cx="645623" cy="637889"/>
          </a:xfrm>
        </p:grpSpPr>
        <p:sp>
          <p:nvSpPr>
            <p:cNvPr id="31" name="Oval 30"/>
            <p:cNvSpPr/>
            <p:nvPr/>
          </p:nvSpPr>
          <p:spPr>
            <a:xfrm>
              <a:off x="5708365" y="1690892"/>
              <a:ext cx="596962" cy="596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89318" y="1649965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28218" y="3244039"/>
            <a:ext cx="860831" cy="877612"/>
            <a:chOff x="5699478" y="2508593"/>
            <a:chExt cx="645623" cy="658209"/>
          </a:xfrm>
        </p:grpSpPr>
        <p:sp>
          <p:nvSpPr>
            <p:cNvPr id="29" name="Oval 28"/>
            <p:cNvSpPr/>
            <p:nvPr/>
          </p:nvSpPr>
          <p:spPr>
            <a:xfrm>
              <a:off x="5718525" y="2569840"/>
              <a:ext cx="596962" cy="5969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99478" y="2508593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42919" y="4447242"/>
            <a:ext cx="860831" cy="850519"/>
            <a:chOff x="5710504" y="3410994"/>
            <a:chExt cx="645623" cy="637889"/>
          </a:xfrm>
        </p:grpSpPr>
        <p:sp>
          <p:nvSpPr>
            <p:cNvPr id="27" name="Oval 26"/>
            <p:cNvSpPr/>
            <p:nvPr/>
          </p:nvSpPr>
          <p:spPr>
            <a:xfrm>
              <a:off x="5729551" y="3451921"/>
              <a:ext cx="596962" cy="596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10504" y="3410994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64" name="Group 85"/>
          <p:cNvGrpSpPr/>
          <p:nvPr/>
        </p:nvGrpSpPr>
        <p:grpSpPr>
          <a:xfrm>
            <a:off x="1116671" y="4683075"/>
            <a:ext cx="401631" cy="444883"/>
            <a:chOff x="8274050" y="3284538"/>
            <a:chExt cx="825500" cy="914400"/>
          </a:xfrm>
          <a:solidFill>
            <a:schemeClr val="bg1"/>
          </a:solidFill>
        </p:grpSpPr>
        <p:sp>
          <p:nvSpPr>
            <p:cNvPr id="65" name="Freeform 129"/>
            <p:cNvSpPr/>
            <p:nvPr/>
          </p:nvSpPr>
          <p:spPr bwMode="auto">
            <a:xfrm>
              <a:off x="8274050" y="3459163"/>
              <a:ext cx="825500" cy="739775"/>
            </a:xfrm>
            <a:custGeom>
              <a:avLst/>
              <a:gdLst>
                <a:gd name="T0" fmla="*/ 426 w 520"/>
                <a:gd name="T1" fmla="*/ 6 h 466"/>
                <a:gd name="T2" fmla="*/ 402 w 520"/>
                <a:gd name="T3" fmla="*/ 0 h 466"/>
                <a:gd name="T4" fmla="*/ 380 w 520"/>
                <a:gd name="T5" fmla="*/ 8 h 466"/>
                <a:gd name="T6" fmla="*/ 368 w 520"/>
                <a:gd name="T7" fmla="*/ 22 h 466"/>
                <a:gd name="T8" fmla="*/ 362 w 520"/>
                <a:gd name="T9" fmla="*/ 46 h 466"/>
                <a:gd name="T10" fmla="*/ 370 w 520"/>
                <a:gd name="T11" fmla="*/ 68 h 466"/>
                <a:gd name="T12" fmla="*/ 390 w 520"/>
                <a:gd name="T13" fmla="*/ 88 h 466"/>
                <a:gd name="T14" fmla="*/ 420 w 520"/>
                <a:gd name="T15" fmla="*/ 132 h 466"/>
                <a:gd name="T16" fmla="*/ 434 w 520"/>
                <a:gd name="T17" fmla="*/ 186 h 466"/>
                <a:gd name="T18" fmla="*/ 434 w 520"/>
                <a:gd name="T19" fmla="*/ 224 h 466"/>
                <a:gd name="T20" fmla="*/ 422 w 520"/>
                <a:gd name="T21" fmla="*/ 274 h 466"/>
                <a:gd name="T22" fmla="*/ 396 w 520"/>
                <a:gd name="T23" fmla="*/ 318 h 466"/>
                <a:gd name="T24" fmla="*/ 358 w 520"/>
                <a:gd name="T25" fmla="*/ 352 h 466"/>
                <a:gd name="T26" fmla="*/ 312 w 520"/>
                <a:gd name="T27" fmla="*/ 374 h 466"/>
                <a:gd name="T28" fmla="*/ 260 w 520"/>
                <a:gd name="T29" fmla="*/ 382 h 466"/>
                <a:gd name="T30" fmla="*/ 224 w 520"/>
                <a:gd name="T31" fmla="*/ 378 h 466"/>
                <a:gd name="T32" fmla="*/ 176 w 520"/>
                <a:gd name="T33" fmla="*/ 360 h 466"/>
                <a:gd name="T34" fmla="*/ 136 w 520"/>
                <a:gd name="T35" fmla="*/ 330 h 466"/>
                <a:gd name="T36" fmla="*/ 106 w 520"/>
                <a:gd name="T37" fmla="*/ 290 h 466"/>
                <a:gd name="T38" fmla="*/ 88 w 520"/>
                <a:gd name="T39" fmla="*/ 242 h 466"/>
                <a:gd name="T40" fmla="*/ 84 w 520"/>
                <a:gd name="T41" fmla="*/ 206 h 466"/>
                <a:gd name="T42" fmla="*/ 94 w 520"/>
                <a:gd name="T43" fmla="*/ 150 h 466"/>
                <a:gd name="T44" fmla="*/ 118 w 520"/>
                <a:gd name="T45" fmla="*/ 100 h 466"/>
                <a:gd name="T46" fmla="*/ 144 w 520"/>
                <a:gd name="T47" fmla="*/ 74 h 466"/>
                <a:gd name="T48" fmla="*/ 156 w 520"/>
                <a:gd name="T49" fmla="*/ 52 h 466"/>
                <a:gd name="T50" fmla="*/ 156 w 520"/>
                <a:gd name="T51" fmla="*/ 28 h 466"/>
                <a:gd name="T52" fmla="*/ 146 w 520"/>
                <a:gd name="T53" fmla="*/ 14 h 466"/>
                <a:gd name="T54" fmla="*/ 126 w 520"/>
                <a:gd name="T55" fmla="*/ 2 h 466"/>
                <a:gd name="T56" fmla="*/ 102 w 520"/>
                <a:gd name="T57" fmla="*/ 2 h 466"/>
                <a:gd name="T58" fmla="*/ 88 w 520"/>
                <a:gd name="T59" fmla="*/ 10 h 466"/>
                <a:gd name="T60" fmla="*/ 50 w 520"/>
                <a:gd name="T61" fmla="*/ 50 h 466"/>
                <a:gd name="T62" fmla="*/ 12 w 520"/>
                <a:gd name="T63" fmla="*/ 122 h 466"/>
                <a:gd name="T64" fmla="*/ 0 w 520"/>
                <a:gd name="T65" fmla="*/ 206 h 466"/>
                <a:gd name="T66" fmla="*/ 4 w 520"/>
                <a:gd name="T67" fmla="*/ 258 h 466"/>
                <a:gd name="T68" fmla="*/ 30 w 520"/>
                <a:gd name="T69" fmla="*/ 330 h 466"/>
                <a:gd name="T70" fmla="*/ 76 w 520"/>
                <a:gd name="T71" fmla="*/ 390 h 466"/>
                <a:gd name="T72" fmla="*/ 136 w 520"/>
                <a:gd name="T73" fmla="*/ 434 h 466"/>
                <a:gd name="T74" fmla="*/ 208 w 520"/>
                <a:gd name="T75" fmla="*/ 460 h 466"/>
                <a:gd name="T76" fmla="*/ 260 w 520"/>
                <a:gd name="T77" fmla="*/ 466 h 466"/>
                <a:gd name="T78" fmla="*/ 338 w 520"/>
                <a:gd name="T79" fmla="*/ 454 h 466"/>
                <a:gd name="T80" fmla="*/ 406 w 520"/>
                <a:gd name="T81" fmla="*/ 422 h 466"/>
                <a:gd name="T82" fmla="*/ 460 w 520"/>
                <a:gd name="T83" fmla="*/ 372 h 466"/>
                <a:gd name="T84" fmla="*/ 500 w 520"/>
                <a:gd name="T85" fmla="*/ 308 h 466"/>
                <a:gd name="T86" fmla="*/ 518 w 520"/>
                <a:gd name="T87" fmla="*/ 232 h 466"/>
                <a:gd name="T88" fmla="*/ 518 w 520"/>
                <a:gd name="T89" fmla="*/ 178 h 466"/>
                <a:gd name="T90" fmla="*/ 496 w 520"/>
                <a:gd name="T91" fmla="*/ 98 h 466"/>
                <a:gd name="T92" fmla="*/ 452 w 520"/>
                <a:gd name="T93" fmla="*/ 3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0" h="466">
                  <a:moveTo>
                    <a:pt x="434" y="12"/>
                  </a:moveTo>
                  <a:lnTo>
                    <a:pt x="434" y="12"/>
                  </a:lnTo>
                  <a:lnTo>
                    <a:pt x="426" y="6"/>
                  </a:lnTo>
                  <a:lnTo>
                    <a:pt x="418" y="2"/>
                  </a:lnTo>
                  <a:lnTo>
                    <a:pt x="410" y="0"/>
                  </a:lnTo>
                  <a:lnTo>
                    <a:pt x="402" y="0"/>
                  </a:lnTo>
                  <a:lnTo>
                    <a:pt x="394" y="2"/>
                  </a:lnTo>
                  <a:lnTo>
                    <a:pt x="386" y="4"/>
                  </a:lnTo>
                  <a:lnTo>
                    <a:pt x="380" y="8"/>
                  </a:lnTo>
                  <a:lnTo>
                    <a:pt x="374" y="14"/>
                  </a:lnTo>
                  <a:lnTo>
                    <a:pt x="374" y="14"/>
                  </a:lnTo>
                  <a:lnTo>
                    <a:pt x="368" y="22"/>
                  </a:lnTo>
                  <a:lnTo>
                    <a:pt x="364" y="30"/>
                  </a:lnTo>
                  <a:lnTo>
                    <a:pt x="362" y="38"/>
                  </a:lnTo>
                  <a:lnTo>
                    <a:pt x="362" y="46"/>
                  </a:lnTo>
                  <a:lnTo>
                    <a:pt x="364" y="54"/>
                  </a:lnTo>
                  <a:lnTo>
                    <a:pt x="366" y="62"/>
                  </a:lnTo>
                  <a:lnTo>
                    <a:pt x="370" y="68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90" y="88"/>
                  </a:lnTo>
                  <a:lnTo>
                    <a:pt x="402" y="102"/>
                  </a:lnTo>
                  <a:lnTo>
                    <a:pt x="412" y="116"/>
                  </a:lnTo>
                  <a:lnTo>
                    <a:pt x="420" y="132"/>
                  </a:lnTo>
                  <a:lnTo>
                    <a:pt x="426" y="150"/>
                  </a:lnTo>
                  <a:lnTo>
                    <a:pt x="432" y="168"/>
                  </a:lnTo>
                  <a:lnTo>
                    <a:pt x="434" y="186"/>
                  </a:lnTo>
                  <a:lnTo>
                    <a:pt x="436" y="206"/>
                  </a:lnTo>
                  <a:lnTo>
                    <a:pt x="436" y="206"/>
                  </a:lnTo>
                  <a:lnTo>
                    <a:pt x="434" y="224"/>
                  </a:lnTo>
                  <a:lnTo>
                    <a:pt x="432" y="242"/>
                  </a:lnTo>
                  <a:lnTo>
                    <a:pt x="428" y="258"/>
                  </a:lnTo>
                  <a:lnTo>
                    <a:pt x="422" y="274"/>
                  </a:lnTo>
                  <a:lnTo>
                    <a:pt x="414" y="290"/>
                  </a:lnTo>
                  <a:lnTo>
                    <a:pt x="406" y="304"/>
                  </a:lnTo>
                  <a:lnTo>
                    <a:pt x="396" y="318"/>
                  </a:lnTo>
                  <a:lnTo>
                    <a:pt x="384" y="330"/>
                  </a:lnTo>
                  <a:lnTo>
                    <a:pt x="372" y="342"/>
                  </a:lnTo>
                  <a:lnTo>
                    <a:pt x="358" y="352"/>
                  </a:lnTo>
                  <a:lnTo>
                    <a:pt x="344" y="360"/>
                  </a:lnTo>
                  <a:lnTo>
                    <a:pt x="328" y="368"/>
                  </a:lnTo>
                  <a:lnTo>
                    <a:pt x="312" y="374"/>
                  </a:lnTo>
                  <a:lnTo>
                    <a:pt x="296" y="378"/>
                  </a:lnTo>
                  <a:lnTo>
                    <a:pt x="278" y="380"/>
                  </a:lnTo>
                  <a:lnTo>
                    <a:pt x="260" y="382"/>
                  </a:lnTo>
                  <a:lnTo>
                    <a:pt x="260" y="382"/>
                  </a:lnTo>
                  <a:lnTo>
                    <a:pt x="242" y="380"/>
                  </a:lnTo>
                  <a:lnTo>
                    <a:pt x="224" y="378"/>
                  </a:lnTo>
                  <a:lnTo>
                    <a:pt x="208" y="374"/>
                  </a:lnTo>
                  <a:lnTo>
                    <a:pt x="192" y="368"/>
                  </a:lnTo>
                  <a:lnTo>
                    <a:pt x="176" y="360"/>
                  </a:lnTo>
                  <a:lnTo>
                    <a:pt x="162" y="352"/>
                  </a:lnTo>
                  <a:lnTo>
                    <a:pt x="148" y="342"/>
                  </a:lnTo>
                  <a:lnTo>
                    <a:pt x="136" y="330"/>
                  </a:lnTo>
                  <a:lnTo>
                    <a:pt x="124" y="318"/>
                  </a:lnTo>
                  <a:lnTo>
                    <a:pt x="114" y="304"/>
                  </a:lnTo>
                  <a:lnTo>
                    <a:pt x="106" y="290"/>
                  </a:lnTo>
                  <a:lnTo>
                    <a:pt x="98" y="274"/>
                  </a:lnTo>
                  <a:lnTo>
                    <a:pt x="92" y="258"/>
                  </a:lnTo>
                  <a:lnTo>
                    <a:pt x="88" y="242"/>
                  </a:lnTo>
                  <a:lnTo>
                    <a:pt x="84" y="224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86" y="186"/>
                  </a:lnTo>
                  <a:lnTo>
                    <a:pt x="88" y="168"/>
                  </a:lnTo>
                  <a:lnTo>
                    <a:pt x="94" y="150"/>
                  </a:lnTo>
                  <a:lnTo>
                    <a:pt x="100" y="132"/>
                  </a:lnTo>
                  <a:lnTo>
                    <a:pt x="108" y="116"/>
                  </a:lnTo>
                  <a:lnTo>
                    <a:pt x="118" y="100"/>
                  </a:lnTo>
                  <a:lnTo>
                    <a:pt x="130" y="86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50" y="68"/>
                  </a:lnTo>
                  <a:lnTo>
                    <a:pt x="154" y="60"/>
                  </a:lnTo>
                  <a:lnTo>
                    <a:pt x="156" y="52"/>
                  </a:lnTo>
                  <a:lnTo>
                    <a:pt x="158" y="44"/>
                  </a:lnTo>
                  <a:lnTo>
                    <a:pt x="158" y="36"/>
                  </a:lnTo>
                  <a:lnTo>
                    <a:pt x="156" y="28"/>
                  </a:lnTo>
                  <a:lnTo>
                    <a:pt x="152" y="22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0" y="8"/>
                  </a:lnTo>
                  <a:lnTo>
                    <a:pt x="134" y="4"/>
                  </a:lnTo>
                  <a:lnTo>
                    <a:pt x="126" y="2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2" y="2"/>
                  </a:lnTo>
                  <a:lnTo>
                    <a:pt x="94" y="6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68" y="30"/>
                  </a:lnTo>
                  <a:lnTo>
                    <a:pt x="50" y="50"/>
                  </a:lnTo>
                  <a:lnTo>
                    <a:pt x="36" y="72"/>
                  </a:lnTo>
                  <a:lnTo>
                    <a:pt x="22" y="96"/>
                  </a:lnTo>
                  <a:lnTo>
                    <a:pt x="12" y="122"/>
                  </a:lnTo>
                  <a:lnTo>
                    <a:pt x="6" y="150"/>
                  </a:lnTo>
                  <a:lnTo>
                    <a:pt x="0" y="17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32"/>
                  </a:lnTo>
                  <a:lnTo>
                    <a:pt x="4" y="258"/>
                  </a:lnTo>
                  <a:lnTo>
                    <a:pt x="10" y="284"/>
                  </a:lnTo>
                  <a:lnTo>
                    <a:pt x="20" y="308"/>
                  </a:lnTo>
                  <a:lnTo>
                    <a:pt x="30" y="330"/>
                  </a:lnTo>
                  <a:lnTo>
                    <a:pt x="44" y="352"/>
                  </a:lnTo>
                  <a:lnTo>
                    <a:pt x="58" y="372"/>
                  </a:lnTo>
                  <a:lnTo>
                    <a:pt x="76" y="390"/>
                  </a:lnTo>
                  <a:lnTo>
                    <a:pt x="94" y="406"/>
                  </a:lnTo>
                  <a:lnTo>
                    <a:pt x="114" y="422"/>
                  </a:lnTo>
                  <a:lnTo>
                    <a:pt x="136" y="434"/>
                  </a:lnTo>
                  <a:lnTo>
                    <a:pt x="158" y="446"/>
                  </a:lnTo>
                  <a:lnTo>
                    <a:pt x="182" y="454"/>
                  </a:lnTo>
                  <a:lnTo>
                    <a:pt x="208" y="460"/>
                  </a:lnTo>
                  <a:lnTo>
                    <a:pt x="234" y="464"/>
                  </a:lnTo>
                  <a:lnTo>
                    <a:pt x="260" y="466"/>
                  </a:lnTo>
                  <a:lnTo>
                    <a:pt x="260" y="466"/>
                  </a:lnTo>
                  <a:lnTo>
                    <a:pt x="286" y="464"/>
                  </a:lnTo>
                  <a:lnTo>
                    <a:pt x="312" y="460"/>
                  </a:lnTo>
                  <a:lnTo>
                    <a:pt x="338" y="454"/>
                  </a:lnTo>
                  <a:lnTo>
                    <a:pt x="362" y="446"/>
                  </a:lnTo>
                  <a:lnTo>
                    <a:pt x="384" y="434"/>
                  </a:lnTo>
                  <a:lnTo>
                    <a:pt x="406" y="422"/>
                  </a:lnTo>
                  <a:lnTo>
                    <a:pt x="426" y="406"/>
                  </a:lnTo>
                  <a:lnTo>
                    <a:pt x="444" y="390"/>
                  </a:lnTo>
                  <a:lnTo>
                    <a:pt x="460" y="372"/>
                  </a:lnTo>
                  <a:lnTo>
                    <a:pt x="476" y="352"/>
                  </a:lnTo>
                  <a:lnTo>
                    <a:pt x="488" y="330"/>
                  </a:lnTo>
                  <a:lnTo>
                    <a:pt x="500" y="308"/>
                  </a:lnTo>
                  <a:lnTo>
                    <a:pt x="508" y="284"/>
                  </a:lnTo>
                  <a:lnTo>
                    <a:pt x="514" y="258"/>
                  </a:lnTo>
                  <a:lnTo>
                    <a:pt x="518" y="232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18" y="178"/>
                  </a:lnTo>
                  <a:lnTo>
                    <a:pt x="514" y="150"/>
                  </a:lnTo>
                  <a:lnTo>
                    <a:pt x="506" y="122"/>
                  </a:lnTo>
                  <a:lnTo>
                    <a:pt x="496" y="98"/>
                  </a:lnTo>
                  <a:lnTo>
                    <a:pt x="484" y="74"/>
                  </a:lnTo>
                  <a:lnTo>
                    <a:pt x="470" y="50"/>
                  </a:lnTo>
                  <a:lnTo>
                    <a:pt x="452" y="30"/>
                  </a:lnTo>
                  <a:lnTo>
                    <a:pt x="434" y="12"/>
                  </a:lnTo>
                  <a:lnTo>
                    <a:pt x="4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6" name="Freeform 130"/>
            <p:cNvSpPr/>
            <p:nvPr/>
          </p:nvSpPr>
          <p:spPr bwMode="auto">
            <a:xfrm>
              <a:off x="8620125" y="3284538"/>
              <a:ext cx="133350" cy="568325"/>
            </a:xfrm>
            <a:custGeom>
              <a:avLst/>
              <a:gdLst>
                <a:gd name="T0" fmla="*/ 42 w 84"/>
                <a:gd name="T1" fmla="*/ 358 h 358"/>
                <a:gd name="T2" fmla="*/ 42 w 84"/>
                <a:gd name="T3" fmla="*/ 358 h 358"/>
                <a:gd name="T4" fmla="*/ 50 w 84"/>
                <a:gd name="T5" fmla="*/ 358 h 358"/>
                <a:gd name="T6" fmla="*/ 58 w 84"/>
                <a:gd name="T7" fmla="*/ 356 h 358"/>
                <a:gd name="T8" fmla="*/ 66 w 84"/>
                <a:gd name="T9" fmla="*/ 352 h 358"/>
                <a:gd name="T10" fmla="*/ 72 w 84"/>
                <a:gd name="T11" fmla="*/ 346 h 358"/>
                <a:gd name="T12" fmla="*/ 78 w 84"/>
                <a:gd name="T13" fmla="*/ 340 h 358"/>
                <a:gd name="T14" fmla="*/ 82 w 84"/>
                <a:gd name="T15" fmla="*/ 332 h 358"/>
                <a:gd name="T16" fmla="*/ 84 w 84"/>
                <a:gd name="T17" fmla="*/ 324 h 358"/>
                <a:gd name="T18" fmla="*/ 84 w 84"/>
                <a:gd name="T19" fmla="*/ 316 h 358"/>
                <a:gd name="T20" fmla="*/ 84 w 84"/>
                <a:gd name="T21" fmla="*/ 44 h 358"/>
                <a:gd name="T22" fmla="*/ 84 w 84"/>
                <a:gd name="T23" fmla="*/ 44 h 358"/>
                <a:gd name="T24" fmla="*/ 84 w 84"/>
                <a:gd name="T25" fmla="*/ 34 h 358"/>
                <a:gd name="T26" fmla="*/ 82 w 84"/>
                <a:gd name="T27" fmla="*/ 26 h 358"/>
                <a:gd name="T28" fmla="*/ 78 w 84"/>
                <a:gd name="T29" fmla="*/ 20 h 358"/>
                <a:gd name="T30" fmla="*/ 72 w 84"/>
                <a:gd name="T31" fmla="*/ 14 h 358"/>
                <a:gd name="T32" fmla="*/ 66 w 84"/>
                <a:gd name="T33" fmla="*/ 8 h 358"/>
                <a:gd name="T34" fmla="*/ 58 w 84"/>
                <a:gd name="T35" fmla="*/ 4 h 358"/>
                <a:gd name="T36" fmla="*/ 50 w 84"/>
                <a:gd name="T37" fmla="*/ 2 h 358"/>
                <a:gd name="T38" fmla="*/ 42 w 84"/>
                <a:gd name="T39" fmla="*/ 0 h 358"/>
                <a:gd name="T40" fmla="*/ 42 w 84"/>
                <a:gd name="T41" fmla="*/ 0 h 358"/>
                <a:gd name="T42" fmla="*/ 34 w 84"/>
                <a:gd name="T43" fmla="*/ 2 h 358"/>
                <a:gd name="T44" fmla="*/ 26 w 84"/>
                <a:gd name="T45" fmla="*/ 4 h 358"/>
                <a:gd name="T46" fmla="*/ 18 w 84"/>
                <a:gd name="T47" fmla="*/ 8 h 358"/>
                <a:gd name="T48" fmla="*/ 12 w 84"/>
                <a:gd name="T49" fmla="*/ 14 h 358"/>
                <a:gd name="T50" fmla="*/ 8 w 84"/>
                <a:gd name="T51" fmla="*/ 20 h 358"/>
                <a:gd name="T52" fmla="*/ 4 w 84"/>
                <a:gd name="T53" fmla="*/ 26 h 358"/>
                <a:gd name="T54" fmla="*/ 0 w 84"/>
                <a:gd name="T55" fmla="*/ 34 h 358"/>
                <a:gd name="T56" fmla="*/ 0 w 84"/>
                <a:gd name="T57" fmla="*/ 44 h 358"/>
                <a:gd name="T58" fmla="*/ 0 w 84"/>
                <a:gd name="T59" fmla="*/ 316 h 358"/>
                <a:gd name="T60" fmla="*/ 0 w 84"/>
                <a:gd name="T61" fmla="*/ 316 h 358"/>
                <a:gd name="T62" fmla="*/ 0 w 84"/>
                <a:gd name="T63" fmla="*/ 324 h 358"/>
                <a:gd name="T64" fmla="*/ 4 w 84"/>
                <a:gd name="T65" fmla="*/ 332 h 358"/>
                <a:gd name="T66" fmla="*/ 8 w 84"/>
                <a:gd name="T67" fmla="*/ 340 h 358"/>
                <a:gd name="T68" fmla="*/ 12 w 84"/>
                <a:gd name="T69" fmla="*/ 346 h 358"/>
                <a:gd name="T70" fmla="*/ 18 w 84"/>
                <a:gd name="T71" fmla="*/ 352 h 358"/>
                <a:gd name="T72" fmla="*/ 26 w 84"/>
                <a:gd name="T73" fmla="*/ 356 h 358"/>
                <a:gd name="T74" fmla="*/ 34 w 84"/>
                <a:gd name="T75" fmla="*/ 358 h 358"/>
                <a:gd name="T76" fmla="*/ 42 w 84"/>
                <a:gd name="T77" fmla="*/ 358 h 358"/>
                <a:gd name="T78" fmla="*/ 42 w 84"/>
                <a:gd name="T79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358">
                  <a:moveTo>
                    <a:pt x="42" y="358"/>
                  </a:moveTo>
                  <a:lnTo>
                    <a:pt x="42" y="358"/>
                  </a:lnTo>
                  <a:lnTo>
                    <a:pt x="50" y="358"/>
                  </a:lnTo>
                  <a:lnTo>
                    <a:pt x="58" y="356"/>
                  </a:lnTo>
                  <a:lnTo>
                    <a:pt x="66" y="352"/>
                  </a:lnTo>
                  <a:lnTo>
                    <a:pt x="72" y="346"/>
                  </a:lnTo>
                  <a:lnTo>
                    <a:pt x="78" y="340"/>
                  </a:lnTo>
                  <a:lnTo>
                    <a:pt x="82" y="332"/>
                  </a:lnTo>
                  <a:lnTo>
                    <a:pt x="84" y="324"/>
                  </a:lnTo>
                  <a:lnTo>
                    <a:pt x="84" y="316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34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4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24"/>
                  </a:lnTo>
                  <a:lnTo>
                    <a:pt x="4" y="332"/>
                  </a:lnTo>
                  <a:lnTo>
                    <a:pt x="8" y="340"/>
                  </a:lnTo>
                  <a:lnTo>
                    <a:pt x="12" y="346"/>
                  </a:lnTo>
                  <a:lnTo>
                    <a:pt x="18" y="352"/>
                  </a:lnTo>
                  <a:lnTo>
                    <a:pt x="26" y="356"/>
                  </a:lnTo>
                  <a:lnTo>
                    <a:pt x="34" y="358"/>
                  </a:lnTo>
                  <a:lnTo>
                    <a:pt x="42" y="358"/>
                  </a:lnTo>
                  <a:lnTo>
                    <a:pt x="42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89" name="Freeform 204"/>
          <p:cNvSpPr/>
          <p:nvPr/>
        </p:nvSpPr>
        <p:spPr bwMode="auto">
          <a:xfrm>
            <a:off x="1064366" y="2362462"/>
            <a:ext cx="441975" cy="306927"/>
          </a:xfrm>
          <a:custGeom>
            <a:avLst/>
            <a:gdLst>
              <a:gd name="T0" fmla="*/ 506 w 576"/>
              <a:gd name="T1" fmla="*/ 182 h 400"/>
              <a:gd name="T2" fmla="*/ 506 w 576"/>
              <a:gd name="T3" fmla="*/ 172 h 400"/>
              <a:gd name="T4" fmla="*/ 502 w 576"/>
              <a:gd name="T5" fmla="*/ 138 h 400"/>
              <a:gd name="T6" fmla="*/ 492 w 576"/>
              <a:gd name="T7" fmla="*/ 104 h 400"/>
              <a:gd name="T8" fmla="*/ 476 w 576"/>
              <a:gd name="T9" fmla="*/ 76 h 400"/>
              <a:gd name="T10" fmla="*/ 456 w 576"/>
              <a:gd name="T11" fmla="*/ 50 h 400"/>
              <a:gd name="T12" fmla="*/ 430 w 576"/>
              <a:gd name="T13" fmla="*/ 30 h 400"/>
              <a:gd name="T14" fmla="*/ 402 w 576"/>
              <a:gd name="T15" fmla="*/ 14 h 400"/>
              <a:gd name="T16" fmla="*/ 370 w 576"/>
              <a:gd name="T17" fmla="*/ 4 h 400"/>
              <a:gd name="T18" fmla="*/ 334 w 576"/>
              <a:gd name="T19" fmla="*/ 0 h 400"/>
              <a:gd name="T20" fmla="*/ 310 w 576"/>
              <a:gd name="T21" fmla="*/ 2 h 400"/>
              <a:gd name="T22" fmla="*/ 262 w 576"/>
              <a:gd name="T23" fmla="*/ 16 h 400"/>
              <a:gd name="T24" fmla="*/ 222 w 576"/>
              <a:gd name="T25" fmla="*/ 42 h 400"/>
              <a:gd name="T26" fmla="*/ 192 w 576"/>
              <a:gd name="T27" fmla="*/ 78 h 400"/>
              <a:gd name="T28" fmla="*/ 180 w 576"/>
              <a:gd name="T29" fmla="*/ 98 h 400"/>
              <a:gd name="T30" fmla="*/ 158 w 576"/>
              <a:gd name="T31" fmla="*/ 86 h 400"/>
              <a:gd name="T32" fmla="*/ 132 w 576"/>
              <a:gd name="T33" fmla="*/ 82 h 400"/>
              <a:gd name="T34" fmla="*/ 116 w 576"/>
              <a:gd name="T35" fmla="*/ 82 h 400"/>
              <a:gd name="T36" fmla="*/ 88 w 576"/>
              <a:gd name="T37" fmla="*/ 94 h 400"/>
              <a:gd name="T38" fmla="*/ 66 w 576"/>
              <a:gd name="T39" fmla="*/ 116 h 400"/>
              <a:gd name="T40" fmla="*/ 54 w 576"/>
              <a:gd name="T41" fmla="*/ 144 h 400"/>
              <a:gd name="T42" fmla="*/ 52 w 576"/>
              <a:gd name="T43" fmla="*/ 160 h 400"/>
              <a:gd name="T44" fmla="*/ 56 w 576"/>
              <a:gd name="T45" fmla="*/ 184 h 400"/>
              <a:gd name="T46" fmla="*/ 44 w 576"/>
              <a:gd name="T47" fmla="*/ 192 h 400"/>
              <a:gd name="T48" fmla="*/ 24 w 576"/>
              <a:gd name="T49" fmla="*/ 214 h 400"/>
              <a:gd name="T50" fmla="*/ 8 w 576"/>
              <a:gd name="T51" fmla="*/ 238 h 400"/>
              <a:gd name="T52" fmla="*/ 0 w 576"/>
              <a:gd name="T53" fmla="*/ 268 h 400"/>
              <a:gd name="T54" fmla="*/ 0 w 576"/>
              <a:gd name="T55" fmla="*/ 284 h 400"/>
              <a:gd name="T56" fmla="*/ 8 w 576"/>
              <a:gd name="T57" fmla="*/ 328 h 400"/>
              <a:gd name="T58" fmla="*/ 32 w 576"/>
              <a:gd name="T59" fmla="*/ 366 h 400"/>
              <a:gd name="T60" fmla="*/ 68 w 576"/>
              <a:gd name="T61" fmla="*/ 390 h 400"/>
              <a:gd name="T62" fmla="*/ 114 w 576"/>
              <a:gd name="T63" fmla="*/ 400 h 400"/>
              <a:gd name="T64" fmla="*/ 114 w 576"/>
              <a:gd name="T65" fmla="*/ 400 h 400"/>
              <a:gd name="T66" fmla="*/ 116 w 576"/>
              <a:gd name="T67" fmla="*/ 400 h 400"/>
              <a:gd name="T68" fmla="*/ 116 w 576"/>
              <a:gd name="T69" fmla="*/ 400 h 400"/>
              <a:gd name="T70" fmla="*/ 252 w 576"/>
              <a:gd name="T71" fmla="*/ 288 h 400"/>
              <a:gd name="T72" fmla="*/ 232 w 576"/>
              <a:gd name="T73" fmla="*/ 288 h 400"/>
              <a:gd name="T74" fmla="*/ 180 w 576"/>
              <a:gd name="T75" fmla="*/ 288 h 400"/>
              <a:gd name="T76" fmla="*/ 168 w 576"/>
              <a:gd name="T77" fmla="*/ 284 h 400"/>
              <a:gd name="T78" fmla="*/ 172 w 576"/>
              <a:gd name="T79" fmla="*/ 272 h 400"/>
              <a:gd name="T80" fmla="*/ 272 w 576"/>
              <a:gd name="T81" fmla="*/ 152 h 400"/>
              <a:gd name="T82" fmla="*/ 286 w 576"/>
              <a:gd name="T83" fmla="*/ 146 h 400"/>
              <a:gd name="T84" fmla="*/ 298 w 576"/>
              <a:gd name="T85" fmla="*/ 152 h 400"/>
              <a:gd name="T86" fmla="*/ 400 w 576"/>
              <a:gd name="T87" fmla="*/ 272 h 400"/>
              <a:gd name="T88" fmla="*/ 402 w 576"/>
              <a:gd name="T89" fmla="*/ 284 h 400"/>
              <a:gd name="T90" fmla="*/ 392 w 576"/>
              <a:gd name="T91" fmla="*/ 288 h 400"/>
              <a:gd name="T92" fmla="*/ 340 w 576"/>
              <a:gd name="T93" fmla="*/ 288 h 400"/>
              <a:gd name="T94" fmla="*/ 318 w 576"/>
              <a:gd name="T95" fmla="*/ 400 h 400"/>
              <a:gd name="T96" fmla="*/ 456 w 576"/>
              <a:gd name="T97" fmla="*/ 400 h 400"/>
              <a:gd name="T98" fmla="*/ 462 w 576"/>
              <a:gd name="T99" fmla="*/ 400 h 400"/>
              <a:gd name="T100" fmla="*/ 506 w 576"/>
              <a:gd name="T101" fmla="*/ 392 h 400"/>
              <a:gd name="T102" fmla="*/ 542 w 576"/>
              <a:gd name="T103" fmla="*/ 366 h 400"/>
              <a:gd name="T104" fmla="*/ 566 w 576"/>
              <a:gd name="T105" fmla="*/ 330 h 400"/>
              <a:gd name="T106" fmla="*/ 576 w 576"/>
              <a:gd name="T107" fmla="*/ 286 h 400"/>
              <a:gd name="T108" fmla="*/ 574 w 576"/>
              <a:gd name="T109" fmla="*/ 270 h 400"/>
              <a:gd name="T110" fmla="*/ 564 w 576"/>
              <a:gd name="T111" fmla="*/ 238 h 400"/>
              <a:gd name="T112" fmla="*/ 546 w 576"/>
              <a:gd name="T113" fmla="*/ 210 h 400"/>
              <a:gd name="T114" fmla="*/ 520 w 576"/>
              <a:gd name="T115" fmla="*/ 190 h 400"/>
              <a:gd name="T116" fmla="*/ 506 w 576"/>
              <a:gd name="T117" fmla="*/ 18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" h="400">
                <a:moveTo>
                  <a:pt x="506" y="182"/>
                </a:moveTo>
                <a:lnTo>
                  <a:pt x="506" y="182"/>
                </a:lnTo>
                <a:lnTo>
                  <a:pt x="506" y="172"/>
                </a:lnTo>
                <a:lnTo>
                  <a:pt x="506" y="172"/>
                </a:lnTo>
                <a:lnTo>
                  <a:pt x="506" y="154"/>
                </a:lnTo>
                <a:lnTo>
                  <a:pt x="502" y="138"/>
                </a:lnTo>
                <a:lnTo>
                  <a:pt x="498" y="120"/>
                </a:lnTo>
                <a:lnTo>
                  <a:pt x="492" y="104"/>
                </a:lnTo>
                <a:lnTo>
                  <a:pt x="486" y="90"/>
                </a:lnTo>
                <a:lnTo>
                  <a:pt x="476" y="76"/>
                </a:lnTo>
                <a:lnTo>
                  <a:pt x="466" y="62"/>
                </a:lnTo>
                <a:lnTo>
                  <a:pt x="456" y="50"/>
                </a:lnTo>
                <a:lnTo>
                  <a:pt x="444" y="40"/>
                </a:lnTo>
                <a:lnTo>
                  <a:pt x="430" y="30"/>
                </a:lnTo>
                <a:lnTo>
                  <a:pt x="416" y="20"/>
                </a:lnTo>
                <a:lnTo>
                  <a:pt x="402" y="14"/>
                </a:lnTo>
                <a:lnTo>
                  <a:pt x="386" y="8"/>
                </a:lnTo>
                <a:lnTo>
                  <a:pt x="370" y="4"/>
                </a:lnTo>
                <a:lnTo>
                  <a:pt x="352" y="2"/>
                </a:lnTo>
                <a:lnTo>
                  <a:pt x="334" y="0"/>
                </a:lnTo>
                <a:lnTo>
                  <a:pt x="334" y="0"/>
                </a:lnTo>
                <a:lnTo>
                  <a:pt x="310" y="2"/>
                </a:lnTo>
                <a:lnTo>
                  <a:pt x="286" y="8"/>
                </a:lnTo>
                <a:lnTo>
                  <a:pt x="262" y="16"/>
                </a:lnTo>
                <a:lnTo>
                  <a:pt x="242" y="28"/>
                </a:lnTo>
                <a:lnTo>
                  <a:pt x="222" y="42"/>
                </a:lnTo>
                <a:lnTo>
                  <a:pt x="206" y="58"/>
                </a:lnTo>
                <a:lnTo>
                  <a:pt x="192" y="78"/>
                </a:lnTo>
                <a:lnTo>
                  <a:pt x="180" y="98"/>
                </a:lnTo>
                <a:lnTo>
                  <a:pt x="180" y="98"/>
                </a:lnTo>
                <a:lnTo>
                  <a:pt x="170" y="90"/>
                </a:lnTo>
                <a:lnTo>
                  <a:pt x="158" y="86"/>
                </a:lnTo>
                <a:lnTo>
                  <a:pt x="144" y="82"/>
                </a:lnTo>
                <a:lnTo>
                  <a:pt x="132" y="82"/>
                </a:lnTo>
                <a:lnTo>
                  <a:pt x="132" y="82"/>
                </a:lnTo>
                <a:lnTo>
                  <a:pt x="116" y="82"/>
                </a:lnTo>
                <a:lnTo>
                  <a:pt x="100" y="88"/>
                </a:lnTo>
                <a:lnTo>
                  <a:pt x="88" y="94"/>
                </a:lnTo>
                <a:lnTo>
                  <a:pt x="76" y="104"/>
                </a:lnTo>
                <a:lnTo>
                  <a:pt x="66" y="116"/>
                </a:lnTo>
                <a:lnTo>
                  <a:pt x="58" y="130"/>
                </a:lnTo>
                <a:lnTo>
                  <a:pt x="54" y="144"/>
                </a:lnTo>
                <a:lnTo>
                  <a:pt x="52" y="160"/>
                </a:lnTo>
                <a:lnTo>
                  <a:pt x="52" y="160"/>
                </a:lnTo>
                <a:lnTo>
                  <a:pt x="54" y="172"/>
                </a:lnTo>
                <a:lnTo>
                  <a:pt x="56" y="184"/>
                </a:lnTo>
                <a:lnTo>
                  <a:pt x="56" y="184"/>
                </a:lnTo>
                <a:lnTo>
                  <a:pt x="44" y="192"/>
                </a:lnTo>
                <a:lnTo>
                  <a:pt x="32" y="202"/>
                </a:lnTo>
                <a:lnTo>
                  <a:pt x="24" y="214"/>
                </a:lnTo>
                <a:lnTo>
                  <a:pt x="14" y="226"/>
                </a:lnTo>
                <a:lnTo>
                  <a:pt x="8" y="238"/>
                </a:lnTo>
                <a:lnTo>
                  <a:pt x="4" y="254"/>
                </a:lnTo>
                <a:lnTo>
                  <a:pt x="0" y="268"/>
                </a:lnTo>
                <a:lnTo>
                  <a:pt x="0" y="284"/>
                </a:lnTo>
                <a:lnTo>
                  <a:pt x="0" y="284"/>
                </a:lnTo>
                <a:lnTo>
                  <a:pt x="2" y="306"/>
                </a:lnTo>
                <a:lnTo>
                  <a:pt x="8" y="328"/>
                </a:lnTo>
                <a:lnTo>
                  <a:pt x="18" y="348"/>
                </a:lnTo>
                <a:lnTo>
                  <a:pt x="32" y="366"/>
                </a:lnTo>
                <a:lnTo>
                  <a:pt x="50" y="380"/>
                </a:lnTo>
                <a:lnTo>
                  <a:pt x="68" y="390"/>
                </a:lnTo>
                <a:lnTo>
                  <a:pt x="90" y="398"/>
                </a:lnTo>
                <a:lnTo>
                  <a:pt x="114" y="400"/>
                </a:lnTo>
                <a:lnTo>
                  <a:pt x="114" y="400"/>
                </a:lnTo>
                <a:lnTo>
                  <a:pt x="114" y="400"/>
                </a:lnTo>
                <a:lnTo>
                  <a:pt x="114" y="400"/>
                </a:lnTo>
                <a:lnTo>
                  <a:pt x="116" y="400"/>
                </a:lnTo>
                <a:lnTo>
                  <a:pt x="116" y="400"/>
                </a:lnTo>
                <a:lnTo>
                  <a:pt x="116" y="400"/>
                </a:lnTo>
                <a:lnTo>
                  <a:pt x="252" y="400"/>
                </a:lnTo>
                <a:lnTo>
                  <a:pt x="252" y="288"/>
                </a:lnTo>
                <a:lnTo>
                  <a:pt x="252" y="288"/>
                </a:lnTo>
                <a:lnTo>
                  <a:pt x="232" y="288"/>
                </a:lnTo>
                <a:lnTo>
                  <a:pt x="180" y="288"/>
                </a:lnTo>
                <a:lnTo>
                  <a:pt x="180" y="288"/>
                </a:lnTo>
                <a:lnTo>
                  <a:pt x="172" y="286"/>
                </a:lnTo>
                <a:lnTo>
                  <a:pt x="168" y="284"/>
                </a:lnTo>
                <a:lnTo>
                  <a:pt x="168" y="278"/>
                </a:lnTo>
                <a:lnTo>
                  <a:pt x="172" y="272"/>
                </a:lnTo>
                <a:lnTo>
                  <a:pt x="272" y="152"/>
                </a:lnTo>
                <a:lnTo>
                  <a:pt x="272" y="152"/>
                </a:lnTo>
                <a:lnTo>
                  <a:pt x="278" y="148"/>
                </a:lnTo>
                <a:lnTo>
                  <a:pt x="286" y="146"/>
                </a:lnTo>
                <a:lnTo>
                  <a:pt x="292" y="148"/>
                </a:lnTo>
                <a:lnTo>
                  <a:pt x="298" y="152"/>
                </a:lnTo>
                <a:lnTo>
                  <a:pt x="400" y="272"/>
                </a:lnTo>
                <a:lnTo>
                  <a:pt x="400" y="272"/>
                </a:lnTo>
                <a:lnTo>
                  <a:pt x="402" y="278"/>
                </a:lnTo>
                <a:lnTo>
                  <a:pt x="402" y="284"/>
                </a:lnTo>
                <a:lnTo>
                  <a:pt x="398" y="286"/>
                </a:lnTo>
                <a:lnTo>
                  <a:pt x="392" y="288"/>
                </a:lnTo>
                <a:lnTo>
                  <a:pt x="340" y="288"/>
                </a:lnTo>
                <a:lnTo>
                  <a:pt x="340" y="288"/>
                </a:lnTo>
                <a:lnTo>
                  <a:pt x="318" y="288"/>
                </a:lnTo>
                <a:lnTo>
                  <a:pt x="318" y="400"/>
                </a:lnTo>
                <a:lnTo>
                  <a:pt x="456" y="400"/>
                </a:lnTo>
                <a:lnTo>
                  <a:pt x="456" y="400"/>
                </a:lnTo>
                <a:lnTo>
                  <a:pt x="462" y="400"/>
                </a:lnTo>
                <a:lnTo>
                  <a:pt x="462" y="400"/>
                </a:lnTo>
                <a:lnTo>
                  <a:pt x="484" y="398"/>
                </a:lnTo>
                <a:lnTo>
                  <a:pt x="506" y="392"/>
                </a:lnTo>
                <a:lnTo>
                  <a:pt x="526" y="380"/>
                </a:lnTo>
                <a:lnTo>
                  <a:pt x="542" y="366"/>
                </a:lnTo>
                <a:lnTo>
                  <a:pt x="556" y="350"/>
                </a:lnTo>
                <a:lnTo>
                  <a:pt x="566" y="330"/>
                </a:lnTo>
                <a:lnTo>
                  <a:pt x="572" y="310"/>
                </a:lnTo>
                <a:lnTo>
                  <a:pt x="576" y="286"/>
                </a:lnTo>
                <a:lnTo>
                  <a:pt x="576" y="286"/>
                </a:lnTo>
                <a:lnTo>
                  <a:pt x="574" y="270"/>
                </a:lnTo>
                <a:lnTo>
                  <a:pt x="570" y="252"/>
                </a:lnTo>
                <a:lnTo>
                  <a:pt x="564" y="238"/>
                </a:lnTo>
                <a:lnTo>
                  <a:pt x="556" y="222"/>
                </a:lnTo>
                <a:lnTo>
                  <a:pt x="546" y="210"/>
                </a:lnTo>
                <a:lnTo>
                  <a:pt x="534" y="198"/>
                </a:lnTo>
                <a:lnTo>
                  <a:pt x="520" y="190"/>
                </a:lnTo>
                <a:lnTo>
                  <a:pt x="506" y="182"/>
                </a:lnTo>
                <a:lnTo>
                  <a:pt x="506" y="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0" name="Freeform 215"/>
          <p:cNvSpPr/>
          <p:nvPr/>
        </p:nvSpPr>
        <p:spPr bwMode="auto">
          <a:xfrm>
            <a:off x="4737128" y="3499148"/>
            <a:ext cx="440277" cy="440277"/>
          </a:xfrm>
          <a:custGeom>
            <a:avLst/>
            <a:gdLst>
              <a:gd name="T0" fmla="*/ 138 w 468"/>
              <a:gd name="T1" fmla="*/ 468 h 468"/>
              <a:gd name="T2" fmla="*/ 81 w 468"/>
              <a:gd name="T3" fmla="*/ 453 h 468"/>
              <a:gd name="T4" fmla="*/ 42 w 468"/>
              <a:gd name="T5" fmla="*/ 424 h 468"/>
              <a:gd name="T6" fmla="*/ 16 w 468"/>
              <a:gd name="T7" fmla="*/ 392 h 468"/>
              <a:gd name="T8" fmla="*/ 2 w 468"/>
              <a:gd name="T9" fmla="*/ 343 h 468"/>
              <a:gd name="T10" fmla="*/ 3 w 468"/>
              <a:gd name="T11" fmla="*/ 304 h 468"/>
              <a:gd name="T12" fmla="*/ 24 w 468"/>
              <a:gd name="T13" fmla="*/ 256 h 468"/>
              <a:gd name="T14" fmla="*/ 53 w 468"/>
              <a:gd name="T15" fmla="*/ 225 h 468"/>
              <a:gd name="T16" fmla="*/ 107 w 468"/>
              <a:gd name="T17" fmla="*/ 198 h 468"/>
              <a:gd name="T18" fmla="*/ 157 w 468"/>
              <a:gd name="T19" fmla="*/ 191 h 468"/>
              <a:gd name="T20" fmla="*/ 264 w 468"/>
              <a:gd name="T21" fmla="*/ 202 h 468"/>
              <a:gd name="T22" fmla="*/ 324 w 468"/>
              <a:gd name="T23" fmla="*/ 206 h 468"/>
              <a:gd name="T24" fmla="*/ 372 w 468"/>
              <a:gd name="T25" fmla="*/ 183 h 468"/>
              <a:gd name="T26" fmla="*/ 390 w 468"/>
              <a:gd name="T27" fmla="*/ 152 h 468"/>
              <a:gd name="T28" fmla="*/ 387 w 468"/>
              <a:gd name="T29" fmla="*/ 120 h 468"/>
              <a:gd name="T30" fmla="*/ 371 w 468"/>
              <a:gd name="T31" fmla="*/ 97 h 468"/>
              <a:gd name="T32" fmla="*/ 356 w 468"/>
              <a:gd name="T33" fmla="*/ 86 h 468"/>
              <a:gd name="T34" fmla="*/ 327 w 468"/>
              <a:gd name="T35" fmla="*/ 78 h 468"/>
              <a:gd name="T36" fmla="*/ 293 w 468"/>
              <a:gd name="T37" fmla="*/ 87 h 468"/>
              <a:gd name="T38" fmla="*/ 270 w 468"/>
              <a:gd name="T39" fmla="*/ 115 h 468"/>
              <a:gd name="T40" fmla="*/ 261 w 468"/>
              <a:gd name="T41" fmla="*/ 154 h 468"/>
              <a:gd name="T42" fmla="*/ 199 w 468"/>
              <a:gd name="T43" fmla="*/ 157 h 468"/>
              <a:gd name="T44" fmla="*/ 198 w 468"/>
              <a:gd name="T45" fmla="*/ 157 h 468"/>
              <a:gd name="T46" fmla="*/ 191 w 468"/>
              <a:gd name="T47" fmla="*/ 157 h 468"/>
              <a:gd name="T48" fmla="*/ 201 w 468"/>
              <a:gd name="T49" fmla="*/ 92 h 468"/>
              <a:gd name="T50" fmla="*/ 235 w 468"/>
              <a:gd name="T51" fmla="*/ 42 h 468"/>
              <a:gd name="T52" fmla="*/ 267 w 468"/>
              <a:gd name="T53" fmla="*/ 16 h 468"/>
              <a:gd name="T54" fmla="*/ 316 w 468"/>
              <a:gd name="T55" fmla="*/ 2 h 468"/>
              <a:gd name="T56" fmla="*/ 330 w 468"/>
              <a:gd name="T57" fmla="*/ 0 h 468"/>
              <a:gd name="T58" fmla="*/ 369 w 468"/>
              <a:gd name="T59" fmla="*/ 6 h 468"/>
              <a:gd name="T60" fmla="*/ 415 w 468"/>
              <a:gd name="T61" fmla="*/ 32 h 468"/>
              <a:gd name="T62" fmla="*/ 444 w 468"/>
              <a:gd name="T63" fmla="*/ 65 h 468"/>
              <a:gd name="T64" fmla="*/ 466 w 468"/>
              <a:gd name="T65" fmla="*/ 118 h 468"/>
              <a:gd name="T66" fmla="*/ 462 w 468"/>
              <a:gd name="T67" fmla="*/ 177 h 468"/>
              <a:gd name="T68" fmla="*/ 436 w 468"/>
              <a:gd name="T69" fmla="*/ 222 h 468"/>
              <a:gd name="T70" fmla="*/ 403 w 468"/>
              <a:gd name="T71" fmla="*/ 253 h 468"/>
              <a:gd name="T72" fmla="*/ 347 w 468"/>
              <a:gd name="T73" fmla="*/ 274 h 468"/>
              <a:gd name="T74" fmla="*/ 293 w 468"/>
              <a:gd name="T75" fmla="*/ 277 h 468"/>
              <a:gd name="T76" fmla="*/ 185 w 468"/>
              <a:gd name="T77" fmla="*/ 261 h 468"/>
              <a:gd name="T78" fmla="*/ 125 w 468"/>
              <a:gd name="T79" fmla="*/ 267 h 468"/>
              <a:gd name="T80" fmla="*/ 96 w 468"/>
              <a:gd name="T81" fmla="*/ 285 h 468"/>
              <a:gd name="T82" fmla="*/ 81 w 468"/>
              <a:gd name="T83" fmla="*/ 306 h 468"/>
              <a:gd name="T84" fmla="*/ 78 w 468"/>
              <a:gd name="T85" fmla="*/ 337 h 468"/>
              <a:gd name="T86" fmla="*/ 89 w 468"/>
              <a:gd name="T87" fmla="*/ 361 h 468"/>
              <a:gd name="T88" fmla="*/ 117 w 468"/>
              <a:gd name="T89" fmla="*/ 385 h 468"/>
              <a:gd name="T90" fmla="*/ 141 w 468"/>
              <a:gd name="T91" fmla="*/ 390 h 468"/>
              <a:gd name="T92" fmla="*/ 185 w 468"/>
              <a:gd name="T93" fmla="*/ 372 h 468"/>
              <a:gd name="T94" fmla="*/ 202 w 468"/>
              <a:gd name="T95" fmla="*/ 345 h 468"/>
              <a:gd name="T96" fmla="*/ 207 w 468"/>
              <a:gd name="T97" fmla="*/ 301 h 468"/>
              <a:gd name="T98" fmla="*/ 275 w 468"/>
              <a:gd name="T99" fmla="*/ 311 h 468"/>
              <a:gd name="T100" fmla="*/ 267 w 468"/>
              <a:gd name="T101" fmla="*/ 376 h 468"/>
              <a:gd name="T102" fmla="*/ 233 w 468"/>
              <a:gd name="T103" fmla="*/ 426 h 468"/>
              <a:gd name="T104" fmla="*/ 201 w 468"/>
              <a:gd name="T105" fmla="*/ 450 h 468"/>
              <a:gd name="T106" fmla="*/ 151 w 468"/>
              <a:gd name="T107" fmla="*/ 46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8" h="468">
                <a:moveTo>
                  <a:pt x="138" y="468"/>
                </a:moveTo>
                <a:lnTo>
                  <a:pt x="138" y="468"/>
                </a:lnTo>
                <a:lnTo>
                  <a:pt x="138" y="468"/>
                </a:lnTo>
                <a:lnTo>
                  <a:pt x="138" y="468"/>
                </a:lnTo>
                <a:lnTo>
                  <a:pt x="138" y="468"/>
                </a:lnTo>
                <a:lnTo>
                  <a:pt x="118" y="466"/>
                </a:lnTo>
                <a:lnTo>
                  <a:pt x="99" y="462"/>
                </a:lnTo>
                <a:lnTo>
                  <a:pt x="81" y="453"/>
                </a:lnTo>
                <a:lnTo>
                  <a:pt x="63" y="444"/>
                </a:lnTo>
                <a:lnTo>
                  <a:pt x="63" y="444"/>
                </a:lnTo>
                <a:lnTo>
                  <a:pt x="53" y="434"/>
                </a:lnTo>
                <a:lnTo>
                  <a:pt x="42" y="424"/>
                </a:lnTo>
                <a:lnTo>
                  <a:pt x="42" y="424"/>
                </a:lnTo>
                <a:lnTo>
                  <a:pt x="32" y="415"/>
                </a:lnTo>
                <a:lnTo>
                  <a:pt x="24" y="403"/>
                </a:lnTo>
                <a:lnTo>
                  <a:pt x="16" y="392"/>
                </a:lnTo>
                <a:lnTo>
                  <a:pt x="11" y="381"/>
                </a:lnTo>
                <a:lnTo>
                  <a:pt x="6" y="368"/>
                </a:lnTo>
                <a:lnTo>
                  <a:pt x="3" y="356"/>
                </a:lnTo>
                <a:lnTo>
                  <a:pt x="2" y="343"/>
                </a:lnTo>
                <a:lnTo>
                  <a:pt x="0" y="330"/>
                </a:lnTo>
                <a:lnTo>
                  <a:pt x="0" y="330"/>
                </a:lnTo>
                <a:lnTo>
                  <a:pt x="2" y="316"/>
                </a:lnTo>
                <a:lnTo>
                  <a:pt x="3" y="304"/>
                </a:lnTo>
                <a:lnTo>
                  <a:pt x="6" y="291"/>
                </a:lnTo>
                <a:lnTo>
                  <a:pt x="11" y="279"/>
                </a:lnTo>
                <a:lnTo>
                  <a:pt x="18" y="267"/>
                </a:lnTo>
                <a:lnTo>
                  <a:pt x="24" y="256"/>
                </a:lnTo>
                <a:lnTo>
                  <a:pt x="32" y="245"/>
                </a:lnTo>
                <a:lnTo>
                  <a:pt x="42" y="235"/>
                </a:lnTo>
                <a:lnTo>
                  <a:pt x="42" y="235"/>
                </a:lnTo>
                <a:lnTo>
                  <a:pt x="53" y="225"/>
                </a:lnTo>
                <a:lnTo>
                  <a:pt x="66" y="215"/>
                </a:lnTo>
                <a:lnTo>
                  <a:pt x="79" y="207"/>
                </a:lnTo>
                <a:lnTo>
                  <a:pt x="92" y="202"/>
                </a:lnTo>
                <a:lnTo>
                  <a:pt x="107" y="198"/>
                </a:lnTo>
                <a:lnTo>
                  <a:pt x="123" y="194"/>
                </a:lnTo>
                <a:lnTo>
                  <a:pt x="139" y="191"/>
                </a:lnTo>
                <a:lnTo>
                  <a:pt x="157" y="191"/>
                </a:lnTo>
                <a:lnTo>
                  <a:pt x="157" y="191"/>
                </a:lnTo>
                <a:lnTo>
                  <a:pt x="175" y="191"/>
                </a:lnTo>
                <a:lnTo>
                  <a:pt x="194" y="194"/>
                </a:lnTo>
                <a:lnTo>
                  <a:pt x="264" y="202"/>
                </a:lnTo>
                <a:lnTo>
                  <a:pt x="264" y="202"/>
                </a:lnTo>
                <a:lnTo>
                  <a:pt x="283" y="206"/>
                </a:lnTo>
                <a:lnTo>
                  <a:pt x="303" y="207"/>
                </a:lnTo>
                <a:lnTo>
                  <a:pt x="303" y="207"/>
                </a:lnTo>
                <a:lnTo>
                  <a:pt x="324" y="206"/>
                </a:lnTo>
                <a:lnTo>
                  <a:pt x="343" y="201"/>
                </a:lnTo>
                <a:lnTo>
                  <a:pt x="360" y="193"/>
                </a:lnTo>
                <a:lnTo>
                  <a:pt x="368" y="189"/>
                </a:lnTo>
                <a:lnTo>
                  <a:pt x="372" y="183"/>
                </a:lnTo>
                <a:lnTo>
                  <a:pt x="372" y="183"/>
                </a:lnTo>
                <a:lnTo>
                  <a:pt x="381" y="175"/>
                </a:lnTo>
                <a:lnTo>
                  <a:pt x="387" y="164"/>
                </a:lnTo>
                <a:lnTo>
                  <a:pt x="390" y="152"/>
                </a:lnTo>
                <a:lnTo>
                  <a:pt x="390" y="141"/>
                </a:lnTo>
                <a:lnTo>
                  <a:pt x="390" y="141"/>
                </a:lnTo>
                <a:lnTo>
                  <a:pt x="390" y="130"/>
                </a:lnTo>
                <a:lnTo>
                  <a:pt x="387" y="120"/>
                </a:lnTo>
                <a:lnTo>
                  <a:pt x="382" y="110"/>
                </a:lnTo>
                <a:lnTo>
                  <a:pt x="376" y="102"/>
                </a:lnTo>
                <a:lnTo>
                  <a:pt x="376" y="102"/>
                </a:lnTo>
                <a:lnTo>
                  <a:pt x="371" y="97"/>
                </a:lnTo>
                <a:lnTo>
                  <a:pt x="371" y="97"/>
                </a:lnTo>
                <a:lnTo>
                  <a:pt x="364" y="91"/>
                </a:lnTo>
                <a:lnTo>
                  <a:pt x="356" y="86"/>
                </a:lnTo>
                <a:lnTo>
                  <a:pt x="356" y="86"/>
                </a:lnTo>
                <a:lnTo>
                  <a:pt x="343" y="79"/>
                </a:lnTo>
                <a:lnTo>
                  <a:pt x="327" y="78"/>
                </a:lnTo>
                <a:lnTo>
                  <a:pt x="327" y="78"/>
                </a:lnTo>
                <a:lnTo>
                  <a:pt x="327" y="78"/>
                </a:lnTo>
                <a:lnTo>
                  <a:pt x="327" y="78"/>
                </a:lnTo>
                <a:lnTo>
                  <a:pt x="316" y="78"/>
                </a:lnTo>
                <a:lnTo>
                  <a:pt x="304" y="83"/>
                </a:lnTo>
                <a:lnTo>
                  <a:pt x="293" y="87"/>
                </a:lnTo>
                <a:lnTo>
                  <a:pt x="283" y="96"/>
                </a:lnTo>
                <a:lnTo>
                  <a:pt x="283" y="96"/>
                </a:lnTo>
                <a:lnTo>
                  <a:pt x="274" y="108"/>
                </a:lnTo>
                <a:lnTo>
                  <a:pt x="270" y="115"/>
                </a:lnTo>
                <a:lnTo>
                  <a:pt x="266" y="123"/>
                </a:lnTo>
                <a:lnTo>
                  <a:pt x="264" y="133"/>
                </a:lnTo>
                <a:lnTo>
                  <a:pt x="262" y="143"/>
                </a:lnTo>
                <a:lnTo>
                  <a:pt x="261" y="154"/>
                </a:lnTo>
                <a:lnTo>
                  <a:pt x="261" y="165"/>
                </a:lnTo>
                <a:lnTo>
                  <a:pt x="199" y="157"/>
                </a:lnTo>
                <a:lnTo>
                  <a:pt x="199" y="157"/>
                </a:lnTo>
                <a:lnTo>
                  <a:pt x="199" y="157"/>
                </a:lnTo>
                <a:lnTo>
                  <a:pt x="199" y="157"/>
                </a:lnTo>
                <a:lnTo>
                  <a:pt x="199" y="157"/>
                </a:lnTo>
                <a:lnTo>
                  <a:pt x="198" y="157"/>
                </a:lnTo>
                <a:lnTo>
                  <a:pt x="198" y="157"/>
                </a:lnTo>
                <a:lnTo>
                  <a:pt x="198" y="157"/>
                </a:lnTo>
                <a:lnTo>
                  <a:pt x="198" y="157"/>
                </a:lnTo>
                <a:lnTo>
                  <a:pt x="191" y="157"/>
                </a:lnTo>
                <a:lnTo>
                  <a:pt x="191" y="157"/>
                </a:lnTo>
                <a:lnTo>
                  <a:pt x="191" y="139"/>
                </a:lnTo>
                <a:lnTo>
                  <a:pt x="193" y="123"/>
                </a:lnTo>
                <a:lnTo>
                  <a:pt x="196" y="107"/>
                </a:lnTo>
                <a:lnTo>
                  <a:pt x="201" y="92"/>
                </a:lnTo>
                <a:lnTo>
                  <a:pt x="206" y="79"/>
                </a:lnTo>
                <a:lnTo>
                  <a:pt x="214" y="66"/>
                </a:lnTo>
                <a:lnTo>
                  <a:pt x="223" y="55"/>
                </a:lnTo>
                <a:lnTo>
                  <a:pt x="235" y="42"/>
                </a:lnTo>
                <a:lnTo>
                  <a:pt x="235" y="42"/>
                </a:lnTo>
                <a:lnTo>
                  <a:pt x="245" y="32"/>
                </a:lnTo>
                <a:lnTo>
                  <a:pt x="256" y="24"/>
                </a:lnTo>
                <a:lnTo>
                  <a:pt x="267" y="16"/>
                </a:lnTo>
                <a:lnTo>
                  <a:pt x="280" y="11"/>
                </a:lnTo>
                <a:lnTo>
                  <a:pt x="291" y="6"/>
                </a:lnTo>
                <a:lnTo>
                  <a:pt x="304" y="3"/>
                </a:lnTo>
                <a:lnTo>
                  <a:pt x="316" y="2"/>
                </a:lnTo>
                <a:lnTo>
                  <a:pt x="329" y="0"/>
                </a:lnTo>
                <a:lnTo>
                  <a:pt x="330" y="0"/>
                </a:lnTo>
                <a:lnTo>
                  <a:pt x="330" y="0"/>
                </a:lnTo>
                <a:lnTo>
                  <a:pt x="330" y="0"/>
                </a:lnTo>
                <a:lnTo>
                  <a:pt x="330" y="0"/>
                </a:lnTo>
                <a:lnTo>
                  <a:pt x="343" y="2"/>
                </a:lnTo>
                <a:lnTo>
                  <a:pt x="356" y="3"/>
                </a:lnTo>
                <a:lnTo>
                  <a:pt x="369" y="6"/>
                </a:lnTo>
                <a:lnTo>
                  <a:pt x="381" y="11"/>
                </a:lnTo>
                <a:lnTo>
                  <a:pt x="392" y="18"/>
                </a:lnTo>
                <a:lnTo>
                  <a:pt x="403" y="24"/>
                </a:lnTo>
                <a:lnTo>
                  <a:pt x="415" y="32"/>
                </a:lnTo>
                <a:lnTo>
                  <a:pt x="426" y="42"/>
                </a:lnTo>
                <a:lnTo>
                  <a:pt x="426" y="42"/>
                </a:lnTo>
                <a:lnTo>
                  <a:pt x="436" y="53"/>
                </a:lnTo>
                <a:lnTo>
                  <a:pt x="444" y="65"/>
                </a:lnTo>
                <a:lnTo>
                  <a:pt x="444" y="65"/>
                </a:lnTo>
                <a:lnTo>
                  <a:pt x="453" y="81"/>
                </a:lnTo>
                <a:lnTo>
                  <a:pt x="462" y="99"/>
                </a:lnTo>
                <a:lnTo>
                  <a:pt x="466" y="118"/>
                </a:lnTo>
                <a:lnTo>
                  <a:pt x="468" y="138"/>
                </a:lnTo>
                <a:lnTo>
                  <a:pt x="468" y="138"/>
                </a:lnTo>
                <a:lnTo>
                  <a:pt x="466" y="157"/>
                </a:lnTo>
                <a:lnTo>
                  <a:pt x="462" y="177"/>
                </a:lnTo>
                <a:lnTo>
                  <a:pt x="455" y="194"/>
                </a:lnTo>
                <a:lnTo>
                  <a:pt x="445" y="211"/>
                </a:lnTo>
                <a:lnTo>
                  <a:pt x="445" y="211"/>
                </a:lnTo>
                <a:lnTo>
                  <a:pt x="436" y="222"/>
                </a:lnTo>
                <a:lnTo>
                  <a:pt x="426" y="233"/>
                </a:lnTo>
                <a:lnTo>
                  <a:pt x="426" y="233"/>
                </a:lnTo>
                <a:lnTo>
                  <a:pt x="415" y="243"/>
                </a:lnTo>
                <a:lnTo>
                  <a:pt x="403" y="253"/>
                </a:lnTo>
                <a:lnTo>
                  <a:pt x="390" y="259"/>
                </a:lnTo>
                <a:lnTo>
                  <a:pt x="376" y="266"/>
                </a:lnTo>
                <a:lnTo>
                  <a:pt x="361" y="270"/>
                </a:lnTo>
                <a:lnTo>
                  <a:pt x="347" y="274"/>
                </a:lnTo>
                <a:lnTo>
                  <a:pt x="329" y="277"/>
                </a:lnTo>
                <a:lnTo>
                  <a:pt x="313" y="277"/>
                </a:lnTo>
                <a:lnTo>
                  <a:pt x="313" y="277"/>
                </a:lnTo>
                <a:lnTo>
                  <a:pt x="293" y="277"/>
                </a:lnTo>
                <a:lnTo>
                  <a:pt x="274" y="274"/>
                </a:lnTo>
                <a:lnTo>
                  <a:pt x="202" y="264"/>
                </a:lnTo>
                <a:lnTo>
                  <a:pt x="202" y="264"/>
                </a:lnTo>
                <a:lnTo>
                  <a:pt x="185" y="261"/>
                </a:lnTo>
                <a:lnTo>
                  <a:pt x="167" y="261"/>
                </a:lnTo>
                <a:lnTo>
                  <a:pt x="167" y="261"/>
                </a:lnTo>
                <a:lnTo>
                  <a:pt x="144" y="262"/>
                </a:lnTo>
                <a:lnTo>
                  <a:pt x="125" y="267"/>
                </a:lnTo>
                <a:lnTo>
                  <a:pt x="108" y="275"/>
                </a:lnTo>
                <a:lnTo>
                  <a:pt x="100" y="280"/>
                </a:lnTo>
                <a:lnTo>
                  <a:pt x="96" y="285"/>
                </a:lnTo>
                <a:lnTo>
                  <a:pt x="96" y="285"/>
                </a:lnTo>
                <a:lnTo>
                  <a:pt x="89" y="291"/>
                </a:lnTo>
                <a:lnTo>
                  <a:pt x="84" y="300"/>
                </a:lnTo>
                <a:lnTo>
                  <a:pt x="84" y="300"/>
                </a:lnTo>
                <a:lnTo>
                  <a:pt x="81" y="306"/>
                </a:lnTo>
                <a:lnTo>
                  <a:pt x="79" y="313"/>
                </a:lnTo>
                <a:lnTo>
                  <a:pt x="78" y="327"/>
                </a:lnTo>
                <a:lnTo>
                  <a:pt x="78" y="327"/>
                </a:lnTo>
                <a:lnTo>
                  <a:pt x="78" y="337"/>
                </a:lnTo>
                <a:lnTo>
                  <a:pt x="81" y="347"/>
                </a:lnTo>
                <a:lnTo>
                  <a:pt x="84" y="355"/>
                </a:lnTo>
                <a:lnTo>
                  <a:pt x="89" y="361"/>
                </a:lnTo>
                <a:lnTo>
                  <a:pt x="89" y="361"/>
                </a:lnTo>
                <a:lnTo>
                  <a:pt x="97" y="371"/>
                </a:lnTo>
                <a:lnTo>
                  <a:pt x="97" y="371"/>
                </a:lnTo>
                <a:lnTo>
                  <a:pt x="105" y="379"/>
                </a:lnTo>
                <a:lnTo>
                  <a:pt x="117" y="385"/>
                </a:lnTo>
                <a:lnTo>
                  <a:pt x="128" y="389"/>
                </a:lnTo>
                <a:lnTo>
                  <a:pt x="139" y="390"/>
                </a:lnTo>
                <a:lnTo>
                  <a:pt x="141" y="390"/>
                </a:lnTo>
                <a:lnTo>
                  <a:pt x="141" y="390"/>
                </a:lnTo>
                <a:lnTo>
                  <a:pt x="152" y="390"/>
                </a:lnTo>
                <a:lnTo>
                  <a:pt x="164" y="385"/>
                </a:lnTo>
                <a:lnTo>
                  <a:pt x="175" y="381"/>
                </a:lnTo>
                <a:lnTo>
                  <a:pt x="185" y="372"/>
                </a:lnTo>
                <a:lnTo>
                  <a:pt x="185" y="372"/>
                </a:lnTo>
                <a:lnTo>
                  <a:pt x="194" y="360"/>
                </a:lnTo>
                <a:lnTo>
                  <a:pt x="198" y="353"/>
                </a:lnTo>
                <a:lnTo>
                  <a:pt x="202" y="345"/>
                </a:lnTo>
                <a:lnTo>
                  <a:pt x="204" y="335"/>
                </a:lnTo>
                <a:lnTo>
                  <a:pt x="206" y="325"/>
                </a:lnTo>
                <a:lnTo>
                  <a:pt x="207" y="314"/>
                </a:lnTo>
                <a:lnTo>
                  <a:pt x="207" y="301"/>
                </a:lnTo>
                <a:lnTo>
                  <a:pt x="269" y="309"/>
                </a:lnTo>
                <a:lnTo>
                  <a:pt x="269" y="309"/>
                </a:lnTo>
                <a:lnTo>
                  <a:pt x="275" y="311"/>
                </a:lnTo>
                <a:lnTo>
                  <a:pt x="275" y="311"/>
                </a:lnTo>
                <a:lnTo>
                  <a:pt x="275" y="329"/>
                </a:lnTo>
                <a:lnTo>
                  <a:pt x="274" y="347"/>
                </a:lnTo>
                <a:lnTo>
                  <a:pt x="270" y="361"/>
                </a:lnTo>
                <a:lnTo>
                  <a:pt x="267" y="376"/>
                </a:lnTo>
                <a:lnTo>
                  <a:pt x="261" y="389"/>
                </a:lnTo>
                <a:lnTo>
                  <a:pt x="253" y="402"/>
                </a:lnTo>
                <a:lnTo>
                  <a:pt x="245" y="413"/>
                </a:lnTo>
                <a:lnTo>
                  <a:pt x="233" y="426"/>
                </a:lnTo>
                <a:lnTo>
                  <a:pt x="233" y="426"/>
                </a:lnTo>
                <a:lnTo>
                  <a:pt x="222" y="436"/>
                </a:lnTo>
                <a:lnTo>
                  <a:pt x="212" y="444"/>
                </a:lnTo>
                <a:lnTo>
                  <a:pt x="201" y="450"/>
                </a:lnTo>
                <a:lnTo>
                  <a:pt x="188" y="457"/>
                </a:lnTo>
                <a:lnTo>
                  <a:pt x="177" y="462"/>
                </a:lnTo>
                <a:lnTo>
                  <a:pt x="164" y="465"/>
                </a:lnTo>
                <a:lnTo>
                  <a:pt x="151" y="466"/>
                </a:lnTo>
                <a:lnTo>
                  <a:pt x="138" y="468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1" name="Freeform 221"/>
          <p:cNvSpPr/>
          <p:nvPr/>
        </p:nvSpPr>
        <p:spPr bwMode="auto">
          <a:xfrm>
            <a:off x="1156947" y="3440559"/>
            <a:ext cx="308507" cy="557455"/>
          </a:xfrm>
          <a:custGeom>
            <a:avLst/>
            <a:gdLst>
              <a:gd name="T0" fmla="*/ 259 w 259"/>
              <a:gd name="T1" fmla="*/ 130 h 468"/>
              <a:gd name="T2" fmla="*/ 233 w 259"/>
              <a:gd name="T3" fmla="*/ 339 h 468"/>
              <a:gd name="T4" fmla="*/ 233 w 259"/>
              <a:gd name="T5" fmla="*/ 339 h 468"/>
              <a:gd name="T6" fmla="*/ 225 w 259"/>
              <a:gd name="T7" fmla="*/ 380 h 468"/>
              <a:gd name="T8" fmla="*/ 169 w 259"/>
              <a:gd name="T9" fmla="*/ 434 h 468"/>
              <a:gd name="T10" fmla="*/ 129 w 259"/>
              <a:gd name="T11" fmla="*/ 442 h 468"/>
              <a:gd name="T12" fmla="*/ 99 w 259"/>
              <a:gd name="T13" fmla="*/ 437 h 468"/>
              <a:gd name="T14" fmla="*/ 44 w 259"/>
              <a:gd name="T15" fmla="*/ 396 h 468"/>
              <a:gd name="T16" fmla="*/ 26 w 259"/>
              <a:gd name="T17" fmla="*/ 351 h 468"/>
              <a:gd name="T18" fmla="*/ 26 w 259"/>
              <a:gd name="T19" fmla="*/ 101 h 468"/>
              <a:gd name="T20" fmla="*/ 39 w 259"/>
              <a:gd name="T21" fmla="*/ 59 h 468"/>
              <a:gd name="T22" fmla="*/ 86 w 259"/>
              <a:gd name="T23" fmla="*/ 28 h 468"/>
              <a:gd name="T24" fmla="*/ 130 w 259"/>
              <a:gd name="T25" fmla="*/ 31 h 468"/>
              <a:gd name="T26" fmla="*/ 171 w 259"/>
              <a:gd name="T27" fmla="*/ 72 h 468"/>
              <a:gd name="T28" fmla="*/ 178 w 259"/>
              <a:gd name="T29" fmla="*/ 165 h 468"/>
              <a:gd name="T30" fmla="*/ 178 w 259"/>
              <a:gd name="T31" fmla="*/ 338 h 468"/>
              <a:gd name="T32" fmla="*/ 178 w 259"/>
              <a:gd name="T33" fmla="*/ 339 h 468"/>
              <a:gd name="T34" fmla="*/ 178 w 259"/>
              <a:gd name="T35" fmla="*/ 342 h 468"/>
              <a:gd name="T36" fmla="*/ 173 w 259"/>
              <a:gd name="T37" fmla="*/ 359 h 468"/>
              <a:gd name="T38" fmla="*/ 148 w 259"/>
              <a:gd name="T39" fmla="*/ 382 h 468"/>
              <a:gd name="T40" fmla="*/ 122 w 259"/>
              <a:gd name="T41" fmla="*/ 383 h 468"/>
              <a:gd name="T42" fmla="*/ 93 w 259"/>
              <a:gd name="T43" fmla="*/ 365 h 468"/>
              <a:gd name="T44" fmla="*/ 85 w 259"/>
              <a:gd name="T45" fmla="*/ 341 h 468"/>
              <a:gd name="T46" fmla="*/ 85 w 259"/>
              <a:gd name="T47" fmla="*/ 339 h 468"/>
              <a:gd name="T48" fmla="*/ 59 w 259"/>
              <a:gd name="T49" fmla="*/ 130 h 468"/>
              <a:gd name="T50" fmla="*/ 59 w 259"/>
              <a:gd name="T51" fmla="*/ 339 h 468"/>
              <a:gd name="T52" fmla="*/ 59 w 259"/>
              <a:gd name="T53" fmla="*/ 342 h 468"/>
              <a:gd name="T54" fmla="*/ 81 w 259"/>
              <a:gd name="T55" fmla="*/ 391 h 468"/>
              <a:gd name="T56" fmla="*/ 130 w 259"/>
              <a:gd name="T57" fmla="*/ 411 h 468"/>
              <a:gd name="T58" fmla="*/ 171 w 259"/>
              <a:gd name="T59" fmla="*/ 400 h 468"/>
              <a:gd name="T60" fmla="*/ 200 w 259"/>
              <a:gd name="T61" fmla="*/ 355 h 468"/>
              <a:gd name="T62" fmla="*/ 204 w 259"/>
              <a:gd name="T63" fmla="*/ 341 h 468"/>
              <a:gd name="T64" fmla="*/ 204 w 259"/>
              <a:gd name="T65" fmla="*/ 214 h 468"/>
              <a:gd name="T66" fmla="*/ 204 w 259"/>
              <a:gd name="T67" fmla="*/ 101 h 468"/>
              <a:gd name="T68" fmla="*/ 200 w 259"/>
              <a:gd name="T69" fmla="*/ 82 h 468"/>
              <a:gd name="T70" fmla="*/ 173 w 259"/>
              <a:gd name="T71" fmla="*/ 29 h 468"/>
              <a:gd name="T72" fmla="*/ 122 w 259"/>
              <a:gd name="T73" fmla="*/ 2 h 468"/>
              <a:gd name="T74" fmla="*/ 91 w 259"/>
              <a:gd name="T75" fmla="*/ 0 h 468"/>
              <a:gd name="T76" fmla="*/ 44 w 259"/>
              <a:gd name="T77" fmla="*/ 16 h 468"/>
              <a:gd name="T78" fmla="*/ 5 w 259"/>
              <a:gd name="T79" fmla="*/ 72 h 468"/>
              <a:gd name="T80" fmla="*/ 0 w 259"/>
              <a:gd name="T81" fmla="*/ 101 h 468"/>
              <a:gd name="T82" fmla="*/ 0 w 259"/>
              <a:gd name="T83" fmla="*/ 342 h 468"/>
              <a:gd name="T84" fmla="*/ 2 w 259"/>
              <a:gd name="T85" fmla="*/ 355 h 468"/>
              <a:gd name="T86" fmla="*/ 16 w 259"/>
              <a:gd name="T87" fmla="*/ 403 h 468"/>
              <a:gd name="T88" fmla="*/ 49 w 259"/>
              <a:gd name="T89" fmla="*/ 440 h 468"/>
              <a:gd name="T90" fmla="*/ 91 w 259"/>
              <a:gd name="T91" fmla="*/ 463 h 468"/>
              <a:gd name="T92" fmla="*/ 129 w 259"/>
              <a:gd name="T93" fmla="*/ 468 h 468"/>
              <a:gd name="T94" fmla="*/ 179 w 259"/>
              <a:gd name="T95" fmla="*/ 458 h 468"/>
              <a:gd name="T96" fmla="*/ 220 w 259"/>
              <a:gd name="T97" fmla="*/ 430 h 468"/>
              <a:gd name="T98" fmla="*/ 248 w 259"/>
              <a:gd name="T99" fmla="*/ 390 h 468"/>
              <a:gd name="T100" fmla="*/ 259 w 259"/>
              <a:gd name="T101" fmla="*/ 339 h 468"/>
              <a:gd name="T102" fmla="*/ 259 w 259"/>
              <a:gd name="T103" fmla="*/ 33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9" h="468">
                <a:moveTo>
                  <a:pt x="259" y="130"/>
                </a:moveTo>
                <a:lnTo>
                  <a:pt x="259" y="130"/>
                </a:lnTo>
                <a:lnTo>
                  <a:pt x="259" y="130"/>
                </a:lnTo>
                <a:lnTo>
                  <a:pt x="259" y="130"/>
                </a:lnTo>
                <a:lnTo>
                  <a:pt x="233" y="129"/>
                </a:lnTo>
                <a:lnTo>
                  <a:pt x="233" y="129"/>
                </a:lnTo>
                <a:lnTo>
                  <a:pt x="233" y="130"/>
                </a:lnTo>
                <a:lnTo>
                  <a:pt x="233" y="339"/>
                </a:lnTo>
                <a:lnTo>
                  <a:pt x="233" y="339"/>
                </a:lnTo>
                <a:lnTo>
                  <a:pt x="233" y="339"/>
                </a:lnTo>
                <a:lnTo>
                  <a:pt x="233" y="339"/>
                </a:lnTo>
                <a:lnTo>
                  <a:pt x="233" y="339"/>
                </a:lnTo>
                <a:lnTo>
                  <a:pt x="233" y="351"/>
                </a:lnTo>
                <a:lnTo>
                  <a:pt x="231" y="360"/>
                </a:lnTo>
                <a:lnTo>
                  <a:pt x="228" y="370"/>
                </a:lnTo>
                <a:lnTo>
                  <a:pt x="225" y="380"/>
                </a:lnTo>
                <a:lnTo>
                  <a:pt x="215" y="396"/>
                </a:lnTo>
                <a:lnTo>
                  <a:pt x="202" y="413"/>
                </a:lnTo>
                <a:lnTo>
                  <a:pt x="187" y="424"/>
                </a:lnTo>
                <a:lnTo>
                  <a:pt x="169" y="434"/>
                </a:lnTo>
                <a:lnTo>
                  <a:pt x="160" y="437"/>
                </a:lnTo>
                <a:lnTo>
                  <a:pt x="150" y="440"/>
                </a:lnTo>
                <a:lnTo>
                  <a:pt x="140" y="442"/>
                </a:lnTo>
                <a:lnTo>
                  <a:pt x="129" y="442"/>
                </a:lnTo>
                <a:lnTo>
                  <a:pt x="129" y="442"/>
                </a:lnTo>
                <a:lnTo>
                  <a:pt x="119" y="442"/>
                </a:lnTo>
                <a:lnTo>
                  <a:pt x="109" y="440"/>
                </a:lnTo>
                <a:lnTo>
                  <a:pt x="99" y="437"/>
                </a:lnTo>
                <a:lnTo>
                  <a:pt x="90" y="434"/>
                </a:lnTo>
                <a:lnTo>
                  <a:pt x="72" y="424"/>
                </a:lnTo>
                <a:lnTo>
                  <a:pt x="57" y="413"/>
                </a:lnTo>
                <a:lnTo>
                  <a:pt x="44" y="396"/>
                </a:lnTo>
                <a:lnTo>
                  <a:pt x="34" y="380"/>
                </a:lnTo>
                <a:lnTo>
                  <a:pt x="31" y="370"/>
                </a:lnTo>
                <a:lnTo>
                  <a:pt x="28" y="360"/>
                </a:lnTo>
                <a:lnTo>
                  <a:pt x="26" y="351"/>
                </a:lnTo>
                <a:lnTo>
                  <a:pt x="26" y="339"/>
                </a:lnTo>
                <a:lnTo>
                  <a:pt x="26" y="339"/>
                </a:lnTo>
                <a:lnTo>
                  <a:pt x="26" y="339"/>
                </a:lnTo>
                <a:lnTo>
                  <a:pt x="26" y="101"/>
                </a:lnTo>
                <a:lnTo>
                  <a:pt x="26" y="101"/>
                </a:lnTo>
                <a:lnTo>
                  <a:pt x="28" y="86"/>
                </a:lnTo>
                <a:lnTo>
                  <a:pt x="31" y="72"/>
                </a:lnTo>
                <a:lnTo>
                  <a:pt x="39" y="59"/>
                </a:lnTo>
                <a:lnTo>
                  <a:pt x="47" y="47"/>
                </a:lnTo>
                <a:lnTo>
                  <a:pt x="59" y="39"/>
                </a:lnTo>
                <a:lnTo>
                  <a:pt x="72" y="31"/>
                </a:lnTo>
                <a:lnTo>
                  <a:pt x="86" y="28"/>
                </a:lnTo>
                <a:lnTo>
                  <a:pt x="101" y="26"/>
                </a:lnTo>
                <a:lnTo>
                  <a:pt x="101" y="26"/>
                </a:lnTo>
                <a:lnTo>
                  <a:pt x="117" y="28"/>
                </a:lnTo>
                <a:lnTo>
                  <a:pt x="130" y="31"/>
                </a:lnTo>
                <a:lnTo>
                  <a:pt x="143" y="39"/>
                </a:lnTo>
                <a:lnTo>
                  <a:pt x="155" y="47"/>
                </a:lnTo>
                <a:lnTo>
                  <a:pt x="165" y="59"/>
                </a:lnTo>
                <a:lnTo>
                  <a:pt x="171" y="72"/>
                </a:lnTo>
                <a:lnTo>
                  <a:pt x="176" y="86"/>
                </a:lnTo>
                <a:lnTo>
                  <a:pt x="178" y="101"/>
                </a:lnTo>
                <a:lnTo>
                  <a:pt x="178" y="165"/>
                </a:lnTo>
                <a:lnTo>
                  <a:pt x="178" y="165"/>
                </a:lnTo>
                <a:lnTo>
                  <a:pt x="178" y="165"/>
                </a:lnTo>
                <a:lnTo>
                  <a:pt x="178" y="338"/>
                </a:lnTo>
                <a:lnTo>
                  <a:pt x="178" y="338"/>
                </a:lnTo>
                <a:lnTo>
                  <a:pt x="178" y="338"/>
                </a:lnTo>
                <a:lnTo>
                  <a:pt x="178" y="338"/>
                </a:lnTo>
                <a:lnTo>
                  <a:pt x="178" y="339"/>
                </a:lnTo>
                <a:lnTo>
                  <a:pt x="178" y="339"/>
                </a:lnTo>
                <a:lnTo>
                  <a:pt x="178" y="339"/>
                </a:lnTo>
                <a:lnTo>
                  <a:pt x="178" y="341"/>
                </a:lnTo>
                <a:lnTo>
                  <a:pt x="178" y="341"/>
                </a:lnTo>
                <a:lnTo>
                  <a:pt x="178" y="342"/>
                </a:lnTo>
                <a:lnTo>
                  <a:pt x="178" y="342"/>
                </a:lnTo>
                <a:lnTo>
                  <a:pt x="178" y="341"/>
                </a:lnTo>
                <a:lnTo>
                  <a:pt x="178" y="341"/>
                </a:lnTo>
                <a:lnTo>
                  <a:pt x="176" y="349"/>
                </a:lnTo>
                <a:lnTo>
                  <a:pt x="173" y="359"/>
                </a:lnTo>
                <a:lnTo>
                  <a:pt x="168" y="365"/>
                </a:lnTo>
                <a:lnTo>
                  <a:pt x="163" y="372"/>
                </a:lnTo>
                <a:lnTo>
                  <a:pt x="156" y="377"/>
                </a:lnTo>
                <a:lnTo>
                  <a:pt x="148" y="382"/>
                </a:lnTo>
                <a:lnTo>
                  <a:pt x="140" y="383"/>
                </a:lnTo>
                <a:lnTo>
                  <a:pt x="130" y="385"/>
                </a:lnTo>
                <a:lnTo>
                  <a:pt x="130" y="385"/>
                </a:lnTo>
                <a:lnTo>
                  <a:pt x="122" y="383"/>
                </a:lnTo>
                <a:lnTo>
                  <a:pt x="114" y="382"/>
                </a:lnTo>
                <a:lnTo>
                  <a:pt x="106" y="377"/>
                </a:lnTo>
                <a:lnTo>
                  <a:pt x="99" y="372"/>
                </a:lnTo>
                <a:lnTo>
                  <a:pt x="93" y="365"/>
                </a:lnTo>
                <a:lnTo>
                  <a:pt x="90" y="359"/>
                </a:lnTo>
                <a:lnTo>
                  <a:pt x="86" y="349"/>
                </a:lnTo>
                <a:lnTo>
                  <a:pt x="85" y="341"/>
                </a:lnTo>
                <a:lnTo>
                  <a:pt x="85" y="341"/>
                </a:lnTo>
                <a:lnTo>
                  <a:pt x="85" y="342"/>
                </a:lnTo>
                <a:lnTo>
                  <a:pt x="85" y="339"/>
                </a:lnTo>
                <a:lnTo>
                  <a:pt x="85" y="339"/>
                </a:lnTo>
                <a:lnTo>
                  <a:pt x="85" y="339"/>
                </a:lnTo>
                <a:lnTo>
                  <a:pt x="85" y="339"/>
                </a:lnTo>
                <a:lnTo>
                  <a:pt x="85" y="338"/>
                </a:lnTo>
                <a:lnTo>
                  <a:pt x="85" y="130"/>
                </a:lnTo>
                <a:lnTo>
                  <a:pt x="59" y="130"/>
                </a:lnTo>
                <a:lnTo>
                  <a:pt x="59" y="338"/>
                </a:lnTo>
                <a:lnTo>
                  <a:pt x="59" y="338"/>
                </a:lnTo>
                <a:lnTo>
                  <a:pt x="59" y="339"/>
                </a:lnTo>
                <a:lnTo>
                  <a:pt x="59" y="339"/>
                </a:lnTo>
                <a:lnTo>
                  <a:pt x="59" y="339"/>
                </a:lnTo>
                <a:lnTo>
                  <a:pt x="59" y="342"/>
                </a:lnTo>
                <a:lnTo>
                  <a:pt x="59" y="342"/>
                </a:lnTo>
                <a:lnTo>
                  <a:pt x="59" y="342"/>
                </a:lnTo>
                <a:lnTo>
                  <a:pt x="60" y="355"/>
                </a:lnTo>
                <a:lnTo>
                  <a:pt x="65" y="369"/>
                </a:lnTo>
                <a:lnTo>
                  <a:pt x="72" y="380"/>
                </a:lnTo>
                <a:lnTo>
                  <a:pt x="81" y="391"/>
                </a:lnTo>
                <a:lnTo>
                  <a:pt x="91" y="400"/>
                </a:lnTo>
                <a:lnTo>
                  <a:pt x="104" y="406"/>
                </a:lnTo>
                <a:lnTo>
                  <a:pt x="117" y="409"/>
                </a:lnTo>
                <a:lnTo>
                  <a:pt x="130" y="411"/>
                </a:lnTo>
                <a:lnTo>
                  <a:pt x="130" y="411"/>
                </a:lnTo>
                <a:lnTo>
                  <a:pt x="145" y="409"/>
                </a:lnTo>
                <a:lnTo>
                  <a:pt x="158" y="406"/>
                </a:lnTo>
                <a:lnTo>
                  <a:pt x="171" y="400"/>
                </a:lnTo>
                <a:lnTo>
                  <a:pt x="181" y="391"/>
                </a:lnTo>
                <a:lnTo>
                  <a:pt x="189" y="380"/>
                </a:lnTo>
                <a:lnTo>
                  <a:pt x="197" y="369"/>
                </a:lnTo>
                <a:lnTo>
                  <a:pt x="200" y="355"/>
                </a:lnTo>
                <a:lnTo>
                  <a:pt x="204" y="342"/>
                </a:lnTo>
                <a:lnTo>
                  <a:pt x="204" y="342"/>
                </a:lnTo>
                <a:lnTo>
                  <a:pt x="204" y="341"/>
                </a:lnTo>
                <a:lnTo>
                  <a:pt x="204" y="341"/>
                </a:lnTo>
                <a:lnTo>
                  <a:pt x="204" y="339"/>
                </a:lnTo>
                <a:lnTo>
                  <a:pt x="204" y="339"/>
                </a:lnTo>
                <a:lnTo>
                  <a:pt x="204" y="338"/>
                </a:lnTo>
                <a:lnTo>
                  <a:pt x="204" y="214"/>
                </a:lnTo>
                <a:lnTo>
                  <a:pt x="204" y="214"/>
                </a:lnTo>
                <a:lnTo>
                  <a:pt x="204" y="101"/>
                </a:lnTo>
                <a:lnTo>
                  <a:pt x="204" y="101"/>
                </a:lnTo>
                <a:lnTo>
                  <a:pt x="204" y="101"/>
                </a:lnTo>
                <a:lnTo>
                  <a:pt x="204" y="101"/>
                </a:lnTo>
                <a:lnTo>
                  <a:pt x="204" y="101"/>
                </a:lnTo>
                <a:lnTo>
                  <a:pt x="202" y="91"/>
                </a:lnTo>
                <a:lnTo>
                  <a:pt x="200" y="82"/>
                </a:lnTo>
                <a:lnTo>
                  <a:pt x="199" y="72"/>
                </a:lnTo>
                <a:lnTo>
                  <a:pt x="195" y="62"/>
                </a:lnTo>
                <a:lnTo>
                  <a:pt x="186" y="44"/>
                </a:lnTo>
                <a:lnTo>
                  <a:pt x="173" y="29"/>
                </a:lnTo>
                <a:lnTo>
                  <a:pt x="158" y="16"/>
                </a:lnTo>
                <a:lnTo>
                  <a:pt x="142" y="8"/>
                </a:lnTo>
                <a:lnTo>
                  <a:pt x="132" y="5"/>
                </a:lnTo>
                <a:lnTo>
                  <a:pt x="122" y="2"/>
                </a:lnTo>
                <a:lnTo>
                  <a:pt x="112" y="0"/>
                </a:lnTo>
                <a:lnTo>
                  <a:pt x="101" y="0"/>
                </a:lnTo>
                <a:lnTo>
                  <a:pt x="101" y="0"/>
                </a:lnTo>
                <a:lnTo>
                  <a:pt x="91" y="0"/>
                </a:lnTo>
                <a:lnTo>
                  <a:pt x="81" y="2"/>
                </a:lnTo>
                <a:lnTo>
                  <a:pt x="72" y="5"/>
                </a:lnTo>
                <a:lnTo>
                  <a:pt x="62" y="8"/>
                </a:lnTo>
                <a:lnTo>
                  <a:pt x="44" y="16"/>
                </a:lnTo>
                <a:lnTo>
                  <a:pt x="29" y="29"/>
                </a:lnTo>
                <a:lnTo>
                  <a:pt x="16" y="44"/>
                </a:lnTo>
                <a:lnTo>
                  <a:pt x="8" y="62"/>
                </a:lnTo>
                <a:lnTo>
                  <a:pt x="5" y="72"/>
                </a:lnTo>
                <a:lnTo>
                  <a:pt x="2" y="82"/>
                </a:lnTo>
                <a:lnTo>
                  <a:pt x="0" y="91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339"/>
                </a:lnTo>
                <a:lnTo>
                  <a:pt x="0" y="342"/>
                </a:lnTo>
                <a:lnTo>
                  <a:pt x="0" y="342"/>
                </a:lnTo>
                <a:lnTo>
                  <a:pt x="0" y="342"/>
                </a:lnTo>
                <a:lnTo>
                  <a:pt x="0" y="342"/>
                </a:lnTo>
                <a:lnTo>
                  <a:pt x="2" y="355"/>
                </a:lnTo>
                <a:lnTo>
                  <a:pt x="3" y="369"/>
                </a:lnTo>
                <a:lnTo>
                  <a:pt x="7" y="380"/>
                </a:lnTo>
                <a:lnTo>
                  <a:pt x="11" y="391"/>
                </a:lnTo>
                <a:lnTo>
                  <a:pt x="16" y="403"/>
                </a:lnTo>
                <a:lnTo>
                  <a:pt x="23" y="413"/>
                </a:lnTo>
                <a:lnTo>
                  <a:pt x="31" y="422"/>
                </a:lnTo>
                <a:lnTo>
                  <a:pt x="39" y="432"/>
                </a:lnTo>
                <a:lnTo>
                  <a:pt x="49" y="440"/>
                </a:lnTo>
                <a:lnTo>
                  <a:pt x="59" y="447"/>
                </a:lnTo>
                <a:lnTo>
                  <a:pt x="68" y="453"/>
                </a:lnTo>
                <a:lnTo>
                  <a:pt x="80" y="458"/>
                </a:lnTo>
                <a:lnTo>
                  <a:pt x="91" y="463"/>
                </a:lnTo>
                <a:lnTo>
                  <a:pt x="104" y="466"/>
                </a:lnTo>
                <a:lnTo>
                  <a:pt x="116" y="468"/>
                </a:lnTo>
                <a:lnTo>
                  <a:pt x="129" y="468"/>
                </a:lnTo>
                <a:lnTo>
                  <a:pt x="129" y="468"/>
                </a:lnTo>
                <a:lnTo>
                  <a:pt x="142" y="468"/>
                </a:lnTo>
                <a:lnTo>
                  <a:pt x="155" y="466"/>
                </a:lnTo>
                <a:lnTo>
                  <a:pt x="168" y="463"/>
                </a:lnTo>
                <a:lnTo>
                  <a:pt x="179" y="458"/>
                </a:lnTo>
                <a:lnTo>
                  <a:pt x="191" y="453"/>
                </a:lnTo>
                <a:lnTo>
                  <a:pt x="202" y="447"/>
                </a:lnTo>
                <a:lnTo>
                  <a:pt x="212" y="439"/>
                </a:lnTo>
                <a:lnTo>
                  <a:pt x="220" y="430"/>
                </a:lnTo>
                <a:lnTo>
                  <a:pt x="228" y="422"/>
                </a:lnTo>
                <a:lnTo>
                  <a:pt x="236" y="411"/>
                </a:lnTo>
                <a:lnTo>
                  <a:pt x="243" y="401"/>
                </a:lnTo>
                <a:lnTo>
                  <a:pt x="248" y="390"/>
                </a:lnTo>
                <a:lnTo>
                  <a:pt x="252" y="378"/>
                </a:lnTo>
                <a:lnTo>
                  <a:pt x="256" y="365"/>
                </a:lnTo>
                <a:lnTo>
                  <a:pt x="257" y="354"/>
                </a:lnTo>
                <a:lnTo>
                  <a:pt x="259" y="339"/>
                </a:lnTo>
                <a:lnTo>
                  <a:pt x="259" y="339"/>
                </a:lnTo>
                <a:lnTo>
                  <a:pt x="259" y="339"/>
                </a:lnTo>
                <a:lnTo>
                  <a:pt x="259" y="339"/>
                </a:lnTo>
                <a:lnTo>
                  <a:pt x="259" y="338"/>
                </a:lnTo>
                <a:lnTo>
                  <a:pt x="259" y="338"/>
                </a:lnTo>
                <a:lnTo>
                  <a:pt x="259" y="338"/>
                </a:lnTo>
                <a:lnTo>
                  <a:pt x="259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2" name="Freeform 204"/>
          <p:cNvSpPr/>
          <p:nvPr/>
        </p:nvSpPr>
        <p:spPr bwMode="auto">
          <a:xfrm>
            <a:off x="4737129" y="4738643"/>
            <a:ext cx="441975" cy="306927"/>
          </a:xfrm>
          <a:custGeom>
            <a:avLst/>
            <a:gdLst>
              <a:gd name="T0" fmla="*/ 506 w 576"/>
              <a:gd name="T1" fmla="*/ 182 h 400"/>
              <a:gd name="T2" fmla="*/ 506 w 576"/>
              <a:gd name="T3" fmla="*/ 172 h 400"/>
              <a:gd name="T4" fmla="*/ 502 w 576"/>
              <a:gd name="T5" fmla="*/ 138 h 400"/>
              <a:gd name="T6" fmla="*/ 492 w 576"/>
              <a:gd name="T7" fmla="*/ 104 h 400"/>
              <a:gd name="T8" fmla="*/ 476 w 576"/>
              <a:gd name="T9" fmla="*/ 76 h 400"/>
              <a:gd name="T10" fmla="*/ 456 w 576"/>
              <a:gd name="T11" fmla="*/ 50 h 400"/>
              <a:gd name="T12" fmla="*/ 430 w 576"/>
              <a:gd name="T13" fmla="*/ 30 h 400"/>
              <a:gd name="T14" fmla="*/ 402 w 576"/>
              <a:gd name="T15" fmla="*/ 14 h 400"/>
              <a:gd name="T16" fmla="*/ 370 w 576"/>
              <a:gd name="T17" fmla="*/ 4 h 400"/>
              <a:gd name="T18" fmla="*/ 334 w 576"/>
              <a:gd name="T19" fmla="*/ 0 h 400"/>
              <a:gd name="T20" fmla="*/ 310 w 576"/>
              <a:gd name="T21" fmla="*/ 2 h 400"/>
              <a:gd name="T22" fmla="*/ 262 w 576"/>
              <a:gd name="T23" fmla="*/ 16 h 400"/>
              <a:gd name="T24" fmla="*/ 222 w 576"/>
              <a:gd name="T25" fmla="*/ 42 h 400"/>
              <a:gd name="T26" fmla="*/ 192 w 576"/>
              <a:gd name="T27" fmla="*/ 78 h 400"/>
              <a:gd name="T28" fmla="*/ 180 w 576"/>
              <a:gd name="T29" fmla="*/ 98 h 400"/>
              <a:gd name="T30" fmla="*/ 158 w 576"/>
              <a:gd name="T31" fmla="*/ 86 h 400"/>
              <a:gd name="T32" fmla="*/ 132 w 576"/>
              <a:gd name="T33" fmla="*/ 82 h 400"/>
              <a:gd name="T34" fmla="*/ 116 w 576"/>
              <a:gd name="T35" fmla="*/ 82 h 400"/>
              <a:gd name="T36" fmla="*/ 88 w 576"/>
              <a:gd name="T37" fmla="*/ 94 h 400"/>
              <a:gd name="T38" fmla="*/ 66 w 576"/>
              <a:gd name="T39" fmla="*/ 116 h 400"/>
              <a:gd name="T40" fmla="*/ 54 w 576"/>
              <a:gd name="T41" fmla="*/ 144 h 400"/>
              <a:gd name="T42" fmla="*/ 52 w 576"/>
              <a:gd name="T43" fmla="*/ 160 h 400"/>
              <a:gd name="T44" fmla="*/ 56 w 576"/>
              <a:gd name="T45" fmla="*/ 184 h 400"/>
              <a:gd name="T46" fmla="*/ 44 w 576"/>
              <a:gd name="T47" fmla="*/ 192 h 400"/>
              <a:gd name="T48" fmla="*/ 24 w 576"/>
              <a:gd name="T49" fmla="*/ 214 h 400"/>
              <a:gd name="T50" fmla="*/ 8 w 576"/>
              <a:gd name="T51" fmla="*/ 238 h 400"/>
              <a:gd name="T52" fmla="*/ 0 w 576"/>
              <a:gd name="T53" fmla="*/ 268 h 400"/>
              <a:gd name="T54" fmla="*/ 0 w 576"/>
              <a:gd name="T55" fmla="*/ 284 h 400"/>
              <a:gd name="T56" fmla="*/ 8 w 576"/>
              <a:gd name="T57" fmla="*/ 328 h 400"/>
              <a:gd name="T58" fmla="*/ 32 w 576"/>
              <a:gd name="T59" fmla="*/ 366 h 400"/>
              <a:gd name="T60" fmla="*/ 68 w 576"/>
              <a:gd name="T61" fmla="*/ 390 h 400"/>
              <a:gd name="T62" fmla="*/ 114 w 576"/>
              <a:gd name="T63" fmla="*/ 400 h 400"/>
              <a:gd name="T64" fmla="*/ 114 w 576"/>
              <a:gd name="T65" fmla="*/ 400 h 400"/>
              <a:gd name="T66" fmla="*/ 116 w 576"/>
              <a:gd name="T67" fmla="*/ 400 h 400"/>
              <a:gd name="T68" fmla="*/ 116 w 576"/>
              <a:gd name="T69" fmla="*/ 400 h 400"/>
              <a:gd name="T70" fmla="*/ 252 w 576"/>
              <a:gd name="T71" fmla="*/ 288 h 400"/>
              <a:gd name="T72" fmla="*/ 232 w 576"/>
              <a:gd name="T73" fmla="*/ 288 h 400"/>
              <a:gd name="T74" fmla="*/ 180 w 576"/>
              <a:gd name="T75" fmla="*/ 288 h 400"/>
              <a:gd name="T76" fmla="*/ 168 w 576"/>
              <a:gd name="T77" fmla="*/ 284 h 400"/>
              <a:gd name="T78" fmla="*/ 172 w 576"/>
              <a:gd name="T79" fmla="*/ 272 h 400"/>
              <a:gd name="T80" fmla="*/ 272 w 576"/>
              <a:gd name="T81" fmla="*/ 152 h 400"/>
              <a:gd name="T82" fmla="*/ 286 w 576"/>
              <a:gd name="T83" fmla="*/ 146 h 400"/>
              <a:gd name="T84" fmla="*/ 298 w 576"/>
              <a:gd name="T85" fmla="*/ 152 h 400"/>
              <a:gd name="T86" fmla="*/ 400 w 576"/>
              <a:gd name="T87" fmla="*/ 272 h 400"/>
              <a:gd name="T88" fmla="*/ 402 w 576"/>
              <a:gd name="T89" fmla="*/ 284 h 400"/>
              <a:gd name="T90" fmla="*/ 392 w 576"/>
              <a:gd name="T91" fmla="*/ 288 h 400"/>
              <a:gd name="T92" fmla="*/ 340 w 576"/>
              <a:gd name="T93" fmla="*/ 288 h 400"/>
              <a:gd name="T94" fmla="*/ 318 w 576"/>
              <a:gd name="T95" fmla="*/ 400 h 400"/>
              <a:gd name="T96" fmla="*/ 456 w 576"/>
              <a:gd name="T97" fmla="*/ 400 h 400"/>
              <a:gd name="T98" fmla="*/ 462 w 576"/>
              <a:gd name="T99" fmla="*/ 400 h 400"/>
              <a:gd name="T100" fmla="*/ 506 w 576"/>
              <a:gd name="T101" fmla="*/ 392 h 400"/>
              <a:gd name="T102" fmla="*/ 542 w 576"/>
              <a:gd name="T103" fmla="*/ 366 h 400"/>
              <a:gd name="T104" fmla="*/ 566 w 576"/>
              <a:gd name="T105" fmla="*/ 330 h 400"/>
              <a:gd name="T106" fmla="*/ 576 w 576"/>
              <a:gd name="T107" fmla="*/ 286 h 400"/>
              <a:gd name="T108" fmla="*/ 574 w 576"/>
              <a:gd name="T109" fmla="*/ 270 h 400"/>
              <a:gd name="T110" fmla="*/ 564 w 576"/>
              <a:gd name="T111" fmla="*/ 238 h 400"/>
              <a:gd name="T112" fmla="*/ 546 w 576"/>
              <a:gd name="T113" fmla="*/ 210 h 400"/>
              <a:gd name="T114" fmla="*/ 520 w 576"/>
              <a:gd name="T115" fmla="*/ 190 h 400"/>
              <a:gd name="T116" fmla="*/ 506 w 576"/>
              <a:gd name="T117" fmla="*/ 18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" h="400">
                <a:moveTo>
                  <a:pt x="506" y="182"/>
                </a:moveTo>
                <a:lnTo>
                  <a:pt x="506" y="182"/>
                </a:lnTo>
                <a:lnTo>
                  <a:pt x="506" y="172"/>
                </a:lnTo>
                <a:lnTo>
                  <a:pt x="506" y="172"/>
                </a:lnTo>
                <a:lnTo>
                  <a:pt x="506" y="154"/>
                </a:lnTo>
                <a:lnTo>
                  <a:pt x="502" y="138"/>
                </a:lnTo>
                <a:lnTo>
                  <a:pt x="498" y="120"/>
                </a:lnTo>
                <a:lnTo>
                  <a:pt x="492" y="104"/>
                </a:lnTo>
                <a:lnTo>
                  <a:pt x="486" y="90"/>
                </a:lnTo>
                <a:lnTo>
                  <a:pt x="476" y="76"/>
                </a:lnTo>
                <a:lnTo>
                  <a:pt x="466" y="62"/>
                </a:lnTo>
                <a:lnTo>
                  <a:pt x="456" y="50"/>
                </a:lnTo>
                <a:lnTo>
                  <a:pt x="444" y="40"/>
                </a:lnTo>
                <a:lnTo>
                  <a:pt x="430" y="30"/>
                </a:lnTo>
                <a:lnTo>
                  <a:pt x="416" y="20"/>
                </a:lnTo>
                <a:lnTo>
                  <a:pt x="402" y="14"/>
                </a:lnTo>
                <a:lnTo>
                  <a:pt x="386" y="8"/>
                </a:lnTo>
                <a:lnTo>
                  <a:pt x="370" y="4"/>
                </a:lnTo>
                <a:lnTo>
                  <a:pt x="352" y="2"/>
                </a:lnTo>
                <a:lnTo>
                  <a:pt x="334" y="0"/>
                </a:lnTo>
                <a:lnTo>
                  <a:pt x="334" y="0"/>
                </a:lnTo>
                <a:lnTo>
                  <a:pt x="310" y="2"/>
                </a:lnTo>
                <a:lnTo>
                  <a:pt x="286" y="8"/>
                </a:lnTo>
                <a:lnTo>
                  <a:pt x="262" y="16"/>
                </a:lnTo>
                <a:lnTo>
                  <a:pt x="242" y="28"/>
                </a:lnTo>
                <a:lnTo>
                  <a:pt x="222" y="42"/>
                </a:lnTo>
                <a:lnTo>
                  <a:pt x="206" y="58"/>
                </a:lnTo>
                <a:lnTo>
                  <a:pt x="192" y="78"/>
                </a:lnTo>
                <a:lnTo>
                  <a:pt x="180" y="98"/>
                </a:lnTo>
                <a:lnTo>
                  <a:pt x="180" y="98"/>
                </a:lnTo>
                <a:lnTo>
                  <a:pt x="170" y="90"/>
                </a:lnTo>
                <a:lnTo>
                  <a:pt x="158" y="86"/>
                </a:lnTo>
                <a:lnTo>
                  <a:pt x="144" y="82"/>
                </a:lnTo>
                <a:lnTo>
                  <a:pt x="132" y="82"/>
                </a:lnTo>
                <a:lnTo>
                  <a:pt x="132" y="82"/>
                </a:lnTo>
                <a:lnTo>
                  <a:pt x="116" y="82"/>
                </a:lnTo>
                <a:lnTo>
                  <a:pt x="100" y="88"/>
                </a:lnTo>
                <a:lnTo>
                  <a:pt x="88" y="94"/>
                </a:lnTo>
                <a:lnTo>
                  <a:pt x="76" y="104"/>
                </a:lnTo>
                <a:lnTo>
                  <a:pt x="66" y="116"/>
                </a:lnTo>
                <a:lnTo>
                  <a:pt x="58" y="130"/>
                </a:lnTo>
                <a:lnTo>
                  <a:pt x="54" y="144"/>
                </a:lnTo>
                <a:lnTo>
                  <a:pt x="52" y="160"/>
                </a:lnTo>
                <a:lnTo>
                  <a:pt x="52" y="160"/>
                </a:lnTo>
                <a:lnTo>
                  <a:pt x="54" y="172"/>
                </a:lnTo>
                <a:lnTo>
                  <a:pt x="56" y="184"/>
                </a:lnTo>
                <a:lnTo>
                  <a:pt x="56" y="184"/>
                </a:lnTo>
                <a:lnTo>
                  <a:pt x="44" y="192"/>
                </a:lnTo>
                <a:lnTo>
                  <a:pt x="32" y="202"/>
                </a:lnTo>
                <a:lnTo>
                  <a:pt x="24" y="214"/>
                </a:lnTo>
                <a:lnTo>
                  <a:pt x="14" y="226"/>
                </a:lnTo>
                <a:lnTo>
                  <a:pt x="8" y="238"/>
                </a:lnTo>
                <a:lnTo>
                  <a:pt x="4" y="254"/>
                </a:lnTo>
                <a:lnTo>
                  <a:pt x="0" y="268"/>
                </a:lnTo>
                <a:lnTo>
                  <a:pt x="0" y="284"/>
                </a:lnTo>
                <a:lnTo>
                  <a:pt x="0" y="284"/>
                </a:lnTo>
                <a:lnTo>
                  <a:pt x="2" y="306"/>
                </a:lnTo>
                <a:lnTo>
                  <a:pt x="8" y="328"/>
                </a:lnTo>
                <a:lnTo>
                  <a:pt x="18" y="348"/>
                </a:lnTo>
                <a:lnTo>
                  <a:pt x="32" y="366"/>
                </a:lnTo>
                <a:lnTo>
                  <a:pt x="50" y="380"/>
                </a:lnTo>
                <a:lnTo>
                  <a:pt x="68" y="390"/>
                </a:lnTo>
                <a:lnTo>
                  <a:pt x="90" y="398"/>
                </a:lnTo>
                <a:lnTo>
                  <a:pt x="114" y="400"/>
                </a:lnTo>
                <a:lnTo>
                  <a:pt x="114" y="400"/>
                </a:lnTo>
                <a:lnTo>
                  <a:pt x="114" y="400"/>
                </a:lnTo>
                <a:lnTo>
                  <a:pt x="114" y="400"/>
                </a:lnTo>
                <a:lnTo>
                  <a:pt x="116" y="400"/>
                </a:lnTo>
                <a:lnTo>
                  <a:pt x="116" y="400"/>
                </a:lnTo>
                <a:lnTo>
                  <a:pt x="116" y="400"/>
                </a:lnTo>
                <a:lnTo>
                  <a:pt x="252" y="400"/>
                </a:lnTo>
                <a:lnTo>
                  <a:pt x="252" y="288"/>
                </a:lnTo>
                <a:lnTo>
                  <a:pt x="252" y="288"/>
                </a:lnTo>
                <a:lnTo>
                  <a:pt x="232" y="288"/>
                </a:lnTo>
                <a:lnTo>
                  <a:pt x="180" y="288"/>
                </a:lnTo>
                <a:lnTo>
                  <a:pt x="180" y="288"/>
                </a:lnTo>
                <a:lnTo>
                  <a:pt x="172" y="286"/>
                </a:lnTo>
                <a:lnTo>
                  <a:pt x="168" y="284"/>
                </a:lnTo>
                <a:lnTo>
                  <a:pt x="168" y="278"/>
                </a:lnTo>
                <a:lnTo>
                  <a:pt x="172" y="272"/>
                </a:lnTo>
                <a:lnTo>
                  <a:pt x="272" y="152"/>
                </a:lnTo>
                <a:lnTo>
                  <a:pt x="272" y="152"/>
                </a:lnTo>
                <a:lnTo>
                  <a:pt x="278" y="148"/>
                </a:lnTo>
                <a:lnTo>
                  <a:pt x="286" y="146"/>
                </a:lnTo>
                <a:lnTo>
                  <a:pt x="292" y="148"/>
                </a:lnTo>
                <a:lnTo>
                  <a:pt x="298" y="152"/>
                </a:lnTo>
                <a:lnTo>
                  <a:pt x="400" y="272"/>
                </a:lnTo>
                <a:lnTo>
                  <a:pt x="400" y="272"/>
                </a:lnTo>
                <a:lnTo>
                  <a:pt x="402" y="278"/>
                </a:lnTo>
                <a:lnTo>
                  <a:pt x="402" y="284"/>
                </a:lnTo>
                <a:lnTo>
                  <a:pt x="398" y="286"/>
                </a:lnTo>
                <a:lnTo>
                  <a:pt x="392" y="288"/>
                </a:lnTo>
                <a:lnTo>
                  <a:pt x="340" y="288"/>
                </a:lnTo>
                <a:lnTo>
                  <a:pt x="340" y="288"/>
                </a:lnTo>
                <a:lnTo>
                  <a:pt x="318" y="288"/>
                </a:lnTo>
                <a:lnTo>
                  <a:pt x="318" y="400"/>
                </a:lnTo>
                <a:lnTo>
                  <a:pt x="456" y="400"/>
                </a:lnTo>
                <a:lnTo>
                  <a:pt x="456" y="400"/>
                </a:lnTo>
                <a:lnTo>
                  <a:pt x="462" y="400"/>
                </a:lnTo>
                <a:lnTo>
                  <a:pt x="462" y="400"/>
                </a:lnTo>
                <a:lnTo>
                  <a:pt x="484" y="398"/>
                </a:lnTo>
                <a:lnTo>
                  <a:pt x="506" y="392"/>
                </a:lnTo>
                <a:lnTo>
                  <a:pt x="526" y="380"/>
                </a:lnTo>
                <a:lnTo>
                  <a:pt x="542" y="366"/>
                </a:lnTo>
                <a:lnTo>
                  <a:pt x="556" y="350"/>
                </a:lnTo>
                <a:lnTo>
                  <a:pt x="566" y="330"/>
                </a:lnTo>
                <a:lnTo>
                  <a:pt x="572" y="310"/>
                </a:lnTo>
                <a:lnTo>
                  <a:pt x="576" y="286"/>
                </a:lnTo>
                <a:lnTo>
                  <a:pt x="576" y="286"/>
                </a:lnTo>
                <a:lnTo>
                  <a:pt x="574" y="270"/>
                </a:lnTo>
                <a:lnTo>
                  <a:pt x="570" y="252"/>
                </a:lnTo>
                <a:lnTo>
                  <a:pt x="564" y="238"/>
                </a:lnTo>
                <a:lnTo>
                  <a:pt x="556" y="222"/>
                </a:lnTo>
                <a:lnTo>
                  <a:pt x="546" y="210"/>
                </a:lnTo>
                <a:lnTo>
                  <a:pt x="534" y="198"/>
                </a:lnTo>
                <a:lnTo>
                  <a:pt x="520" y="190"/>
                </a:lnTo>
                <a:lnTo>
                  <a:pt x="506" y="182"/>
                </a:lnTo>
                <a:lnTo>
                  <a:pt x="506" y="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7" name="Freeform 221"/>
          <p:cNvSpPr/>
          <p:nvPr/>
        </p:nvSpPr>
        <p:spPr bwMode="auto">
          <a:xfrm>
            <a:off x="4783788" y="2238073"/>
            <a:ext cx="308507" cy="557455"/>
          </a:xfrm>
          <a:custGeom>
            <a:avLst/>
            <a:gdLst>
              <a:gd name="T0" fmla="*/ 259 w 259"/>
              <a:gd name="T1" fmla="*/ 130 h 468"/>
              <a:gd name="T2" fmla="*/ 233 w 259"/>
              <a:gd name="T3" fmla="*/ 339 h 468"/>
              <a:gd name="T4" fmla="*/ 233 w 259"/>
              <a:gd name="T5" fmla="*/ 339 h 468"/>
              <a:gd name="T6" fmla="*/ 225 w 259"/>
              <a:gd name="T7" fmla="*/ 380 h 468"/>
              <a:gd name="T8" fmla="*/ 169 w 259"/>
              <a:gd name="T9" fmla="*/ 434 h 468"/>
              <a:gd name="T10" fmla="*/ 129 w 259"/>
              <a:gd name="T11" fmla="*/ 442 h 468"/>
              <a:gd name="T12" fmla="*/ 99 w 259"/>
              <a:gd name="T13" fmla="*/ 437 h 468"/>
              <a:gd name="T14" fmla="*/ 44 w 259"/>
              <a:gd name="T15" fmla="*/ 396 h 468"/>
              <a:gd name="T16" fmla="*/ 26 w 259"/>
              <a:gd name="T17" fmla="*/ 351 h 468"/>
              <a:gd name="T18" fmla="*/ 26 w 259"/>
              <a:gd name="T19" fmla="*/ 101 h 468"/>
              <a:gd name="T20" fmla="*/ 39 w 259"/>
              <a:gd name="T21" fmla="*/ 59 h 468"/>
              <a:gd name="T22" fmla="*/ 86 w 259"/>
              <a:gd name="T23" fmla="*/ 28 h 468"/>
              <a:gd name="T24" fmla="*/ 130 w 259"/>
              <a:gd name="T25" fmla="*/ 31 h 468"/>
              <a:gd name="T26" fmla="*/ 171 w 259"/>
              <a:gd name="T27" fmla="*/ 72 h 468"/>
              <a:gd name="T28" fmla="*/ 178 w 259"/>
              <a:gd name="T29" fmla="*/ 165 h 468"/>
              <a:gd name="T30" fmla="*/ 178 w 259"/>
              <a:gd name="T31" fmla="*/ 338 h 468"/>
              <a:gd name="T32" fmla="*/ 178 w 259"/>
              <a:gd name="T33" fmla="*/ 339 h 468"/>
              <a:gd name="T34" fmla="*/ 178 w 259"/>
              <a:gd name="T35" fmla="*/ 342 h 468"/>
              <a:gd name="T36" fmla="*/ 173 w 259"/>
              <a:gd name="T37" fmla="*/ 359 h 468"/>
              <a:gd name="T38" fmla="*/ 148 w 259"/>
              <a:gd name="T39" fmla="*/ 382 h 468"/>
              <a:gd name="T40" fmla="*/ 122 w 259"/>
              <a:gd name="T41" fmla="*/ 383 h 468"/>
              <a:gd name="T42" fmla="*/ 93 w 259"/>
              <a:gd name="T43" fmla="*/ 365 h 468"/>
              <a:gd name="T44" fmla="*/ 85 w 259"/>
              <a:gd name="T45" fmla="*/ 341 h 468"/>
              <a:gd name="T46" fmla="*/ 85 w 259"/>
              <a:gd name="T47" fmla="*/ 339 h 468"/>
              <a:gd name="T48" fmla="*/ 59 w 259"/>
              <a:gd name="T49" fmla="*/ 130 h 468"/>
              <a:gd name="T50" fmla="*/ 59 w 259"/>
              <a:gd name="T51" fmla="*/ 339 h 468"/>
              <a:gd name="T52" fmla="*/ 59 w 259"/>
              <a:gd name="T53" fmla="*/ 342 h 468"/>
              <a:gd name="T54" fmla="*/ 81 w 259"/>
              <a:gd name="T55" fmla="*/ 391 h 468"/>
              <a:gd name="T56" fmla="*/ 130 w 259"/>
              <a:gd name="T57" fmla="*/ 411 h 468"/>
              <a:gd name="T58" fmla="*/ 171 w 259"/>
              <a:gd name="T59" fmla="*/ 400 h 468"/>
              <a:gd name="T60" fmla="*/ 200 w 259"/>
              <a:gd name="T61" fmla="*/ 355 h 468"/>
              <a:gd name="T62" fmla="*/ 204 w 259"/>
              <a:gd name="T63" fmla="*/ 341 h 468"/>
              <a:gd name="T64" fmla="*/ 204 w 259"/>
              <a:gd name="T65" fmla="*/ 214 h 468"/>
              <a:gd name="T66" fmla="*/ 204 w 259"/>
              <a:gd name="T67" fmla="*/ 101 h 468"/>
              <a:gd name="T68" fmla="*/ 200 w 259"/>
              <a:gd name="T69" fmla="*/ 82 h 468"/>
              <a:gd name="T70" fmla="*/ 173 w 259"/>
              <a:gd name="T71" fmla="*/ 29 h 468"/>
              <a:gd name="T72" fmla="*/ 122 w 259"/>
              <a:gd name="T73" fmla="*/ 2 h 468"/>
              <a:gd name="T74" fmla="*/ 91 w 259"/>
              <a:gd name="T75" fmla="*/ 0 h 468"/>
              <a:gd name="T76" fmla="*/ 44 w 259"/>
              <a:gd name="T77" fmla="*/ 16 h 468"/>
              <a:gd name="T78" fmla="*/ 5 w 259"/>
              <a:gd name="T79" fmla="*/ 72 h 468"/>
              <a:gd name="T80" fmla="*/ 0 w 259"/>
              <a:gd name="T81" fmla="*/ 101 h 468"/>
              <a:gd name="T82" fmla="*/ 0 w 259"/>
              <a:gd name="T83" fmla="*/ 342 h 468"/>
              <a:gd name="T84" fmla="*/ 2 w 259"/>
              <a:gd name="T85" fmla="*/ 355 h 468"/>
              <a:gd name="T86" fmla="*/ 16 w 259"/>
              <a:gd name="T87" fmla="*/ 403 h 468"/>
              <a:gd name="T88" fmla="*/ 49 w 259"/>
              <a:gd name="T89" fmla="*/ 440 h 468"/>
              <a:gd name="T90" fmla="*/ 91 w 259"/>
              <a:gd name="T91" fmla="*/ 463 h 468"/>
              <a:gd name="T92" fmla="*/ 129 w 259"/>
              <a:gd name="T93" fmla="*/ 468 h 468"/>
              <a:gd name="T94" fmla="*/ 179 w 259"/>
              <a:gd name="T95" fmla="*/ 458 h 468"/>
              <a:gd name="T96" fmla="*/ 220 w 259"/>
              <a:gd name="T97" fmla="*/ 430 h 468"/>
              <a:gd name="T98" fmla="*/ 248 w 259"/>
              <a:gd name="T99" fmla="*/ 390 h 468"/>
              <a:gd name="T100" fmla="*/ 259 w 259"/>
              <a:gd name="T101" fmla="*/ 339 h 468"/>
              <a:gd name="T102" fmla="*/ 259 w 259"/>
              <a:gd name="T103" fmla="*/ 33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9" h="468">
                <a:moveTo>
                  <a:pt x="259" y="130"/>
                </a:moveTo>
                <a:lnTo>
                  <a:pt x="259" y="130"/>
                </a:lnTo>
                <a:lnTo>
                  <a:pt x="259" y="130"/>
                </a:lnTo>
                <a:lnTo>
                  <a:pt x="259" y="130"/>
                </a:lnTo>
                <a:lnTo>
                  <a:pt x="233" y="129"/>
                </a:lnTo>
                <a:lnTo>
                  <a:pt x="233" y="129"/>
                </a:lnTo>
                <a:lnTo>
                  <a:pt x="233" y="130"/>
                </a:lnTo>
                <a:lnTo>
                  <a:pt x="233" y="339"/>
                </a:lnTo>
                <a:lnTo>
                  <a:pt x="233" y="339"/>
                </a:lnTo>
                <a:lnTo>
                  <a:pt x="233" y="339"/>
                </a:lnTo>
                <a:lnTo>
                  <a:pt x="233" y="339"/>
                </a:lnTo>
                <a:lnTo>
                  <a:pt x="233" y="339"/>
                </a:lnTo>
                <a:lnTo>
                  <a:pt x="233" y="351"/>
                </a:lnTo>
                <a:lnTo>
                  <a:pt x="231" y="360"/>
                </a:lnTo>
                <a:lnTo>
                  <a:pt x="228" y="370"/>
                </a:lnTo>
                <a:lnTo>
                  <a:pt x="225" y="380"/>
                </a:lnTo>
                <a:lnTo>
                  <a:pt x="215" y="396"/>
                </a:lnTo>
                <a:lnTo>
                  <a:pt x="202" y="413"/>
                </a:lnTo>
                <a:lnTo>
                  <a:pt x="187" y="424"/>
                </a:lnTo>
                <a:lnTo>
                  <a:pt x="169" y="434"/>
                </a:lnTo>
                <a:lnTo>
                  <a:pt x="160" y="437"/>
                </a:lnTo>
                <a:lnTo>
                  <a:pt x="150" y="440"/>
                </a:lnTo>
                <a:lnTo>
                  <a:pt x="140" y="442"/>
                </a:lnTo>
                <a:lnTo>
                  <a:pt x="129" y="442"/>
                </a:lnTo>
                <a:lnTo>
                  <a:pt x="129" y="442"/>
                </a:lnTo>
                <a:lnTo>
                  <a:pt x="119" y="442"/>
                </a:lnTo>
                <a:lnTo>
                  <a:pt x="109" y="440"/>
                </a:lnTo>
                <a:lnTo>
                  <a:pt x="99" y="437"/>
                </a:lnTo>
                <a:lnTo>
                  <a:pt x="90" y="434"/>
                </a:lnTo>
                <a:lnTo>
                  <a:pt x="72" y="424"/>
                </a:lnTo>
                <a:lnTo>
                  <a:pt x="57" y="413"/>
                </a:lnTo>
                <a:lnTo>
                  <a:pt x="44" y="396"/>
                </a:lnTo>
                <a:lnTo>
                  <a:pt x="34" y="380"/>
                </a:lnTo>
                <a:lnTo>
                  <a:pt x="31" y="370"/>
                </a:lnTo>
                <a:lnTo>
                  <a:pt x="28" y="360"/>
                </a:lnTo>
                <a:lnTo>
                  <a:pt x="26" y="351"/>
                </a:lnTo>
                <a:lnTo>
                  <a:pt x="26" y="339"/>
                </a:lnTo>
                <a:lnTo>
                  <a:pt x="26" y="339"/>
                </a:lnTo>
                <a:lnTo>
                  <a:pt x="26" y="339"/>
                </a:lnTo>
                <a:lnTo>
                  <a:pt x="26" y="101"/>
                </a:lnTo>
                <a:lnTo>
                  <a:pt x="26" y="101"/>
                </a:lnTo>
                <a:lnTo>
                  <a:pt x="28" y="86"/>
                </a:lnTo>
                <a:lnTo>
                  <a:pt x="31" y="72"/>
                </a:lnTo>
                <a:lnTo>
                  <a:pt x="39" y="59"/>
                </a:lnTo>
                <a:lnTo>
                  <a:pt x="47" y="47"/>
                </a:lnTo>
                <a:lnTo>
                  <a:pt x="59" y="39"/>
                </a:lnTo>
                <a:lnTo>
                  <a:pt x="72" y="31"/>
                </a:lnTo>
                <a:lnTo>
                  <a:pt x="86" y="28"/>
                </a:lnTo>
                <a:lnTo>
                  <a:pt x="101" y="26"/>
                </a:lnTo>
                <a:lnTo>
                  <a:pt x="101" y="26"/>
                </a:lnTo>
                <a:lnTo>
                  <a:pt x="117" y="28"/>
                </a:lnTo>
                <a:lnTo>
                  <a:pt x="130" y="31"/>
                </a:lnTo>
                <a:lnTo>
                  <a:pt x="143" y="39"/>
                </a:lnTo>
                <a:lnTo>
                  <a:pt x="155" y="47"/>
                </a:lnTo>
                <a:lnTo>
                  <a:pt x="165" y="59"/>
                </a:lnTo>
                <a:lnTo>
                  <a:pt x="171" y="72"/>
                </a:lnTo>
                <a:lnTo>
                  <a:pt x="176" y="86"/>
                </a:lnTo>
                <a:lnTo>
                  <a:pt x="178" y="101"/>
                </a:lnTo>
                <a:lnTo>
                  <a:pt x="178" y="165"/>
                </a:lnTo>
                <a:lnTo>
                  <a:pt x="178" y="165"/>
                </a:lnTo>
                <a:lnTo>
                  <a:pt x="178" y="165"/>
                </a:lnTo>
                <a:lnTo>
                  <a:pt x="178" y="338"/>
                </a:lnTo>
                <a:lnTo>
                  <a:pt x="178" y="338"/>
                </a:lnTo>
                <a:lnTo>
                  <a:pt x="178" y="338"/>
                </a:lnTo>
                <a:lnTo>
                  <a:pt x="178" y="338"/>
                </a:lnTo>
                <a:lnTo>
                  <a:pt x="178" y="339"/>
                </a:lnTo>
                <a:lnTo>
                  <a:pt x="178" y="339"/>
                </a:lnTo>
                <a:lnTo>
                  <a:pt x="178" y="339"/>
                </a:lnTo>
                <a:lnTo>
                  <a:pt x="178" y="341"/>
                </a:lnTo>
                <a:lnTo>
                  <a:pt x="178" y="341"/>
                </a:lnTo>
                <a:lnTo>
                  <a:pt x="178" y="342"/>
                </a:lnTo>
                <a:lnTo>
                  <a:pt x="178" y="342"/>
                </a:lnTo>
                <a:lnTo>
                  <a:pt x="178" y="341"/>
                </a:lnTo>
                <a:lnTo>
                  <a:pt x="178" y="341"/>
                </a:lnTo>
                <a:lnTo>
                  <a:pt x="176" y="349"/>
                </a:lnTo>
                <a:lnTo>
                  <a:pt x="173" y="359"/>
                </a:lnTo>
                <a:lnTo>
                  <a:pt x="168" y="365"/>
                </a:lnTo>
                <a:lnTo>
                  <a:pt x="163" y="372"/>
                </a:lnTo>
                <a:lnTo>
                  <a:pt x="156" y="377"/>
                </a:lnTo>
                <a:lnTo>
                  <a:pt x="148" y="382"/>
                </a:lnTo>
                <a:lnTo>
                  <a:pt x="140" y="383"/>
                </a:lnTo>
                <a:lnTo>
                  <a:pt x="130" y="385"/>
                </a:lnTo>
                <a:lnTo>
                  <a:pt x="130" y="385"/>
                </a:lnTo>
                <a:lnTo>
                  <a:pt x="122" y="383"/>
                </a:lnTo>
                <a:lnTo>
                  <a:pt x="114" y="382"/>
                </a:lnTo>
                <a:lnTo>
                  <a:pt x="106" y="377"/>
                </a:lnTo>
                <a:lnTo>
                  <a:pt x="99" y="372"/>
                </a:lnTo>
                <a:lnTo>
                  <a:pt x="93" y="365"/>
                </a:lnTo>
                <a:lnTo>
                  <a:pt x="90" y="359"/>
                </a:lnTo>
                <a:lnTo>
                  <a:pt x="86" y="349"/>
                </a:lnTo>
                <a:lnTo>
                  <a:pt x="85" y="341"/>
                </a:lnTo>
                <a:lnTo>
                  <a:pt x="85" y="341"/>
                </a:lnTo>
                <a:lnTo>
                  <a:pt x="85" y="342"/>
                </a:lnTo>
                <a:lnTo>
                  <a:pt x="85" y="339"/>
                </a:lnTo>
                <a:lnTo>
                  <a:pt x="85" y="339"/>
                </a:lnTo>
                <a:lnTo>
                  <a:pt x="85" y="339"/>
                </a:lnTo>
                <a:lnTo>
                  <a:pt x="85" y="339"/>
                </a:lnTo>
                <a:lnTo>
                  <a:pt x="85" y="338"/>
                </a:lnTo>
                <a:lnTo>
                  <a:pt x="85" y="130"/>
                </a:lnTo>
                <a:lnTo>
                  <a:pt x="59" y="130"/>
                </a:lnTo>
                <a:lnTo>
                  <a:pt x="59" y="338"/>
                </a:lnTo>
                <a:lnTo>
                  <a:pt x="59" y="338"/>
                </a:lnTo>
                <a:lnTo>
                  <a:pt x="59" y="339"/>
                </a:lnTo>
                <a:lnTo>
                  <a:pt x="59" y="339"/>
                </a:lnTo>
                <a:lnTo>
                  <a:pt x="59" y="339"/>
                </a:lnTo>
                <a:lnTo>
                  <a:pt x="59" y="342"/>
                </a:lnTo>
                <a:lnTo>
                  <a:pt x="59" y="342"/>
                </a:lnTo>
                <a:lnTo>
                  <a:pt x="59" y="342"/>
                </a:lnTo>
                <a:lnTo>
                  <a:pt x="60" y="355"/>
                </a:lnTo>
                <a:lnTo>
                  <a:pt x="65" y="369"/>
                </a:lnTo>
                <a:lnTo>
                  <a:pt x="72" y="380"/>
                </a:lnTo>
                <a:lnTo>
                  <a:pt x="81" y="391"/>
                </a:lnTo>
                <a:lnTo>
                  <a:pt x="91" y="400"/>
                </a:lnTo>
                <a:lnTo>
                  <a:pt x="104" y="406"/>
                </a:lnTo>
                <a:lnTo>
                  <a:pt x="117" y="409"/>
                </a:lnTo>
                <a:lnTo>
                  <a:pt x="130" y="411"/>
                </a:lnTo>
                <a:lnTo>
                  <a:pt x="130" y="411"/>
                </a:lnTo>
                <a:lnTo>
                  <a:pt x="145" y="409"/>
                </a:lnTo>
                <a:lnTo>
                  <a:pt x="158" y="406"/>
                </a:lnTo>
                <a:lnTo>
                  <a:pt x="171" y="400"/>
                </a:lnTo>
                <a:lnTo>
                  <a:pt x="181" y="391"/>
                </a:lnTo>
                <a:lnTo>
                  <a:pt x="189" y="380"/>
                </a:lnTo>
                <a:lnTo>
                  <a:pt x="197" y="369"/>
                </a:lnTo>
                <a:lnTo>
                  <a:pt x="200" y="355"/>
                </a:lnTo>
                <a:lnTo>
                  <a:pt x="204" y="342"/>
                </a:lnTo>
                <a:lnTo>
                  <a:pt x="204" y="342"/>
                </a:lnTo>
                <a:lnTo>
                  <a:pt x="204" y="341"/>
                </a:lnTo>
                <a:lnTo>
                  <a:pt x="204" y="341"/>
                </a:lnTo>
                <a:lnTo>
                  <a:pt x="204" y="339"/>
                </a:lnTo>
                <a:lnTo>
                  <a:pt x="204" y="339"/>
                </a:lnTo>
                <a:lnTo>
                  <a:pt x="204" y="338"/>
                </a:lnTo>
                <a:lnTo>
                  <a:pt x="204" y="214"/>
                </a:lnTo>
                <a:lnTo>
                  <a:pt x="204" y="214"/>
                </a:lnTo>
                <a:lnTo>
                  <a:pt x="204" y="101"/>
                </a:lnTo>
                <a:lnTo>
                  <a:pt x="204" y="101"/>
                </a:lnTo>
                <a:lnTo>
                  <a:pt x="204" y="101"/>
                </a:lnTo>
                <a:lnTo>
                  <a:pt x="204" y="101"/>
                </a:lnTo>
                <a:lnTo>
                  <a:pt x="204" y="101"/>
                </a:lnTo>
                <a:lnTo>
                  <a:pt x="202" y="91"/>
                </a:lnTo>
                <a:lnTo>
                  <a:pt x="200" y="82"/>
                </a:lnTo>
                <a:lnTo>
                  <a:pt x="199" y="72"/>
                </a:lnTo>
                <a:lnTo>
                  <a:pt x="195" y="62"/>
                </a:lnTo>
                <a:lnTo>
                  <a:pt x="186" y="44"/>
                </a:lnTo>
                <a:lnTo>
                  <a:pt x="173" y="29"/>
                </a:lnTo>
                <a:lnTo>
                  <a:pt x="158" y="16"/>
                </a:lnTo>
                <a:lnTo>
                  <a:pt x="142" y="8"/>
                </a:lnTo>
                <a:lnTo>
                  <a:pt x="132" y="5"/>
                </a:lnTo>
                <a:lnTo>
                  <a:pt x="122" y="2"/>
                </a:lnTo>
                <a:lnTo>
                  <a:pt x="112" y="0"/>
                </a:lnTo>
                <a:lnTo>
                  <a:pt x="101" y="0"/>
                </a:lnTo>
                <a:lnTo>
                  <a:pt x="101" y="0"/>
                </a:lnTo>
                <a:lnTo>
                  <a:pt x="91" y="0"/>
                </a:lnTo>
                <a:lnTo>
                  <a:pt x="81" y="2"/>
                </a:lnTo>
                <a:lnTo>
                  <a:pt x="72" y="5"/>
                </a:lnTo>
                <a:lnTo>
                  <a:pt x="62" y="8"/>
                </a:lnTo>
                <a:lnTo>
                  <a:pt x="44" y="16"/>
                </a:lnTo>
                <a:lnTo>
                  <a:pt x="29" y="29"/>
                </a:lnTo>
                <a:lnTo>
                  <a:pt x="16" y="44"/>
                </a:lnTo>
                <a:lnTo>
                  <a:pt x="8" y="62"/>
                </a:lnTo>
                <a:lnTo>
                  <a:pt x="5" y="72"/>
                </a:lnTo>
                <a:lnTo>
                  <a:pt x="2" y="82"/>
                </a:lnTo>
                <a:lnTo>
                  <a:pt x="0" y="91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339"/>
                </a:lnTo>
                <a:lnTo>
                  <a:pt x="0" y="342"/>
                </a:lnTo>
                <a:lnTo>
                  <a:pt x="0" y="342"/>
                </a:lnTo>
                <a:lnTo>
                  <a:pt x="0" y="342"/>
                </a:lnTo>
                <a:lnTo>
                  <a:pt x="0" y="342"/>
                </a:lnTo>
                <a:lnTo>
                  <a:pt x="2" y="355"/>
                </a:lnTo>
                <a:lnTo>
                  <a:pt x="3" y="369"/>
                </a:lnTo>
                <a:lnTo>
                  <a:pt x="7" y="380"/>
                </a:lnTo>
                <a:lnTo>
                  <a:pt x="11" y="391"/>
                </a:lnTo>
                <a:lnTo>
                  <a:pt x="16" y="403"/>
                </a:lnTo>
                <a:lnTo>
                  <a:pt x="23" y="413"/>
                </a:lnTo>
                <a:lnTo>
                  <a:pt x="31" y="422"/>
                </a:lnTo>
                <a:lnTo>
                  <a:pt x="39" y="432"/>
                </a:lnTo>
                <a:lnTo>
                  <a:pt x="49" y="440"/>
                </a:lnTo>
                <a:lnTo>
                  <a:pt x="59" y="447"/>
                </a:lnTo>
                <a:lnTo>
                  <a:pt x="68" y="453"/>
                </a:lnTo>
                <a:lnTo>
                  <a:pt x="80" y="458"/>
                </a:lnTo>
                <a:lnTo>
                  <a:pt x="91" y="463"/>
                </a:lnTo>
                <a:lnTo>
                  <a:pt x="104" y="466"/>
                </a:lnTo>
                <a:lnTo>
                  <a:pt x="116" y="468"/>
                </a:lnTo>
                <a:lnTo>
                  <a:pt x="129" y="468"/>
                </a:lnTo>
                <a:lnTo>
                  <a:pt x="129" y="468"/>
                </a:lnTo>
                <a:lnTo>
                  <a:pt x="142" y="468"/>
                </a:lnTo>
                <a:lnTo>
                  <a:pt x="155" y="466"/>
                </a:lnTo>
                <a:lnTo>
                  <a:pt x="168" y="463"/>
                </a:lnTo>
                <a:lnTo>
                  <a:pt x="179" y="458"/>
                </a:lnTo>
                <a:lnTo>
                  <a:pt x="191" y="453"/>
                </a:lnTo>
                <a:lnTo>
                  <a:pt x="202" y="447"/>
                </a:lnTo>
                <a:lnTo>
                  <a:pt x="212" y="439"/>
                </a:lnTo>
                <a:lnTo>
                  <a:pt x="220" y="430"/>
                </a:lnTo>
                <a:lnTo>
                  <a:pt x="228" y="422"/>
                </a:lnTo>
                <a:lnTo>
                  <a:pt x="236" y="411"/>
                </a:lnTo>
                <a:lnTo>
                  <a:pt x="243" y="401"/>
                </a:lnTo>
                <a:lnTo>
                  <a:pt x="248" y="390"/>
                </a:lnTo>
                <a:lnTo>
                  <a:pt x="252" y="378"/>
                </a:lnTo>
                <a:lnTo>
                  <a:pt x="256" y="365"/>
                </a:lnTo>
                <a:lnTo>
                  <a:pt x="257" y="354"/>
                </a:lnTo>
                <a:lnTo>
                  <a:pt x="259" y="339"/>
                </a:lnTo>
                <a:lnTo>
                  <a:pt x="259" y="339"/>
                </a:lnTo>
                <a:lnTo>
                  <a:pt x="259" y="339"/>
                </a:lnTo>
                <a:lnTo>
                  <a:pt x="259" y="339"/>
                </a:lnTo>
                <a:lnTo>
                  <a:pt x="259" y="338"/>
                </a:lnTo>
                <a:lnTo>
                  <a:pt x="259" y="338"/>
                </a:lnTo>
                <a:lnTo>
                  <a:pt x="259" y="338"/>
                </a:lnTo>
                <a:lnTo>
                  <a:pt x="259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solidFill>
            <a:schemeClr val="accent1"/>
          </a:solidFill>
        </p:spPr>
      </p:sp>
      <p:sp>
        <p:nvSpPr>
          <p:cNvPr id="44" name="文本框 43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46" name="直接连接符 45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370805" y="2285999"/>
            <a:ext cx="5321295" cy="2286000"/>
            <a:chOff x="6180138" y="5381625"/>
            <a:chExt cx="11747500" cy="5046663"/>
          </a:xfrm>
        </p:grpSpPr>
        <p:sp>
          <p:nvSpPr>
            <p:cNvPr id="23" name="Freeform: Shape 2"/>
            <p:cNvSpPr/>
            <p:nvPr/>
          </p:nvSpPr>
          <p:spPr bwMode="auto">
            <a:xfrm>
              <a:off x="10280650" y="6218238"/>
              <a:ext cx="3819525" cy="3378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cubicBezTo>
                    <a:pt x="19974" y="194"/>
                    <a:pt x="18398" y="904"/>
                    <a:pt x="16981" y="2080"/>
                  </a:cubicBezTo>
                  <a:cubicBezTo>
                    <a:pt x="13706" y="4798"/>
                    <a:pt x="11644" y="9574"/>
                    <a:pt x="9019" y="13377"/>
                  </a:cubicBezTo>
                  <a:cubicBezTo>
                    <a:pt x="6482" y="17054"/>
                    <a:pt x="3403" y="19871"/>
                    <a:pt x="0" y="21600"/>
                  </a:cubicBezTo>
                </a:path>
              </a:pathLst>
            </a:custGeom>
            <a:noFill/>
            <a:ln w="76200" cap="flat" cmpd="sng">
              <a:solidFill>
                <a:srgbClr val="DCDEE0"/>
              </a:solidFill>
              <a:prstDash val="solid"/>
              <a:miter lim="0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Freeform: Shape 3"/>
            <p:cNvSpPr/>
            <p:nvPr/>
          </p:nvSpPr>
          <p:spPr bwMode="auto">
            <a:xfrm flipH="1">
              <a:off x="10021888" y="6197600"/>
              <a:ext cx="3770312" cy="34337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959" y="197"/>
                    <a:pt x="18367" y="895"/>
                    <a:pt x="16934" y="2047"/>
                  </a:cubicBezTo>
                  <a:cubicBezTo>
                    <a:pt x="13620" y="4710"/>
                    <a:pt x="11514" y="9381"/>
                    <a:pt x="8891" y="13164"/>
                  </a:cubicBezTo>
                  <a:cubicBezTo>
                    <a:pt x="6375" y="16795"/>
                    <a:pt x="3352" y="19672"/>
                    <a:pt x="0" y="21599"/>
                  </a:cubicBezTo>
                </a:path>
              </a:pathLst>
            </a:custGeom>
            <a:noFill/>
            <a:ln w="76200" cap="flat" cmpd="sng">
              <a:solidFill>
                <a:srgbClr val="DCDEE0"/>
              </a:solidFill>
              <a:prstDash val="solid"/>
              <a:miter lim="0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Freeform: Shape 4"/>
            <p:cNvSpPr/>
            <p:nvPr/>
          </p:nvSpPr>
          <p:spPr bwMode="auto">
            <a:xfrm>
              <a:off x="15979775" y="6343650"/>
              <a:ext cx="1087438" cy="876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18738" y="17338"/>
                    <a:pt x="15567" y="13395"/>
                    <a:pt x="12126" y="9818"/>
                  </a:cubicBezTo>
                  <a:cubicBezTo>
                    <a:pt x="10487" y="8113"/>
                    <a:pt x="8788" y="6494"/>
                    <a:pt x="7034" y="4964"/>
                  </a:cubicBezTo>
                  <a:lnTo>
                    <a:pt x="0" y="0"/>
                  </a:lnTo>
                </a:path>
              </a:pathLst>
            </a:custGeom>
            <a:noFill/>
            <a:ln w="76200" cap="flat" cmpd="sng">
              <a:solidFill>
                <a:srgbClr val="DCDEE0"/>
              </a:solidFill>
              <a:prstDash val="solid"/>
              <a:miter lim="0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: Shape 5"/>
            <p:cNvSpPr/>
            <p:nvPr/>
          </p:nvSpPr>
          <p:spPr bwMode="auto">
            <a:xfrm rot="11267082" flipH="1">
              <a:off x="15721013" y="8915400"/>
              <a:ext cx="1120775" cy="9921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8447" y="17201"/>
                    <a:pt x="15005" y="13143"/>
                    <a:pt x="11307" y="9469"/>
                  </a:cubicBezTo>
                  <a:cubicBezTo>
                    <a:pt x="7749" y="5934"/>
                    <a:pt x="3967" y="2767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DCDEE0"/>
              </a:solidFill>
              <a:prstDash val="solid"/>
              <a:miter lim="0"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Freeform: Shape 6"/>
            <p:cNvSpPr/>
            <p:nvPr/>
          </p:nvSpPr>
          <p:spPr bwMode="auto">
            <a:xfrm>
              <a:off x="7316788" y="9026525"/>
              <a:ext cx="1227137" cy="844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6649" y="19258"/>
                    <a:pt x="12007" y="15717"/>
                    <a:pt x="7870" y="11127"/>
                  </a:cubicBezTo>
                  <a:cubicBezTo>
                    <a:pt x="4950" y="7887"/>
                    <a:pt x="2308" y="4151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DCDEE0"/>
              </a:solidFill>
              <a:prstDash val="solid"/>
              <a:miter lim="0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8" name="Freeform: Shape 7"/>
            <p:cNvSpPr/>
            <p:nvPr/>
          </p:nvSpPr>
          <p:spPr bwMode="auto">
            <a:xfrm>
              <a:off x="7026275" y="6303963"/>
              <a:ext cx="1085850" cy="962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2310" y="17554"/>
                    <a:pt x="5041" y="13836"/>
                    <a:pt x="8134" y="10523"/>
                  </a:cubicBezTo>
                  <a:cubicBezTo>
                    <a:pt x="12118" y="6256"/>
                    <a:pt x="16659" y="2707"/>
                    <a:pt x="21600" y="0"/>
                  </a:cubicBezTo>
                </a:path>
              </a:pathLst>
            </a:custGeom>
            <a:noFill/>
            <a:ln w="76200" cap="flat" cmpd="sng">
              <a:solidFill>
                <a:srgbClr val="DCDEE0"/>
              </a:solidFill>
              <a:prstDash val="solid"/>
              <a:miter lim="0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Freeform: Shape 8"/>
            <p:cNvSpPr/>
            <p:nvPr/>
          </p:nvSpPr>
          <p:spPr bwMode="auto">
            <a:xfrm>
              <a:off x="14106525" y="5381625"/>
              <a:ext cx="1662113" cy="16637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0" name="Freeform: Shape 9"/>
            <p:cNvSpPr/>
            <p:nvPr/>
          </p:nvSpPr>
          <p:spPr bwMode="auto">
            <a:xfrm>
              <a:off x="16265525" y="7102475"/>
              <a:ext cx="1662113" cy="16637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1" name="Freeform: Shape 10"/>
            <p:cNvSpPr/>
            <p:nvPr/>
          </p:nvSpPr>
          <p:spPr bwMode="auto">
            <a:xfrm>
              <a:off x="14050963" y="8766175"/>
              <a:ext cx="1662112" cy="166211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Freeform: Shape 11"/>
            <p:cNvSpPr/>
            <p:nvPr/>
          </p:nvSpPr>
          <p:spPr bwMode="auto">
            <a:xfrm>
              <a:off x="8356600" y="8766175"/>
              <a:ext cx="1662113" cy="166211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3" name="Freeform: Shape 12"/>
            <p:cNvSpPr/>
            <p:nvPr/>
          </p:nvSpPr>
          <p:spPr bwMode="auto">
            <a:xfrm>
              <a:off x="8356600" y="5443538"/>
              <a:ext cx="1662113" cy="166211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Freeform: Shape 13"/>
            <p:cNvSpPr/>
            <p:nvPr/>
          </p:nvSpPr>
          <p:spPr bwMode="auto">
            <a:xfrm>
              <a:off x="6180138" y="7102475"/>
              <a:ext cx="1663700" cy="16637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Freeform: Shape 14"/>
            <p:cNvSpPr/>
            <p:nvPr/>
          </p:nvSpPr>
          <p:spPr bwMode="auto">
            <a:xfrm>
              <a:off x="6769100" y="7659688"/>
              <a:ext cx="449263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483" y="15438"/>
                  </a:moveTo>
                  <a:cubicBezTo>
                    <a:pt x="17889" y="14149"/>
                    <a:pt x="18631" y="12358"/>
                    <a:pt x="18631" y="10638"/>
                  </a:cubicBezTo>
                  <a:cubicBezTo>
                    <a:pt x="18631" y="8955"/>
                    <a:pt x="17967" y="7343"/>
                    <a:pt x="16639" y="6089"/>
                  </a:cubicBezTo>
                  <a:lnTo>
                    <a:pt x="18553" y="4334"/>
                  </a:lnTo>
                  <a:cubicBezTo>
                    <a:pt x="20467" y="6125"/>
                    <a:pt x="21599" y="8453"/>
                    <a:pt x="21599" y="10853"/>
                  </a:cubicBezTo>
                  <a:cubicBezTo>
                    <a:pt x="21599" y="13038"/>
                    <a:pt x="20662" y="15331"/>
                    <a:pt x="18514" y="17265"/>
                  </a:cubicBezTo>
                  <a:cubicBezTo>
                    <a:pt x="18514" y="17265"/>
                    <a:pt x="16483" y="15438"/>
                    <a:pt x="16483" y="15438"/>
                  </a:cubicBezTo>
                  <a:close/>
                  <a:moveTo>
                    <a:pt x="14373" y="21599"/>
                  </a:moveTo>
                  <a:lnTo>
                    <a:pt x="7069" y="14901"/>
                  </a:lnTo>
                  <a:lnTo>
                    <a:pt x="0" y="14901"/>
                  </a:lnTo>
                  <a:lnTo>
                    <a:pt x="0" y="6698"/>
                  </a:lnTo>
                  <a:lnTo>
                    <a:pt x="7069" y="6698"/>
                  </a:lnTo>
                  <a:lnTo>
                    <a:pt x="14373" y="0"/>
                  </a:lnTo>
                  <a:cubicBezTo>
                    <a:pt x="14373" y="0"/>
                    <a:pt x="14373" y="21599"/>
                    <a:pt x="14373" y="215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8975725" y="6026150"/>
              <a:ext cx="441325" cy="4841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Freeform: Shape 16"/>
            <p:cNvSpPr/>
            <p:nvPr/>
          </p:nvSpPr>
          <p:spPr bwMode="auto">
            <a:xfrm>
              <a:off x="14687550" y="5930900"/>
              <a:ext cx="498475" cy="498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600" y="4151"/>
                    <a:pt x="21600" y="9322"/>
                  </a:cubicBezTo>
                  <a:cubicBezTo>
                    <a:pt x="21600" y="9357"/>
                    <a:pt x="21600" y="9392"/>
                    <a:pt x="21600" y="9428"/>
                  </a:cubicBezTo>
                  <a:cubicBezTo>
                    <a:pt x="21600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600"/>
                    <a:pt x="9322" y="21600"/>
                  </a:cubicBezTo>
                  <a:cubicBezTo>
                    <a:pt x="4151" y="21600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Freeform: Shape 17"/>
            <p:cNvSpPr/>
            <p:nvPr/>
          </p:nvSpPr>
          <p:spPr bwMode="auto">
            <a:xfrm>
              <a:off x="16865600" y="7658100"/>
              <a:ext cx="461963" cy="493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072" y="16413"/>
                  </a:moveTo>
                  <a:cubicBezTo>
                    <a:pt x="9072" y="16199"/>
                    <a:pt x="10249" y="16164"/>
                    <a:pt x="10781" y="16164"/>
                  </a:cubicBezTo>
                  <a:cubicBezTo>
                    <a:pt x="12109" y="16164"/>
                    <a:pt x="12489" y="16271"/>
                    <a:pt x="12489" y="16413"/>
                  </a:cubicBezTo>
                  <a:cubicBezTo>
                    <a:pt x="12489" y="17407"/>
                    <a:pt x="11730" y="18189"/>
                    <a:pt x="10781" y="18189"/>
                  </a:cubicBezTo>
                  <a:cubicBezTo>
                    <a:pt x="9831" y="18189"/>
                    <a:pt x="9072" y="17407"/>
                    <a:pt x="9072" y="16413"/>
                  </a:cubicBezTo>
                  <a:close/>
                  <a:moveTo>
                    <a:pt x="19360" y="17265"/>
                  </a:moveTo>
                  <a:cubicBezTo>
                    <a:pt x="17803" y="15525"/>
                    <a:pt x="13779" y="15169"/>
                    <a:pt x="10781" y="15169"/>
                  </a:cubicBezTo>
                  <a:cubicBezTo>
                    <a:pt x="7820" y="15169"/>
                    <a:pt x="3758" y="15525"/>
                    <a:pt x="2201" y="17265"/>
                  </a:cubicBezTo>
                  <a:cubicBezTo>
                    <a:pt x="3758" y="19006"/>
                    <a:pt x="7820" y="19432"/>
                    <a:pt x="10781" y="19397"/>
                  </a:cubicBezTo>
                  <a:cubicBezTo>
                    <a:pt x="13779" y="19397"/>
                    <a:pt x="17803" y="19042"/>
                    <a:pt x="19360" y="17265"/>
                  </a:cubicBezTo>
                  <a:close/>
                  <a:moveTo>
                    <a:pt x="21599" y="17976"/>
                  </a:moveTo>
                  <a:cubicBezTo>
                    <a:pt x="21599" y="20463"/>
                    <a:pt x="14804" y="21599"/>
                    <a:pt x="10781" y="21599"/>
                  </a:cubicBezTo>
                  <a:cubicBezTo>
                    <a:pt x="6757" y="21599"/>
                    <a:pt x="0" y="20463"/>
                    <a:pt x="0" y="17976"/>
                  </a:cubicBezTo>
                  <a:cubicBezTo>
                    <a:pt x="0" y="17585"/>
                    <a:pt x="151" y="17230"/>
                    <a:pt x="455" y="16910"/>
                  </a:cubicBezTo>
                  <a:cubicBezTo>
                    <a:pt x="4137" y="9840"/>
                    <a:pt x="3188" y="6536"/>
                    <a:pt x="5200" y="3907"/>
                  </a:cubicBezTo>
                  <a:cubicBezTo>
                    <a:pt x="6111" y="2735"/>
                    <a:pt x="7174" y="1989"/>
                    <a:pt x="8882" y="1634"/>
                  </a:cubicBezTo>
                  <a:cubicBezTo>
                    <a:pt x="8958" y="710"/>
                    <a:pt x="9756" y="0"/>
                    <a:pt x="10781" y="0"/>
                  </a:cubicBezTo>
                  <a:cubicBezTo>
                    <a:pt x="11768" y="0"/>
                    <a:pt x="12603" y="710"/>
                    <a:pt x="12679" y="1634"/>
                  </a:cubicBezTo>
                  <a:cubicBezTo>
                    <a:pt x="14387" y="1989"/>
                    <a:pt x="15450" y="2735"/>
                    <a:pt x="16361" y="3907"/>
                  </a:cubicBezTo>
                  <a:cubicBezTo>
                    <a:pt x="18373" y="6536"/>
                    <a:pt x="17424" y="9840"/>
                    <a:pt x="21106" y="16910"/>
                  </a:cubicBezTo>
                  <a:cubicBezTo>
                    <a:pt x="21410" y="17230"/>
                    <a:pt x="21599" y="17585"/>
                    <a:pt x="21599" y="17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Freeform: Shape 18"/>
            <p:cNvSpPr/>
            <p:nvPr/>
          </p:nvSpPr>
          <p:spPr bwMode="auto">
            <a:xfrm>
              <a:off x="8915400" y="9336088"/>
              <a:ext cx="561975" cy="5222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Freeform: Shape 19"/>
            <p:cNvSpPr/>
            <p:nvPr/>
          </p:nvSpPr>
          <p:spPr bwMode="auto">
            <a:xfrm>
              <a:off x="14605000" y="9442450"/>
              <a:ext cx="561975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303"/>
                  </a:moveTo>
                  <a:lnTo>
                    <a:pt x="21600" y="19991"/>
                  </a:lnTo>
                  <a:lnTo>
                    <a:pt x="15324" y="10736"/>
                  </a:lnTo>
                  <a:cubicBezTo>
                    <a:pt x="15324" y="10736"/>
                    <a:pt x="21600" y="2303"/>
                    <a:pt x="21600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599"/>
                  </a:moveTo>
                  <a:lnTo>
                    <a:pt x="1188" y="21599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599"/>
                    <a:pt x="20412" y="21599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74798" y="1977708"/>
            <a:ext cx="12341595" cy="3469696"/>
            <a:chOff x="-56098" y="1483281"/>
            <a:chExt cx="9256196" cy="2602272"/>
          </a:xfrm>
        </p:grpSpPr>
        <p:grpSp>
          <p:nvGrpSpPr>
            <p:cNvPr id="5" name="Group 64"/>
            <p:cNvGrpSpPr/>
            <p:nvPr/>
          </p:nvGrpSpPr>
          <p:grpSpPr>
            <a:xfrm>
              <a:off x="6604560" y="1483281"/>
              <a:ext cx="2103531" cy="790278"/>
              <a:chOff x="7911350" y="1543494"/>
              <a:chExt cx="2804708" cy="1053704"/>
            </a:xfrm>
          </p:grpSpPr>
          <p:sp>
            <p:nvSpPr>
              <p:cNvPr id="21" name="TextBox 56"/>
              <p:cNvSpPr txBox="1"/>
              <p:nvPr/>
            </p:nvSpPr>
            <p:spPr>
              <a:xfrm>
                <a:off x="7911350" y="1758938"/>
                <a:ext cx="2804708" cy="838260"/>
              </a:xfrm>
              <a:prstGeom prst="rect">
                <a:avLst/>
              </a:prstGeom>
              <a:noFill/>
            </p:spPr>
            <p:txBody>
              <a:bodyPr wrap="square" lIns="192000" tIns="0" rIns="192000" bIns="0">
                <a:normAutofit/>
              </a:bodyPr>
              <a:lstStyle/>
              <a:p>
                <a:pPr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Rectangle 57"/>
              <p:cNvSpPr/>
              <p:nvPr/>
            </p:nvSpPr>
            <p:spPr>
              <a:xfrm>
                <a:off x="7911350" y="1543494"/>
                <a:ext cx="2804708" cy="215444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r>
                  <a: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6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6" name="Group 69"/>
            <p:cNvGrpSpPr/>
            <p:nvPr/>
          </p:nvGrpSpPr>
          <p:grpSpPr>
            <a:xfrm>
              <a:off x="435909" y="1483281"/>
              <a:ext cx="2088367" cy="790278"/>
              <a:chOff x="1496163" y="1622514"/>
              <a:chExt cx="2784489" cy="1053704"/>
            </a:xfrm>
          </p:grpSpPr>
          <p:sp>
            <p:nvSpPr>
              <p:cNvPr id="19" name="TextBox 58"/>
              <p:cNvSpPr txBox="1"/>
              <p:nvPr/>
            </p:nvSpPr>
            <p:spPr>
              <a:xfrm>
                <a:off x="1496163" y="1837958"/>
                <a:ext cx="2784489" cy="838260"/>
              </a:xfrm>
              <a:prstGeom prst="rect">
                <a:avLst/>
              </a:prstGeom>
              <a:noFill/>
            </p:spPr>
            <p:txBody>
              <a:bodyPr wrap="square" lIns="192000" tIns="0" rIns="192000" bIns="0">
                <a:normAutofit/>
              </a:bodyPr>
              <a:lstStyle/>
              <a:p>
                <a:pPr algn="r"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0" name="Rectangle 59"/>
              <p:cNvSpPr/>
              <p:nvPr/>
            </p:nvSpPr>
            <p:spPr>
              <a:xfrm>
                <a:off x="1496163" y="1622514"/>
                <a:ext cx="2784489" cy="215444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6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7" name="Group 66"/>
            <p:cNvGrpSpPr/>
            <p:nvPr/>
          </p:nvGrpSpPr>
          <p:grpSpPr>
            <a:xfrm>
              <a:off x="6604560" y="3295275"/>
              <a:ext cx="2103532" cy="790278"/>
              <a:chOff x="7911350" y="4776326"/>
              <a:chExt cx="2804709" cy="1053704"/>
            </a:xfrm>
          </p:grpSpPr>
          <p:sp>
            <p:nvSpPr>
              <p:cNvPr id="17" name="TextBox 52"/>
              <p:cNvSpPr txBox="1"/>
              <p:nvPr/>
            </p:nvSpPr>
            <p:spPr>
              <a:xfrm>
                <a:off x="7911351" y="4991770"/>
                <a:ext cx="2804708" cy="838260"/>
              </a:xfrm>
              <a:prstGeom prst="rect">
                <a:avLst/>
              </a:prstGeom>
              <a:noFill/>
            </p:spPr>
            <p:txBody>
              <a:bodyPr wrap="square" lIns="192000" tIns="0" rIns="192000" bIns="0">
                <a:normAutofit/>
              </a:bodyPr>
              <a:lstStyle/>
              <a:p>
                <a:pPr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8" name="Rectangle 53"/>
              <p:cNvSpPr/>
              <p:nvPr/>
            </p:nvSpPr>
            <p:spPr>
              <a:xfrm>
                <a:off x="7911350" y="4776326"/>
                <a:ext cx="2804708" cy="215444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r>
                  <a: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6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8" name="Group 67"/>
            <p:cNvGrpSpPr/>
            <p:nvPr/>
          </p:nvGrpSpPr>
          <p:grpSpPr>
            <a:xfrm>
              <a:off x="435908" y="3295274"/>
              <a:ext cx="2088367" cy="790278"/>
              <a:chOff x="1572972" y="4776324"/>
              <a:chExt cx="2784489" cy="1053704"/>
            </a:xfrm>
          </p:grpSpPr>
          <p:sp>
            <p:nvSpPr>
              <p:cNvPr id="15" name="TextBox 60"/>
              <p:cNvSpPr txBox="1"/>
              <p:nvPr/>
            </p:nvSpPr>
            <p:spPr>
              <a:xfrm>
                <a:off x="1572972" y="4991768"/>
                <a:ext cx="2784489" cy="838260"/>
              </a:xfrm>
              <a:prstGeom prst="rect">
                <a:avLst/>
              </a:prstGeom>
              <a:noFill/>
            </p:spPr>
            <p:txBody>
              <a:bodyPr wrap="square" lIns="192000" tIns="0" rIns="192000" bIns="0">
                <a:normAutofit/>
              </a:bodyPr>
              <a:lstStyle/>
              <a:p>
                <a:pPr algn="r"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6" name="Rectangle 61"/>
              <p:cNvSpPr/>
              <p:nvPr/>
            </p:nvSpPr>
            <p:spPr>
              <a:xfrm>
                <a:off x="1572972" y="4776324"/>
                <a:ext cx="2784489" cy="215444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6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9" name="Group 68"/>
            <p:cNvGrpSpPr/>
            <p:nvPr/>
          </p:nvGrpSpPr>
          <p:grpSpPr>
            <a:xfrm>
              <a:off x="-56098" y="2332824"/>
              <a:ext cx="2088367" cy="790278"/>
              <a:chOff x="853613" y="3110434"/>
              <a:chExt cx="2784489" cy="1053704"/>
            </a:xfrm>
          </p:grpSpPr>
          <p:sp>
            <p:nvSpPr>
              <p:cNvPr id="13" name="TextBox 54"/>
              <p:cNvSpPr txBox="1"/>
              <p:nvPr/>
            </p:nvSpPr>
            <p:spPr>
              <a:xfrm>
                <a:off x="853613" y="3325878"/>
                <a:ext cx="2784489" cy="838260"/>
              </a:xfrm>
              <a:prstGeom prst="rect">
                <a:avLst/>
              </a:prstGeom>
              <a:noFill/>
            </p:spPr>
            <p:txBody>
              <a:bodyPr wrap="square" lIns="192000" tIns="0" rIns="192000" bIns="0">
                <a:normAutofit/>
              </a:bodyPr>
              <a:lstStyle/>
              <a:p>
                <a:pPr algn="r"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4" name="Rectangle 55"/>
              <p:cNvSpPr/>
              <p:nvPr/>
            </p:nvSpPr>
            <p:spPr>
              <a:xfrm>
                <a:off x="853613" y="3110434"/>
                <a:ext cx="2784489" cy="215444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6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7096567" y="2332824"/>
              <a:ext cx="2103531" cy="790278"/>
              <a:chOff x="8525825" y="3110432"/>
              <a:chExt cx="2804708" cy="1053704"/>
            </a:xfrm>
          </p:grpSpPr>
          <p:sp>
            <p:nvSpPr>
              <p:cNvPr id="11" name="TextBox 62"/>
              <p:cNvSpPr txBox="1"/>
              <p:nvPr/>
            </p:nvSpPr>
            <p:spPr>
              <a:xfrm>
                <a:off x="8525825" y="3325876"/>
                <a:ext cx="2804708" cy="838260"/>
              </a:xfrm>
              <a:prstGeom prst="rect">
                <a:avLst/>
              </a:prstGeom>
              <a:noFill/>
            </p:spPr>
            <p:txBody>
              <a:bodyPr wrap="square" lIns="192000" tIns="0" rIns="192000" bIns="0">
                <a:normAutofit/>
              </a:bodyPr>
              <a:lstStyle/>
              <a:p>
                <a:pPr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" name="Rectangle 63"/>
              <p:cNvSpPr/>
              <p:nvPr/>
            </p:nvSpPr>
            <p:spPr>
              <a:xfrm>
                <a:off x="8525825" y="3110432"/>
                <a:ext cx="2804708" cy="215444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r>
                  <a: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65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04360" y="1577554"/>
            <a:ext cx="402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8695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01. </a:t>
            </a:r>
            <a:r>
              <a:rPr lang="zh-CN" altLang="en-US" sz="4000" dirty="0">
                <a:solidFill>
                  <a:srgbClr val="18695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个人信息</a:t>
            </a:r>
            <a:endParaRPr lang="zh-CN" altLang="en-US" sz="4000" dirty="0">
              <a:solidFill>
                <a:srgbClr val="18695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45473" y="2579356"/>
            <a:ext cx="402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8695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02. </a:t>
            </a:r>
            <a:r>
              <a:rPr lang="zh-CN" altLang="en-US" sz="4000" dirty="0">
                <a:solidFill>
                  <a:srgbClr val="18695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教育经历</a:t>
            </a:r>
            <a:endParaRPr lang="zh-CN" altLang="en-US" sz="4000" dirty="0">
              <a:solidFill>
                <a:srgbClr val="18695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1709" y="3606626"/>
            <a:ext cx="402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8695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03. </a:t>
            </a:r>
            <a:r>
              <a:rPr lang="zh-CN" altLang="en-US" sz="4000" dirty="0">
                <a:solidFill>
                  <a:srgbClr val="18695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荣誉奖励</a:t>
            </a:r>
            <a:endParaRPr lang="zh-CN" altLang="en-US" sz="4000" dirty="0">
              <a:solidFill>
                <a:srgbClr val="18695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8572" y="4736869"/>
            <a:ext cx="402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8695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04. </a:t>
            </a:r>
            <a:r>
              <a:rPr lang="zh-CN" altLang="en-US" sz="4000" dirty="0">
                <a:solidFill>
                  <a:srgbClr val="18695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工作实践</a:t>
            </a:r>
            <a:endParaRPr lang="zh-CN" altLang="en-US" sz="4000" dirty="0">
              <a:solidFill>
                <a:srgbClr val="18695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83506" y="811933"/>
            <a:ext cx="1299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8695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目    录</a:t>
            </a:r>
            <a:endParaRPr lang="zh-CN" altLang="en-US" sz="7200" b="1" dirty="0">
              <a:solidFill>
                <a:srgbClr val="18695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3314" y="2767280"/>
            <a:ext cx="1938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80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04</a:t>
            </a:r>
            <a:endParaRPr lang="en-US" altLang="zh-CN" sz="80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2614" y="4237438"/>
            <a:ext cx="2870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工作实践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5800" y="4765895"/>
            <a:ext cx="543723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For our ever-lasting friendship, send sincere blessings and warm greetings to my friends whom I miss so much.</a:t>
            </a:r>
            <a:endParaRPr lang="zh-CN" altLang="en-US" sz="16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253085" y="1807323"/>
            <a:ext cx="3685833" cy="3684159"/>
            <a:chOff x="599351" y="2215578"/>
            <a:chExt cx="3266532" cy="3265048"/>
          </a:xfrm>
        </p:grpSpPr>
        <p:sp>
          <p:nvSpPr>
            <p:cNvPr id="45" name="Freeform: Shape 5"/>
            <p:cNvSpPr/>
            <p:nvPr/>
          </p:nvSpPr>
          <p:spPr bwMode="auto">
            <a:xfrm>
              <a:off x="599351" y="2215579"/>
              <a:ext cx="1948951" cy="1948951"/>
            </a:xfrm>
            <a:custGeom>
              <a:avLst/>
              <a:gdLst>
                <a:gd name="T0" fmla="*/ 1315 w 1315"/>
                <a:gd name="T1" fmla="*/ 657 h 1315"/>
                <a:gd name="T2" fmla="*/ 1204 w 1315"/>
                <a:gd name="T3" fmla="*/ 768 h 1315"/>
                <a:gd name="T4" fmla="*/ 1101 w 1315"/>
                <a:gd name="T5" fmla="*/ 665 h 1315"/>
                <a:gd name="T6" fmla="*/ 1111 w 1315"/>
                <a:gd name="T7" fmla="*/ 657 h 1315"/>
                <a:gd name="T8" fmla="*/ 1101 w 1315"/>
                <a:gd name="T9" fmla="*/ 650 h 1315"/>
                <a:gd name="T10" fmla="*/ 1000 w 1315"/>
                <a:gd name="T11" fmla="*/ 547 h 1315"/>
                <a:gd name="T12" fmla="*/ 658 w 1315"/>
                <a:gd name="T13" fmla="*/ 205 h 1315"/>
                <a:gd name="T14" fmla="*/ 205 w 1315"/>
                <a:gd name="T15" fmla="*/ 657 h 1315"/>
                <a:gd name="T16" fmla="*/ 547 w 1315"/>
                <a:gd name="T17" fmla="*/ 999 h 1315"/>
                <a:gd name="T18" fmla="*/ 446 w 1315"/>
                <a:gd name="T19" fmla="*/ 1103 h 1315"/>
                <a:gd name="T20" fmla="*/ 0 w 1315"/>
                <a:gd name="T21" fmla="*/ 657 h 1315"/>
                <a:gd name="T22" fmla="*/ 658 w 1315"/>
                <a:gd name="T23" fmla="*/ 0 h 1315"/>
                <a:gd name="T24" fmla="*/ 1101 w 1315"/>
                <a:gd name="T25" fmla="*/ 445 h 1315"/>
                <a:gd name="T26" fmla="*/ 1204 w 1315"/>
                <a:gd name="T27" fmla="*/ 547 h 1315"/>
                <a:gd name="T28" fmla="*/ 1315 w 1315"/>
                <a:gd name="T29" fmla="*/ 657 h 1315"/>
                <a:gd name="T30" fmla="*/ 769 w 1315"/>
                <a:gd name="T31" fmla="*/ 999 h 1315"/>
                <a:gd name="T32" fmla="*/ 665 w 1315"/>
                <a:gd name="T33" fmla="*/ 1103 h 1315"/>
                <a:gd name="T34" fmla="*/ 658 w 1315"/>
                <a:gd name="T35" fmla="*/ 1110 h 1315"/>
                <a:gd name="T36" fmla="*/ 650 w 1315"/>
                <a:gd name="T37" fmla="*/ 1103 h 1315"/>
                <a:gd name="T38" fmla="*/ 547 w 1315"/>
                <a:gd name="T39" fmla="*/ 1204 h 1315"/>
                <a:gd name="T40" fmla="*/ 658 w 1315"/>
                <a:gd name="T41" fmla="*/ 1315 h 1315"/>
                <a:gd name="T42" fmla="*/ 769 w 1315"/>
                <a:gd name="T43" fmla="*/ 1204 h 1315"/>
                <a:gd name="T44" fmla="*/ 870 w 1315"/>
                <a:gd name="T45" fmla="*/ 1103 h 1315"/>
                <a:gd name="T46" fmla="*/ 1101 w 1315"/>
                <a:gd name="T47" fmla="*/ 869 h 1315"/>
                <a:gd name="T48" fmla="*/ 1000 w 1315"/>
                <a:gd name="T49" fmla="*/ 768 h 1315"/>
                <a:gd name="T50" fmla="*/ 769 w 1315"/>
                <a:gd name="T51" fmla="*/ 999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5" h="1315">
                  <a:moveTo>
                    <a:pt x="1315" y="657"/>
                  </a:moveTo>
                  <a:lnTo>
                    <a:pt x="1204" y="768"/>
                  </a:lnTo>
                  <a:lnTo>
                    <a:pt x="1101" y="665"/>
                  </a:lnTo>
                  <a:lnTo>
                    <a:pt x="1111" y="657"/>
                  </a:lnTo>
                  <a:lnTo>
                    <a:pt x="1101" y="650"/>
                  </a:lnTo>
                  <a:lnTo>
                    <a:pt x="1000" y="547"/>
                  </a:lnTo>
                  <a:lnTo>
                    <a:pt x="658" y="205"/>
                  </a:lnTo>
                  <a:lnTo>
                    <a:pt x="205" y="657"/>
                  </a:lnTo>
                  <a:lnTo>
                    <a:pt x="547" y="999"/>
                  </a:lnTo>
                  <a:lnTo>
                    <a:pt x="446" y="1103"/>
                  </a:lnTo>
                  <a:lnTo>
                    <a:pt x="0" y="657"/>
                  </a:lnTo>
                  <a:lnTo>
                    <a:pt x="658" y="0"/>
                  </a:lnTo>
                  <a:lnTo>
                    <a:pt x="1101" y="445"/>
                  </a:lnTo>
                  <a:lnTo>
                    <a:pt x="1204" y="547"/>
                  </a:lnTo>
                  <a:lnTo>
                    <a:pt x="1315" y="657"/>
                  </a:lnTo>
                  <a:close/>
                  <a:moveTo>
                    <a:pt x="769" y="999"/>
                  </a:moveTo>
                  <a:lnTo>
                    <a:pt x="665" y="1103"/>
                  </a:lnTo>
                  <a:lnTo>
                    <a:pt x="658" y="1110"/>
                  </a:lnTo>
                  <a:lnTo>
                    <a:pt x="650" y="1103"/>
                  </a:lnTo>
                  <a:lnTo>
                    <a:pt x="547" y="1204"/>
                  </a:lnTo>
                  <a:lnTo>
                    <a:pt x="658" y="1315"/>
                  </a:lnTo>
                  <a:lnTo>
                    <a:pt x="769" y="1204"/>
                  </a:lnTo>
                  <a:lnTo>
                    <a:pt x="870" y="1103"/>
                  </a:lnTo>
                  <a:lnTo>
                    <a:pt x="1101" y="869"/>
                  </a:lnTo>
                  <a:lnTo>
                    <a:pt x="1000" y="768"/>
                  </a:lnTo>
                  <a:lnTo>
                    <a:pt x="769" y="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6" name="Freeform: Shape 6"/>
            <p:cNvSpPr/>
            <p:nvPr/>
          </p:nvSpPr>
          <p:spPr bwMode="auto">
            <a:xfrm>
              <a:off x="1916931" y="2215578"/>
              <a:ext cx="1948951" cy="1948950"/>
            </a:xfrm>
            <a:custGeom>
              <a:avLst/>
              <a:gdLst>
                <a:gd name="T0" fmla="*/ 546 w 1315"/>
                <a:gd name="T1" fmla="*/ 999 h 1315"/>
                <a:gd name="T2" fmla="*/ 445 w 1315"/>
                <a:gd name="T3" fmla="*/ 1103 h 1315"/>
                <a:gd name="T4" fmla="*/ 212 w 1315"/>
                <a:gd name="T5" fmla="*/ 869 h 1315"/>
                <a:gd name="T6" fmla="*/ 111 w 1315"/>
                <a:gd name="T7" fmla="*/ 768 h 1315"/>
                <a:gd name="T8" fmla="*/ 0 w 1315"/>
                <a:gd name="T9" fmla="*/ 657 h 1315"/>
                <a:gd name="T10" fmla="*/ 111 w 1315"/>
                <a:gd name="T11" fmla="*/ 547 h 1315"/>
                <a:gd name="T12" fmla="*/ 212 w 1315"/>
                <a:gd name="T13" fmla="*/ 650 h 1315"/>
                <a:gd name="T14" fmla="*/ 204 w 1315"/>
                <a:gd name="T15" fmla="*/ 657 h 1315"/>
                <a:gd name="T16" fmla="*/ 212 w 1315"/>
                <a:gd name="T17" fmla="*/ 665 h 1315"/>
                <a:gd name="T18" fmla="*/ 315 w 1315"/>
                <a:gd name="T19" fmla="*/ 768 h 1315"/>
                <a:gd name="T20" fmla="*/ 546 w 1315"/>
                <a:gd name="T21" fmla="*/ 999 h 1315"/>
                <a:gd name="T22" fmla="*/ 657 w 1315"/>
                <a:gd name="T23" fmla="*/ 0 h 1315"/>
                <a:gd name="T24" fmla="*/ 212 w 1315"/>
                <a:gd name="T25" fmla="*/ 445 h 1315"/>
                <a:gd name="T26" fmla="*/ 315 w 1315"/>
                <a:gd name="T27" fmla="*/ 547 h 1315"/>
                <a:gd name="T28" fmla="*/ 657 w 1315"/>
                <a:gd name="T29" fmla="*/ 205 h 1315"/>
                <a:gd name="T30" fmla="*/ 1110 w 1315"/>
                <a:gd name="T31" fmla="*/ 657 h 1315"/>
                <a:gd name="T32" fmla="*/ 768 w 1315"/>
                <a:gd name="T33" fmla="*/ 999 h 1315"/>
                <a:gd name="T34" fmla="*/ 665 w 1315"/>
                <a:gd name="T35" fmla="*/ 1103 h 1315"/>
                <a:gd name="T36" fmla="*/ 657 w 1315"/>
                <a:gd name="T37" fmla="*/ 1110 h 1315"/>
                <a:gd name="T38" fmla="*/ 650 w 1315"/>
                <a:gd name="T39" fmla="*/ 1103 h 1315"/>
                <a:gd name="T40" fmla="*/ 546 w 1315"/>
                <a:gd name="T41" fmla="*/ 1204 h 1315"/>
                <a:gd name="T42" fmla="*/ 657 w 1315"/>
                <a:gd name="T43" fmla="*/ 1315 h 1315"/>
                <a:gd name="T44" fmla="*/ 768 w 1315"/>
                <a:gd name="T45" fmla="*/ 1204 h 1315"/>
                <a:gd name="T46" fmla="*/ 869 w 1315"/>
                <a:gd name="T47" fmla="*/ 1103 h 1315"/>
                <a:gd name="T48" fmla="*/ 1315 w 1315"/>
                <a:gd name="T49" fmla="*/ 657 h 1315"/>
                <a:gd name="T50" fmla="*/ 657 w 1315"/>
                <a:gd name="T51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5" h="1315">
                  <a:moveTo>
                    <a:pt x="546" y="999"/>
                  </a:moveTo>
                  <a:lnTo>
                    <a:pt x="445" y="1103"/>
                  </a:lnTo>
                  <a:lnTo>
                    <a:pt x="212" y="869"/>
                  </a:lnTo>
                  <a:lnTo>
                    <a:pt x="111" y="768"/>
                  </a:lnTo>
                  <a:lnTo>
                    <a:pt x="0" y="657"/>
                  </a:lnTo>
                  <a:lnTo>
                    <a:pt x="111" y="547"/>
                  </a:lnTo>
                  <a:lnTo>
                    <a:pt x="212" y="650"/>
                  </a:lnTo>
                  <a:lnTo>
                    <a:pt x="204" y="657"/>
                  </a:lnTo>
                  <a:lnTo>
                    <a:pt x="212" y="665"/>
                  </a:lnTo>
                  <a:lnTo>
                    <a:pt x="315" y="768"/>
                  </a:lnTo>
                  <a:lnTo>
                    <a:pt x="546" y="999"/>
                  </a:lnTo>
                  <a:close/>
                  <a:moveTo>
                    <a:pt x="657" y="0"/>
                  </a:moveTo>
                  <a:lnTo>
                    <a:pt x="212" y="445"/>
                  </a:lnTo>
                  <a:lnTo>
                    <a:pt x="315" y="547"/>
                  </a:lnTo>
                  <a:lnTo>
                    <a:pt x="657" y="205"/>
                  </a:lnTo>
                  <a:lnTo>
                    <a:pt x="1110" y="657"/>
                  </a:lnTo>
                  <a:lnTo>
                    <a:pt x="768" y="999"/>
                  </a:lnTo>
                  <a:lnTo>
                    <a:pt x="665" y="1103"/>
                  </a:lnTo>
                  <a:lnTo>
                    <a:pt x="657" y="1110"/>
                  </a:lnTo>
                  <a:lnTo>
                    <a:pt x="650" y="1103"/>
                  </a:lnTo>
                  <a:lnTo>
                    <a:pt x="546" y="1204"/>
                  </a:lnTo>
                  <a:lnTo>
                    <a:pt x="657" y="1315"/>
                  </a:lnTo>
                  <a:lnTo>
                    <a:pt x="768" y="1204"/>
                  </a:lnTo>
                  <a:lnTo>
                    <a:pt x="869" y="1103"/>
                  </a:lnTo>
                  <a:lnTo>
                    <a:pt x="1315" y="65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7" name="Freeform: Shape 7"/>
            <p:cNvSpPr/>
            <p:nvPr/>
          </p:nvSpPr>
          <p:spPr bwMode="auto">
            <a:xfrm>
              <a:off x="1916932" y="3533156"/>
              <a:ext cx="1948951" cy="1947468"/>
            </a:xfrm>
            <a:custGeom>
              <a:avLst/>
              <a:gdLst>
                <a:gd name="T0" fmla="*/ 315 w 1315"/>
                <a:gd name="T1" fmla="*/ 546 h 1314"/>
                <a:gd name="T2" fmla="*/ 212 w 1315"/>
                <a:gd name="T3" fmla="*/ 445 h 1314"/>
                <a:gd name="T4" fmla="*/ 445 w 1315"/>
                <a:gd name="T5" fmla="*/ 214 h 1314"/>
                <a:gd name="T6" fmla="*/ 546 w 1315"/>
                <a:gd name="T7" fmla="*/ 110 h 1314"/>
                <a:gd name="T8" fmla="*/ 657 w 1315"/>
                <a:gd name="T9" fmla="*/ 0 h 1314"/>
                <a:gd name="T10" fmla="*/ 768 w 1315"/>
                <a:gd name="T11" fmla="*/ 110 h 1314"/>
                <a:gd name="T12" fmla="*/ 665 w 1315"/>
                <a:gd name="T13" fmla="*/ 214 h 1314"/>
                <a:gd name="T14" fmla="*/ 657 w 1315"/>
                <a:gd name="T15" fmla="*/ 204 h 1314"/>
                <a:gd name="T16" fmla="*/ 650 w 1315"/>
                <a:gd name="T17" fmla="*/ 214 h 1314"/>
                <a:gd name="T18" fmla="*/ 546 w 1315"/>
                <a:gd name="T19" fmla="*/ 315 h 1314"/>
                <a:gd name="T20" fmla="*/ 315 w 1315"/>
                <a:gd name="T21" fmla="*/ 546 h 1314"/>
                <a:gd name="T22" fmla="*/ 869 w 1315"/>
                <a:gd name="T23" fmla="*/ 214 h 1314"/>
                <a:gd name="T24" fmla="*/ 768 w 1315"/>
                <a:gd name="T25" fmla="*/ 315 h 1314"/>
                <a:gd name="T26" fmla="*/ 1110 w 1315"/>
                <a:gd name="T27" fmla="*/ 657 h 1314"/>
                <a:gd name="T28" fmla="*/ 657 w 1315"/>
                <a:gd name="T29" fmla="*/ 1109 h 1314"/>
                <a:gd name="T30" fmla="*/ 315 w 1315"/>
                <a:gd name="T31" fmla="*/ 767 h 1314"/>
                <a:gd name="T32" fmla="*/ 212 w 1315"/>
                <a:gd name="T33" fmla="*/ 664 h 1314"/>
                <a:gd name="T34" fmla="*/ 204 w 1315"/>
                <a:gd name="T35" fmla="*/ 657 h 1314"/>
                <a:gd name="T36" fmla="*/ 212 w 1315"/>
                <a:gd name="T37" fmla="*/ 649 h 1314"/>
                <a:gd name="T38" fmla="*/ 111 w 1315"/>
                <a:gd name="T39" fmla="*/ 546 h 1314"/>
                <a:gd name="T40" fmla="*/ 0 w 1315"/>
                <a:gd name="T41" fmla="*/ 657 h 1314"/>
                <a:gd name="T42" fmla="*/ 111 w 1315"/>
                <a:gd name="T43" fmla="*/ 767 h 1314"/>
                <a:gd name="T44" fmla="*/ 212 w 1315"/>
                <a:gd name="T45" fmla="*/ 869 h 1314"/>
                <a:gd name="T46" fmla="*/ 657 w 1315"/>
                <a:gd name="T47" fmla="*/ 1314 h 1314"/>
                <a:gd name="T48" fmla="*/ 1315 w 1315"/>
                <a:gd name="T49" fmla="*/ 657 h 1314"/>
                <a:gd name="T50" fmla="*/ 869 w 1315"/>
                <a:gd name="T51" fmla="*/ 214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5" h="1314">
                  <a:moveTo>
                    <a:pt x="315" y="546"/>
                  </a:moveTo>
                  <a:lnTo>
                    <a:pt x="212" y="445"/>
                  </a:lnTo>
                  <a:lnTo>
                    <a:pt x="445" y="214"/>
                  </a:lnTo>
                  <a:lnTo>
                    <a:pt x="546" y="110"/>
                  </a:lnTo>
                  <a:lnTo>
                    <a:pt x="657" y="0"/>
                  </a:lnTo>
                  <a:lnTo>
                    <a:pt x="768" y="110"/>
                  </a:lnTo>
                  <a:lnTo>
                    <a:pt x="665" y="214"/>
                  </a:lnTo>
                  <a:lnTo>
                    <a:pt x="657" y="204"/>
                  </a:lnTo>
                  <a:lnTo>
                    <a:pt x="650" y="214"/>
                  </a:lnTo>
                  <a:lnTo>
                    <a:pt x="546" y="315"/>
                  </a:lnTo>
                  <a:lnTo>
                    <a:pt x="315" y="546"/>
                  </a:lnTo>
                  <a:close/>
                  <a:moveTo>
                    <a:pt x="869" y="214"/>
                  </a:moveTo>
                  <a:lnTo>
                    <a:pt x="768" y="315"/>
                  </a:lnTo>
                  <a:lnTo>
                    <a:pt x="1110" y="657"/>
                  </a:lnTo>
                  <a:lnTo>
                    <a:pt x="657" y="1109"/>
                  </a:lnTo>
                  <a:lnTo>
                    <a:pt x="315" y="767"/>
                  </a:lnTo>
                  <a:lnTo>
                    <a:pt x="212" y="664"/>
                  </a:lnTo>
                  <a:lnTo>
                    <a:pt x="204" y="657"/>
                  </a:lnTo>
                  <a:lnTo>
                    <a:pt x="212" y="649"/>
                  </a:lnTo>
                  <a:lnTo>
                    <a:pt x="111" y="546"/>
                  </a:lnTo>
                  <a:lnTo>
                    <a:pt x="0" y="657"/>
                  </a:lnTo>
                  <a:lnTo>
                    <a:pt x="111" y="767"/>
                  </a:lnTo>
                  <a:lnTo>
                    <a:pt x="212" y="869"/>
                  </a:lnTo>
                  <a:lnTo>
                    <a:pt x="657" y="1314"/>
                  </a:lnTo>
                  <a:lnTo>
                    <a:pt x="1315" y="657"/>
                  </a:lnTo>
                  <a:lnTo>
                    <a:pt x="869" y="2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8" name="Freeform: Shape 8"/>
            <p:cNvSpPr/>
            <p:nvPr/>
          </p:nvSpPr>
          <p:spPr bwMode="auto">
            <a:xfrm>
              <a:off x="599351" y="3533158"/>
              <a:ext cx="1948951" cy="1947468"/>
            </a:xfrm>
            <a:custGeom>
              <a:avLst/>
              <a:gdLst>
                <a:gd name="T0" fmla="*/ 1315 w 1315"/>
                <a:gd name="T1" fmla="*/ 657 h 1314"/>
                <a:gd name="T2" fmla="*/ 1204 w 1315"/>
                <a:gd name="T3" fmla="*/ 767 h 1314"/>
                <a:gd name="T4" fmla="*/ 1101 w 1315"/>
                <a:gd name="T5" fmla="*/ 664 h 1314"/>
                <a:gd name="T6" fmla="*/ 1111 w 1315"/>
                <a:gd name="T7" fmla="*/ 657 h 1314"/>
                <a:gd name="T8" fmla="*/ 1101 w 1315"/>
                <a:gd name="T9" fmla="*/ 649 h 1314"/>
                <a:gd name="T10" fmla="*/ 1000 w 1315"/>
                <a:gd name="T11" fmla="*/ 546 h 1314"/>
                <a:gd name="T12" fmla="*/ 769 w 1315"/>
                <a:gd name="T13" fmla="*/ 315 h 1314"/>
                <a:gd name="T14" fmla="*/ 870 w 1315"/>
                <a:gd name="T15" fmla="*/ 214 h 1314"/>
                <a:gd name="T16" fmla="*/ 1101 w 1315"/>
                <a:gd name="T17" fmla="*/ 445 h 1314"/>
                <a:gd name="T18" fmla="*/ 1204 w 1315"/>
                <a:gd name="T19" fmla="*/ 546 h 1314"/>
                <a:gd name="T20" fmla="*/ 1315 w 1315"/>
                <a:gd name="T21" fmla="*/ 657 h 1314"/>
                <a:gd name="T22" fmla="*/ 658 w 1315"/>
                <a:gd name="T23" fmla="*/ 1109 h 1314"/>
                <a:gd name="T24" fmla="*/ 205 w 1315"/>
                <a:gd name="T25" fmla="*/ 657 h 1314"/>
                <a:gd name="T26" fmla="*/ 547 w 1315"/>
                <a:gd name="T27" fmla="*/ 315 h 1314"/>
                <a:gd name="T28" fmla="*/ 650 w 1315"/>
                <a:gd name="T29" fmla="*/ 214 h 1314"/>
                <a:gd name="T30" fmla="*/ 658 w 1315"/>
                <a:gd name="T31" fmla="*/ 204 h 1314"/>
                <a:gd name="T32" fmla="*/ 665 w 1315"/>
                <a:gd name="T33" fmla="*/ 214 h 1314"/>
                <a:gd name="T34" fmla="*/ 769 w 1315"/>
                <a:gd name="T35" fmla="*/ 110 h 1314"/>
                <a:gd name="T36" fmla="*/ 658 w 1315"/>
                <a:gd name="T37" fmla="*/ 0 h 1314"/>
                <a:gd name="T38" fmla="*/ 547 w 1315"/>
                <a:gd name="T39" fmla="*/ 110 h 1314"/>
                <a:gd name="T40" fmla="*/ 446 w 1315"/>
                <a:gd name="T41" fmla="*/ 214 h 1314"/>
                <a:gd name="T42" fmla="*/ 0 w 1315"/>
                <a:gd name="T43" fmla="*/ 657 h 1314"/>
                <a:gd name="T44" fmla="*/ 658 w 1315"/>
                <a:gd name="T45" fmla="*/ 1314 h 1314"/>
                <a:gd name="T46" fmla="*/ 1101 w 1315"/>
                <a:gd name="T47" fmla="*/ 869 h 1314"/>
                <a:gd name="T48" fmla="*/ 1000 w 1315"/>
                <a:gd name="T49" fmla="*/ 767 h 1314"/>
                <a:gd name="T50" fmla="*/ 658 w 1315"/>
                <a:gd name="T51" fmla="*/ 1109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5" h="1314">
                  <a:moveTo>
                    <a:pt x="1315" y="657"/>
                  </a:moveTo>
                  <a:lnTo>
                    <a:pt x="1204" y="767"/>
                  </a:lnTo>
                  <a:lnTo>
                    <a:pt x="1101" y="664"/>
                  </a:lnTo>
                  <a:lnTo>
                    <a:pt x="1111" y="657"/>
                  </a:lnTo>
                  <a:lnTo>
                    <a:pt x="1101" y="649"/>
                  </a:lnTo>
                  <a:lnTo>
                    <a:pt x="1000" y="546"/>
                  </a:lnTo>
                  <a:lnTo>
                    <a:pt x="769" y="315"/>
                  </a:lnTo>
                  <a:lnTo>
                    <a:pt x="870" y="214"/>
                  </a:lnTo>
                  <a:lnTo>
                    <a:pt x="1101" y="445"/>
                  </a:lnTo>
                  <a:lnTo>
                    <a:pt x="1204" y="546"/>
                  </a:lnTo>
                  <a:lnTo>
                    <a:pt x="1315" y="657"/>
                  </a:lnTo>
                  <a:close/>
                  <a:moveTo>
                    <a:pt x="658" y="1109"/>
                  </a:moveTo>
                  <a:lnTo>
                    <a:pt x="205" y="657"/>
                  </a:lnTo>
                  <a:lnTo>
                    <a:pt x="547" y="315"/>
                  </a:lnTo>
                  <a:lnTo>
                    <a:pt x="650" y="214"/>
                  </a:lnTo>
                  <a:lnTo>
                    <a:pt x="658" y="204"/>
                  </a:lnTo>
                  <a:lnTo>
                    <a:pt x="665" y="214"/>
                  </a:lnTo>
                  <a:lnTo>
                    <a:pt x="769" y="110"/>
                  </a:lnTo>
                  <a:lnTo>
                    <a:pt x="658" y="0"/>
                  </a:lnTo>
                  <a:lnTo>
                    <a:pt x="547" y="110"/>
                  </a:lnTo>
                  <a:lnTo>
                    <a:pt x="446" y="214"/>
                  </a:lnTo>
                  <a:lnTo>
                    <a:pt x="0" y="657"/>
                  </a:lnTo>
                  <a:lnTo>
                    <a:pt x="658" y="1314"/>
                  </a:lnTo>
                  <a:lnTo>
                    <a:pt x="1101" y="869"/>
                  </a:lnTo>
                  <a:lnTo>
                    <a:pt x="1000" y="767"/>
                  </a:lnTo>
                  <a:lnTo>
                    <a:pt x="658" y="11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8418754" y="1614901"/>
            <a:ext cx="2213319" cy="4069003"/>
            <a:chOff x="8082800" y="1603669"/>
            <a:chExt cx="2213318" cy="4069003"/>
          </a:xfrm>
        </p:grpSpPr>
        <p:sp>
          <p:nvSpPr>
            <p:cNvPr id="31" name="Flowchart: Connector 19"/>
            <p:cNvSpPr/>
            <p:nvPr/>
          </p:nvSpPr>
          <p:spPr>
            <a:xfrm>
              <a:off x="8873356" y="1603669"/>
              <a:ext cx="673069" cy="673069"/>
            </a:xfrm>
            <a:prstGeom prst="flowChartConnector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Flowchart: Connector 20"/>
            <p:cNvSpPr/>
            <p:nvPr/>
          </p:nvSpPr>
          <p:spPr>
            <a:xfrm>
              <a:off x="8852924" y="3863028"/>
              <a:ext cx="673069" cy="673069"/>
            </a:xfrm>
            <a:prstGeom prst="flowChartConnector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33" name="Group 36"/>
            <p:cNvGrpSpPr/>
            <p:nvPr/>
          </p:nvGrpSpPr>
          <p:grpSpPr>
            <a:xfrm>
              <a:off x="8996535" y="1747954"/>
              <a:ext cx="385847" cy="374111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43" name="Freeform: Shape 37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4" name="Freeform: Shape 38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34" name="Group 39"/>
            <p:cNvGrpSpPr/>
            <p:nvPr/>
          </p:nvGrpSpPr>
          <p:grpSpPr>
            <a:xfrm>
              <a:off x="8976307" y="4020914"/>
              <a:ext cx="449123" cy="376096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41" name="Freeform: Shape 40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35" name="Group 43"/>
            <p:cNvGrpSpPr/>
            <p:nvPr/>
          </p:nvGrpSpPr>
          <p:grpSpPr>
            <a:xfrm>
              <a:off x="8082800" y="2302009"/>
              <a:ext cx="2213318" cy="1136575"/>
              <a:chOff x="6108435" y="2302009"/>
              <a:chExt cx="1678651" cy="1136575"/>
            </a:xfrm>
          </p:grpSpPr>
          <p:sp>
            <p:nvSpPr>
              <p:cNvPr id="39" name="Rectangle 44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0" name="TextBox 45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>
                <a:no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00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36" name="Group 46"/>
            <p:cNvGrpSpPr/>
            <p:nvPr/>
          </p:nvGrpSpPr>
          <p:grpSpPr>
            <a:xfrm>
              <a:off x="8082800" y="4536097"/>
              <a:ext cx="2213318" cy="1136575"/>
              <a:chOff x="6108435" y="2302009"/>
              <a:chExt cx="1678651" cy="1136575"/>
            </a:xfrm>
          </p:grpSpPr>
          <p:sp>
            <p:nvSpPr>
              <p:cNvPr id="37" name="Rectangle 47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8" name="TextBox 48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>
                <a:no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00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6" name="Group 2"/>
          <p:cNvGrpSpPr/>
          <p:nvPr/>
        </p:nvGrpSpPr>
        <p:grpSpPr>
          <a:xfrm>
            <a:off x="1559931" y="1616305"/>
            <a:ext cx="2213319" cy="4066195"/>
            <a:chOff x="1223978" y="1628940"/>
            <a:chExt cx="2213318" cy="4066195"/>
          </a:xfrm>
        </p:grpSpPr>
        <p:grpSp>
          <p:nvGrpSpPr>
            <p:cNvPr id="7" name="Group 1"/>
            <p:cNvGrpSpPr/>
            <p:nvPr/>
          </p:nvGrpSpPr>
          <p:grpSpPr>
            <a:xfrm>
              <a:off x="1223978" y="2302009"/>
              <a:ext cx="2213318" cy="1136575"/>
              <a:chOff x="6108435" y="2302009"/>
              <a:chExt cx="1678651" cy="1136575"/>
            </a:xfrm>
          </p:grpSpPr>
          <p:sp>
            <p:nvSpPr>
              <p:cNvPr id="29" name="Rectangle 13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>
                <a:no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00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8" name="Flowchart: Connector 17"/>
            <p:cNvSpPr/>
            <p:nvPr/>
          </p:nvSpPr>
          <p:spPr>
            <a:xfrm>
              <a:off x="1994102" y="1628940"/>
              <a:ext cx="673069" cy="673069"/>
            </a:xfrm>
            <a:prstGeom prst="flowChart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Flowchart: Connector 18"/>
            <p:cNvSpPr/>
            <p:nvPr/>
          </p:nvSpPr>
          <p:spPr>
            <a:xfrm>
              <a:off x="1994102" y="3885491"/>
              <a:ext cx="673069" cy="673069"/>
            </a:xfrm>
            <a:prstGeom prst="flowChartConnector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0" name="Group 21"/>
            <p:cNvGrpSpPr/>
            <p:nvPr/>
          </p:nvGrpSpPr>
          <p:grpSpPr>
            <a:xfrm>
              <a:off x="2183780" y="1801462"/>
              <a:ext cx="334960" cy="337098"/>
              <a:chOff x="3886200" y="3605213"/>
              <a:chExt cx="1243013" cy="1250950"/>
            </a:xfrm>
            <a:solidFill>
              <a:schemeClr val="bg1"/>
            </a:solidFill>
          </p:grpSpPr>
          <p:sp>
            <p:nvSpPr>
              <p:cNvPr id="15" name="Freeform: Shape 22"/>
              <p:cNvSpPr/>
              <p:nvPr/>
            </p:nvSpPr>
            <p:spPr bwMode="auto">
              <a:xfrm>
                <a:off x="4732338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5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5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6" name="Freeform: Shape 23"/>
              <p:cNvSpPr/>
              <p:nvPr/>
            </p:nvSpPr>
            <p:spPr bwMode="auto">
              <a:xfrm>
                <a:off x="3886200" y="3751263"/>
                <a:ext cx="1243013" cy="1104900"/>
              </a:xfrm>
              <a:custGeom>
                <a:avLst/>
                <a:gdLst>
                  <a:gd name="T0" fmla="*/ 329 w 329"/>
                  <a:gd name="T1" fmla="*/ 1 h 294"/>
                  <a:gd name="T2" fmla="*/ 282 w 329"/>
                  <a:gd name="T3" fmla="*/ 1 h 294"/>
                  <a:gd name="T4" fmla="*/ 282 w 329"/>
                  <a:gd name="T5" fmla="*/ 13 h 294"/>
                  <a:gd name="T6" fmla="*/ 247 w 329"/>
                  <a:gd name="T7" fmla="*/ 48 h 294"/>
                  <a:gd name="T8" fmla="*/ 212 w 329"/>
                  <a:gd name="T9" fmla="*/ 13 h 294"/>
                  <a:gd name="T10" fmla="*/ 212 w 329"/>
                  <a:gd name="T11" fmla="*/ 1 h 294"/>
                  <a:gd name="T12" fmla="*/ 118 w 329"/>
                  <a:gd name="T13" fmla="*/ 1 h 294"/>
                  <a:gd name="T14" fmla="*/ 118 w 329"/>
                  <a:gd name="T15" fmla="*/ 13 h 294"/>
                  <a:gd name="T16" fmla="*/ 83 w 329"/>
                  <a:gd name="T17" fmla="*/ 48 h 294"/>
                  <a:gd name="T18" fmla="*/ 47 w 329"/>
                  <a:gd name="T19" fmla="*/ 13 h 294"/>
                  <a:gd name="T20" fmla="*/ 47 w 329"/>
                  <a:gd name="T21" fmla="*/ 1 h 294"/>
                  <a:gd name="T22" fmla="*/ 0 w 329"/>
                  <a:gd name="T23" fmla="*/ 0 h 294"/>
                  <a:gd name="T24" fmla="*/ 0 w 329"/>
                  <a:gd name="T25" fmla="*/ 294 h 294"/>
                  <a:gd name="T26" fmla="*/ 24 w 329"/>
                  <a:gd name="T27" fmla="*/ 294 h 294"/>
                  <a:gd name="T28" fmla="*/ 306 w 329"/>
                  <a:gd name="T29" fmla="*/ 294 h 294"/>
                  <a:gd name="T30" fmla="*/ 329 w 329"/>
                  <a:gd name="T31" fmla="*/ 294 h 294"/>
                  <a:gd name="T32" fmla="*/ 329 w 329"/>
                  <a:gd name="T33" fmla="*/ 1 h 294"/>
                  <a:gd name="T34" fmla="*/ 306 w 329"/>
                  <a:gd name="T35" fmla="*/ 271 h 294"/>
                  <a:gd name="T36" fmla="*/ 24 w 329"/>
                  <a:gd name="T37" fmla="*/ 271 h 294"/>
                  <a:gd name="T38" fmla="*/ 24 w 329"/>
                  <a:gd name="T39" fmla="*/ 83 h 294"/>
                  <a:gd name="T40" fmla="*/ 306 w 329"/>
                  <a:gd name="T41" fmla="*/ 83 h 294"/>
                  <a:gd name="T42" fmla="*/ 306 w 329"/>
                  <a:gd name="T43" fmla="*/ 27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9" h="294">
                    <a:moveTo>
                      <a:pt x="329" y="1"/>
                    </a:moveTo>
                    <a:cubicBezTo>
                      <a:pt x="282" y="1"/>
                      <a:pt x="282" y="1"/>
                      <a:pt x="282" y="1"/>
                    </a:cubicBezTo>
                    <a:cubicBezTo>
                      <a:pt x="282" y="13"/>
                      <a:pt x="282" y="13"/>
                      <a:pt x="282" y="13"/>
                    </a:cubicBezTo>
                    <a:cubicBezTo>
                      <a:pt x="282" y="32"/>
                      <a:pt x="266" y="48"/>
                      <a:pt x="247" y="48"/>
                    </a:cubicBezTo>
                    <a:cubicBezTo>
                      <a:pt x="228" y="48"/>
                      <a:pt x="212" y="32"/>
                      <a:pt x="212" y="13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8" y="32"/>
                      <a:pt x="102" y="48"/>
                      <a:pt x="83" y="48"/>
                    </a:cubicBezTo>
                    <a:cubicBezTo>
                      <a:pt x="63" y="48"/>
                      <a:pt x="47" y="32"/>
                      <a:pt x="47" y="1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4" y="294"/>
                      <a:pt x="24" y="294"/>
                      <a:pt x="24" y="294"/>
                    </a:cubicBezTo>
                    <a:cubicBezTo>
                      <a:pt x="306" y="294"/>
                      <a:pt x="306" y="294"/>
                      <a:pt x="306" y="294"/>
                    </a:cubicBezTo>
                    <a:cubicBezTo>
                      <a:pt x="329" y="294"/>
                      <a:pt x="329" y="294"/>
                      <a:pt x="329" y="294"/>
                    </a:cubicBezTo>
                    <a:lnTo>
                      <a:pt x="329" y="1"/>
                    </a:lnTo>
                    <a:close/>
                    <a:moveTo>
                      <a:pt x="306" y="271"/>
                    </a:moveTo>
                    <a:cubicBezTo>
                      <a:pt x="24" y="271"/>
                      <a:pt x="24" y="271"/>
                      <a:pt x="24" y="271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306" y="83"/>
                      <a:pt x="306" y="83"/>
                      <a:pt x="306" y="83"/>
                    </a:cubicBezTo>
                    <a:lnTo>
                      <a:pt x="306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7" name="Freeform: Shape 24"/>
              <p:cNvSpPr/>
              <p:nvPr/>
            </p:nvSpPr>
            <p:spPr bwMode="auto">
              <a:xfrm>
                <a:off x="4108450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6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8" name="Rectangle 25"/>
              <p:cNvSpPr/>
              <p:nvPr/>
            </p:nvSpPr>
            <p:spPr bwMode="auto">
              <a:xfrm>
                <a:off x="4332288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" name="Rectangle 26"/>
              <p:cNvSpPr/>
              <p:nvPr/>
            </p:nvSpPr>
            <p:spPr bwMode="auto">
              <a:xfrm>
                <a:off x="4559300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0" name="Rectangle 27"/>
              <p:cNvSpPr/>
              <p:nvPr/>
            </p:nvSpPr>
            <p:spPr bwMode="auto">
              <a:xfrm>
                <a:off x="4767263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Rectangle 28"/>
              <p:cNvSpPr/>
              <p:nvPr/>
            </p:nvSpPr>
            <p:spPr bwMode="auto">
              <a:xfrm>
                <a:off x="4332288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Rectangle 29"/>
              <p:cNvSpPr/>
              <p:nvPr/>
            </p:nvSpPr>
            <p:spPr bwMode="auto">
              <a:xfrm>
                <a:off x="4559300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3" name="Rectangle 30"/>
              <p:cNvSpPr/>
              <p:nvPr/>
            </p:nvSpPr>
            <p:spPr bwMode="auto">
              <a:xfrm>
                <a:off x="4767263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4" name="Rectangle 31"/>
              <p:cNvSpPr/>
              <p:nvPr/>
            </p:nvSpPr>
            <p:spPr bwMode="auto">
              <a:xfrm>
                <a:off x="4332288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5" name="Rectangle 32"/>
              <p:cNvSpPr/>
              <p:nvPr/>
            </p:nvSpPr>
            <p:spPr bwMode="auto">
              <a:xfrm>
                <a:off x="4108450" y="4364038"/>
                <a:ext cx="141288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6" name="Rectangle 33"/>
              <p:cNvSpPr/>
              <p:nvPr/>
            </p:nvSpPr>
            <p:spPr bwMode="auto">
              <a:xfrm>
                <a:off x="4108450" y="4570413"/>
                <a:ext cx="141288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Rectangle 34"/>
              <p:cNvSpPr/>
              <p:nvPr/>
            </p:nvSpPr>
            <p:spPr bwMode="auto">
              <a:xfrm>
                <a:off x="4559300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8" name="Rectangle 35"/>
              <p:cNvSpPr/>
              <p:nvPr/>
            </p:nvSpPr>
            <p:spPr bwMode="auto">
              <a:xfrm>
                <a:off x="4767263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1" name="Freeform: Shape 42"/>
            <p:cNvSpPr/>
            <p:nvPr/>
          </p:nvSpPr>
          <p:spPr bwMode="auto">
            <a:xfrm flipH="1">
              <a:off x="2127772" y="4044855"/>
              <a:ext cx="401135" cy="352142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2" name="Group 49"/>
            <p:cNvGrpSpPr/>
            <p:nvPr/>
          </p:nvGrpSpPr>
          <p:grpSpPr>
            <a:xfrm>
              <a:off x="1223978" y="4558560"/>
              <a:ext cx="2213318" cy="1136575"/>
              <a:chOff x="6108435" y="2302009"/>
              <a:chExt cx="1678651" cy="1136575"/>
            </a:xfrm>
          </p:grpSpPr>
          <p:sp>
            <p:nvSpPr>
              <p:cNvPr id="13" name="Rectangle 50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</a:t>
                </a:r>
                <a:b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4" name="TextBox 51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>
                <a:no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400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8"/>
          <p:cNvCxnSpPr/>
          <p:nvPr/>
        </p:nvCxnSpPr>
        <p:spPr>
          <a:xfrm rot="5400000">
            <a:off x="3982085" y="4093310"/>
            <a:ext cx="4364355" cy="0"/>
          </a:xfrm>
          <a:prstGeom prst="line">
            <a:avLst/>
          </a:prstGeom>
          <a:ln w="12700">
            <a:solidFill>
              <a:srgbClr val="1C263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100"/>
          <p:cNvGrpSpPr/>
          <p:nvPr/>
        </p:nvGrpSpPr>
        <p:grpSpPr>
          <a:xfrm>
            <a:off x="5458459" y="3904080"/>
            <a:ext cx="1403985" cy="104775"/>
            <a:chOff x="3993749" y="2774961"/>
            <a:chExt cx="1149754" cy="85726"/>
          </a:xfrm>
          <a:solidFill>
            <a:srgbClr val="1C2630"/>
          </a:solidFill>
        </p:grpSpPr>
        <p:cxnSp>
          <p:nvCxnSpPr>
            <p:cNvPr id="52" name="Straight Connector 48"/>
            <p:cNvCxnSpPr>
              <a:stCxn id="61" idx="3"/>
              <a:endCxn id="88" idx="1"/>
            </p:cNvCxnSpPr>
            <p:nvPr/>
          </p:nvCxnSpPr>
          <p:spPr>
            <a:xfrm>
              <a:off x="3993749" y="2818658"/>
              <a:ext cx="1149754" cy="0"/>
            </a:xfrm>
            <a:prstGeom prst="line">
              <a:avLst/>
            </a:prstGeom>
            <a:grpFill/>
            <a:ln w="12700">
              <a:solidFill>
                <a:srgbClr val="1C263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1"/>
            <p:cNvSpPr/>
            <p:nvPr/>
          </p:nvSpPr>
          <p:spPr>
            <a:xfrm>
              <a:off x="4528926" y="2774961"/>
              <a:ext cx="85755" cy="85726"/>
            </a:xfrm>
            <a:prstGeom prst="ellipse">
              <a:avLst/>
            </a:prstGeom>
            <a:grpFill/>
            <a:ln>
              <a:solidFill>
                <a:srgbClr val="1C26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4" name="Group 99"/>
          <p:cNvGrpSpPr/>
          <p:nvPr/>
        </p:nvGrpSpPr>
        <p:grpSpPr>
          <a:xfrm>
            <a:off x="5458459" y="2601060"/>
            <a:ext cx="1403985" cy="104775"/>
            <a:chOff x="3993749" y="1708160"/>
            <a:chExt cx="1149754" cy="85726"/>
          </a:xfrm>
          <a:solidFill>
            <a:srgbClr val="1C2630"/>
          </a:solidFill>
        </p:grpSpPr>
        <p:cxnSp>
          <p:nvCxnSpPr>
            <p:cNvPr id="55" name="Straight Connector 45"/>
            <p:cNvCxnSpPr>
              <a:stCxn id="64" idx="3"/>
              <a:endCxn id="76" idx="1"/>
            </p:cNvCxnSpPr>
            <p:nvPr/>
          </p:nvCxnSpPr>
          <p:spPr>
            <a:xfrm>
              <a:off x="3993749" y="1747183"/>
              <a:ext cx="1149754" cy="0"/>
            </a:xfrm>
            <a:prstGeom prst="line">
              <a:avLst/>
            </a:prstGeom>
            <a:grpFill/>
            <a:ln w="12700">
              <a:solidFill>
                <a:srgbClr val="1C263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2"/>
            <p:cNvSpPr/>
            <p:nvPr/>
          </p:nvSpPr>
          <p:spPr>
            <a:xfrm>
              <a:off x="4528926" y="1708160"/>
              <a:ext cx="85755" cy="85726"/>
            </a:xfrm>
            <a:prstGeom prst="ellipse">
              <a:avLst/>
            </a:prstGeom>
            <a:grpFill/>
            <a:ln>
              <a:solidFill>
                <a:srgbClr val="1C26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7" name="Group 101"/>
          <p:cNvGrpSpPr/>
          <p:nvPr/>
        </p:nvGrpSpPr>
        <p:grpSpPr>
          <a:xfrm>
            <a:off x="5458461" y="5299810"/>
            <a:ext cx="1403985" cy="104775"/>
            <a:chOff x="3993751" y="3917960"/>
            <a:chExt cx="1149754" cy="85726"/>
          </a:xfrm>
          <a:solidFill>
            <a:srgbClr val="1C2630"/>
          </a:solidFill>
        </p:grpSpPr>
        <p:cxnSp>
          <p:nvCxnSpPr>
            <p:cNvPr id="58" name="Straight Connector 50"/>
            <p:cNvCxnSpPr>
              <a:stCxn id="70" idx="3"/>
              <a:endCxn id="67" idx="1"/>
            </p:cNvCxnSpPr>
            <p:nvPr/>
          </p:nvCxnSpPr>
          <p:spPr>
            <a:xfrm>
              <a:off x="3993751" y="3962180"/>
              <a:ext cx="1149754" cy="0"/>
            </a:xfrm>
            <a:prstGeom prst="line">
              <a:avLst/>
            </a:prstGeom>
            <a:grpFill/>
            <a:ln w="12700">
              <a:solidFill>
                <a:srgbClr val="1C263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3"/>
            <p:cNvSpPr/>
            <p:nvPr/>
          </p:nvSpPr>
          <p:spPr>
            <a:xfrm>
              <a:off x="4528926" y="3917960"/>
              <a:ext cx="85755" cy="85726"/>
            </a:xfrm>
            <a:prstGeom prst="ellipse">
              <a:avLst/>
            </a:prstGeom>
            <a:grpFill/>
            <a:ln>
              <a:solidFill>
                <a:srgbClr val="1C26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60" name="Group 84"/>
          <p:cNvGrpSpPr/>
          <p:nvPr/>
        </p:nvGrpSpPr>
        <p:grpSpPr>
          <a:xfrm>
            <a:off x="4681220" y="3568800"/>
            <a:ext cx="777240" cy="777240"/>
            <a:chOff x="3357554" y="2500312"/>
            <a:chExt cx="636196" cy="636164"/>
          </a:xfrm>
        </p:grpSpPr>
        <p:sp>
          <p:nvSpPr>
            <p:cNvPr id="61" name="Rectangle 22"/>
            <p:cNvSpPr/>
            <p:nvPr/>
          </p:nvSpPr>
          <p:spPr>
            <a:xfrm>
              <a:off x="3357228" y="2500284"/>
              <a:ext cx="636522" cy="636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2" name="Freeform 23"/>
            <p:cNvSpPr>
              <a:spLocks noEditPoints="1"/>
            </p:cNvSpPr>
            <p:nvPr/>
          </p:nvSpPr>
          <p:spPr>
            <a:xfrm>
              <a:off x="3477620" y="2660940"/>
              <a:ext cx="389082" cy="322810"/>
            </a:xfrm>
            <a:custGeom>
              <a:avLst/>
              <a:gdLst>
                <a:gd name="txL" fmla="*/ 0 w 364"/>
                <a:gd name="txT" fmla="*/ 0 h 301"/>
                <a:gd name="txR" fmla="*/ 364 w 364"/>
                <a:gd name="txB" fmla="*/ 301 h 301"/>
              </a:gdLst>
              <a:ahLst/>
              <a:cxnLst>
                <a:cxn ang="0">
                  <a:pos x="333499" y="117970"/>
                </a:cxn>
                <a:cxn ang="0">
                  <a:pos x="345257" y="147999"/>
                </a:cxn>
                <a:cxn ang="0">
                  <a:pos x="374117" y="136202"/>
                </a:cxn>
                <a:cxn ang="0">
                  <a:pos x="362359" y="107246"/>
                </a:cxn>
                <a:cxn ang="0">
                  <a:pos x="26723" y="107246"/>
                </a:cxn>
                <a:cxn ang="0">
                  <a:pos x="16034" y="136202"/>
                </a:cxn>
                <a:cxn ang="0">
                  <a:pos x="44894" y="147999"/>
                </a:cxn>
                <a:cxn ang="0">
                  <a:pos x="56652" y="117970"/>
                </a:cxn>
                <a:cxn ang="0">
                  <a:pos x="288605" y="64347"/>
                </a:cxn>
                <a:cxn ang="0">
                  <a:pos x="265089" y="74000"/>
                </a:cxn>
                <a:cxn ang="0">
                  <a:pos x="255469" y="97594"/>
                </a:cxn>
                <a:cxn ang="0">
                  <a:pos x="269364" y="124405"/>
                </a:cxn>
                <a:cxn ang="0">
                  <a:pos x="295018" y="129767"/>
                </a:cxn>
                <a:cxn ang="0">
                  <a:pos x="317465" y="110463"/>
                </a:cxn>
                <a:cxn ang="0">
                  <a:pos x="317465" y="85797"/>
                </a:cxn>
                <a:cxn ang="0">
                  <a:pos x="295018" y="66492"/>
                </a:cxn>
                <a:cxn ang="0">
                  <a:pos x="352739" y="196260"/>
                </a:cxn>
                <a:cxn ang="0">
                  <a:pos x="343119" y="163014"/>
                </a:cxn>
                <a:cxn ang="0">
                  <a:pos x="374117" y="169448"/>
                </a:cxn>
                <a:cxn ang="0">
                  <a:pos x="389082" y="198405"/>
                </a:cxn>
                <a:cxn ang="0">
                  <a:pos x="88719" y="67565"/>
                </a:cxn>
                <a:cxn ang="0">
                  <a:pos x="69479" y="91159"/>
                </a:cxn>
                <a:cxn ang="0">
                  <a:pos x="75892" y="116898"/>
                </a:cxn>
                <a:cxn ang="0">
                  <a:pos x="102615" y="129767"/>
                </a:cxn>
                <a:cxn ang="0">
                  <a:pos x="126131" y="120115"/>
                </a:cxn>
                <a:cxn ang="0">
                  <a:pos x="135751" y="97594"/>
                </a:cxn>
                <a:cxn ang="0">
                  <a:pos x="119718" y="69710"/>
                </a:cxn>
                <a:cxn ang="0">
                  <a:pos x="37412" y="160869"/>
                </a:cxn>
                <a:cxn ang="0">
                  <a:pos x="38481" y="188753"/>
                </a:cxn>
                <a:cxn ang="0">
                  <a:pos x="0" y="198405"/>
                </a:cxn>
                <a:cxn ang="0">
                  <a:pos x="16034" y="169448"/>
                </a:cxn>
                <a:cxn ang="0">
                  <a:pos x="195610" y="0"/>
                </a:cxn>
                <a:cxn ang="0">
                  <a:pos x="161405" y="13942"/>
                </a:cxn>
                <a:cxn ang="0">
                  <a:pos x="147509" y="48261"/>
                </a:cxn>
                <a:cxn ang="0">
                  <a:pos x="168887" y="86869"/>
                </a:cxn>
                <a:cxn ang="0">
                  <a:pos x="205230" y="95449"/>
                </a:cxn>
                <a:cxn ang="0">
                  <a:pos x="240504" y="66492"/>
                </a:cxn>
                <a:cxn ang="0">
                  <a:pos x="240504" y="28956"/>
                </a:cxn>
                <a:cxn ang="0">
                  <a:pos x="205230" y="0"/>
                </a:cxn>
                <a:cxn ang="0">
                  <a:pos x="283260" y="186608"/>
                </a:cxn>
                <a:cxn ang="0">
                  <a:pos x="273640" y="145854"/>
                </a:cxn>
                <a:cxn ang="0">
                  <a:pos x="298225" y="145854"/>
                </a:cxn>
                <a:cxn ang="0">
                  <a:pos x="337775" y="176956"/>
                </a:cxn>
                <a:cxn ang="0">
                  <a:pos x="106891" y="291709"/>
                </a:cxn>
                <a:cxn ang="0">
                  <a:pos x="54514" y="176956"/>
                </a:cxn>
                <a:cxn ang="0">
                  <a:pos x="90857" y="145854"/>
                </a:cxn>
                <a:cxn ang="0">
                  <a:pos x="116511" y="145854"/>
                </a:cxn>
                <a:cxn ang="0">
                  <a:pos x="106891" y="186608"/>
                </a:cxn>
                <a:cxn ang="0">
                  <a:pos x="269364" y="170521"/>
                </a:cxn>
                <a:cxn ang="0">
                  <a:pos x="224470" y="116898"/>
                </a:cxn>
                <a:cxn ang="0">
                  <a:pos x="164612" y="116898"/>
                </a:cxn>
                <a:cxn ang="0">
                  <a:pos x="119718" y="170521"/>
                </a:cxn>
              </a:cxnLst>
              <a:rect l="txL" t="txT" r="txR" b="tx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63" name="Group 83"/>
          <p:cNvGrpSpPr/>
          <p:nvPr/>
        </p:nvGrpSpPr>
        <p:grpSpPr>
          <a:xfrm>
            <a:off x="4681220" y="2260065"/>
            <a:ext cx="777240" cy="777240"/>
            <a:chOff x="3357554" y="1428742"/>
            <a:chExt cx="636196" cy="636164"/>
          </a:xfrm>
        </p:grpSpPr>
        <p:sp>
          <p:nvSpPr>
            <p:cNvPr id="64" name="Rectangle 13"/>
            <p:cNvSpPr/>
            <p:nvPr/>
          </p:nvSpPr>
          <p:spPr>
            <a:xfrm>
              <a:off x="3357228" y="1428713"/>
              <a:ext cx="636522" cy="6363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5" name="Freeform 100"/>
            <p:cNvSpPr/>
            <p:nvPr/>
          </p:nvSpPr>
          <p:spPr>
            <a:xfrm>
              <a:off x="3500430" y="1571618"/>
              <a:ext cx="303570" cy="342050"/>
            </a:xfrm>
            <a:custGeom>
              <a:avLst/>
              <a:gdLst>
                <a:gd name="txL" fmla="*/ 0 w 282"/>
                <a:gd name="txT" fmla="*/ 0 h 319"/>
                <a:gd name="txR" fmla="*/ 282 w 282"/>
                <a:gd name="txB" fmla="*/ 319 h 319"/>
              </a:gdLst>
              <a:ahLst/>
              <a:cxnLst>
                <a:cxn ang="0">
                  <a:pos x="247593" y="227318"/>
                </a:cxn>
                <a:cxn ang="0">
                  <a:pos x="228216" y="231608"/>
                </a:cxn>
                <a:cxn ang="0">
                  <a:pos x="212068" y="239113"/>
                </a:cxn>
                <a:cxn ang="0">
                  <a:pos x="113031" y="181211"/>
                </a:cxn>
                <a:cxn ang="0">
                  <a:pos x="113031" y="171561"/>
                </a:cxn>
                <a:cxn ang="0">
                  <a:pos x="212068" y="102937"/>
                </a:cxn>
                <a:cxn ang="0">
                  <a:pos x="219604" y="107226"/>
                </a:cxn>
                <a:cxn ang="0">
                  <a:pos x="237904" y="112587"/>
                </a:cxn>
                <a:cxn ang="0">
                  <a:pos x="247593" y="114731"/>
                </a:cxn>
                <a:cxn ang="0">
                  <a:pos x="269122" y="109370"/>
                </a:cxn>
                <a:cxn ang="0">
                  <a:pos x="286346" y="97575"/>
                </a:cxn>
                <a:cxn ang="0">
                  <a:pos x="298188" y="80419"/>
                </a:cxn>
                <a:cxn ang="0">
                  <a:pos x="303570" y="56830"/>
                </a:cxn>
                <a:cxn ang="0">
                  <a:pos x="302494" y="47179"/>
                </a:cxn>
                <a:cxn ang="0">
                  <a:pos x="293882" y="25734"/>
                </a:cxn>
                <a:cxn ang="0">
                  <a:pos x="278811" y="9650"/>
                </a:cxn>
                <a:cxn ang="0">
                  <a:pos x="257281" y="2145"/>
                </a:cxn>
                <a:cxn ang="0">
                  <a:pos x="247593" y="0"/>
                </a:cxn>
                <a:cxn ang="0">
                  <a:pos x="223910" y="4289"/>
                </a:cxn>
                <a:cxn ang="0">
                  <a:pos x="206686" y="18228"/>
                </a:cxn>
                <a:cxn ang="0">
                  <a:pos x="194845" y="35384"/>
                </a:cxn>
                <a:cxn ang="0">
                  <a:pos x="188386" y="56830"/>
                </a:cxn>
                <a:cxn ang="0">
                  <a:pos x="190539" y="66480"/>
                </a:cxn>
                <a:cxn ang="0">
                  <a:pos x="91502" y="126526"/>
                </a:cxn>
                <a:cxn ang="0">
                  <a:pos x="73201" y="116876"/>
                </a:cxn>
                <a:cxn ang="0">
                  <a:pos x="55977" y="114731"/>
                </a:cxn>
                <a:cxn ang="0">
                  <a:pos x="44136" y="114731"/>
                </a:cxn>
                <a:cxn ang="0">
                  <a:pos x="24759" y="124382"/>
                </a:cxn>
                <a:cxn ang="0">
                  <a:pos x="9688" y="140466"/>
                </a:cxn>
                <a:cxn ang="0">
                  <a:pos x="0" y="159766"/>
                </a:cxn>
                <a:cxn ang="0">
                  <a:pos x="0" y="171561"/>
                </a:cxn>
                <a:cxn ang="0">
                  <a:pos x="3229" y="193006"/>
                </a:cxn>
                <a:cxn ang="0">
                  <a:pos x="15071" y="212307"/>
                </a:cxn>
                <a:cxn ang="0">
                  <a:pos x="32295" y="224102"/>
                </a:cxn>
                <a:cxn ang="0">
                  <a:pos x="55977" y="227318"/>
                </a:cxn>
                <a:cxn ang="0">
                  <a:pos x="65666" y="227318"/>
                </a:cxn>
                <a:cxn ang="0">
                  <a:pos x="83966" y="221957"/>
                </a:cxn>
                <a:cxn ang="0">
                  <a:pos x="190539" y="276642"/>
                </a:cxn>
                <a:cxn ang="0">
                  <a:pos x="188386" y="286293"/>
                </a:cxn>
                <a:cxn ang="0">
                  <a:pos x="190539" y="298087"/>
                </a:cxn>
                <a:cxn ang="0">
                  <a:pos x="198074" y="317388"/>
                </a:cxn>
                <a:cxn ang="0">
                  <a:pos x="214221" y="332400"/>
                </a:cxn>
                <a:cxn ang="0">
                  <a:pos x="235751" y="340978"/>
                </a:cxn>
                <a:cxn ang="0">
                  <a:pos x="247593" y="342050"/>
                </a:cxn>
                <a:cxn ang="0">
                  <a:pos x="269122" y="338833"/>
                </a:cxn>
                <a:cxn ang="0">
                  <a:pos x="286346" y="324894"/>
                </a:cxn>
                <a:cxn ang="0">
                  <a:pos x="298188" y="307738"/>
                </a:cxn>
                <a:cxn ang="0">
                  <a:pos x="303570" y="286293"/>
                </a:cxn>
                <a:cxn ang="0">
                  <a:pos x="302494" y="274498"/>
                </a:cxn>
                <a:cxn ang="0">
                  <a:pos x="293882" y="253053"/>
                </a:cxn>
                <a:cxn ang="0">
                  <a:pos x="278811" y="236969"/>
                </a:cxn>
                <a:cxn ang="0">
                  <a:pos x="257281" y="229463"/>
                </a:cxn>
                <a:cxn ang="0">
                  <a:pos x="247593" y="227318"/>
                </a:cxn>
              </a:cxnLst>
              <a:rect l="txL" t="txT" r="txR" b="tx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66" name="Group 85"/>
          <p:cNvGrpSpPr/>
          <p:nvPr/>
        </p:nvGrpSpPr>
        <p:grpSpPr>
          <a:xfrm>
            <a:off x="6862445" y="4965165"/>
            <a:ext cx="777240" cy="777240"/>
            <a:chOff x="5143504" y="3643320"/>
            <a:chExt cx="636196" cy="636164"/>
          </a:xfrm>
        </p:grpSpPr>
        <p:sp>
          <p:nvSpPr>
            <p:cNvPr id="67" name="Rectangle 27"/>
            <p:cNvSpPr/>
            <p:nvPr/>
          </p:nvSpPr>
          <p:spPr>
            <a:xfrm>
              <a:off x="5143504" y="3643292"/>
              <a:ext cx="636592" cy="636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8" name="Freeform 107"/>
            <p:cNvSpPr>
              <a:spLocks noEditPoints="1"/>
            </p:cNvSpPr>
            <p:nvPr/>
          </p:nvSpPr>
          <p:spPr>
            <a:xfrm>
              <a:off x="5286380" y="3786196"/>
              <a:ext cx="365566" cy="314258"/>
            </a:xfrm>
            <a:custGeom>
              <a:avLst/>
              <a:gdLst>
                <a:gd name="txL" fmla="*/ 0 w 343"/>
                <a:gd name="txT" fmla="*/ 0 h 294"/>
                <a:gd name="txR" fmla="*/ 343 w 343"/>
                <a:gd name="txB" fmla="*/ 294 h 294"/>
              </a:gdLst>
              <a:ahLst/>
              <a:cxnLst>
                <a:cxn ang="0">
                  <a:pos x="359171" y="176369"/>
                </a:cxn>
                <a:cxn ang="0">
                  <a:pos x="181184" y="0"/>
                </a:cxn>
                <a:cxn ang="0">
                  <a:pos x="5329" y="176369"/>
                </a:cxn>
                <a:cxn ang="0">
                  <a:pos x="5329" y="176369"/>
                </a:cxn>
                <a:cxn ang="0">
                  <a:pos x="0" y="183852"/>
                </a:cxn>
                <a:cxn ang="0">
                  <a:pos x="0" y="193472"/>
                </a:cxn>
                <a:cxn ang="0">
                  <a:pos x="0" y="202023"/>
                </a:cxn>
                <a:cxn ang="0">
                  <a:pos x="5329" y="209505"/>
                </a:cxn>
                <a:cxn ang="0">
                  <a:pos x="5329" y="209505"/>
                </a:cxn>
                <a:cxn ang="0">
                  <a:pos x="13855" y="214850"/>
                </a:cxn>
                <a:cxn ang="0">
                  <a:pos x="21316" y="214850"/>
                </a:cxn>
                <a:cxn ang="0">
                  <a:pos x="30908" y="214850"/>
                </a:cxn>
                <a:cxn ang="0">
                  <a:pos x="38368" y="209505"/>
                </a:cxn>
                <a:cxn ang="0">
                  <a:pos x="44763" y="202023"/>
                </a:cxn>
                <a:cxn ang="0">
                  <a:pos x="44763" y="314258"/>
                </a:cxn>
                <a:cxn ang="0">
                  <a:pos x="320803" y="314258"/>
                </a:cxn>
                <a:cxn ang="0">
                  <a:pos x="320803" y="202023"/>
                </a:cxn>
                <a:cxn ang="0">
                  <a:pos x="326132" y="209505"/>
                </a:cxn>
                <a:cxn ang="0">
                  <a:pos x="326132" y="209505"/>
                </a:cxn>
                <a:cxn ang="0">
                  <a:pos x="334658" y="214850"/>
                </a:cxn>
                <a:cxn ang="0">
                  <a:pos x="342119" y="214850"/>
                </a:cxn>
                <a:cxn ang="0">
                  <a:pos x="342119" y="214850"/>
                </a:cxn>
                <a:cxn ang="0">
                  <a:pos x="351711" y="214850"/>
                </a:cxn>
                <a:cxn ang="0">
                  <a:pos x="359171" y="209505"/>
                </a:cxn>
                <a:cxn ang="0">
                  <a:pos x="359171" y="209505"/>
                </a:cxn>
                <a:cxn ang="0">
                  <a:pos x="363434" y="202023"/>
                </a:cxn>
                <a:cxn ang="0">
                  <a:pos x="365566" y="193472"/>
                </a:cxn>
                <a:cxn ang="0">
                  <a:pos x="363434" y="183852"/>
                </a:cxn>
                <a:cxn ang="0">
                  <a:pos x="359171" y="176369"/>
                </a:cxn>
                <a:cxn ang="0">
                  <a:pos x="359171" y="176369"/>
                </a:cxn>
                <a:cxn ang="0">
                  <a:pos x="297355" y="290742"/>
                </a:cxn>
                <a:cxn ang="0">
                  <a:pos x="228079" y="290742"/>
                </a:cxn>
                <a:cxn ang="0">
                  <a:pos x="228079" y="199885"/>
                </a:cxn>
                <a:cxn ang="0">
                  <a:pos x="137487" y="199885"/>
                </a:cxn>
                <a:cxn ang="0">
                  <a:pos x="137487" y="290742"/>
                </a:cxn>
                <a:cxn ang="0">
                  <a:pos x="67145" y="290742"/>
                </a:cxn>
                <a:cxn ang="0">
                  <a:pos x="67145" y="180645"/>
                </a:cxn>
                <a:cxn ang="0">
                  <a:pos x="181184" y="64134"/>
                </a:cxn>
                <a:cxn ang="0">
                  <a:pos x="297355" y="180645"/>
                </a:cxn>
                <a:cxn ang="0">
                  <a:pos x="297355" y="290742"/>
                </a:cxn>
              </a:cxnLst>
              <a:rect l="txL" t="txT" r="txR" b="tx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69" name="Group 86"/>
          <p:cNvGrpSpPr/>
          <p:nvPr/>
        </p:nvGrpSpPr>
        <p:grpSpPr>
          <a:xfrm>
            <a:off x="4681220" y="4965165"/>
            <a:ext cx="777240" cy="777240"/>
            <a:chOff x="3357554" y="3643320"/>
            <a:chExt cx="636196" cy="636164"/>
          </a:xfrm>
        </p:grpSpPr>
        <p:sp>
          <p:nvSpPr>
            <p:cNvPr id="70" name="Rectangle 26"/>
            <p:cNvSpPr/>
            <p:nvPr/>
          </p:nvSpPr>
          <p:spPr>
            <a:xfrm>
              <a:off x="3357228" y="3643292"/>
              <a:ext cx="636522" cy="6363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71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72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3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4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5" name="Group 82"/>
          <p:cNvGrpSpPr/>
          <p:nvPr/>
        </p:nvGrpSpPr>
        <p:grpSpPr>
          <a:xfrm>
            <a:off x="6862445" y="2260065"/>
            <a:ext cx="777240" cy="777240"/>
            <a:chOff x="5143504" y="1428742"/>
            <a:chExt cx="636196" cy="636164"/>
          </a:xfrm>
        </p:grpSpPr>
        <p:sp>
          <p:nvSpPr>
            <p:cNvPr id="76" name="Rectangle 16"/>
            <p:cNvSpPr/>
            <p:nvPr/>
          </p:nvSpPr>
          <p:spPr>
            <a:xfrm>
              <a:off x="5143504" y="1428713"/>
              <a:ext cx="636592" cy="6363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77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78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9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0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1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2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3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4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5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6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87" name="Group 81"/>
          <p:cNvGrpSpPr/>
          <p:nvPr/>
        </p:nvGrpSpPr>
        <p:grpSpPr>
          <a:xfrm>
            <a:off x="6862445" y="3568800"/>
            <a:ext cx="777240" cy="777240"/>
            <a:chOff x="5143504" y="2500312"/>
            <a:chExt cx="636196" cy="636164"/>
          </a:xfrm>
        </p:grpSpPr>
        <p:sp>
          <p:nvSpPr>
            <p:cNvPr id="88" name="Rectangle 23"/>
            <p:cNvSpPr/>
            <p:nvPr/>
          </p:nvSpPr>
          <p:spPr>
            <a:xfrm>
              <a:off x="5143504" y="2500284"/>
              <a:ext cx="636592" cy="6363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89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90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1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093470" y="2521050"/>
            <a:ext cx="3291840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请在此处添加具体内容，文字尽量言简意赅，简单描述即可，不必过于繁琐，注意版面美观度。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3" name="文本框 119"/>
          <p:cNvSpPr txBox="1"/>
          <p:nvPr/>
        </p:nvSpPr>
        <p:spPr>
          <a:xfrm>
            <a:off x="2540403" y="218389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单击此处输入标题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093470" y="3827880"/>
            <a:ext cx="3291840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请在此处添加具体内容，文字尽量言简意赅，简单描述即可，不必过于繁琐，注意版面美观度。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5" name="文本框 119"/>
          <p:cNvSpPr txBox="1"/>
          <p:nvPr/>
        </p:nvSpPr>
        <p:spPr>
          <a:xfrm>
            <a:off x="2540403" y="349072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单击此处输入标题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1093470" y="5223610"/>
            <a:ext cx="3291840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请在此处添加具体内容，文字尽量言简意赅，简单描述即可，不必过于繁琐，注意版面美观度。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7" name="文本框 119"/>
          <p:cNvSpPr txBox="1"/>
          <p:nvPr/>
        </p:nvSpPr>
        <p:spPr>
          <a:xfrm>
            <a:off x="2540403" y="488645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单击此处输入标题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7955915" y="2511525"/>
            <a:ext cx="3291840" cy="4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请在此处添加具体内容，文字尽量言简意赅，简单描述即可，不必过于繁琐，注意版面美观度。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9" name="文本框 119"/>
          <p:cNvSpPr txBox="1"/>
          <p:nvPr/>
        </p:nvSpPr>
        <p:spPr>
          <a:xfrm>
            <a:off x="7879483" y="2174374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单击此处输入标题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0" name="文本框 119"/>
          <p:cNvSpPr txBox="1"/>
          <p:nvPr/>
        </p:nvSpPr>
        <p:spPr>
          <a:xfrm>
            <a:off x="7879483" y="349072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单击此处输入标题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1" name="Rectangle 6"/>
          <p:cNvSpPr>
            <a:spLocks noChangeArrowheads="1"/>
          </p:cNvSpPr>
          <p:nvPr/>
        </p:nvSpPr>
        <p:spPr bwMode="auto">
          <a:xfrm>
            <a:off x="7955915" y="3827880"/>
            <a:ext cx="3291840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请在此处添加具体内容，文字尽量言简意赅，简单描述即可，不必过于繁琐，注意版面美观度。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7955915" y="5223610"/>
            <a:ext cx="3291840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请在此处添加具体内容，文字尽量言简意赅，简单描述即可，不必过于繁琐，注意版面美观度。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3" name="文本框 119"/>
          <p:cNvSpPr txBox="1"/>
          <p:nvPr/>
        </p:nvSpPr>
        <p:spPr>
          <a:xfrm>
            <a:off x="7879483" y="488645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单击此处输入标题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108" name="直接连接符 107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2" grpId="0"/>
      <p:bldP spid="103" grpId="0"/>
      <p:bldP spid="10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45618" y="1244866"/>
            <a:ext cx="1518017" cy="4787893"/>
            <a:chOff x="1459213" y="933649"/>
            <a:chExt cx="1138513" cy="3590920"/>
          </a:xfrm>
        </p:grpSpPr>
        <p:grpSp>
          <p:nvGrpSpPr>
            <p:cNvPr id="4" name="Group 56"/>
            <p:cNvGrpSpPr/>
            <p:nvPr/>
          </p:nvGrpSpPr>
          <p:grpSpPr>
            <a:xfrm>
              <a:off x="1738960" y="3163939"/>
              <a:ext cx="585103" cy="585103"/>
              <a:chOff x="3181757" y="2258239"/>
              <a:chExt cx="475436" cy="475436"/>
            </a:xfrm>
            <a:effectLst/>
          </p:grpSpPr>
          <p:sp>
            <p:nvSpPr>
              <p:cNvPr id="66" name="Oval 57"/>
              <p:cNvSpPr/>
              <p:nvPr/>
            </p:nvSpPr>
            <p:spPr bwMode="auto">
              <a:xfrm>
                <a:off x="3181757" y="2258239"/>
                <a:ext cx="475436" cy="475436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67" name="Group 58"/>
              <p:cNvGrpSpPr/>
              <p:nvPr/>
            </p:nvGrpSpPr>
            <p:grpSpPr>
              <a:xfrm>
                <a:off x="3276095" y="2324131"/>
                <a:ext cx="286761" cy="343619"/>
                <a:chOff x="3735388" y="3473450"/>
                <a:chExt cx="184150" cy="220663"/>
              </a:xfrm>
              <a:solidFill>
                <a:schemeClr val="bg1"/>
              </a:solidFill>
            </p:grpSpPr>
            <p:sp>
              <p:nvSpPr>
                <p:cNvPr id="68" name="Freeform: Shape 59"/>
                <p:cNvSpPr/>
                <p:nvPr/>
              </p:nvSpPr>
              <p:spPr bwMode="auto">
                <a:xfrm>
                  <a:off x="3773488" y="3473450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41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21" y="41"/>
                    </a:cxn>
                    <a:cxn ang="0">
                      <a:pos x="21" y="6"/>
                    </a:cxn>
                    <a:cxn ang="0">
                      <a:pos x="36" y="21"/>
                    </a:cxn>
                    <a:cxn ang="0">
                      <a:pos x="21" y="36"/>
                    </a:cxn>
                    <a:cxn ang="0">
                      <a:pos x="6" y="21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41" h="41">
                      <a:moveTo>
                        <a:pt x="21" y="41"/>
                      </a:moveTo>
                      <a:cubicBezTo>
                        <a:pt x="32" y="41"/>
                        <a:pt x="41" y="32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2"/>
                        <a:pt x="10" y="41"/>
                        <a:pt x="21" y="41"/>
                      </a:cubicBezTo>
                      <a:close/>
                      <a:moveTo>
                        <a:pt x="21" y="6"/>
                      </a:moveTo>
                      <a:cubicBezTo>
                        <a:pt x="29" y="6"/>
                        <a:pt x="36" y="12"/>
                        <a:pt x="36" y="21"/>
                      </a:cubicBezTo>
                      <a:cubicBezTo>
                        <a:pt x="36" y="29"/>
                        <a:pt x="29" y="36"/>
                        <a:pt x="21" y="36"/>
                      </a:cubicBezTo>
                      <a:cubicBezTo>
                        <a:pt x="12" y="36"/>
                        <a:pt x="6" y="29"/>
                        <a:pt x="6" y="21"/>
                      </a:cubicBezTo>
                      <a:cubicBezTo>
                        <a:pt x="6" y="12"/>
                        <a:pt x="12" y="6"/>
                        <a:pt x="2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9" name="Freeform: Shape 60"/>
                <p:cNvSpPr/>
                <p:nvPr/>
              </p:nvSpPr>
              <p:spPr bwMode="auto">
                <a:xfrm>
                  <a:off x="3735388" y="3586163"/>
                  <a:ext cx="184150" cy="107950"/>
                </a:xfrm>
                <a:custGeom>
                  <a:avLst/>
                  <a:gdLst/>
                  <a:ahLst/>
                  <a:cxnLst>
                    <a:cxn ang="0">
                      <a:pos x="71" y="19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36" y="1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6" y="42"/>
                    </a:cxn>
                    <a:cxn ang="0">
                      <a:pos x="71" y="21"/>
                    </a:cxn>
                    <a:cxn ang="0">
                      <a:pos x="71" y="19"/>
                    </a:cxn>
                    <a:cxn ang="0">
                      <a:pos x="49" y="6"/>
                    </a:cxn>
                    <a:cxn ang="0">
                      <a:pos x="53" y="8"/>
                    </a:cxn>
                    <a:cxn ang="0">
                      <a:pos x="44" y="20"/>
                    </a:cxn>
                    <a:cxn ang="0">
                      <a:pos x="42" y="18"/>
                    </a:cxn>
                    <a:cxn ang="0">
                      <a:pos x="39" y="16"/>
                    </a:cxn>
                    <a:cxn ang="0">
                      <a:pos x="49" y="6"/>
                    </a:cxn>
                    <a:cxn ang="0">
                      <a:pos x="32" y="16"/>
                    </a:cxn>
                    <a:cxn ang="0">
                      <a:pos x="29" y="18"/>
                    </a:cxn>
                    <a:cxn ang="0">
                      <a:pos x="28" y="20"/>
                    </a:cxn>
                    <a:cxn ang="0">
                      <a:pos x="19" y="8"/>
                    </a:cxn>
                    <a:cxn ang="0">
                      <a:pos x="23" y="6"/>
                    </a:cxn>
                    <a:cxn ang="0">
                      <a:pos x="32" y="1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36" y="23"/>
                    </a:cxn>
                    <a:cxn ang="0">
                      <a:pos x="34" y="24"/>
                    </a:cxn>
                    <a:cxn ang="0">
                      <a:pos x="34" y="36"/>
                    </a:cxn>
                    <a:cxn ang="0">
                      <a:pos x="6" y="20"/>
                    </a:cxn>
                    <a:cxn ang="0">
                      <a:pos x="16" y="10"/>
                    </a:cxn>
                    <a:cxn ang="0">
                      <a:pos x="27" y="23"/>
                    </a:cxn>
                    <a:cxn ang="0">
                      <a:pos x="29" y="23"/>
                    </a:cxn>
                    <a:cxn ang="0">
                      <a:pos x="32" y="21"/>
                    </a:cxn>
                    <a:cxn ang="0">
                      <a:pos x="36" y="18"/>
                    </a:cxn>
                    <a:cxn ang="0">
                      <a:pos x="40" y="21"/>
                    </a:cxn>
                    <a:cxn ang="0">
                      <a:pos x="43" y="23"/>
                    </a:cxn>
                    <a:cxn ang="0">
                      <a:pos x="44" y="24"/>
                    </a:cxn>
                    <a:cxn ang="0">
                      <a:pos x="45" y="23"/>
                    </a:cxn>
                    <a:cxn ang="0">
                      <a:pos x="56" y="10"/>
                    </a:cxn>
                    <a:cxn ang="0">
                      <a:pos x="66" y="20"/>
                    </a:cxn>
                    <a:cxn ang="0">
                      <a:pos x="38" y="36"/>
                    </a:cxn>
                  </a:cxnLst>
                  <a:rect l="0" t="0" r="r" b="b"/>
                  <a:pathLst>
                    <a:path w="72" h="42">
                      <a:moveTo>
                        <a:pt x="71" y="19"/>
                      </a:moveTo>
                      <a:cubicBezTo>
                        <a:pt x="66" y="10"/>
                        <a:pt x="58" y="3"/>
                        <a:pt x="48" y="0"/>
                      </a:cubicBezTo>
                      <a:cubicBezTo>
                        <a:pt x="47" y="0"/>
                        <a:pt x="46" y="0"/>
                        <a:pt x="45" y="1"/>
                      </a:cubicBezTo>
                      <a:cubicBezTo>
                        <a:pt x="43" y="6"/>
                        <a:pt x="40" y="9"/>
                        <a:pt x="36" y="12"/>
                      </a:cubicBezTo>
                      <a:cubicBezTo>
                        <a:pt x="32" y="9"/>
                        <a:pt x="29" y="6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4" y="3"/>
                        <a:pt x="6" y="10"/>
                        <a:pt x="0" y="19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8" y="34"/>
                        <a:pt x="21" y="42"/>
                        <a:pt x="36" y="42"/>
                      </a:cubicBezTo>
                      <a:cubicBezTo>
                        <a:pt x="50" y="42"/>
                        <a:pt x="64" y="34"/>
                        <a:pt x="71" y="21"/>
                      </a:cubicBezTo>
                      <a:cubicBezTo>
                        <a:pt x="72" y="20"/>
                        <a:pt x="72" y="19"/>
                        <a:pt x="71" y="19"/>
                      </a:cubicBezTo>
                      <a:close/>
                      <a:moveTo>
                        <a:pt x="49" y="6"/>
                      </a:moveTo>
                      <a:cubicBezTo>
                        <a:pt x="50" y="6"/>
                        <a:pt x="52" y="7"/>
                        <a:pt x="53" y="8"/>
                      </a:cubicBezTo>
                      <a:cubicBezTo>
                        <a:pt x="51" y="12"/>
                        <a:pt x="48" y="16"/>
                        <a:pt x="44" y="20"/>
                      </a:cubicBezTo>
                      <a:cubicBezTo>
                        <a:pt x="43" y="19"/>
                        <a:pt x="43" y="19"/>
                        <a:pt x="42" y="18"/>
                      </a:cubicBezTo>
                      <a:cubicBezTo>
                        <a:pt x="41" y="18"/>
                        <a:pt x="40" y="17"/>
                        <a:pt x="39" y="16"/>
                      </a:cubicBezTo>
                      <a:cubicBezTo>
                        <a:pt x="43" y="13"/>
                        <a:pt x="46" y="10"/>
                        <a:pt x="49" y="6"/>
                      </a:cubicBezTo>
                      <a:close/>
                      <a:moveTo>
                        <a:pt x="32" y="16"/>
                      </a:moveTo>
                      <a:cubicBezTo>
                        <a:pt x="31" y="17"/>
                        <a:pt x="30" y="18"/>
                        <a:pt x="29" y="18"/>
                      </a:cubicBezTo>
                      <a:cubicBezTo>
                        <a:pt x="29" y="19"/>
                        <a:pt x="28" y="19"/>
                        <a:pt x="28" y="20"/>
                      </a:cubicBezTo>
                      <a:cubicBezTo>
                        <a:pt x="24" y="16"/>
                        <a:pt x="21" y="12"/>
                        <a:pt x="19" y="8"/>
                      </a:cubicBezTo>
                      <a:cubicBezTo>
                        <a:pt x="20" y="7"/>
                        <a:pt x="22" y="6"/>
                        <a:pt x="23" y="6"/>
                      </a:cubicBezTo>
                      <a:cubicBezTo>
                        <a:pt x="25" y="10"/>
                        <a:pt x="29" y="13"/>
                        <a:pt x="32" y="16"/>
                      </a:cubicBezTo>
                      <a:close/>
                      <a:moveTo>
                        <a:pt x="38" y="36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3"/>
                        <a:pt x="37" y="23"/>
                        <a:pt x="36" y="23"/>
                      </a:cubicBezTo>
                      <a:cubicBezTo>
                        <a:pt x="35" y="23"/>
                        <a:pt x="34" y="23"/>
                        <a:pt x="34" y="24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23" y="36"/>
                        <a:pt x="12" y="30"/>
                        <a:pt x="6" y="20"/>
                      </a:cubicBezTo>
                      <a:cubicBezTo>
                        <a:pt x="8" y="16"/>
                        <a:pt x="12" y="12"/>
                        <a:pt x="16" y="10"/>
                      </a:cubicBezTo>
                      <a:cubicBezTo>
                        <a:pt x="18" y="14"/>
                        <a:pt x="22" y="19"/>
                        <a:pt x="27" y="23"/>
                      </a:cubicBezTo>
                      <a:cubicBezTo>
                        <a:pt x="27" y="24"/>
                        <a:pt x="28" y="24"/>
                        <a:pt x="29" y="23"/>
                      </a:cubicBezTo>
                      <a:cubicBezTo>
                        <a:pt x="30" y="23"/>
                        <a:pt x="31" y="22"/>
                        <a:pt x="32" y="21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7" y="19"/>
                        <a:pt x="39" y="20"/>
                        <a:pt x="40" y="21"/>
                      </a:cubicBezTo>
                      <a:cubicBezTo>
                        <a:pt x="41" y="22"/>
                        <a:pt x="42" y="23"/>
                        <a:pt x="43" y="23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4"/>
                        <a:pt x="45" y="24"/>
                        <a:pt x="45" y="23"/>
                      </a:cubicBezTo>
                      <a:cubicBezTo>
                        <a:pt x="50" y="19"/>
                        <a:pt x="53" y="14"/>
                        <a:pt x="56" y="10"/>
                      </a:cubicBezTo>
                      <a:cubicBezTo>
                        <a:pt x="60" y="12"/>
                        <a:pt x="63" y="16"/>
                        <a:pt x="66" y="20"/>
                      </a:cubicBezTo>
                      <a:cubicBezTo>
                        <a:pt x="60" y="30"/>
                        <a:pt x="49" y="36"/>
                        <a:pt x="38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9" name="Group 154"/>
            <p:cNvGrpSpPr/>
            <p:nvPr/>
          </p:nvGrpSpPr>
          <p:grpSpPr>
            <a:xfrm rot="16200000">
              <a:off x="1145457" y="2042976"/>
              <a:ext cx="1771472" cy="329900"/>
              <a:chOff x="2057400" y="1428750"/>
              <a:chExt cx="2044430" cy="400051"/>
            </a:xfrm>
          </p:grpSpPr>
          <p:sp>
            <p:nvSpPr>
              <p:cNvPr id="42" name="Rectangle: Rounded Corners 155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3" name="Rectangle: Rounded Corners 156"/>
              <p:cNvSpPr/>
              <p:nvPr/>
            </p:nvSpPr>
            <p:spPr bwMode="auto">
              <a:xfrm>
                <a:off x="2057401" y="1428751"/>
                <a:ext cx="503832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0" name="Flowchart: Off-page Connector 157"/>
            <p:cNvSpPr/>
            <p:nvPr/>
          </p:nvSpPr>
          <p:spPr bwMode="auto">
            <a:xfrm>
              <a:off x="1824966" y="933649"/>
              <a:ext cx="412454" cy="343712"/>
            </a:xfrm>
            <a:prstGeom prst="flowChartOffpageConnector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121920" tIns="60960" rIns="121920" bIns="0" anchor="ctr" anchorCtr="1" compatLnSpc="1">
              <a:norm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10%</a:t>
              </a:r>
              <a:endParaRPr lang="en-US" sz="1600" b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9" name="Group 2"/>
            <p:cNvGrpSpPr/>
            <p:nvPr/>
          </p:nvGrpSpPr>
          <p:grpSpPr>
            <a:xfrm>
              <a:off x="1459213" y="3749043"/>
              <a:ext cx="1138513" cy="775526"/>
              <a:chOff x="1733667" y="4998724"/>
              <a:chExt cx="1518017" cy="1034035"/>
            </a:xfrm>
          </p:grpSpPr>
          <p:sp>
            <p:nvSpPr>
              <p:cNvPr id="32" name="TextBox 75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8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86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3" name="TextBox 76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 </a:t>
                </a:r>
                <a:b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3638982" y="1244866"/>
            <a:ext cx="1518017" cy="4787893"/>
            <a:chOff x="2729236" y="933649"/>
            <a:chExt cx="1138513" cy="3590920"/>
          </a:xfrm>
        </p:grpSpPr>
        <p:grpSp>
          <p:nvGrpSpPr>
            <p:cNvPr id="5" name="Group 61"/>
            <p:cNvGrpSpPr/>
            <p:nvPr/>
          </p:nvGrpSpPr>
          <p:grpSpPr>
            <a:xfrm>
              <a:off x="3009204" y="3163939"/>
              <a:ext cx="585103" cy="585103"/>
              <a:chOff x="4581932" y="2258239"/>
              <a:chExt cx="475436" cy="475436"/>
            </a:xfrm>
            <a:effectLst/>
          </p:grpSpPr>
          <p:sp>
            <p:nvSpPr>
              <p:cNvPr id="59" name="Oval 62"/>
              <p:cNvSpPr/>
              <p:nvPr/>
            </p:nvSpPr>
            <p:spPr bwMode="auto">
              <a:xfrm>
                <a:off x="4581932" y="2258239"/>
                <a:ext cx="475436" cy="475436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60" name="Group 63"/>
              <p:cNvGrpSpPr/>
              <p:nvPr/>
            </p:nvGrpSpPr>
            <p:grpSpPr>
              <a:xfrm>
                <a:off x="4705933" y="2383968"/>
                <a:ext cx="227685" cy="223978"/>
                <a:chOff x="4797425" y="4017963"/>
                <a:chExt cx="195263" cy="192088"/>
              </a:xfrm>
              <a:solidFill>
                <a:schemeClr val="bg1"/>
              </a:solidFill>
            </p:grpSpPr>
            <p:sp>
              <p:nvSpPr>
                <p:cNvPr id="61" name="Freeform: Shape 64"/>
                <p:cNvSpPr/>
                <p:nvPr/>
              </p:nvSpPr>
              <p:spPr bwMode="auto">
                <a:xfrm>
                  <a:off x="4833938" y="4017963"/>
                  <a:ext cx="7938" cy="95250"/>
                </a:xfrm>
                <a:custGeom>
                  <a:avLst/>
                  <a:gdLst/>
                  <a:ahLst/>
                  <a:cxnLst>
                    <a:cxn ang="0">
                      <a:pos x="1" y="37"/>
                    </a:cxn>
                    <a:cxn ang="0">
                      <a:pos x="3" y="35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5"/>
                    </a:cxn>
                    <a:cxn ang="0">
                      <a:pos x="1" y="37"/>
                    </a:cxn>
                  </a:cxnLst>
                  <a:rect l="0" t="0" r="r" b="b"/>
                  <a:pathLst>
                    <a:path w="3" h="37">
                      <a:moveTo>
                        <a:pt x="1" y="37"/>
                      </a:moveTo>
                      <a:cubicBezTo>
                        <a:pt x="2" y="37"/>
                        <a:pt x="3" y="36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2" name="Freeform: Shape 65"/>
                <p:cNvSpPr/>
                <p:nvPr/>
              </p:nvSpPr>
              <p:spPr bwMode="auto">
                <a:xfrm>
                  <a:off x="4860925" y="4017963"/>
                  <a:ext cx="11113" cy="58738"/>
                </a:xfrm>
                <a:custGeom>
                  <a:avLst/>
                  <a:gdLst/>
                  <a:ahLst/>
                  <a:cxnLst>
                    <a:cxn ang="0">
                      <a:pos x="2" y="23"/>
                    </a:cxn>
                    <a:cxn ang="0">
                      <a:pos x="4" y="21"/>
                    </a:cxn>
                    <a:cxn ang="0">
                      <a:pos x="4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1"/>
                    </a:cxn>
                    <a:cxn ang="0">
                      <a:pos x="2" y="23"/>
                    </a:cxn>
                  </a:cxnLst>
                  <a:rect l="0" t="0" r="r" b="b"/>
                  <a:pathLst>
                    <a:path w="4" h="23">
                      <a:moveTo>
                        <a:pt x="2" y="23"/>
                      </a:moveTo>
                      <a:cubicBezTo>
                        <a:pt x="3" y="23"/>
                        <a:pt x="4" y="22"/>
                        <a:pt x="4" y="2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3"/>
                        <a:pt x="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3" name="Freeform: Shape 66"/>
                <p:cNvSpPr/>
                <p:nvPr/>
              </p:nvSpPr>
              <p:spPr bwMode="auto">
                <a:xfrm>
                  <a:off x="4892675" y="4017963"/>
                  <a:ext cx="7938" cy="76200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3" y="28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" h="30">
                      <a:moveTo>
                        <a:pt x="2" y="30"/>
                      </a:moveTo>
                      <a:cubicBezTo>
                        <a:pt x="3" y="30"/>
                        <a:pt x="3" y="29"/>
                        <a:pt x="3" y="2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4" name="Freeform: Shape 67"/>
                <p:cNvSpPr/>
                <p:nvPr/>
              </p:nvSpPr>
              <p:spPr bwMode="auto">
                <a:xfrm>
                  <a:off x="4922838" y="4017963"/>
                  <a:ext cx="7938" cy="38100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3" y="14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4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3" h="15">
                      <a:moveTo>
                        <a:pt x="2" y="15"/>
                      </a:move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1" y="15"/>
                        <a:pt x="2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5" name="Freeform: Shape 68"/>
                <p:cNvSpPr/>
                <p:nvPr/>
              </p:nvSpPr>
              <p:spPr bwMode="auto">
                <a:xfrm>
                  <a:off x="4797425" y="4017963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73" y="23"/>
                    </a:cxn>
                    <a:cxn ang="0">
                      <a:pos x="64" y="70"/>
                    </a:cxn>
                    <a:cxn ang="0">
                      <a:pos x="62" y="32"/>
                    </a:cxn>
                    <a:cxn ang="0">
                      <a:pos x="61" y="70"/>
                    </a:cxn>
                    <a:cxn ang="0">
                      <a:pos x="52" y="51"/>
                    </a:cxn>
                    <a:cxn ang="0">
                      <a:pos x="49" y="51"/>
                    </a:cxn>
                    <a:cxn ang="0">
                      <a:pos x="40" y="70"/>
                    </a:cxn>
                    <a:cxn ang="0">
                      <a:pos x="39" y="57"/>
                    </a:cxn>
                    <a:cxn ang="0">
                      <a:pos x="37" y="70"/>
                    </a:cxn>
                    <a:cxn ang="0">
                      <a:pos x="29" y="56"/>
                    </a:cxn>
                    <a:cxn ang="0">
                      <a:pos x="25" y="56"/>
                    </a:cxn>
                    <a:cxn ang="0">
                      <a:pos x="17" y="70"/>
                    </a:cxn>
                    <a:cxn ang="0">
                      <a:pos x="15" y="67"/>
                    </a:cxn>
                    <a:cxn ang="0">
                      <a:pos x="14" y="70"/>
                    </a:cxn>
                    <a:cxn ang="0">
                      <a:pos x="28" y="39"/>
                    </a:cxn>
                    <a:cxn ang="0">
                      <a:pos x="43" y="46"/>
                    </a:cxn>
                    <a:cxn ang="0">
                      <a:pos x="71" y="14"/>
                    </a:cxn>
                    <a:cxn ang="0">
                      <a:pos x="74" y="16"/>
                    </a:cxn>
                    <a:cxn ang="0">
                      <a:pos x="73" y="2"/>
                    </a:cxn>
                    <a:cxn ang="0">
                      <a:pos x="71" y="0"/>
                    </a:cxn>
                    <a:cxn ang="0">
                      <a:pos x="58" y="5"/>
                    </a:cxn>
                    <a:cxn ang="0">
                      <a:pos x="66" y="6"/>
                    </a:cxn>
                    <a:cxn ang="0">
                      <a:pos x="28" y="34"/>
                    </a:cxn>
                    <a:cxn ang="0">
                      <a:pos x="5" y="65"/>
                    </a:cxn>
                    <a:cxn ang="0">
                      <a:pos x="2" y="0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5"/>
                    </a:cxn>
                    <a:cxn ang="0">
                      <a:pos x="2" y="75"/>
                    </a:cxn>
                    <a:cxn ang="0">
                      <a:pos x="2" y="75"/>
                    </a:cxn>
                    <a:cxn ang="0">
                      <a:pos x="73" y="75"/>
                    </a:cxn>
                    <a:cxn ang="0">
                      <a:pos x="76" y="72"/>
                    </a:cxn>
                    <a:cxn ang="0">
                      <a:pos x="74" y="22"/>
                    </a:cxn>
                  </a:cxnLst>
                  <a:rect l="0" t="0" r="r" b="b"/>
                  <a:pathLst>
                    <a:path w="76" h="75">
                      <a:moveTo>
                        <a:pt x="74" y="22"/>
                      </a:moveTo>
                      <a:cubicBezTo>
                        <a:pt x="73" y="22"/>
                        <a:pt x="73" y="22"/>
                        <a:pt x="73" y="23"/>
                      </a:cubicBezTo>
                      <a:cubicBezTo>
                        <a:pt x="73" y="70"/>
                        <a:pt x="73" y="70"/>
                        <a:pt x="73" y="70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3"/>
                        <a:pt x="63" y="32"/>
                        <a:pt x="62" y="32"/>
                      </a:cubicBezTo>
                      <a:cubicBezTo>
                        <a:pt x="62" y="32"/>
                        <a:pt x="61" y="33"/>
                        <a:pt x="61" y="34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2" y="50"/>
                        <a:pt x="51" y="49"/>
                        <a:pt x="51" y="49"/>
                      </a:cubicBezTo>
                      <a:cubicBezTo>
                        <a:pt x="50" y="49"/>
                        <a:pt x="49" y="50"/>
                        <a:pt x="49" y="51"/>
                      </a:cubicBezTo>
                      <a:cubicBezTo>
                        <a:pt x="49" y="70"/>
                        <a:pt x="49" y="70"/>
                        <a:pt x="49" y="70"/>
                      </a:cubicBezTo>
                      <a:cubicBezTo>
                        <a:pt x="40" y="70"/>
                        <a:pt x="40" y="70"/>
                        <a:pt x="40" y="70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7"/>
                        <a:pt x="40" y="57"/>
                        <a:pt x="39" y="57"/>
                      </a:cubicBezTo>
                      <a:cubicBezTo>
                        <a:pt x="38" y="57"/>
                        <a:pt x="37" y="57"/>
                        <a:pt x="37" y="58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4"/>
                        <a:pt x="27" y="54"/>
                      </a:cubicBezTo>
                      <a:cubicBezTo>
                        <a:pt x="26" y="54"/>
                        <a:pt x="25" y="55"/>
                        <a:pt x="25" y="56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7" y="68"/>
                        <a:pt x="16" y="67"/>
                        <a:pt x="15" y="67"/>
                      </a:cubicBezTo>
                      <a:cubicBezTo>
                        <a:pt x="14" y="67"/>
                        <a:pt x="14" y="68"/>
                        <a:pt x="14" y="68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7" y="70"/>
                        <a:pt x="7" y="70"/>
                        <a:pt x="7" y="70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1" y="47"/>
                        <a:pt x="43" y="47"/>
                        <a:pt x="43" y="46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5"/>
                        <a:pt x="72" y="16"/>
                        <a:pt x="73" y="16"/>
                      </a:cubicBezTo>
                      <a:cubicBezTo>
                        <a:pt x="73" y="16"/>
                        <a:pt x="73" y="16"/>
                        <a:pt x="74" y="16"/>
                      </a:cubicBezTo>
                      <a:cubicBezTo>
                        <a:pt x="75" y="15"/>
                        <a:pt x="76" y="14"/>
                        <a:pt x="76" y="13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1"/>
                        <a:pt x="73" y="1"/>
                        <a:pt x="72" y="1"/>
                      </a:cubicBezTo>
                      <a:cubicBezTo>
                        <a:pt x="72" y="0"/>
                        <a:pt x="71" y="0"/>
                        <a:pt x="71" y="0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8" y="2"/>
                        <a:pt x="58" y="4"/>
                        <a:pt x="58" y="5"/>
                      </a:cubicBezTo>
                      <a:cubicBezTo>
                        <a:pt x="58" y="6"/>
                        <a:pt x="59" y="7"/>
                        <a:pt x="61" y="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3"/>
                        <a:pt x="26" y="34"/>
                        <a:pt x="25" y="3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5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73" y="75"/>
                        <a:pt x="73" y="75"/>
                        <a:pt x="73" y="75"/>
                      </a:cubicBezTo>
                      <a:cubicBezTo>
                        <a:pt x="74" y="75"/>
                        <a:pt x="75" y="74"/>
                        <a:pt x="75" y="74"/>
                      </a:cubicBezTo>
                      <a:cubicBezTo>
                        <a:pt x="76" y="73"/>
                        <a:pt x="76" y="73"/>
                        <a:pt x="76" y="72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22"/>
                        <a:pt x="75" y="22"/>
                        <a:pt x="74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11" name="Group 158"/>
            <p:cNvGrpSpPr/>
            <p:nvPr/>
          </p:nvGrpSpPr>
          <p:grpSpPr>
            <a:xfrm rot="16200000">
              <a:off x="2415781" y="2042976"/>
              <a:ext cx="1771472" cy="329900"/>
              <a:chOff x="2057400" y="1428750"/>
              <a:chExt cx="2044430" cy="400051"/>
            </a:xfrm>
          </p:grpSpPr>
          <p:sp>
            <p:nvSpPr>
              <p:cNvPr id="40" name="Rectangle: Rounded Corners 159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1" name="Rectangle: Rounded Corners 160"/>
              <p:cNvSpPr/>
              <p:nvPr/>
            </p:nvSpPr>
            <p:spPr bwMode="auto">
              <a:xfrm>
                <a:off x="2057400" y="1428751"/>
                <a:ext cx="696248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2" name="Flowchart: Off-page Connector 161"/>
            <p:cNvSpPr/>
            <p:nvPr/>
          </p:nvSpPr>
          <p:spPr bwMode="auto">
            <a:xfrm>
              <a:off x="3095290" y="933649"/>
              <a:ext cx="412454" cy="343712"/>
            </a:xfrm>
            <a:prstGeom prst="flowChartOffpageConnector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vert="horz" wrap="none" lIns="121920" tIns="60960" rIns="121920" bIns="0" anchor="ctr" anchorCtr="1" compatLnSpc="1">
              <a:norm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20%</a:t>
              </a:r>
              <a:endParaRPr lang="en-US" sz="1600" b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0" name="Group 79"/>
            <p:cNvGrpSpPr/>
            <p:nvPr/>
          </p:nvGrpSpPr>
          <p:grpSpPr>
            <a:xfrm>
              <a:off x="2729236" y="3749043"/>
              <a:ext cx="1138513" cy="775526"/>
              <a:chOff x="1733667" y="4998724"/>
              <a:chExt cx="1518017" cy="1034035"/>
            </a:xfrm>
          </p:grpSpPr>
          <p:sp>
            <p:nvSpPr>
              <p:cNvPr id="30" name="TextBox 80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8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86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1" name="TextBox 81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 </a:t>
                </a:r>
                <a:b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5332346" y="1244867"/>
            <a:ext cx="1518017" cy="4787892"/>
            <a:chOff x="3999259" y="933650"/>
            <a:chExt cx="1138513" cy="3590919"/>
          </a:xfrm>
        </p:grpSpPr>
        <p:grpSp>
          <p:nvGrpSpPr>
            <p:cNvPr id="6" name="Group 69"/>
            <p:cNvGrpSpPr/>
            <p:nvPr/>
          </p:nvGrpSpPr>
          <p:grpSpPr>
            <a:xfrm>
              <a:off x="4279448" y="3163939"/>
              <a:ext cx="585103" cy="585103"/>
              <a:chOff x="5972582" y="2258239"/>
              <a:chExt cx="475436" cy="475436"/>
            </a:xfrm>
            <a:effectLst/>
          </p:grpSpPr>
          <p:sp>
            <p:nvSpPr>
              <p:cNvPr id="55" name="Oval 70"/>
              <p:cNvSpPr/>
              <p:nvPr/>
            </p:nvSpPr>
            <p:spPr bwMode="auto">
              <a:xfrm>
                <a:off x="5972582" y="2258239"/>
                <a:ext cx="475436" cy="475436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56" name="Group 71"/>
              <p:cNvGrpSpPr/>
              <p:nvPr/>
            </p:nvGrpSpPr>
            <p:grpSpPr>
              <a:xfrm>
                <a:off x="6115816" y="2349936"/>
                <a:ext cx="188968" cy="292042"/>
                <a:chOff x="5403850" y="3486150"/>
                <a:chExt cx="139700" cy="215900"/>
              </a:xfrm>
              <a:solidFill>
                <a:schemeClr val="bg1"/>
              </a:solidFill>
            </p:grpSpPr>
            <p:sp>
              <p:nvSpPr>
                <p:cNvPr id="57" name="Freeform: Shape 72"/>
                <p:cNvSpPr/>
                <p:nvPr/>
              </p:nvSpPr>
              <p:spPr bwMode="auto">
                <a:xfrm>
                  <a:off x="5438775" y="3522663"/>
                  <a:ext cx="69850" cy="155575"/>
                </a:xfrm>
                <a:custGeom>
                  <a:avLst/>
                  <a:gdLst/>
                  <a:ahLst/>
                  <a:cxnLst>
                    <a:cxn ang="0">
                      <a:pos x="17" y="44"/>
                    </a:cxn>
                    <a:cxn ang="0">
                      <a:pos x="16" y="47"/>
                    </a:cxn>
                    <a:cxn ang="0">
                      <a:pos x="22" y="57"/>
                    </a:cxn>
                    <a:cxn ang="0">
                      <a:pos x="5" y="57"/>
                    </a:cxn>
                    <a:cxn ang="0">
                      <a:pos x="15" y="40"/>
                    </a:cxn>
                    <a:cxn ang="0">
                      <a:pos x="15" y="39"/>
                    </a:cxn>
                    <a:cxn ang="0">
                      <a:pos x="15" y="39"/>
                    </a:cxn>
                    <a:cxn ang="0">
                      <a:pos x="15" y="16"/>
                    </a:cxn>
                    <a:cxn ang="0">
                      <a:pos x="24" y="2"/>
                    </a:cxn>
                    <a:cxn ang="0">
                      <a:pos x="24" y="1"/>
                    </a:cxn>
                    <a:cxn ang="0">
                      <a:pos x="22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8" y="10"/>
                    </a:cxn>
                    <a:cxn ang="0">
                      <a:pos x="11" y="11"/>
                    </a:cxn>
                    <a:cxn ang="0">
                      <a:pos x="11" y="9"/>
                    </a:cxn>
                    <a:cxn ang="0">
                      <a:pos x="8" y="3"/>
                    </a:cxn>
                    <a:cxn ang="0">
                      <a:pos x="19" y="3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39"/>
                    </a:cxn>
                    <a:cxn ang="0">
                      <a:pos x="12" y="39"/>
                    </a:cxn>
                    <a:cxn ang="0">
                      <a:pos x="1" y="58"/>
                    </a:cxn>
                    <a:cxn ang="0">
                      <a:pos x="1" y="60"/>
                    </a:cxn>
                    <a:cxn ang="0">
                      <a:pos x="2" y="61"/>
                    </a:cxn>
                    <a:cxn ang="0">
                      <a:pos x="25" y="61"/>
                    </a:cxn>
                    <a:cxn ang="0">
                      <a:pos x="27" y="60"/>
                    </a:cxn>
                    <a:cxn ang="0">
                      <a:pos x="27" y="58"/>
                    </a:cxn>
                    <a:cxn ang="0">
                      <a:pos x="19" y="45"/>
                    </a:cxn>
                    <a:cxn ang="0">
                      <a:pos x="17" y="44"/>
                    </a:cxn>
                  </a:cxnLst>
                  <a:rect l="0" t="0" r="r" b="b"/>
                  <a:pathLst>
                    <a:path w="27" h="61">
                      <a:moveTo>
                        <a:pt x="17" y="44"/>
                      </a:moveTo>
                      <a:cubicBezTo>
                        <a:pt x="16" y="45"/>
                        <a:pt x="16" y="46"/>
                        <a:pt x="16" y="47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40"/>
                        <a:pt x="15" y="40"/>
                        <a:pt x="15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4" y="1"/>
                        <a:pt x="24" y="1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10" y="12"/>
                        <a:pt x="11" y="11"/>
                      </a:cubicBezTo>
                      <a:cubicBezTo>
                        <a:pt x="12" y="11"/>
                        <a:pt x="12" y="9"/>
                        <a:pt x="11" y="9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0" y="59"/>
                        <a:pt x="0" y="60"/>
                        <a:pt x="1" y="60"/>
                      </a:cubicBezTo>
                      <a:cubicBezTo>
                        <a:pt x="1" y="61"/>
                        <a:pt x="1" y="61"/>
                        <a:pt x="2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6" y="61"/>
                        <a:pt x="26" y="61"/>
                        <a:pt x="27" y="60"/>
                      </a:cubicBezTo>
                      <a:cubicBezTo>
                        <a:pt x="27" y="60"/>
                        <a:pt x="27" y="59"/>
                        <a:pt x="27" y="58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4"/>
                        <a:pt x="18" y="44"/>
                        <a:pt x="17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8" name="Freeform: Shape 73"/>
                <p:cNvSpPr/>
                <p:nvPr/>
              </p:nvSpPr>
              <p:spPr bwMode="auto">
                <a:xfrm>
                  <a:off x="5403850" y="3486150"/>
                  <a:ext cx="139700" cy="215900"/>
                </a:xfrm>
                <a:custGeom>
                  <a:avLst/>
                  <a:gdLst/>
                  <a:ahLst/>
                  <a:cxnLst>
                    <a:cxn ang="0">
                      <a:pos x="43" y="58"/>
                    </a:cxn>
                    <a:cxn ang="0">
                      <a:pos x="38" y="49"/>
                    </a:cxn>
                    <a:cxn ang="0">
                      <a:pos x="38" y="35"/>
                    </a:cxn>
                    <a:cxn ang="0">
                      <a:pos x="43" y="26"/>
                    </a:cxn>
                    <a:cxn ang="0">
                      <a:pos x="54" y="8"/>
                    </a:cxn>
                    <a:cxn ang="0">
                      <a:pos x="55" y="5"/>
                    </a:cxn>
                    <a:cxn ang="0">
                      <a:pos x="49" y="0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8" y="0"/>
                    </a:cxn>
                    <a:cxn ang="0">
                      <a:pos x="6" y="0"/>
                    </a:cxn>
                    <a:cxn ang="0">
                      <a:pos x="1" y="2"/>
                    </a:cxn>
                    <a:cxn ang="0">
                      <a:pos x="1" y="8"/>
                    </a:cxn>
                    <a:cxn ang="0">
                      <a:pos x="12" y="26"/>
                    </a:cxn>
                    <a:cxn ang="0">
                      <a:pos x="17" y="35"/>
                    </a:cxn>
                    <a:cxn ang="0">
                      <a:pos x="17" y="49"/>
                    </a:cxn>
                    <a:cxn ang="0">
                      <a:pos x="12" y="58"/>
                    </a:cxn>
                    <a:cxn ang="0">
                      <a:pos x="1" y="76"/>
                    </a:cxn>
                    <a:cxn ang="0">
                      <a:pos x="1" y="82"/>
                    </a:cxn>
                    <a:cxn ang="0">
                      <a:pos x="6" y="84"/>
                    </a:cxn>
                    <a:cxn ang="0">
                      <a:pos x="16" y="84"/>
                    </a:cxn>
                    <a:cxn ang="0">
                      <a:pos x="28" y="84"/>
                    </a:cxn>
                    <a:cxn ang="0">
                      <a:pos x="49" y="84"/>
                    </a:cxn>
                    <a:cxn ang="0">
                      <a:pos x="54" y="82"/>
                    </a:cxn>
                    <a:cxn ang="0">
                      <a:pos x="54" y="76"/>
                    </a:cxn>
                    <a:cxn ang="0">
                      <a:pos x="43" y="58"/>
                    </a:cxn>
                    <a:cxn ang="0">
                      <a:pos x="28" y="79"/>
                    </a:cxn>
                    <a:cxn ang="0">
                      <a:pos x="16" y="79"/>
                    </a:cxn>
                    <a:cxn ang="0">
                      <a:pos x="6" y="79"/>
                    </a:cxn>
                    <a:cxn ang="0">
                      <a:pos x="17" y="61"/>
                    </a:cxn>
                    <a:cxn ang="0">
                      <a:pos x="23" y="50"/>
                    </a:cxn>
                    <a:cxn ang="0">
                      <a:pos x="23" y="34"/>
                    </a:cxn>
                    <a:cxn ang="0">
                      <a:pos x="17" y="24"/>
                    </a:cxn>
                    <a:cxn ang="0">
                      <a:pos x="6" y="5"/>
                    </a:cxn>
                    <a:cxn ang="0">
                      <a:pos x="28" y="5"/>
                    </a:cxn>
                    <a:cxn ang="0">
                      <a:pos x="39" y="5"/>
                    </a:cxn>
                    <a:cxn ang="0">
                      <a:pos x="49" y="5"/>
                    </a:cxn>
                    <a:cxn ang="0">
                      <a:pos x="38" y="24"/>
                    </a:cxn>
                    <a:cxn ang="0">
                      <a:pos x="33" y="34"/>
                    </a:cxn>
                    <a:cxn ang="0">
                      <a:pos x="33" y="50"/>
                    </a:cxn>
                    <a:cxn ang="0">
                      <a:pos x="38" y="61"/>
                    </a:cxn>
                    <a:cxn ang="0">
                      <a:pos x="49" y="79"/>
                    </a:cxn>
                    <a:cxn ang="0">
                      <a:pos x="28" y="79"/>
                    </a:cxn>
                  </a:cxnLst>
                  <a:rect l="0" t="0" r="r" b="b"/>
                  <a:pathLst>
                    <a:path w="55" h="84">
                      <a:moveTo>
                        <a:pt x="43" y="58"/>
                      </a:move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4" y="7"/>
                        <a:pt x="55" y="6"/>
                        <a:pt x="55" y="5"/>
                      </a:cubicBezTo>
                      <a:cubicBezTo>
                        <a:pt x="55" y="2"/>
                        <a:pt x="52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4"/>
                        <a:pt x="0" y="6"/>
                        <a:pt x="1" y="8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" y="76"/>
                        <a:pt x="1" y="76"/>
                        <a:pt x="1" y="76"/>
                      </a:cubicBezTo>
                      <a:cubicBezTo>
                        <a:pt x="0" y="78"/>
                        <a:pt x="0" y="80"/>
                        <a:pt x="1" y="82"/>
                      </a:cubicBezTo>
                      <a:cubicBezTo>
                        <a:pt x="2" y="83"/>
                        <a:pt x="4" y="84"/>
                        <a:pt x="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9" y="84"/>
                        <a:pt x="49" y="84"/>
                        <a:pt x="49" y="84"/>
                      </a:cubicBezTo>
                      <a:cubicBezTo>
                        <a:pt x="51" y="84"/>
                        <a:pt x="53" y="83"/>
                        <a:pt x="54" y="82"/>
                      </a:cubicBezTo>
                      <a:cubicBezTo>
                        <a:pt x="55" y="80"/>
                        <a:pt x="55" y="78"/>
                        <a:pt x="54" y="76"/>
                      </a:cubicBezTo>
                      <a:lnTo>
                        <a:pt x="43" y="58"/>
                      </a:lnTo>
                      <a:close/>
                      <a:moveTo>
                        <a:pt x="28" y="79"/>
                      </a:move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38" y="61"/>
                        <a:pt x="38" y="61"/>
                        <a:pt x="38" y="61"/>
                      </a:cubicBezTo>
                      <a:cubicBezTo>
                        <a:pt x="49" y="79"/>
                        <a:pt x="49" y="79"/>
                        <a:pt x="49" y="79"/>
                      </a:cubicBezTo>
                      <a:lnTo>
                        <a:pt x="28" y="7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13" name="Group 162"/>
            <p:cNvGrpSpPr/>
            <p:nvPr/>
          </p:nvGrpSpPr>
          <p:grpSpPr>
            <a:xfrm rot="16200000">
              <a:off x="3686105" y="2042976"/>
              <a:ext cx="1771472" cy="329900"/>
              <a:chOff x="2057400" y="1428750"/>
              <a:chExt cx="2044430" cy="400050"/>
            </a:xfrm>
          </p:grpSpPr>
          <p:sp>
            <p:nvSpPr>
              <p:cNvPr id="38" name="Rectangle: Rounded Corners 163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9" name="Rectangle: Rounded Corners 164"/>
              <p:cNvSpPr/>
              <p:nvPr/>
            </p:nvSpPr>
            <p:spPr bwMode="auto">
              <a:xfrm>
                <a:off x="2057400" y="1428750"/>
                <a:ext cx="858285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4" name="Flowchart: Off-page Connector 165"/>
            <p:cNvSpPr/>
            <p:nvPr/>
          </p:nvSpPr>
          <p:spPr bwMode="auto">
            <a:xfrm>
              <a:off x="4365614" y="933650"/>
              <a:ext cx="412454" cy="343712"/>
            </a:xfrm>
            <a:prstGeom prst="flowChartOffpageConnector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vert="horz" wrap="none" lIns="121920" tIns="60960" rIns="121920" bIns="0" anchor="ctr" anchorCtr="1" compatLnSpc="1">
              <a:norm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30%</a:t>
              </a:r>
              <a:endParaRPr lang="en-US" sz="1600" b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1" name="Group 82"/>
            <p:cNvGrpSpPr/>
            <p:nvPr/>
          </p:nvGrpSpPr>
          <p:grpSpPr>
            <a:xfrm>
              <a:off x="3999259" y="3749043"/>
              <a:ext cx="1138513" cy="775526"/>
              <a:chOff x="1733667" y="4998724"/>
              <a:chExt cx="1518017" cy="1034035"/>
            </a:xfrm>
          </p:grpSpPr>
          <p:sp>
            <p:nvSpPr>
              <p:cNvPr id="28" name="TextBox 83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8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86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TextBox 84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 </a:t>
                </a:r>
                <a:b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7025710" y="1244867"/>
            <a:ext cx="1518017" cy="4787892"/>
            <a:chOff x="5269282" y="933650"/>
            <a:chExt cx="1138513" cy="3590919"/>
          </a:xfrm>
        </p:grpSpPr>
        <p:grpSp>
          <p:nvGrpSpPr>
            <p:cNvPr id="7" name="Group 105"/>
            <p:cNvGrpSpPr/>
            <p:nvPr/>
          </p:nvGrpSpPr>
          <p:grpSpPr>
            <a:xfrm>
              <a:off x="5549693" y="3163939"/>
              <a:ext cx="585103" cy="585103"/>
              <a:chOff x="4248557" y="3177907"/>
              <a:chExt cx="475436" cy="475436"/>
            </a:xfrm>
            <a:effectLst/>
          </p:grpSpPr>
          <p:sp>
            <p:nvSpPr>
              <p:cNvPr id="49" name="Oval 106"/>
              <p:cNvSpPr/>
              <p:nvPr/>
            </p:nvSpPr>
            <p:spPr bwMode="auto">
              <a:xfrm>
                <a:off x="4248557" y="3177907"/>
                <a:ext cx="475436" cy="475436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50" name="Group 107"/>
              <p:cNvGrpSpPr/>
              <p:nvPr/>
            </p:nvGrpSpPr>
            <p:grpSpPr>
              <a:xfrm>
                <a:off x="4330307" y="3263047"/>
                <a:ext cx="311937" cy="305157"/>
                <a:chOff x="4330307" y="3263047"/>
                <a:chExt cx="311937" cy="305157"/>
              </a:xfrm>
            </p:grpSpPr>
            <p:sp>
              <p:nvSpPr>
                <p:cNvPr id="51" name="Freeform: Shape 108"/>
                <p:cNvSpPr/>
                <p:nvPr/>
              </p:nvSpPr>
              <p:spPr bwMode="auto">
                <a:xfrm>
                  <a:off x="4425244" y="3355723"/>
                  <a:ext cx="124323" cy="12432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2" name="Freeform: Shape 109"/>
                <p:cNvSpPr/>
                <p:nvPr/>
              </p:nvSpPr>
              <p:spPr bwMode="auto">
                <a:xfrm>
                  <a:off x="4330307" y="3263047"/>
                  <a:ext cx="311937" cy="305157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3" name="Freeform: Shape 110"/>
                <p:cNvSpPr/>
                <p:nvPr/>
              </p:nvSpPr>
              <p:spPr bwMode="auto">
                <a:xfrm>
                  <a:off x="4395858" y="3330860"/>
                  <a:ext cx="124323" cy="144667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4" name="Freeform: Shape 111"/>
                <p:cNvSpPr/>
                <p:nvPr/>
              </p:nvSpPr>
              <p:spPr bwMode="auto">
                <a:xfrm>
                  <a:off x="4441067" y="3355723"/>
                  <a:ext cx="137886" cy="153708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15" name="Group 166"/>
            <p:cNvGrpSpPr/>
            <p:nvPr/>
          </p:nvGrpSpPr>
          <p:grpSpPr>
            <a:xfrm rot="16200000">
              <a:off x="4956432" y="2042976"/>
              <a:ext cx="1771472" cy="329900"/>
              <a:chOff x="2057399" y="1428750"/>
              <a:chExt cx="2044431" cy="400051"/>
            </a:xfrm>
          </p:grpSpPr>
          <p:sp>
            <p:nvSpPr>
              <p:cNvPr id="36" name="Rectangle: Rounded Corners 167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7" name="Rectangle: Rounded Corners 168"/>
              <p:cNvSpPr/>
              <p:nvPr/>
            </p:nvSpPr>
            <p:spPr bwMode="auto">
              <a:xfrm>
                <a:off x="2057399" y="1428751"/>
                <a:ext cx="1050702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6" name="Flowchart: Off-page Connector 169"/>
            <p:cNvSpPr/>
            <p:nvPr/>
          </p:nvSpPr>
          <p:spPr bwMode="auto">
            <a:xfrm>
              <a:off x="5635938" y="933650"/>
              <a:ext cx="412454" cy="343712"/>
            </a:xfrm>
            <a:prstGeom prst="flowChartOffpageConnector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vert="horz" wrap="none" lIns="121920" tIns="60960" rIns="121920" bIns="0" anchor="ctr" anchorCtr="1" compatLnSpc="1">
              <a:norm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50%</a:t>
              </a:r>
              <a:endParaRPr lang="en-US" sz="1600" b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2" name="Group 85"/>
            <p:cNvGrpSpPr/>
            <p:nvPr/>
          </p:nvGrpSpPr>
          <p:grpSpPr>
            <a:xfrm>
              <a:off x="5269282" y="3749043"/>
              <a:ext cx="1138513" cy="775526"/>
              <a:chOff x="1733667" y="4998724"/>
              <a:chExt cx="1518017" cy="1034035"/>
            </a:xfrm>
          </p:grpSpPr>
          <p:sp>
            <p:nvSpPr>
              <p:cNvPr id="26" name="TextBox 86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8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86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TextBox 87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 </a:t>
                </a:r>
                <a:b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8719074" y="1244867"/>
            <a:ext cx="1518017" cy="4787892"/>
            <a:chOff x="6539305" y="933650"/>
            <a:chExt cx="1138513" cy="3590919"/>
          </a:xfrm>
        </p:grpSpPr>
        <p:grpSp>
          <p:nvGrpSpPr>
            <p:cNvPr id="8" name="Group 112"/>
            <p:cNvGrpSpPr/>
            <p:nvPr/>
          </p:nvGrpSpPr>
          <p:grpSpPr>
            <a:xfrm>
              <a:off x="6819936" y="3163939"/>
              <a:ext cx="585103" cy="585103"/>
              <a:chOff x="2848382" y="3177907"/>
              <a:chExt cx="475436" cy="475436"/>
            </a:xfrm>
            <a:effectLst/>
          </p:grpSpPr>
          <p:sp>
            <p:nvSpPr>
              <p:cNvPr id="44" name="Oval 113"/>
              <p:cNvSpPr/>
              <p:nvPr/>
            </p:nvSpPr>
            <p:spPr bwMode="auto">
              <a:xfrm>
                <a:off x="2848382" y="3177907"/>
                <a:ext cx="475436" cy="475436"/>
              </a:xfrm>
              <a:prstGeom prst="ellipse">
                <a:avLst/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45" name="Group 115"/>
              <p:cNvGrpSpPr/>
              <p:nvPr/>
            </p:nvGrpSpPr>
            <p:grpSpPr>
              <a:xfrm>
                <a:off x="2958786" y="3271347"/>
                <a:ext cx="254628" cy="288579"/>
                <a:chOff x="5380038" y="2333625"/>
                <a:chExt cx="190500" cy="215900"/>
              </a:xfrm>
              <a:solidFill>
                <a:schemeClr val="bg1"/>
              </a:solidFill>
            </p:grpSpPr>
            <p:sp>
              <p:nvSpPr>
                <p:cNvPr id="46" name="Freeform: Shape 116"/>
                <p:cNvSpPr/>
                <p:nvPr/>
              </p:nvSpPr>
              <p:spPr bwMode="auto">
                <a:xfrm>
                  <a:off x="5405438" y="2333625"/>
                  <a:ext cx="165100" cy="161925"/>
                </a:xfrm>
                <a:custGeom>
                  <a:avLst/>
                  <a:gdLst/>
                  <a:ahLst/>
                  <a:cxnLst>
                    <a:cxn ang="0">
                      <a:pos x="51" y="27"/>
                    </a:cxn>
                    <a:cxn ang="0">
                      <a:pos x="63" y="9"/>
                    </a:cxn>
                    <a:cxn ang="0">
                      <a:pos x="64" y="6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28" y="0"/>
                    </a:cxn>
                    <a:cxn ang="0">
                      <a:pos x="22" y="6"/>
                    </a:cxn>
                    <a:cxn ang="0">
                      <a:pos x="22" y="9"/>
                    </a:cxn>
                    <a:cxn ang="0">
                      <a:pos x="5" y="9"/>
                    </a:cxn>
                    <a:cxn ang="0">
                      <a:pos x="0" y="15"/>
                    </a:cxn>
                    <a:cxn ang="0">
                      <a:pos x="0" y="57"/>
                    </a:cxn>
                    <a:cxn ang="0">
                      <a:pos x="5" y="63"/>
                    </a:cxn>
                    <a:cxn ang="0">
                      <a:pos x="36" y="63"/>
                    </a:cxn>
                    <a:cxn ang="0">
                      <a:pos x="41" y="57"/>
                    </a:cxn>
                    <a:cxn ang="0">
                      <a:pos x="41" y="54"/>
                    </a:cxn>
                    <a:cxn ang="0">
                      <a:pos x="58" y="54"/>
                    </a:cxn>
                    <a:cxn ang="0">
                      <a:pos x="63" y="51"/>
                    </a:cxn>
                    <a:cxn ang="0">
                      <a:pos x="63" y="46"/>
                    </a:cxn>
                    <a:cxn ang="0">
                      <a:pos x="51" y="27"/>
                    </a:cxn>
                    <a:cxn ang="0">
                      <a:pos x="5" y="15"/>
                    </a:cxn>
                    <a:cxn ang="0">
                      <a:pos x="24" y="15"/>
                    </a:cxn>
                    <a:cxn ang="0">
                      <a:pos x="24" y="17"/>
                    </a:cxn>
                    <a:cxn ang="0">
                      <a:pos x="26" y="19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8" y="15"/>
                    </a:cxn>
                    <a:cxn ang="0">
                      <a:pos x="28" y="6"/>
                    </a:cxn>
                    <a:cxn ang="0">
                      <a:pos x="58" y="6"/>
                    </a:cxn>
                    <a:cxn ang="0">
                      <a:pos x="45" y="27"/>
                    </a:cxn>
                    <a:cxn ang="0">
                      <a:pos x="58" y="48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28" y="48"/>
                    </a:cxn>
                    <a:cxn ang="0">
                      <a:pos x="28" y="25"/>
                    </a:cxn>
                    <a:cxn ang="0">
                      <a:pos x="26" y="23"/>
                    </a:cxn>
                    <a:cxn ang="0">
                      <a:pos x="24" y="25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5" y="51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33" y="57"/>
                    </a:cxn>
                    <a:cxn ang="0">
                      <a:pos x="5" y="57"/>
                    </a:cxn>
                    <a:cxn ang="0">
                      <a:pos x="5" y="15"/>
                    </a:cxn>
                    <a:cxn ang="0">
                      <a:pos x="36" y="55"/>
                    </a:cxn>
                    <a:cxn ang="0">
                      <a:pos x="32" y="52"/>
                    </a:cxn>
                    <a:cxn ang="0">
                      <a:pos x="36" y="52"/>
                    </a:cxn>
                    <a:cxn ang="0">
                      <a:pos x="36" y="55"/>
                    </a:cxn>
                  </a:cxnLst>
                  <a:rect l="0" t="0" r="r" b="b"/>
                  <a:pathLst>
                    <a:path w="64" h="63">
                      <a:moveTo>
                        <a:pt x="51" y="2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8"/>
                        <a:pt x="64" y="7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2" y="3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2" y="9"/>
                        <a:pt x="0" y="12"/>
                        <a:pt x="0" y="1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2" y="63"/>
                        <a:pt x="5" y="63"/>
                      </a:cubicBezTo>
                      <a:cubicBezTo>
                        <a:pt x="36" y="63"/>
                        <a:pt x="36" y="63"/>
                        <a:pt x="36" y="63"/>
                      </a:cubicBezTo>
                      <a:cubicBezTo>
                        <a:pt x="39" y="63"/>
                        <a:pt x="41" y="60"/>
                        <a:pt x="41" y="57"/>
                      </a:cubicBezTo>
                      <a:cubicBezTo>
                        <a:pt x="41" y="54"/>
                        <a:pt x="41" y="54"/>
                        <a:pt x="41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3"/>
                        <a:pt x="63" y="51"/>
                      </a:cubicBezTo>
                      <a:cubicBezTo>
                        <a:pt x="64" y="49"/>
                        <a:pt x="64" y="47"/>
                        <a:pt x="63" y="46"/>
                      </a:cubicBezTo>
                      <a:lnTo>
                        <a:pt x="51" y="27"/>
                      </a:lnTo>
                      <a:close/>
                      <a:moveTo>
                        <a:pt x="5" y="15"/>
                      </a:move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8"/>
                        <a:pt x="25" y="19"/>
                        <a:pt x="26" y="19"/>
                      </a:cubicBezTo>
                      <a:cubicBezTo>
                        <a:pt x="27" y="19"/>
                        <a:pt x="28" y="18"/>
                        <a:pt x="28" y="17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58" y="48"/>
                        <a:pt x="58" y="48"/>
                        <a:pt x="58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8" y="24"/>
                        <a:pt x="27" y="23"/>
                        <a:pt x="26" y="23"/>
                      </a:cubicBezTo>
                      <a:cubicBezTo>
                        <a:pt x="25" y="23"/>
                        <a:pt x="24" y="24"/>
                        <a:pt x="24" y="25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lnTo>
                        <a:pt x="5" y="15"/>
                      </a:lnTo>
                      <a:close/>
                      <a:moveTo>
                        <a:pt x="36" y="55"/>
                      </a:move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lnTo>
                        <a:pt x="36" y="5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7" name="Freeform: Shape 118"/>
                <p:cNvSpPr/>
                <p:nvPr/>
              </p:nvSpPr>
              <p:spPr bwMode="auto">
                <a:xfrm>
                  <a:off x="5380038" y="2359025"/>
                  <a:ext cx="15875" cy="1905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72"/>
                    </a:cxn>
                    <a:cxn ang="0">
                      <a:pos x="3" y="74"/>
                    </a:cxn>
                    <a:cxn ang="0">
                      <a:pos x="6" y="72"/>
                    </a:cxn>
                    <a:cxn ang="0">
                      <a:pos x="6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74">
                      <a:moveTo>
                        <a:pt x="3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1" y="74"/>
                        <a:pt x="3" y="74"/>
                      </a:cubicBezTo>
                      <a:cubicBezTo>
                        <a:pt x="4" y="74"/>
                        <a:pt x="6" y="73"/>
                        <a:pt x="6" y="7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8" name="Oval 119"/>
                <p:cNvSpPr/>
                <p:nvPr/>
              </p:nvSpPr>
              <p:spPr bwMode="auto">
                <a:xfrm>
                  <a:off x="5380038" y="2333625"/>
                  <a:ext cx="15875" cy="1428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17" name="Group 170"/>
            <p:cNvGrpSpPr/>
            <p:nvPr/>
          </p:nvGrpSpPr>
          <p:grpSpPr>
            <a:xfrm rot="16200000">
              <a:off x="6226752" y="2042977"/>
              <a:ext cx="1771472" cy="329900"/>
              <a:chOff x="2057400" y="1428750"/>
              <a:chExt cx="2044430" cy="400052"/>
            </a:xfrm>
          </p:grpSpPr>
          <p:sp>
            <p:nvSpPr>
              <p:cNvPr id="34" name="Rectangle: Rounded Corners 171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5" name="Rectangle: Rounded Corners 172"/>
              <p:cNvSpPr/>
              <p:nvPr/>
            </p:nvSpPr>
            <p:spPr bwMode="auto">
              <a:xfrm>
                <a:off x="2057400" y="1428752"/>
                <a:ext cx="1526681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8" name="Flowchart: Off-page Connector 173"/>
            <p:cNvSpPr/>
            <p:nvPr/>
          </p:nvSpPr>
          <p:spPr bwMode="auto">
            <a:xfrm>
              <a:off x="6906261" y="933650"/>
              <a:ext cx="412454" cy="343712"/>
            </a:xfrm>
            <a:prstGeom prst="flowChartOffpageConnector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vert="horz" wrap="none" lIns="121920" tIns="60960" rIns="121920" bIns="0" anchor="ctr" anchorCtr="1" compatLnSpc="1">
              <a:norm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70%</a:t>
              </a:r>
              <a:endParaRPr lang="en-US" sz="1600" b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3" name="Group 88"/>
            <p:cNvGrpSpPr/>
            <p:nvPr/>
          </p:nvGrpSpPr>
          <p:grpSpPr>
            <a:xfrm>
              <a:off x="6539305" y="3749043"/>
              <a:ext cx="1138513" cy="775526"/>
              <a:chOff x="1733667" y="4998724"/>
              <a:chExt cx="1518017" cy="1034035"/>
            </a:xfrm>
          </p:grpSpPr>
          <p:sp>
            <p:nvSpPr>
              <p:cNvPr id="24" name="TextBox 89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865" dirty="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1865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5" name="TextBox 90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此部分内容作为文字排版占位显示 </a:t>
                </a:r>
                <a:b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</a:br>
                <a:r>
                  <a:rPr lang="zh-CN" altLang="en-US" sz="1335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（建议使用主题字体）</a:t>
                </a:r>
                <a:endParaRPr lang="zh-CN" altLang="en-US" sz="13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78" name="文本框 77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152226" y="2226821"/>
            <a:ext cx="3771900" cy="3771900"/>
          </a:xfrm>
          <a:prstGeom prst="rect">
            <a:avLst/>
          </a:prstGeom>
          <a:solidFill>
            <a:srgbClr val="ED56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76076" y="2266796"/>
            <a:ext cx="37719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感谢观看</a:t>
            </a:r>
            <a:endParaRPr lang="zh-CN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3314" y="2767280"/>
            <a:ext cx="1938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80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01</a:t>
            </a:r>
            <a:endParaRPr lang="en-US" altLang="zh-CN" sz="80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2614" y="4237438"/>
            <a:ext cx="2870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个人信息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5800" y="4765895"/>
            <a:ext cx="543723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For our ever-lasting friendship, send sincere blessings and warm greetings to my friends whom I miss so much.</a:t>
            </a:r>
            <a:endParaRPr lang="zh-CN" altLang="en-US" sz="16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1"/>
          <p:cNvSpPr>
            <a:spLocks noEditPoints="1"/>
          </p:cNvSpPr>
          <p:nvPr/>
        </p:nvSpPr>
        <p:spPr bwMode="auto">
          <a:xfrm>
            <a:off x="5433361" y="1989286"/>
            <a:ext cx="2322400" cy="2317204"/>
          </a:xfrm>
          <a:custGeom>
            <a:avLst/>
            <a:gdLst>
              <a:gd name="T0" fmla="*/ 27 w 188"/>
              <a:gd name="T1" fmla="*/ 27 h 188"/>
              <a:gd name="T2" fmla="*/ 45 w 188"/>
              <a:gd name="T3" fmla="*/ 143 h 188"/>
              <a:gd name="T4" fmla="*/ 161 w 188"/>
              <a:gd name="T5" fmla="*/ 161 h 188"/>
              <a:gd name="T6" fmla="*/ 144 w 188"/>
              <a:gd name="T7" fmla="*/ 44 h 188"/>
              <a:gd name="T8" fmla="*/ 27 w 188"/>
              <a:gd name="T9" fmla="*/ 27 h 188"/>
              <a:gd name="T10" fmla="*/ 136 w 188"/>
              <a:gd name="T11" fmla="*/ 154 h 188"/>
              <a:gd name="T12" fmla="*/ 45 w 188"/>
              <a:gd name="T13" fmla="*/ 141 h 188"/>
              <a:gd name="T14" fmla="*/ 31 w 188"/>
              <a:gd name="T15" fmla="*/ 50 h 188"/>
              <a:gd name="T16" fmla="*/ 122 w 188"/>
              <a:gd name="T17" fmla="*/ 64 h 188"/>
              <a:gd name="T18" fmla="*/ 136 w 188"/>
              <a:gd name="T19" fmla="*/ 15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" h="188">
                <a:moveTo>
                  <a:pt x="27" y="27"/>
                </a:moveTo>
                <a:cubicBezTo>
                  <a:pt x="0" y="54"/>
                  <a:pt x="8" y="106"/>
                  <a:pt x="45" y="143"/>
                </a:cubicBezTo>
                <a:cubicBezTo>
                  <a:pt x="81" y="180"/>
                  <a:pt x="134" y="188"/>
                  <a:pt x="161" y="161"/>
                </a:cubicBezTo>
                <a:cubicBezTo>
                  <a:pt x="188" y="133"/>
                  <a:pt x="180" y="81"/>
                  <a:pt x="144" y="44"/>
                </a:cubicBezTo>
                <a:cubicBezTo>
                  <a:pt x="107" y="7"/>
                  <a:pt x="54" y="0"/>
                  <a:pt x="27" y="27"/>
                </a:cubicBezTo>
                <a:close/>
                <a:moveTo>
                  <a:pt x="136" y="154"/>
                </a:moveTo>
                <a:cubicBezTo>
                  <a:pt x="114" y="176"/>
                  <a:pt x="74" y="169"/>
                  <a:pt x="45" y="141"/>
                </a:cubicBezTo>
                <a:cubicBezTo>
                  <a:pt x="16" y="112"/>
                  <a:pt x="10" y="71"/>
                  <a:pt x="31" y="50"/>
                </a:cubicBezTo>
                <a:cubicBezTo>
                  <a:pt x="53" y="29"/>
                  <a:pt x="93" y="35"/>
                  <a:pt x="122" y="64"/>
                </a:cubicBezTo>
                <a:cubicBezTo>
                  <a:pt x="151" y="92"/>
                  <a:pt x="157" y="133"/>
                  <a:pt x="136" y="1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/>
          <a:p>
            <a:endParaRPr lang="en-US" sz="24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Freeform 102"/>
          <p:cNvSpPr>
            <a:spLocks noEditPoints="1"/>
          </p:cNvSpPr>
          <p:nvPr/>
        </p:nvSpPr>
        <p:spPr bwMode="auto">
          <a:xfrm>
            <a:off x="4937033" y="3517210"/>
            <a:ext cx="2467876" cy="1927541"/>
          </a:xfrm>
          <a:custGeom>
            <a:avLst/>
            <a:gdLst>
              <a:gd name="T0" fmla="*/ 193 w 200"/>
              <a:gd name="T1" fmla="*/ 61 h 156"/>
              <a:gd name="T2" fmla="*/ 88 w 200"/>
              <a:gd name="T3" fmla="*/ 9 h 156"/>
              <a:gd name="T4" fmla="*/ 7 w 200"/>
              <a:gd name="T5" fmla="*/ 95 h 156"/>
              <a:gd name="T6" fmla="*/ 113 w 200"/>
              <a:gd name="T7" fmla="*/ 147 h 156"/>
              <a:gd name="T8" fmla="*/ 193 w 200"/>
              <a:gd name="T9" fmla="*/ 61 h 156"/>
              <a:gd name="T10" fmla="*/ 27 w 200"/>
              <a:gd name="T11" fmla="*/ 78 h 156"/>
              <a:gd name="T12" fmla="*/ 90 w 200"/>
              <a:gd name="T13" fmla="*/ 11 h 156"/>
              <a:gd name="T14" fmla="*/ 172 w 200"/>
              <a:gd name="T15" fmla="*/ 51 h 156"/>
              <a:gd name="T16" fmla="*/ 109 w 200"/>
              <a:gd name="T17" fmla="*/ 118 h 156"/>
              <a:gd name="T18" fmla="*/ 27 w 200"/>
              <a:gd name="T19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156">
                <a:moveTo>
                  <a:pt x="193" y="61"/>
                </a:moveTo>
                <a:cubicBezTo>
                  <a:pt x="186" y="23"/>
                  <a:pt x="139" y="0"/>
                  <a:pt x="88" y="9"/>
                </a:cubicBezTo>
                <a:cubicBezTo>
                  <a:pt x="36" y="18"/>
                  <a:pt x="0" y="57"/>
                  <a:pt x="7" y="95"/>
                </a:cubicBezTo>
                <a:cubicBezTo>
                  <a:pt x="14" y="133"/>
                  <a:pt x="61" y="156"/>
                  <a:pt x="113" y="147"/>
                </a:cubicBezTo>
                <a:cubicBezTo>
                  <a:pt x="164" y="138"/>
                  <a:pt x="200" y="99"/>
                  <a:pt x="193" y="61"/>
                </a:cubicBezTo>
                <a:close/>
                <a:moveTo>
                  <a:pt x="27" y="78"/>
                </a:moveTo>
                <a:cubicBezTo>
                  <a:pt x="22" y="48"/>
                  <a:pt x="50" y="18"/>
                  <a:pt x="90" y="11"/>
                </a:cubicBezTo>
                <a:cubicBezTo>
                  <a:pt x="130" y="4"/>
                  <a:pt x="167" y="22"/>
                  <a:pt x="172" y="51"/>
                </a:cubicBezTo>
                <a:cubicBezTo>
                  <a:pt x="177" y="81"/>
                  <a:pt x="149" y="111"/>
                  <a:pt x="109" y="118"/>
                </a:cubicBezTo>
                <a:cubicBezTo>
                  <a:pt x="69" y="125"/>
                  <a:pt x="32" y="107"/>
                  <a:pt x="27" y="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/>
          <a:p>
            <a:endParaRPr lang="en-US" sz="24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Freeform 103"/>
          <p:cNvSpPr>
            <a:spLocks noEditPoints="1"/>
          </p:cNvSpPr>
          <p:nvPr/>
        </p:nvSpPr>
        <p:spPr bwMode="auto">
          <a:xfrm>
            <a:off x="4233308" y="2020007"/>
            <a:ext cx="1885976" cy="2447093"/>
          </a:xfrm>
          <a:custGeom>
            <a:avLst/>
            <a:gdLst>
              <a:gd name="T0" fmla="*/ 63 w 153"/>
              <a:gd name="T1" fmla="*/ 193 h 198"/>
              <a:gd name="T2" fmla="*/ 146 w 153"/>
              <a:gd name="T3" fmla="*/ 109 h 198"/>
              <a:gd name="T4" fmla="*/ 90 w 153"/>
              <a:gd name="T5" fmla="*/ 5 h 198"/>
              <a:gd name="T6" fmla="*/ 7 w 153"/>
              <a:gd name="T7" fmla="*/ 89 h 198"/>
              <a:gd name="T8" fmla="*/ 63 w 153"/>
              <a:gd name="T9" fmla="*/ 193 h 198"/>
              <a:gd name="T10" fmla="*/ 100 w 153"/>
              <a:gd name="T11" fmla="*/ 30 h 198"/>
              <a:gd name="T12" fmla="*/ 143 w 153"/>
              <a:gd name="T13" fmla="*/ 110 h 198"/>
              <a:gd name="T14" fmla="*/ 79 w 153"/>
              <a:gd name="T15" fmla="*/ 176 h 198"/>
              <a:gd name="T16" fmla="*/ 35 w 153"/>
              <a:gd name="T17" fmla="*/ 95 h 198"/>
              <a:gd name="T18" fmla="*/ 100 w 153"/>
              <a:gd name="T19" fmla="*/ 3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" h="198">
                <a:moveTo>
                  <a:pt x="63" y="193"/>
                </a:moveTo>
                <a:cubicBezTo>
                  <a:pt x="101" y="198"/>
                  <a:pt x="138" y="161"/>
                  <a:pt x="146" y="109"/>
                </a:cubicBezTo>
                <a:cubicBezTo>
                  <a:pt x="153" y="57"/>
                  <a:pt x="128" y="11"/>
                  <a:pt x="90" y="5"/>
                </a:cubicBezTo>
                <a:cubicBezTo>
                  <a:pt x="51" y="0"/>
                  <a:pt x="14" y="37"/>
                  <a:pt x="7" y="89"/>
                </a:cubicBezTo>
                <a:cubicBezTo>
                  <a:pt x="0" y="141"/>
                  <a:pt x="25" y="187"/>
                  <a:pt x="63" y="193"/>
                </a:cubicBezTo>
                <a:close/>
                <a:moveTo>
                  <a:pt x="100" y="30"/>
                </a:moveTo>
                <a:cubicBezTo>
                  <a:pt x="129" y="34"/>
                  <a:pt x="149" y="70"/>
                  <a:pt x="143" y="110"/>
                </a:cubicBezTo>
                <a:cubicBezTo>
                  <a:pt x="137" y="151"/>
                  <a:pt x="109" y="180"/>
                  <a:pt x="79" y="176"/>
                </a:cubicBezTo>
                <a:cubicBezTo>
                  <a:pt x="49" y="171"/>
                  <a:pt x="29" y="135"/>
                  <a:pt x="35" y="95"/>
                </a:cubicBezTo>
                <a:cubicBezTo>
                  <a:pt x="41" y="55"/>
                  <a:pt x="70" y="25"/>
                  <a:pt x="100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/>
          <a:p>
            <a:endParaRPr lang="en-US" sz="24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Freeform 104"/>
          <p:cNvSpPr/>
          <p:nvPr/>
        </p:nvSpPr>
        <p:spPr bwMode="auto">
          <a:xfrm>
            <a:off x="5530359" y="2153047"/>
            <a:ext cx="503968" cy="1023520"/>
          </a:xfrm>
          <a:custGeom>
            <a:avLst/>
            <a:gdLst>
              <a:gd name="T0" fmla="*/ 24 w 41"/>
              <a:gd name="T1" fmla="*/ 36 h 83"/>
              <a:gd name="T2" fmla="*/ 41 w 41"/>
              <a:gd name="T3" fmla="*/ 26 h 83"/>
              <a:gd name="T4" fmla="*/ 41 w 41"/>
              <a:gd name="T5" fmla="*/ 0 h 83"/>
              <a:gd name="T6" fmla="*/ 20 w 41"/>
              <a:gd name="T7" fmla="*/ 13 h 83"/>
              <a:gd name="T8" fmla="*/ 8 w 41"/>
              <a:gd name="T9" fmla="*/ 83 h 83"/>
              <a:gd name="T10" fmla="*/ 13 w 41"/>
              <a:gd name="T11" fmla="*/ 83 h 83"/>
              <a:gd name="T12" fmla="*/ 24 w 41"/>
              <a:gd name="T13" fmla="*/ 3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83">
                <a:moveTo>
                  <a:pt x="24" y="36"/>
                </a:moveTo>
                <a:cubicBezTo>
                  <a:pt x="29" y="31"/>
                  <a:pt x="35" y="28"/>
                  <a:pt x="41" y="26"/>
                </a:cubicBezTo>
                <a:cubicBezTo>
                  <a:pt x="41" y="0"/>
                  <a:pt x="41" y="0"/>
                  <a:pt x="41" y="0"/>
                </a:cubicBezTo>
                <a:cubicBezTo>
                  <a:pt x="33" y="3"/>
                  <a:pt x="26" y="7"/>
                  <a:pt x="20" y="13"/>
                </a:cubicBezTo>
                <a:cubicBezTo>
                  <a:pt x="3" y="30"/>
                  <a:pt x="0" y="56"/>
                  <a:pt x="8" y="83"/>
                </a:cubicBezTo>
                <a:cubicBezTo>
                  <a:pt x="13" y="83"/>
                  <a:pt x="13" y="83"/>
                  <a:pt x="13" y="83"/>
                </a:cubicBezTo>
                <a:cubicBezTo>
                  <a:pt x="9" y="65"/>
                  <a:pt x="13" y="47"/>
                  <a:pt x="24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/>
          <a:p>
            <a:endParaRPr lang="en-US" sz="24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895772" y="4217943"/>
            <a:ext cx="503539" cy="526387"/>
          </a:xfrm>
          <a:custGeom>
            <a:avLst/>
            <a:gdLst>
              <a:gd name="T0" fmla="*/ 161 w 485"/>
              <a:gd name="T1" fmla="*/ 500 h 507"/>
              <a:gd name="T2" fmla="*/ 7 w 485"/>
              <a:gd name="T3" fmla="*/ 338 h 507"/>
              <a:gd name="T4" fmla="*/ 2 w 485"/>
              <a:gd name="T5" fmla="*/ 308 h 507"/>
              <a:gd name="T6" fmla="*/ 15 w 485"/>
              <a:gd name="T7" fmla="*/ 280 h 507"/>
              <a:gd name="T8" fmla="*/ 254 w 485"/>
              <a:gd name="T9" fmla="*/ 30 h 507"/>
              <a:gd name="T10" fmla="*/ 295 w 485"/>
              <a:gd name="T11" fmla="*/ 9 h 507"/>
              <a:gd name="T12" fmla="*/ 364 w 485"/>
              <a:gd name="T13" fmla="*/ 2 h 507"/>
              <a:gd name="T14" fmla="*/ 420 w 485"/>
              <a:gd name="T15" fmla="*/ 22 h 507"/>
              <a:gd name="T16" fmla="*/ 463 w 485"/>
              <a:gd name="T17" fmla="*/ 68 h 507"/>
              <a:gd name="T18" fmla="*/ 482 w 485"/>
              <a:gd name="T19" fmla="*/ 126 h 507"/>
              <a:gd name="T20" fmla="*/ 475 w 485"/>
              <a:gd name="T21" fmla="*/ 198 h 507"/>
              <a:gd name="T22" fmla="*/ 456 w 485"/>
              <a:gd name="T23" fmla="*/ 241 h 507"/>
              <a:gd name="T24" fmla="*/ 217 w 485"/>
              <a:gd name="T25" fmla="*/ 492 h 507"/>
              <a:gd name="T26" fmla="*/ 190 w 485"/>
              <a:gd name="T27" fmla="*/ 506 h 507"/>
              <a:gd name="T28" fmla="*/ 161 w 485"/>
              <a:gd name="T29" fmla="*/ 500 h 507"/>
              <a:gd name="T30" fmla="*/ 376 w 485"/>
              <a:gd name="T31" fmla="*/ 65 h 507"/>
              <a:gd name="T32" fmla="*/ 330 w 485"/>
              <a:gd name="T33" fmla="*/ 113 h 507"/>
              <a:gd name="T34" fmla="*/ 376 w 485"/>
              <a:gd name="T35" fmla="*/ 161 h 507"/>
              <a:gd name="T36" fmla="*/ 422 w 485"/>
              <a:gd name="T37" fmla="*/ 113 h 507"/>
              <a:gd name="T38" fmla="*/ 376 w 485"/>
              <a:gd name="T39" fmla="*/ 6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5" h="507">
                <a:moveTo>
                  <a:pt x="161" y="500"/>
                </a:moveTo>
                <a:cubicBezTo>
                  <a:pt x="133" y="483"/>
                  <a:pt x="23" y="368"/>
                  <a:pt x="7" y="338"/>
                </a:cubicBezTo>
                <a:cubicBezTo>
                  <a:pt x="2" y="329"/>
                  <a:pt x="0" y="318"/>
                  <a:pt x="2" y="308"/>
                </a:cubicBezTo>
                <a:cubicBezTo>
                  <a:pt x="3" y="298"/>
                  <a:pt x="7" y="288"/>
                  <a:pt x="15" y="280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65" y="18"/>
                  <a:pt x="279" y="11"/>
                  <a:pt x="295" y="9"/>
                </a:cubicBezTo>
                <a:cubicBezTo>
                  <a:pt x="364" y="2"/>
                  <a:pt x="364" y="2"/>
                  <a:pt x="364" y="2"/>
                </a:cubicBezTo>
                <a:cubicBezTo>
                  <a:pt x="385" y="0"/>
                  <a:pt x="404" y="7"/>
                  <a:pt x="420" y="22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78" y="84"/>
                  <a:pt x="485" y="104"/>
                  <a:pt x="482" y="126"/>
                </a:cubicBezTo>
                <a:cubicBezTo>
                  <a:pt x="475" y="198"/>
                  <a:pt x="475" y="198"/>
                  <a:pt x="475" y="198"/>
                </a:cubicBezTo>
                <a:cubicBezTo>
                  <a:pt x="474" y="215"/>
                  <a:pt x="467" y="229"/>
                  <a:pt x="456" y="241"/>
                </a:cubicBezTo>
                <a:cubicBezTo>
                  <a:pt x="217" y="492"/>
                  <a:pt x="217" y="492"/>
                  <a:pt x="217" y="492"/>
                </a:cubicBezTo>
                <a:cubicBezTo>
                  <a:pt x="209" y="500"/>
                  <a:pt x="200" y="504"/>
                  <a:pt x="190" y="506"/>
                </a:cubicBezTo>
                <a:cubicBezTo>
                  <a:pt x="181" y="507"/>
                  <a:pt x="170" y="505"/>
                  <a:pt x="161" y="500"/>
                </a:cubicBezTo>
                <a:close/>
                <a:moveTo>
                  <a:pt x="376" y="65"/>
                </a:moveTo>
                <a:cubicBezTo>
                  <a:pt x="351" y="65"/>
                  <a:pt x="330" y="87"/>
                  <a:pt x="330" y="113"/>
                </a:cubicBezTo>
                <a:cubicBezTo>
                  <a:pt x="330" y="140"/>
                  <a:pt x="351" y="161"/>
                  <a:pt x="376" y="161"/>
                </a:cubicBezTo>
                <a:cubicBezTo>
                  <a:pt x="402" y="161"/>
                  <a:pt x="422" y="140"/>
                  <a:pt x="422" y="113"/>
                </a:cubicBezTo>
                <a:cubicBezTo>
                  <a:pt x="422" y="87"/>
                  <a:pt x="402" y="65"/>
                  <a:pt x="376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4998701" y="3132659"/>
            <a:ext cx="536236" cy="428461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6255736" y="3054378"/>
            <a:ext cx="477395" cy="394161"/>
          </a:xfrm>
          <a:custGeom>
            <a:avLst/>
            <a:gdLst>
              <a:gd name="T0" fmla="*/ 485 w 505"/>
              <a:gd name="T1" fmla="*/ 364 h 417"/>
              <a:gd name="T2" fmla="*/ 481 w 505"/>
              <a:gd name="T3" fmla="*/ 282 h 417"/>
              <a:gd name="T4" fmla="*/ 505 w 505"/>
              <a:gd name="T5" fmla="*/ 26 h 417"/>
              <a:gd name="T6" fmla="*/ 181 w 505"/>
              <a:gd name="T7" fmla="*/ 0 h 417"/>
              <a:gd name="T8" fmla="*/ 157 w 505"/>
              <a:gd name="T9" fmla="*/ 32 h 417"/>
              <a:gd name="T10" fmla="*/ 367 w 505"/>
              <a:gd name="T11" fmla="*/ 67 h 417"/>
              <a:gd name="T12" fmla="*/ 447 w 505"/>
              <a:gd name="T13" fmla="*/ 67 h 417"/>
              <a:gd name="T14" fmla="*/ 456 w 505"/>
              <a:gd name="T15" fmla="*/ 78 h 417"/>
              <a:gd name="T16" fmla="*/ 368 w 505"/>
              <a:gd name="T17" fmla="*/ 89 h 417"/>
              <a:gd name="T18" fmla="*/ 447 w 505"/>
              <a:gd name="T19" fmla="*/ 125 h 417"/>
              <a:gd name="T20" fmla="*/ 456 w 505"/>
              <a:gd name="T21" fmla="*/ 135 h 417"/>
              <a:gd name="T22" fmla="*/ 368 w 505"/>
              <a:gd name="T23" fmla="*/ 146 h 417"/>
              <a:gd name="T24" fmla="*/ 447 w 505"/>
              <a:gd name="T25" fmla="*/ 186 h 417"/>
              <a:gd name="T26" fmla="*/ 456 w 505"/>
              <a:gd name="T27" fmla="*/ 196 h 417"/>
              <a:gd name="T28" fmla="*/ 368 w 505"/>
              <a:gd name="T29" fmla="*/ 207 h 417"/>
              <a:gd name="T30" fmla="*/ 348 w 505"/>
              <a:gd name="T31" fmla="*/ 311 h 417"/>
              <a:gd name="T32" fmla="*/ 323 w 505"/>
              <a:gd name="T33" fmla="*/ 337 h 417"/>
              <a:gd name="T34" fmla="*/ 20 w 505"/>
              <a:gd name="T35" fmla="*/ 417 h 417"/>
              <a:gd name="T36" fmla="*/ 24 w 505"/>
              <a:gd name="T37" fmla="*/ 335 h 417"/>
              <a:gd name="T38" fmla="*/ 0 w 505"/>
              <a:gd name="T39" fmla="*/ 79 h 417"/>
              <a:gd name="T40" fmla="*/ 324 w 505"/>
              <a:gd name="T41" fmla="*/ 53 h 417"/>
              <a:gd name="T42" fmla="*/ 348 w 505"/>
              <a:gd name="T43" fmla="*/ 311 h 417"/>
              <a:gd name="T44" fmla="*/ 290 w 505"/>
              <a:gd name="T45" fmla="*/ 119 h 417"/>
              <a:gd name="T46" fmla="*/ 300 w 505"/>
              <a:gd name="T47" fmla="*/ 129 h 417"/>
              <a:gd name="T48" fmla="*/ 58 w 505"/>
              <a:gd name="T49" fmla="*/ 140 h 417"/>
              <a:gd name="T50" fmla="*/ 48 w 505"/>
              <a:gd name="T51" fmla="*/ 129 h 417"/>
              <a:gd name="T52" fmla="*/ 58 w 505"/>
              <a:gd name="T53" fmla="*/ 176 h 417"/>
              <a:gd name="T54" fmla="*/ 300 w 505"/>
              <a:gd name="T55" fmla="*/ 187 h 417"/>
              <a:gd name="T56" fmla="*/ 290 w 505"/>
              <a:gd name="T57" fmla="*/ 198 h 417"/>
              <a:gd name="T58" fmla="*/ 48 w 505"/>
              <a:gd name="T59" fmla="*/ 187 h 417"/>
              <a:gd name="T60" fmla="*/ 58 w 505"/>
              <a:gd name="T61" fmla="*/ 176 h 417"/>
              <a:gd name="T62" fmla="*/ 290 w 505"/>
              <a:gd name="T63" fmla="*/ 237 h 417"/>
              <a:gd name="T64" fmla="*/ 300 w 505"/>
              <a:gd name="T65" fmla="*/ 248 h 417"/>
              <a:gd name="T66" fmla="*/ 58 w 505"/>
              <a:gd name="T67" fmla="*/ 259 h 417"/>
              <a:gd name="T68" fmla="*/ 48 w 505"/>
              <a:gd name="T69" fmla="*/ 248 h 417"/>
              <a:gd name="T70" fmla="*/ 38 w 505"/>
              <a:gd name="T71" fmla="*/ 371 h 417"/>
              <a:gd name="T72" fmla="*/ 35 w 505"/>
              <a:gd name="T73" fmla="*/ 320 h 417"/>
              <a:gd name="T74" fmla="*/ 18 w 505"/>
              <a:gd name="T75" fmla="*/ 91 h 417"/>
              <a:gd name="T76" fmla="*/ 313 w 505"/>
              <a:gd name="T77" fmla="*/ 72 h 417"/>
              <a:gd name="T78" fmla="*/ 330 w 505"/>
              <a:gd name="T79" fmla="*/ 301 h 417"/>
              <a:gd name="T80" fmla="*/ 313 w 505"/>
              <a:gd name="T81" fmla="*/ 32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5" h="417">
                <a:moveTo>
                  <a:pt x="368" y="285"/>
                </a:moveTo>
                <a:cubicBezTo>
                  <a:pt x="426" y="288"/>
                  <a:pt x="448" y="325"/>
                  <a:pt x="485" y="364"/>
                </a:cubicBezTo>
                <a:cubicBezTo>
                  <a:pt x="486" y="336"/>
                  <a:pt x="486" y="310"/>
                  <a:pt x="480" y="282"/>
                </a:cubicBezTo>
                <a:cubicBezTo>
                  <a:pt x="481" y="282"/>
                  <a:pt x="481" y="282"/>
                  <a:pt x="481" y="282"/>
                </a:cubicBezTo>
                <a:cubicBezTo>
                  <a:pt x="494" y="282"/>
                  <a:pt x="505" y="270"/>
                  <a:pt x="505" y="256"/>
                </a:cubicBezTo>
                <a:cubicBezTo>
                  <a:pt x="505" y="200"/>
                  <a:pt x="505" y="82"/>
                  <a:pt x="505" y="26"/>
                </a:cubicBezTo>
                <a:cubicBezTo>
                  <a:pt x="505" y="12"/>
                  <a:pt x="494" y="0"/>
                  <a:pt x="481" y="0"/>
                </a:cubicBezTo>
                <a:cubicBezTo>
                  <a:pt x="381" y="0"/>
                  <a:pt x="281" y="0"/>
                  <a:pt x="181" y="0"/>
                </a:cubicBezTo>
                <a:cubicBezTo>
                  <a:pt x="168" y="0"/>
                  <a:pt x="157" y="12"/>
                  <a:pt x="157" y="26"/>
                </a:cubicBezTo>
                <a:cubicBezTo>
                  <a:pt x="157" y="32"/>
                  <a:pt x="157" y="32"/>
                  <a:pt x="157" y="32"/>
                </a:cubicBezTo>
                <a:cubicBezTo>
                  <a:pt x="328" y="32"/>
                  <a:pt x="328" y="32"/>
                  <a:pt x="328" y="32"/>
                </a:cubicBezTo>
                <a:cubicBezTo>
                  <a:pt x="348" y="32"/>
                  <a:pt x="364" y="47"/>
                  <a:pt x="367" y="67"/>
                </a:cubicBezTo>
                <a:cubicBezTo>
                  <a:pt x="368" y="67"/>
                  <a:pt x="368" y="67"/>
                  <a:pt x="368" y="67"/>
                </a:cubicBezTo>
                <a:cubicBezTo>
                  <a:pt x="447" y="67"/>
                  <a:pt x="447" y="67"/>
                  <a:pt x="447" y="67"/>
                </a:cubicBezTo>
                <a:cubicBezTo>
                  <a:pt x="452" y="67"/>
                  <a:pt x="456" y="72"/>
                  <a:pt x="456" y="78"/>
                </a:cubicBezTo>
                <a:cubicBezTo>
                  <a:pt x="456" y="78"/>
                  <a:pt x="456" y="78"/>
                  <a:pt x="456" y="78"/>
                </a:cubicBezTo>
                <a:cubicBezTo>
                  <a:pt x="456" y="84"/>
                  <a:pt x="452" y="89"/>
                  <a:pt x="447" y="89"/>
                </a:cubicBezTo>
                <a:cubicBezTo>
                  <a:pt x="368" y="89"/>
                  <a:pt x="368" y="89"/>
                  <a:pt x="368" y="89"/>
                </a:cubicBezTo>
                <a:cubicBezTo>
                  <a:pt x="368" y="125"/>
                  <a:pt x="368" y="125"/>
                  <a:pt x="368" y="125"/>
                </a:cubicBezTo>
                <a:cubicBezTo>
                  <a:pt x="447" y="125"/>
                  <a:pt x="447" y="125"/>
                  <a:pt x="447" y="125"/>
                </a:cubicBezTo>
                <a:cubicBezTo>
                  <a:pt x="452" y="125"/>
                  <a:pt x="456" y="129"/>
                  <a:pt x="456" y="135"/>
                </a:cubicBezTo>
                <a:cubicBezTo>
                  <a:pt x="456" y="135"/>
                  <a:pt x="456" y="135"/>
                  <a:pt x="456" y="135"/>
                </a:cubicBezTo>
                <a:cubicBezTo>
                  <a:pt x="456" y="141"/>
                  <a:pt x="452" y="146"/>
                  <a:pt x="447" y="146"/>
                </a:cubicBezTo>
                <a:cubicBezTo>
                  <a:pt x="368" y="146"/>
                  <a:pt x="368" y="146"/>
                  <a:pt x="368" y="146"/>
                </a:cubicBezTo>
                <a:cubicBezTo>
                  <a:pt x="368" y="186"/>
                  <a:pt x="368" y="186"/>
                  <a:pt x="368" y="186"/>
                </a:cubicBezTo>
                <a:cubicBezTo>
                  <a:pt x="447" y="186"/>
                  <a:pt x="447" y="186"/>
                  <a:pt x="447" y="186"/>
                </a:cubicBezTo>
                <a:cubicBezTo>
                  <a:pt x="452" y="186"/>
                  <a:pt x="456" y="190"/>
                  <a:pt x="456" y="196"/>
                </a:cubicBezTo>
                <a:cubicBezTo>
                  <a:pt x="456" y="196"/>
                  <a:pt x="456" y="196"/>
                  <a:pt x="456" y="196"/>
                </a:cubicBezTo>
                <a:cubicBezTo>
                  <a:pt x="456" y="202"/>
                  <a:pt x="452" y="207"/>
                  <a:pt x="447" y="207"/>
                </a:cubicBezTo>
                <a:cubicBezTo>
                  <a:pt x="368" y="207"/>
                  <a:pt x="368" y="207"/>
                  <a:pt x="368" y="207"/>
                </a:cubicBezTo>
                <a:cubicBezTo>
                  <a:pt x="368" y="285"/>
                  <a:pt x="368" y="285"/>
                  <a:pt x="368" y="285"/>
                </a:cubicBezTo>
                <a:close/>
                <a:moveTo>
                  <a:pt x="348" y="311"/>
                </a:moveTo>
                <a:cubicBezTo>
                  <a:pt x="348" y="318"/>
                  <a:pt x="346" y="325"/>
                  <a:pt x="341" y="330"/>
                </a:cubicBezTo>
                <a:cubicBezTo>
                  <a:pt x="336" y="335"/>
                  <a:pt x="330" y="337"/>
                  <a:pt x="323" y="337"/>
                </a:cubicBezTo>
                <a:cubicBezTo>
                  <a:pt x="229" y="334"/>
                  <a:pt x="109" y="320"/>
                  <a:pt x="49" y="386"/>
                </a:cubicBezTo>
                <a:cubicBezTo>
                  <a:pt x="39" y="397"/>
                  <a:pt x="29" y="407"/>
                  <a:pt x="20" y="417"/>
                </a:cubicBezTo>
                <a:cubicBezTo>
                  <a:pt x="19" y="389"/>
                  <a:pt x="19" y="363"/>
                  <a:pt x="25" y="335"/>
                </a:cubicBezTo>
                <a:cubicBezTo>
                  <a:pt x="24" y="335"/>
                  <a:pt x="24" y="335"/>
                  <a:pt x="24" y="335"/>
                </a:cubicBezTo>
                <a:cubicBezTo>
                  <a:pt x="11" y="335"/>
                  <a:pt x="0" y="323"/>
                  <a:pt x="0" y="30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5"/>
                  <a:pt x="11" y="53"/>
                  <a:pt x="24" y="53"/>
                </a:cubicBezTo>
                <a:cubicBezTo>
                  <a:pt x="124" y="53"/>
                  <a:pt x="224" y="53"/>
                  <a:pt x="324" y="53"/>
                </a:cubicBezTo>
                <a:cubicBezTo>
                  <a:pt x="337" y="53"/>
                  <a:pt x="348" y="65"/>
                  <a:pt x="348" y="79"/>
                </a:cubicBezTo>
                <a:cubicBezTo>
                  <a:pt x="348" y="136"/>
                  <a:pt x="348" y="255"/>
                  <a:pt x="348" y="311"/>
                </a:cubicBezTo>
                <a:close/>
                <a:moveTo>
                  <a:pt x="58" y="119"/>
                </a:moveTo>
                <a:cubicBezTo>
                  <a:pt x="290" y="119"/>
                  <a:pt x="290" y="119"/>
                  <a:pt x="290" y="119"/>
                </a:cubicBezTo>
                <a:cubicBezTo>
                  <a:pt x="295" y="119"/>
                  <a:pt x="300" y="124"/>
                  <a:pt x="300" y="129"/>
                </a:cubicBezTo>
                <a:cubicBezTo>
                  <a:pt x="300" y="129"/>
                  <a:pt x="300" y="129"/>
                  <a:pt x="300" y="129"/>
                </a:cubicBezTo>
                <a:cubicBezTo>
                  <a:pt x="300" y="135"/>
                  <a:pt x="295" y="140"/>
                  <a:pt x="290" y="140"/>
                </a:cubicBezTo>
                <a:cubicBezTo>
                  <a:pt x="58" y="140"/>
                  <a:pt x="58" y="140"/>
                  <a:pt x="58" y="140"/>
                </a:cubicBezTo>
                <a:cubicBezTo>
                  <a:pt x="53" y="140"/>
                  <a:pt x="48" y="135"/>
                  <a:pt x="48" y="129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8" y="124"/>
                  <a:pt x="53" y="119"/>
                  <a:pt x="58" y="119"/>
                </a:cubicBezTo>
                <a:close/>
                <a:moveTo>
                  <a:pt x="58" y="176"/>
                </a:moveTo>
                <a:cubicBezTo>
                  <a:pt x="290" y="176"/>
                  <a:pt x="290" y="176"/>
                  <a:pt x="290" y="176"/>
                </a:cubicBezTo>
                <a:cubicBezTo>
                  <a:pt x="295" y="176"/>
                  <a:pt x="300" y="181"/>
                  <a:pt x="300" y="187"/>
                </a:cubicBezTo>
                <a:cubicBezTo>
                  <a:pt x="300" y="187"/>
                  <a:pt x="300" y="187"/>
                  <a:pt x="300" y="187"/>
                </a:cubicBezTo>
                <a:cubicBezTo>
                  <a:pt x="300" y="193"/>
                  <a:pt x="295" y="198"/>
                  <a:pt x="290" y="198"/>
                </a:cubicBezTo>
                <a:cubicBezTo>
                  <a:pt x="58" y="198"/>
                  <a:pt x="58" y="198"/>
                  <a:pt x="58" y="198"/>
                </a:cubicBezTo>
                <a:cubicBezTo>
                  <a:pt x="53" y="198"/>
                  <a:pt x="48" y="193"/>
                  <a:pt x="48" y="187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8" y="181"/>
                  <a:pt x="53" y="176"/>
                  <a:pt x="58" y="176"/>
                </a:cubicBezTo>
                <a:close/>
                <a:moveTo>
                  <a:pt x="58" y="237"/>
                </a:moveTo>
                <a:cubicBezTo>
                  <a:pt x="290" y="237"/>
                  <a:pt x="290" y="237"/>
                  <a:pt x="290" y="237"/>
                </a:cubicBezTo>
                <a:cubicBezTo>
                  <a:pt x="295" y="237"/>
                  <a:pt x="300" y="242"/>
                  <a:pt x="300" y="248"/>
                </a:cubicBezTo>
                <a:cubicBezTo>
                  <a:pt x="300" y="248"/>
                  <a:pt x="300" y="248"/>
                  <a:pt x="300" y="248"/>
                </a:cubicBezTo>
                <a:cubicBezTo>
                  <a:pt x="300" y="254"/>
                  <a:pt x="295" y="259"/>
                  <a:pt x="290" y="259"/>
                </a:cubicBezTo>
                <a:cubicBezTo>
                  <a:pt x="58" y="259"/>
                  <a:pt x="58" y="259"/>
                  <a:pt x="58" y="259"/>
                </a:cubicBezTo>
                <a:cubicBezTo>
                  <a:pt x="53" y="259"/>
                  <a:pt x="48" y="254"/>
                  <a:pt x="48" y="248"/>
                </a:cubicBezTo>
                <a:cubicBezTo>
                  <a:pt x="48" y="248"/>
                  <a:pt x="48" y="248"/>
                  <a:pt x="48" y="248"/>
                </a:cubicBezTo>
                <a:cubicBezTo>
                  <a:pt x="48" y="242"/>
                  <a:pt x="53" y="237"/>
                  <a:pt x="58" y="237"/>
                </a:cubicBezTo>
                <a:close/>
                <a:moveTo>
                  <a:pt x="38" y="371"/>
                </a:moveTo>
                <a:cubicBezTo>
                  <a:pt x="39" y="352"/>
                  <a:pt x="43" y="338"/>
                  <a:pt x="48" y="320"/>
                </a:cubicBezTo>
                <a:cubicBezTo>
                  <a:pt x="35" y="320"/>
                  <a:pt x="35" y="320"/>
                  <a:pt x="35" y="320"/>
                </a:cubicBezTo>
                <a:cubicBezTo>
                  <a:pt x="25" y="320"/>
                  <a:pt x="18" y="312"/>
                  <a:pt x="18" y="301"/>
                </a:cubicBezTo>
                <a:cubicBezTo>
                  <a:pt x="18" y="91"/>
                  <a:pt x="18" y="91"/>
                  <a:pt x="18" y="91"/>
                </a:cubicBezTo>
                <a:cubicBezTo>
                  <a:pt x="18" y="81"/>
                  <a:pt x="25" y="72"/>
                  <a:pt x="35" y="72"/>
                </a:cubicBezTo>
                <a:cubicBezTo>
                  <a:pt x="128" y="72"/>
                  <a:pt x="220" y="72"/>
                  <a:pt x="313" y="72"/>
                </a:cubicBezTo>
                <a:cubicBezTo>
                  <a:pt x="323" y="72"/>
                  <a:pt x="330" y="81"/>
                  <a:pt x="330" y="91"/>
                </a:cubicBezTo>
                <a:cubicBezTo>
                  <a:pt x="330" y="140"/>
                  <a:pt x="330" y="252"/>
                  <a:pt x="330" y="301"/>
                </a:cubicBezTo>
                <a:cubicBezTo>
                  <a:pt x="330" y="306"/>
                  <a:pt x="329" y="311"/>
                  <a:pt x="325" y="314"/>
                </a:cubicBezTo>
                <a:cubicBezTo>
                  <a:pt x="322" y="318"/>
                  <a:pt x="318" y="320"/>
                  <a:pt x="313" y="320"/>
                </a:cubicBezTo>
                <a:cubicBezTo>
                  <a:pt x="227" y="318"/>
                  <a:pt x="83" y="308"/>
                  <a:pt x="38" y="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0922" y="2692991"/>
            <a:ext cx="1617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rPr>
              <a:t>添加标题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0920" y="3073716"/>
            <a:ext cx="2640785" cy="55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此处添加详细文本描述，建议与标题相关并符合整体语言风格，语言描述尽量简洁。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5724" y="5483610"/>
            <a:ext cx="1617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rPr>
              <a:t>添加标题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20687" y="5925280"/>
            <a:ext cx="4069735" cy="55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此处添加详细文本描述，建议与标题相关并符合整体语言风格，语言描述尽量简洁。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90422" y="2819830"/>
            <a:ext cx="1617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rPr>
              <a:t>添加标题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90421" y="3200556"/>
            <a:ext cx="2640785" cy="55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此处添加详细文本描述，建议与标题相关并符合整体语言风格，语言描述尽量简洁。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0" grpId="0"/>
      <p:bldP spid="21" grpId="0"/>
      <p:bldP spid="23" grpId="0"/>
      <p:bldP spid="24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d64ff8-5b4f-4f51-8f73-e86e732b14d0"/>
          <p:cNvGrpSpPr>
            <a:grpSpLocks noChangeAspect="1"/>
          </p:cNvGrpSpPr>
          <p:nvPr/>
        </p:nvGrpSpPr>
        <p:grpSpPr>
          <a:xfrm>
            <a:off x="1674263" y="1840557"/>
            <a:ext cx="8770452" cy="3693433"/>
            <a:chOff x="1596776" y="2275454"/>
            <a:chExt cx="8770452" cy="3693433"/>
          </a:xfrm>
        </p:grpSpPr>
        <p:grpSp>
          <p:nvGrpSpPr>
            <p:cNvPr id="4" name="组合 3"/>
            <p:cNvGrpSpPr/>
            <p:nvPr/>
          </p:nvGrpSpPr>
          <p:grpSpPr>
            <a:xfrm>
              <a:off x="5496828" y="2533907"/>
              <a:ext cx="2432204" cy="2432204"/>
              <a:chOff x="14382607" y="3858443"/>
              <a:chExt cx="4864408" cy="486440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205875" y="3921302"/>
              <a:ext cx="1475152" cy="1475152"/>
              <a:chOff x="13800701" y="6633228"/>
              <a:chExt cx="2950304" cy="295030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4047153" y="6850109"/>
                <a:ext cx="2513488" cy="2513488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326581" y="2949820"/>
              <a:ext cx="2045469" cy="2045469"/>
              <a:chOff x="12042112" y="4690267"/>
              <a:chExt cx="4090937" cy="409093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 flipH="1">
              <a:off x="6826941" y="2408336"/>
              <a:ext cx="583563" cy="1171813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362536" y="2385007"/>
              <a:ext cx="95935" cy="9593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文本框 55"/>
            <p:cNvSpPr txBox="1"/>
            <p:nvPr/>
          </p:nvSpPr>
          <p:spPr>
            <a:xfrm>
              <a:off x="7485482" y="2275454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65000" lnSpcReduction="20000"/>
            </a:bodyPr>
            <a:lstStyle/>
            <a:p>
              <a:r>
                <a:rPr lang="de-DE" sz="20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Europe (20</a:t>
              </a:r>
              <a:r>
                <a:rPr lang="en-US" altLang="de-DE" sz="20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21</a:t>
              </a:r>
              <a:r>
                <a:rPr lang="de-DE" sz="20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)</a:t>
              </a:r>
              <a:endParaRPr lang="de-DE" sz="20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498858" y="2815836"/>
              <a:ext cx="738213" cy="9642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442928" y="2746720"/>
              <a:ext cx="95935" cy="959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文本框 61"/>
            <p:cNvSpPr txBox="1"/>
            <p:nvPr/>
          </p:nvSpPr>
          <p:spPr>
            <a:xfrm>
              <a:off x="3159865" y="2620882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algn="r"/>
              <a:r>
                <a:rPr lang="de-DE" sz="20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U.S.A. (20</a:t>
              </a:r>
              <a:r>
                <a:rPr lang="en-US" altLang="de-DE" sz="20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21</a:t>
              </a:r>
              <a:r>
                <a:rPr lang="de-DE" sz="20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)</a:t>
              </a:r>
              <a:endParaRPr lang="de-DE" sz="20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035036" y="4824898"/>
              <a:ext cx="738213" cy="964285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730874" y="5741218"/>
              <a:ext cx="95935" cy="9593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文本框 66"/>
            <p:cNvSpPr txBox="1"/>
            <p:nvPr/>
          </p:nvSpPr>
          <p:spPr>
            <a:xfrm>
              <a:off x="6875769" y="5645722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r>
                <a:rPr lang="de-DE" sz="12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Asia (20</a:t>
              </a:r>
              <a:r>
                <a:rPr lang="en-US" altLang="de-DE" sz="12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21</a:t>
              </a:r>
              <a:r>
                <a:rPr lang="de-DE" sz="12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)</a:t>
              </a:r>
              <a:endParaRPr lang="de-DE" sz="12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文本框 67"/>
            <p:cNvSpPr txBox="1"/>
            <p:nvPr/>
          </p:nvSpPr>
          <p:spPr>
            <a:xfrm>
              <a:off x="1596776" y="2620882"/>
              <a:ext cx="1770140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此部分内容作为文字排版占位显示（建议使用主题字体）</a:t>
              </a:r>
              <a:b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</a:b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如需更改请在（设置形状格式）菜单下（文本选项）中调整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文本框 68"/>
            <p:cNvSpPr txBox="1"/>
            <p:nvPr/>
          </p:nvSpPr>
          <p:spPr>
            <a:xfrm>
              <a:off x="8633127" y="2287210"/>
              <a:ext cx="1734101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此部分内容作为文字排版占位显示（建议使用主题字体）</a:t>
              </a:r>
              <a:b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</a:b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如需更改请在（设置形状格式）菜单下（文本选项）中调整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文本框 69"/>
            <p:cNvSpPr txBox="1"/>
            <p:nvPr/>
          </p:nvSpPr>
          <p:spPr>
            <a:xfrm>
              <a:off x="7929079" y="5137890"/>
              <a:ext cx="1712617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此部分内容作为文字排版占位显示（建议使用主题字体）</a:t>
              </a:r>
              <a:b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</a:b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如需更改请在（设置形状格式）菜单下（文本选项）中调整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414105" y="3406432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20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86</a:t>
              </a:r>
              <a:endParaRPr lang="de-DE" sz="20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987362" y="3582388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20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64</a:t>
              </a:r>
              <a:endParaRPr lang="de-DE" sz="20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621485" y="4368127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20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49</a:t>
              </a:r>
              <a:endParaRPr lang="de-DE" sz="200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64 -0.7187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3901" y="330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箭头连接符 12"/>
          <p:cNvCxnSpPr/>
          <p:nvPr/>
        </p:nvCxnSpPr>
        <p:spPr>
          <a:xfrm>
            <a:off x="4315281" y="2422452"/>
            <a:ext cx="620281" cy="47466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26218" y="1981127"/>
            <a:ext cx="0" cy="0"/>
          </a:xfrm>
          <a:prstGeom prst="line">
            <a:avLst/>
          </a:prstGeom>
          <a:ln w="19050">
            <a:solidFill>
              <a:srgbClr val="F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669043" y="1941438"/>
            <a:ext cx="584200" cy="350839"/>
            <a:chOff x="2132468" y="2251530"/>
            <a:chExt cx="584200" cy="350838"/>
          </a:xfrm>
        </p:grpSpPr>
        <p:cxnSp>
          <p:nvCxnSpPr>
            <p:cNvPr id="16" name="直接连接符 15"/>
            <p:cNvCxnSpPr/>
            <p:nvPr/>
          </p:nvCxnSpPr>
          <p:spPr bwMode="auto">
            <a:xfrm flipV="1">
              <a:off x="2132468" y="2251530"/>
              <a:ext cx="265112" cy="35083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 bwMode="auto">
            <a:xfrm>
              <a:off x="2389643" y="2251530"/>
              <a:ext cx="327025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箭头连接符 17"/>
          <p:cNvCxnSpPr/>
          <p:nvPr/>
        </p:nvCxnSpPr>
        <p:spPr>
          <a:xfrm flipH="1">
            <a:off x="4605430" y="3929668"/>
            <a:ext cx="325800" cy="45277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516894" y="1434688"/>
            <a:ext cx="5259396" cy="1042080"/>
            <a:chOff x="3980318" y="1744778"/>
            <a:chExt cx="5259396" cy="104208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980318" y="2251530"/>
              <a:ext cx="1228725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左中括号 29"/>
            <p:cNvSpPr/>
            <p:nvPr/>
          </p:nvSpPr>
          <p:spPr>
            <a:xfrm>
              <a:off x="5264605" y="1744778"/>
              <a:ext cx="123825" cy="1042080"/>
            </a:xfrm>
            <a:prstGeom prst="leftBracke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31" name="Rectangle 5"/>
            <p:cNvSpPr/>
            <p:nvPr/>
          </p:nvSpPr>
          <p:spPr bwMode="auto">
            <a:xfrm>
              <a:off x="5555584" y="1825971"/>
              <a:ext cx="3684130" cy="93435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200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5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分钟之内。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0094" y="2989880"/>
            <a:ext cx="4887457" cy="999435"/>
            <a:chOff x="5453518" y="3299971"/>
            <a:chExt cx="4887457" cy="999434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5453518" y="3806372"/>
              <a:ext cx="89376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左中括号 33"/>
            <p:cNvSpPr/>
            <p:nvPr/>
          </p:nvSpPr>
          <p:spPr>
            <a:xfrm>
              <a:off x="6411915" y="3309485"/>
              <a:ext cx="123825" cy="989920"/>
            </a:xfrm>
            <a:prstGeom prst="leftBracke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35" name="Rectangle 5"/>
            <p:cNvSpPr/>
            <p:nvPr/>
          </p:nvSpPr>
          <p:spPr bwMode="auto">
            <a:xfrm>
              <a:off x="6654803" y="3299971"/>
              <a:ext cx="3686172" cy="93435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200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5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分钟之内。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70450" y="4555084"/>
            <a:ext cx="4625975" cy="992534"/>
            <a:chOff x="4333875" y="4865176"/>
            <a:chExt cx="4625975" cy="992534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4333875" y="5361443"/>
              <a:ext cx="8937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左中括号 37"/>
            <p:cNvSpPr/>
            <p:nvPr/>
          </p:nvSpPr>
          <p:spPr>
            <a:xfrm>
              <a:off x="5327650" y="4865176"/>
              <a:ext cx="123825" cy="992534"/>
            </a:xfrm>
            <a:prstGeom prst="leftBracke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39" name="Rectangle 5"/>
            <p:cNvSpPr/>
            <p:nvPr/>
          </p:nvSpPr>
          <p:spPr bwMode="auto">
            <a:xfrm>
              <a:off x="5653089" y="4885658"/>
              <a:ext cx="3306761" cy="93435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200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5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分钟之内。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807948" y="2433482"/>
            <a:ext cx="1987120" cy="1987120"/>
            <a:chOff x="931146" y="2070063"/>
            <a:chExt cx="1490340" cy="1490340"/>
          </a:xfrm>
        </p:grpSpPr>
        <p:grpSp>
          <p:nvGrpSpPr>
            <p:cNvPr id="41" name="组合 40"/>
            <p:cNvGrpSpPr/>
            <p:nvPr/>
          </p:nvGrpSpPr>
          <p:grpSpPr>
            <a:xfrm>
              <a:off x="931146" y="2070063"/>
              <a:ext cx="1490340" cy="14903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srgbClr val="000000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srgbClr val="000000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42" name="椭圆 41"/>
            <p:cNvSpPr/>
            <p:nvPr/>
          </p:nvSpPr>
          <p:spPr>
            <a:xfrm>
              <a:off x="1132477" y="2271394"/>
              <a:ext cx="1087679" cy="1087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srgbClr val="000000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369473" y="1453330"/>
            <a:ext cx="989023" cy="989023"/>
            <a:chOff x="1775793" y="4523754"/>
            <a:chExt cx="449065" cy="449065"/>
          </a:xfrm>
        </p:grpSpPr>
        <p:sp>
          <p:nvSpPr>
            <p:cNvPr id="46" name="椭圆 45"/>
            <p:cNvSpPr/>
            <p:nvPr/>
          </p:nvSpPr>
          <p:spPr>
            <a:xfrm rot="9480000">
              <a:off x="1775793" y="4523754"/>
              <a:ext cx="449065" cy="449065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852912" y="4528044"/>
              <a:ext cx="344644" cy="414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5335" dirty="0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1</a:t>
              </a:r>
              <a:endParaRPr lang="zh-CN" altLang="en-US" sz="5335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834258" y="2927842"/>
            <a:ext cx="1028835" cy="1028833"/>
            <a:chOff x="2456706" y="4523754"/>
            <a:chExt cx="449065" cy="449065"/>
          </a:xfrm>
        </p:grpSpPr>
        <p:sp>
          <p:nvSpPr>
            <p:cNvPr id="49" name="椭圆 48"/>
            <p:cNvSpPr/>
            <p:nvPr/>
          </p:nvSpPr>
          <p:spPr>
            <a:xfrm rot="9480000">
              <a:off x="2456706" y="4523754"/>
              <a:ext cx="449065" cy="44906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530265" y="4542301"/>
              <a:ext cx="344644" cy="39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5335" dirty="0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2</a:t>
              </a:r>
              <a:endParaRPr lang="zh-CN" altLang="en-US" sz="5335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09302" y="4497813"/>
            <a:ext cx="1030973" cy="1030975"/>
            <a:chOff x="3137619" y="4523754"/>
            <a:chExt cx="449065" cy="449065"/>
          </a:xfrm>
        </p:grpSpPr>
        <p:sp>
          <p:nvSpPr>
            <p:cNvPr id="52" name="椭圆 51"/>
            <p:cNvSpPr/>
            <p:nvPr/>
          </p:nvSpPr>
          <p:spPr>
            <a:xfrm rot="9480000">
              <a:off x="3137619" y="4523754"/>
              <a:ext cx="449065" cy="449065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219656" y="4541434"/>
              <a:ext cx="344644" cy="39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5335" dirty="0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3</a:t>
              </a:r>
              <a:endParaRPr lang="zh-CN" altLang="en-US" sz="5335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58" name="直接连接符 57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7"/>
          <p:cNvSpPr/>
          <p:nvPr/>
        </p:nvSpPr>
        <p:spPr>
          <a:xfrm>
            <a:off x="6099569" y="2001839"/>
            <a:ext cx="0" cy="3795712"/>
          </a:xfrm>
          <a:prstGeom prst="line">
            <a:avLst/>
          </a:prstGeom>
          <a:solidFill>
            <a:schemeClr val="tx1"/>
          </a:solidFill>
          <a:ln w="63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12" tIns="45705" rIns="91412" bIns="45705"/>
          <a:lstStyle/>
          <a:p>
            <a:endParaRPr lang="en-US" altLang="zh-CN" sz="3730" noProof="1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椭圆 2"/>
          <p:cNvSpPr>
            <a:spLocks noChangeArrowheads="1"/>
          </p:cNvSpPr>
          <p:nvPr/>
        </p:nvSpPr>
        <p:spPr bwMode="auto">
          <a:xfrm>
            <a:off x="6016251" y="2442782"/>
            <a:ext cx="166639" cy="16903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12" tIns="45705" rIns="91412" bIns="45705" anchor="ctr"/>
          <a:lstStyle/>
          <a:p>
            <a:pPr algn="ctr"/>
            <a:endParaRPr lang="zh-CN" altLang="zh-CN" sz="1600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椭圆 8"/>
          <p:cNvSpPr>
            <a:spLocks noChangeArrowheads="1"/>
          </p:cNvSpPr>
          <p:nvPr/>
        </p:nvSpPr>
        <p:spPr bwMode="auto">
          <a:xfrm>
            <a:off x="6016251" y="3637757"/>
            <a:ext cx="166639" cy="16668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91412" tIns="45705" rIns="91412" bIns="45705" anchor="ctr"/>
          <a:lstStyle/>
          <a:p>
            <a:pPr algn="ctr"/>
            <a:endParaRPr lang="zh-CN" altLang="zh-CN" sz="1600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椭圆 9"/>
          <p:cNvSpPr>
            <a:spLocks noChangeArrowheads="1"/>
          </p:cNvSpPr>
          <p:nvPr/>
        </p:nvSpPr>
        <p:spPr bwMode="auto">
          <a:xfrm>
            <a:off x="6016251" y="4834526"/>
            <a:ext cx="166639" cy="16551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lIns="91412" tIns="45705" rIns="91412" bIns="45705" anchor="ctr"/>
          <a:lstStyle/>
          <a:p>
            <a:pPr algn="ctr"/>
            <a:endParaRPr lang="zh-CN" altLang="zh-CN" sz="1600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矩形 57"/>
          <p:cNvSpPr>
            <a:spLocks noChangeArrowheads="1"/>
          </p:cNvSpPr>
          <p:nvPr/>
        </p:nvSpPr>
        <p:spPr bwMode="auto">
          <a:xfrm>
            <a:off x="6266209" y="2356330"/>
            <a:ext cx="1801257" cy="338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12" tIns="45705" rIns="91412" bIns="45705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宝贵的标题</a:t>
            </a:r>
            <a:endParaRPr lang="en-US" altLang="en-US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6209" y="2694885"/>
            <a:ext cx="4610948" cy="917850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5" rIns="91412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矩形 57"/>
          <p:cNvSpPr>
            <a:spLocks noChangeArrowheads="1"/>
          </p:cNvSpPr>
          <p:nvPr/>
        </p:nvSpPr>
        <p:spPr bwMode="auto">
          <a:xfrm>
            <a:off x="6266209" y="3541865"/>
            <a:ext cx="1801257" cy="338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12" tIns="45705" rIns="91412" bIns="45705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-</a:t>
            </a:r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宝贵的标题</a:t>
            </a:r>
            <a:endParaRPr lang="en-US" altLang="en-US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66209" y="3880420"/>
            <a:ext cx="4610948" cy="917850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5" rIns="91412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矩形 57"/>
          <p:cNvSpPr>
            <a:spLocks noChangeArrowheads="1"/>
          </p:cNvSpPr>
          <p:nvPr/>
        </p:nvSpPr>
        <p:spPr bwMode="auto">
          <a:xfrm>
            <a:off x="6266209" y="4727398"/>
            <a:ext cx="1801257" cy="3385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12" tIns="45705" rIns="91412" bIns="45705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宝贵的标题</a:t>
            </a:r>
            <a:endParaRPr lang="en-US" altLang="en-US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66209" y="5065953"/>
            <a:ext cx="4610948" cy="917850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5" rIns="91412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矩形 57"/>
          <p:cNvSpPr>
            <a:spLocks noChangeArrowheads="1"/>
          </p:cNvSpPr>
          <p:nvPr/>
        </p:nvSpPr>
        <p:spPr bwMode="auto">
          <a:xfrm>
            <a:off x="4131676" y="2356330"/>
            <a:ext cx="1801257" cy="338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12" tIns="45705" rIns="91412" bIns="45705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宝贵的标题</a:t>
            </a:r>
            <a:endParaRPr lang="en-US" altLang="en-US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21985" y="2694885"/>
            <a:ext cx="4610948" cy="917850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5" rIns="91412" bIns="45705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r">
              <a:lnSpc>
                <a:spcPct val="150000"/>
              </a:lnSpc>
            </a:pP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4131676" y="3541865"/>
            <a:ext cx="1801257" cy="338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12" tIns="45705" rIns="91412" bIns="45705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宝贵的标题</a:t>
            </a:r>
            <a:endParaRPr lang="en-US" altLang="en-US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21985" y="3880420"/>
            <a:ext cx="4610948" cy="917850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5" rIns="91412" bIns="45705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r">
              <a:lnSpc>
                <a:spcPct val="150000"/>
              </a:lnSpc>
            </a:pP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8" name="矩形 57"/>
          <p:cNvSpPr>
            <a:spLocks noChangeArrowheads="1"/>
          </p:cNvSpPr>
          <p:nvPr/>
        </p:nvSpPr>
        <p:spPr bwMode="auto">
          <a:xfrm>
            <a:off x="4131676" y="4727398"/>
            <a:ext cx="1801257" cy="3385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12" tIns="45705" rIns="91412" bIns="45705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-</a:t>
            </a:r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宝贵的标题</a:t>
            </a:r>
            <a:endParaRPr lang="en-US" altLang="en-US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21985" y="5065953"/>
            <a:ext cx="4610948" cy="917850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5" rIns="91412" bIns="45705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r">
              <a:lnSpc>
                <a:spcPct val="150000"/>
              </a:lnSpc>
            </a:pP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3314" y="2767280"/>
            <a:ext cx="1938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80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02</a:t>
            </a:r>
            <a:endParaRPr lang="en-US" altLang="zh-CN" sz="80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2614" y="4237438"/>
            <a:ext cx="2870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教育经历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5800" y="4765895"/>
            <a:ext cx="543723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For our ever-lasting friendship, send sincere blessings and warm greetings to my friends whom I miss so much.</a:t>
            </a:r>
            <a:endParaRPr lang="zh-CN" altLang="en-US" sz="16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4466551" y="2267939"/>
            <a:ext cx="3258911" cy="2584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8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Oval 5"/>
          <p:cNvSpPr>
            <a:spLocks noChangeAspect="1"/>
          </p:cNvSpPr>
          <p:nvPr/>
        </p:nvSpPr>
        <p:spPr>
          <a:xfrm>
            <a:off x="5721404" y="2627978"/>
            <a:ext cx="749217" cy="7492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8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Freeform: Shape 4"/>
          <p:cNvSpPr/>
          <p:nvPr/>
        </p:nvSpPr>
        <p:spPr bwMode="auto">
          <a:xfrm>
            <a:off x="5930902" y="2866320"/>
            <a:ext cx="336188" cy="272531"/>
          </a:xfrm>
          <a:custGeom>
            <a:avLst/>
            <a:gdLst>
              <a:gd name="T0" fmla="*/ 68 w 186"/>
              <a:gd name="T1" fmla="*/ 84 h 151"/>
              <a:gd name="T2" fmla="*/ 118 w 186"/>
              <a:gd name="T3" fmla="*/ 84 h 151"/>
              <a:gd name="T4" fmla="*/ 93 w 186"/>
              <a:gd name="T5" fmla="*/ 101 h 151"/>
              <a:gd name="T6" fmla="*/ 93 w 186"/>
              <a:gd name="T7" fmla="*/ 67 h 151"/>
              <a:gd name="T8" fmla="*/ 93 w 186"/>
              <a:gd name="T9" fmla="*/ 101 h 151"/>
              <a:gd name="T10" fmla="*/ 114 w 186"/>
              <a:gd name="T11" fmla="*/ 25 h 151"/>
              <a:gd name="T12" fmla="*/ 114 w 186"/>
              <a:gd name="T13" fmla="*/ 16 h 151"/>
              <a:gd name="T14" fmla="*/ 68 w 186"/>
              <a:gd name="T15" fmla="*/ 21 h 151"/>
              <a:gd name="T16" fmla="*/ 156 w 186"/>
              <a:gd name="T17" fmla="*/ 33 h 151"/>
              <a:gd name="T18" fmla="*/ 156 w 186"/>
              <a:gd name="T19" fmla="*/ 59 h 151"/>
              <a:gd name="T20" fmla="*/ 156 w 186"/>
              <a:gd name="T21" fmla="*/ 33 h 151"/>
              <a:gd name="T22" fmla="*/ 152 w 186"/>
              <a:gd name="T23" fmla="*/ 46 h 151"/>
              <a:gd name="T24" fmla="*/ 160 w 186"/>
              <a:gd name="T25" fmla="*/ 46 h 151"/>
              <a:gd name="T26" fmla="*/ 169 w 186"/>
              <a:gd name="T27" fmla="*/ 16 h 151"/>
              <a:gd name="T28" fmla="*/ 122 w 186"/>
              <a:gd name="T29" fmla="*/ 0 h 151"/>
              <a:gd name="T30" fmla="*/ 63 w 186"/>
              <a:gd name="T31" fmla="*/ 0 h 151"/>
              <a:gd name="T32" fmla="*/ 17 w 186"/>
              <a:gd name="T33" fmla="*/ 16 h 151"/>
              <a:gd name="T34" fmla="*/ 0 w 186"/>
              <a:gd name="T35" fmla="*/ 135 h 151"/>
              <a:gd name="T36" fmla="*/ 169 w 186"/>
              <a:gd name="T37" fmla="*/ 151 h 151"/>
              <a:gd name="T38" fmla="*/ 186 w 186"/>
              <a:gd name="T39" fmla="*/ 33 h 151"/>
              <a:gd name="T40" fmla="*/ 177 w 186"/>
              <a:gd name="T41" fmla="*/ 101 h 151"/>
              <a:gd name="T42" fmla="*/ 137 w 186"/>
              <a:gd name="T43" fmla="*/ 109 h 151"/>
              <a:gd name="T44" fmla="*/ 177 w 186"/>
              <a:gd name="T45" fmla="*/ 135 h 151"/>
              <a:gd name="T46" fmla="*/ 17 w 186"/>
              <a:gd name="T47" fmla="*/ 143 h 151"/>
              <a:gd name="T48" fmla="*/ 9 w 186"/>
              <a:gd name="T49" fmla="*/ 109 h 151"/>
              <a:gd name="T50" fmla="*/ 45 w 186"/>
              <a:gd name="T51" fmla="*/ 101 h 151"/>
              <a:gd name="T52" fmla="*/ 9 w 186"/>
              <a:gd name="T53" fmla="*/ 33 h 151"/>
              <a:gd name="T54" fmla="*/ 34 w 186"/>
              <a:gd name="T55" fmla="*/ 25 h 151"/>
              <a:gd name="T56" fmla="*/ 93 w 186"/>
              <a:gd name="T57" fmla="*/ 8 h 151"/>
              <a:gd name="T58" fmla="*/ 152 w 186"/>
              <a:gd name="T59" fmla="*/ 25 h 151"/>
              <a:gd name="T60" fmla="*/ 177 w 186"/>
              <a:gd name="T61" fmla="*/ 33 h 151"/>
              <a:gd name="T62" fmla="*/ 156 w 186"/>
              <a:gd name="T63" fmla="*/ 67 h 151"/>
              <a:gd name="T64" fmla="*/ 156 w 186"/>
              <a:gd name="T65" fmla="*/ 75 h 151"/>
              <a:gd name="T66" fmla="*/ 156 w 186"/>
              <a:gd name="T67" fmla="*/ 67 h 151"/>
              <a:gd name="T68" fmla="*/ 51 w 186"/>
              <a:gd name="T69" fmla="*/ 84 h 151"/>
              <a:gd name="T70" fmla="*/ 135 w 186"/>
              <a:gd name="T71" fmla="*/ 84 h 151"/>
              <a:gd name="T72" fmla="*/ 93 w 186"/>
              <a:gd name="T73" fmla="*/ 118 h 151"/>
              <a:gd name="T74" fmla="*/ 93 w 186"/>
              <a:gd name="T75" fmla="*/ 50 h 151"/>
              <a:gd name="T76" fmla="*/ 93 w 186"/>
              <a:gd name="T77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51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18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143" y="2267939"/>
            <a:ext cx="3747405" cy="258455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5459" y="2267939"/>
            <a:ext cx="3747405" cy="258455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86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4660745" y="3615529"/>
            <a:ext cx="2870523" cy="2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96000" tIns="0" rIns="96000" bIns="0" anchor="b" anchorCtr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4660745" y="3898551"/>
            <a:ext cx="2870523" cy="6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96000" tIns="0" rIns="96000" bIns="0" anchor="t" anchorCtr="0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此部分内容作为文字排版占位显示</a:t>
            </a:r>
            <a:b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</a:b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（建议使用主题字体）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19140" y="1272086"/>
            <a:ext cx="10753725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2135" b="1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135" b="1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719140" y="1733751"/>
            <a:ext cx="10753725" cy="5294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此部分内容作为文字排版占位显示（建议使用主题字体）如需更改请在（设置形状格式）菜单下（文本选项）中调整</a:t>
            </a:r>
            <a:endParaRPr lang="zh-CN" altLang="en-US" sz="1335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67155" y="401195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请输入标题内容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1767155" y="949815"/>
            <a:ext cx="9938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主题">
  <a:themeElements>
    <a:clrScheme name="自定义 14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9776"/>
      </a:accent1>
      <a:accent2>
        <a:srgbClr val="FF8597"/>
      </a:accent2>
      <a:accent3>
        <a:srgbClr val="259776"/>
      </a:accent3>
      <a:accent4>
        <a:srgbClr val="FF8597"/>
      </a:accent4>
      <a:accent5>
        <a:srgbClr val="259776"/>
      </a:accent5>
      <a:accent6>
        <a:srgbClr val="FF859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3600</Words>
  <Application>WPS 演示</Application>
  <PresentationFormat>宽屏</PresentationFormat>
  <Paragraphs>409</Paragraphs>
  <Slides>24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FZHei-B01S</vt:lpstr>
      <vt:lpstr>Open Sans</vt:lpstr>
      <vt:lpstr>Calibri</vt:lpstr>
      <vt:lpstr>等线</vt:lpstr>
      <vt:lpstr>微软雅黑</vt:lpstr>
      <vt:lpstr>Arial Unicode MS</vt:lpstr>
      <vt:lpstr>等线 Light</vt:lpstr>
      <vt:lpstr>Sosa Regular</vt:lpstr>
      <vt:lpstr>Hiragino Sans GB W3</vt:lpstr>
      <vt:lpstr>Segoe Print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南蛮姑娘</cp:lastModifiedBy>
  <cp:revision>5</cp:revision>
  <dcterms:created xsi:type="dcterms:W3CDTF">2019-01-24T01:56:00Z</dcterms:created>
  <dcterms:modified xsi:type="dcterms:W3CDTF">2021-09-10T10:33:17Z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2472D35B5CE740C3A7B71EBFEAE10FD5</vt:lpwstr>
  </property>
</Properties>
</file>